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99" r:id="rId5"/>
  </p:sldMasterIdLst>
  <p:notesMasterIdLst>
    <p:notesMasterId r:id="rId15"/>
  </p:notesMasterIdLst>
  <p:handoutMasterIdLst>
    <p:handoutMasterId r:id="rId16"/>
  </p:handoutMasterIdLst>
  <p:sldIdLst>
    <p:sldId id="256" r:id="rId6"/>
    <p:sldId id="264" r:id="rId7"/>
    <p:sldId id="265" r:id="rId8"/>
    <p:sldId id="266" r:id="rId9"/>
    <p:sldId id="268" r:id="rId10"/>
    <p:sldId id="269" r:id="rId11"/>
    <p:sldId id="270" r:id="rId12"/>
    <p:sldId id="267" r:id="rId13"/>
    <p:sldId id="259" r:id="rId14"/>
  </p:sldIdLst>
  <p:sldSz cx="12192000" cy="6858000"/>
  <p:notesSz cx="6858000" cy="9144000"/>
  <p:custDataLst>
    <p:tags r:id="rId1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TON Amelia" initials="" lastIdx="95" clrIdx="0"/>
  <p:cmAuthor id="2" name="Melanie Francis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327" autoAdjust="0"/>
  </p:normalViewPr>
  <p:slideViewPr>
    <p:cSldViewPr snapToGrid="0" snapToObjects="1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3D1D64-152D-8942-A291-AB8F19F1B6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C134E-4E25-8D4D-807E-B00F55B756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44301A-4753-6645-97C6-72DF042616BE}" type="datetimeFigureOut">
              <a:rPr lang="en-US"/>
              <a:pPr>
                <a:defRPr/>
              </a:pPr>
              <a:t>5/28/2024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DA265-C8CA-8947-A51D-E437ED277D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358D7-A3D0-2946-A0D9-C7223EED46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522FD96-EF8C-2843-9DF9-9083BA6B75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0A3922-9F4F-B946-A8BC-758F14BC03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E4D5A0-8049-B042-84C2-2AB19B32386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94601CA-06AA-DC49-89FC-CB5FAD0BA10A}" type="datetimeFigureOut">
              <a:rPr lang="en-US"/>
              <a:pPr>
                <a:defRPr/>
              </a:pPr>
              <a:t>5/28/2024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80FE5E0-7CE4-004A-826E-223847F808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287BC48-C4F2-954C-A75C-23C3474C6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C2C33-BA07-A345-86C5-CC06852712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4561D-16D2-284A-A62D-2ED20BFEA5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EF9E43D-0595-554A-9483-79DE9C754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jpe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6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9.png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A50D4A2-1A2F-0E4E-9E02-E126ADE61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3BA208-BAD1-404F-9D35-8BDC634DD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5" y="1644650"/>
            <a:ext cx="2662238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924800" y="3078863"/>
            <a:ext cx="3657600" cy="127158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924640" y="4349320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47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kite, clear, day, bright&#10;&#10;Description automatically generated">
            <a:extLst>
              <a:ext uri="{FF2B5EF4-FFF2-40B4-BE49-F238E27FC236}">
                <a16:creationId xmlns:a16="http://schemas.microsoft.com/office/drawing/2014/main" id="{ED7D42D9-8E41-A046-A259-81D9AE7835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916F6173-536B-BB41-9D4D-65FE535E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4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8EB8D5A6-2BCA-D44F-9BF8-1D044ECECE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916F6173-536B-BB41-9D4D-65FE535E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357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B6CEDE-0A83-584D-98A2-88E62A7E18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E2F5712D-CCD9-6B49-9BEA-744715125B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4431" y="-7481"/>
            <a:ext cx="7714804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  <a:gd name="connsiteX0" fmla="*/ 0 w 10011229"/>
              <a:gd name="connsiteY0" fmla="*/ 0 h 6879771"/>
              <a:gd name="connsiteX1" fmla="*/ 10011229 w 10011229"/>
              <a:gd name="connsiteY1" fmla="*/ 5450 h 6879771"/>
              <a:gd name="connsiteX2" fmla="*/ 1759858 w 10011229"/>
              <a:gd name="connsiteY2" fmla="*/ 6865257 h 6879771"/>
              <a:gd name="connsiteX3" fmla="*/ 3629 w 10011229"/>
              <a:gd name="connsiteY3" fmla="*/ 6879771 h 6879771"/>
              <a:gd name="connsiteX4" fmla="*/ 3629 w 10011229"/>
              <a:gd name="connsiteY4" fmla="*/ 3476171 h 6879771"/>
              <a:gd name="connsiteX5" fmla="*/ 0 w 10011229"/>
              <a:gd name="connsiteY5" fmla="*/ 0 h 6879771"/>
              <a:gd name="connsiteX0" fmla="*/ 0 w 8095344"/>
              <a:gd name="connsiteY0" fmla="*/ 0 h 6879771"/>
              <a:gd name="connsiteX1" fmla="*/ 8095344 w 8095344"/>
              <a:gd name="connsiteY1" fmla="*/ 38146 h 6879771"/>
              <a:gd name="connsiteX2" fmla="*/ 1759858 w 8095344"/>
              <a:gd name="connsiteY2" fmla="*/ 6865257 h 6879771"/>
              <a:gd name="connsiteX3" fmla="*/ 3629 w 8095344"/>
              <a:gd name="connsiteY3" fmla="*/ 6879771 h 6879771"/>
              <a:gd name="connsiteX4" fmla="*/ 3629 w 8095344"/>
              <a:gd name="connsiteY4" fmla="*/ 3476171 h 6879771"/>
              <a:gd name="connsiteX5" fmla="*/ 0 w 8095344"/>
              <a:gd name="connsiteY5" fmla="*/ 0 h 6879771"/>
              <a:gd name="connsiteX0" fmla="*/ 0 w 7747001"/>
              <a:gd name="connsiteY0" fmla="*/ 0 h 6879771"/>
              <a:gd name="connsiteX1" fmla="*/ 7747001 w 7747001"/>
              <a:gd name="connsiteY1" fmla="*/ 16349 h 6879771"/>
              <a:gd name="connsiteX2" fmla="*/ 1759858 w 7747001"/>
              <a:gd name="connsiteY2" fmla="*/ 6865257 h 6879771"/>
              <a:gd name="connsiteX3" fmla="*/ 3629 w 7747001"/>
              <a:gd name="connsiteY3" fmla="*/ 6879771 h 6879771"/>
              <a:gd name="connsiteX4" fmla="*/ 3629 w 7747001"/>
              <a:gd name="connsiteY4" fmla="*/ 3476171 h 6879771"/>
              <a:gd name="connsiteX5" fmla="*/ 0 w 7747001"/>
              <a:gd name="connsiteY5" fmla="*/ 0 h 6879771"/>
              <a:gd name="connsiteX0" fmla="*/ 0 w 7747001"/>
              <a:gd name="connsiteY0" fmla="*/ 0 h 6879771"/>
              <a:gd name="connsiteX1" fmla="*/ 7747001 w 7747001"/>
              <a:gd name="connsiteY1" fmla="*/ 16349 h 6879771"/>
              <a:gd name="connsiteX2" fmla="*/ 5776687 w 7747001"/>
              <a:gd name="connsiteY2" fmla="*/ 6865257 h 6879771"/>
              <a:gd name="connsiteX3" fmla="*/ 3629 w 7747001"/>
              <a:gd name="connsiteY3" fmla="*/ 6879771 h 6879771"/>
              <a:gd name="connsiteX4" fmla="*/ 3629 w 7747001"/>
              <a:gd name="connsiteY4" fmla="*/ 3476171 h 6879771"/>
              <a:gd name="connsiteX5" fmla="*/ 0 w 7747001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6687 w 7714804"/>
              <a:gd name="connsiteY2" fmla="*/ 6865257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0248 w 7714804"/>
              <a:gd name="connsiteY2" fmla="*/ 6878150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0248 w 7714804"/>
              <a:gd name="connsiteY2" fmla="*/ 6878150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14804" h="6879771">
                <a:moveTo>
                  <a:pt x="0" y="0"/>
                </a:moveTo>
                <a:lnTo>
                  <a:pt x="7714804" y="9902"/>
                </a:lnTo>
                <a:cubicBezTo>
                  <a:pt x="7066619" y="2299318"/>
                  <a:pt x="6476388" y="4543605"/>
                  <a:pt x="5770248" y="6878150"/>
                </a:cubicBezTo>
                <a:lnTo>
                  <a:pt x="3629" y="6879771"/>
                </a:lnTo>
                <a:lnTo>
                  <a:pt x="3629" y="3476171"/>
                </a:lnTo>
                <a:cubicBezTo>
                  <a:pt x="2419" y="2317447"/>
                  <a:pt x="1210" y="1158724"/>
                  <a:pt x="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3912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B6CEDE-0A83-584D-98A2-88E62A7E18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E2F5712D-CCD9-6B49-9BEA-744715125B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17" y="-7482"/>
            <a:ext cx="5101790" cy="6869989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  <a:gd name="connsiteX0" fmla="*/ 0 w 10011229"/>
              <a:gd name="connsiteY0" fmla="*/ 0 h 6879771"/>
              <a:gd name="connsiteX1" fmla="*/ 10011229 w 10011229"/>
              <a:gd name="connsiteY1" fmla="*/ 5450 h 6879771"/>
              <a:gd name="connsiteX2" fmla="*/ 1759858 w 10011229"/>
              <a:gd name="connsiteY2" fmla="*/ 6865257 h 6879771"/>
              <a:gd name="connsiteX3" fmla="*/ 3629 w 10011229"/>
              <a:gd name="connsiteY3" fmla="*/ 6879771 h 6879771"/>
              <a:gd name="connsiteX4" fmla="*/ 3629 w 10011229"/>
              <a:gd name="connsiteY4" fmla="*/ 3476171 h 6879771"/>
              <a:gd name="connsiteX5" fmla="*/ 0 w 10011229"/>
              <a:gd name="connsiteY5" fmla="*/ 0 h 6879771"/>
              <a:gd name="connsiteX0" fmla="*/ 0 w 8095344"/>
              <a:gd name="connsiteY0" fmla="*/ 0 h 6879771"/>
              <a:gd name="connsiteX1" fmla="*/ 8095344 w 8095344"/>
              <a:gd name="connsiteY1" fmla="*/ 38146 h 6879771"/>
              <a:gd name="connsiteX2" fmla="*/ 1759858 w 8095344"/>
              <a:gd name="connsiteY2" fmla="*/ 6865257 h 6879771"/>
              <a:gd name="connsiteX3" fmla="*/ 3629 w 8095344"/>
              <a:gd name="connsiteY3" fmla="*/ 6879771 h 6879771"/>
              <a:gd name="connsiteX4" fmla="*/ 3629 w 8095344"/>
              <a:gd name="connsiteY4" fmla="*/ 3476171 h 6879771"/>
              <a:gd name="connsiteX5" fmla="*/ 0 w 8095344"/>
              <a:gd name="connsiteY5" fmla="*/ 0 h 6879771"/>
              <a:gd name="connsiteX0" fmla="*/ 0 w 7747001"/>
              <a:gd name="connsiteY0" fmla="*/ 0 h 6879771"/>
              <a:gd name="connsiteX1" fmla="*/ 7747001 w 7747001"/>
              <a:gd name="connsiteY1" fmla="*/ 16349 h 6879771"/>
              <a:gd name="connsiteX2" fmla="*/ 1759858 w 7747001"/>
              <a:gd name="connsiteY2" fmla="*/ 6865257 h 6879771"/>
              <a:gd name="connsiteX3" fmla="*/ 3629 w 7747001"/>
              <a:gd name="connsiteY3" fmla="*/ 6879771 h 6879771"/>
              <a:gd name="connsiteX4" fmla="*/ 3629 w 7747001"/>
              <a:gd name="connsiteY4" fmla="*/ 3476171 h 6879771"/>
              <a:gd name="connsiteX5" fmla="*/ 0 w 7747001"/>
              <a:gd name="connsiteY5" fmla="*/ 0 h 6879771"/>
              <a:gd name="connsiteX0" fmla="*/ 0 w 7747001"/>
              <a:gd name="connsiteY0" fmla="*/ 0 h 6879771"/>
              <a:gd name="connsiteX1" fmla="*/ 7747001 w 7747001"/>
              <a:gd name="connsiteY1" fmla="*/ 16349 h 6879771"/>
              <a:gd name="connsiteX2" fmla="*/ 5776687 w 7747001"/>
              <a:gd name="connsiteY2" fmla="*/ 6865257 h 6879771"/>
              <a:gd name="connsiteX3" fmla="*/ 3629 w 7747001"/>
              <a:gd name="connsiteY3" fmla="*/ 6879771 h 6879771"/>
              <a:gd name="connsiteX4" fmla="*/ 3629 w 7747001"/>
              <a:gd name="connsiteY4" fmla="*/ 3476171 h 6879771"/>
              <a:gd name="connsiteX5" fmla="*/ 0 w 7747001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6687 w 7714804"/>
              <a:gd name="connsiteY2" fmla="*/ 6865257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0248 w 7714804"/>
              <a:gd name="connsiteY2" fmla="*/ 6878150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0248 w 7714804"/>
              <a:gd name="connsiteY2" fmla="*/ 6878150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2973747 w 7711176"/>
              <a:gd name="connsiteY0" fmla="*/ 626485 h 6869882"/>
              <a:gd name="connsiteX1" fmla="*/ 7711176 w 7711176"/>
              <a:gd name="connsiteY1" fmla="*/ 13 h 6869882"/>
              <a:gd name="connsiteX2" fmla="*/ 5766620 w 7711176"/>
              <a:gd name="connsiteY2" fmla="*/ 6868261 h 6869882"/>
              <a:gd name="connsiteX3" fmla="*/ 1 w 7711176"/>
              <a:gd name="connsiteY3" fmla="*/ 6869882 h 6869882"/>
              <a:gd name="connsiteX4" fmla="*/ 1 w 7711176"/>
              <a:gd name="connsiteY4" fmla="*/ 3466282 h 6869882"/>
              <a:gd name="connsiteX5" fmla="*/ 2973747 w 7711176"/>
              <a:gd name="connsiteY5" fmla="*/ 626485 h 6869882"/>
              <a:gd name="connsiteX0" fmla="*/ 2628059 w 7711176"/>
              <a:gd name="connsiteY0" fmla="*/ 0 h 6879771"/>
              <a:gd name="connsiteX1" fmla="*/ 7711176 w 7711176"/>
              <a:gd name="connsiteY1" fmla="*/ 9902 h 6879771"/>
              <a:gd name="connsiteX2" fmla="*/ 5766620 w 7711176"/>
              <a:gd name="connsiteY2" fmla="*/ 6878150 h 6879771"/>
              <a:gd name="connsiteX3" fmla="*/ 1 w 7711176"/>
              <a:gd name="connsiteY3" fmla="*/ 6879771 h 6879771"/>
              <a:gd name="connsiteX4" fmla="*/ 1 w 7711176"/>
              <a:gd name="connsiteY4" fmla="*/ 3476171 h 6879771"/>
              <a:gd name="connsiteX5" fmla="*/ 2628059 w 7711176"/>
              <a:gd name="connsiteY5" fmla="*/ 0 h 6879771"/>
              <a:gd name="connsiteX0" fmla="*/ 2628058 w 7711175"/>
              <a:gd name="connsiteY0" fmla="*/ 0 h 6879771"/>
              <a:gd name="connsiteX1" fmla="*/ 7711175 w 7711175"/>
              <a:gd name="connsiteY1" fmla="*/ 9902 h 6879771"/>
              <a:gd name="connsiteX2" fmla="*/ 5766619 w 7711175"/>
              <a:gd name="connsiteY2" fmla="*/ 6878150 h 6879771"/>
              <a:gd name="connsiteX3" fmla="*/ 0 w 7711175"/>
              <a:gd name="connsiteY3" fmla="*/ 6879771 h 6879771"/>
              <a:gd name="connsiteX4" fmla="*/ 2642839 w 7711175"/>
              <a:gd name="connsiteY4" fmla="*/ 3498500 h 6879771"/>
              <a:gd name="connsiteX5" fmla="*/ 2628058 w 7711175"/>
              <a:gd name="connsiteY5" fmla="*/ 0 h 6879771"/>
              <a:gd name="connsiteX0" fmla="*/ 0 w 5083117"/>
              <a:gd name="connsiteY0" fmla="*/ 0 h 6878150"/>
              <a:gd name="connsiteX1" fmla="*/ 5083117 w 5083117"/>
              <a:gd name="connsiteY1" fmla="*/ 9902 h 6878150"/>
              <a:gd name="connsiteX2" fmla="*/ 3138561 w 5083117"/>
              <a:gd name="connsiteY2" fmla="*/ 6878150 h 6878150"/>
              <a:gd name="connsiteX3" fmla="*/ 527737 w 5083117"/>
              <a:gd name="connsiteY3" fmla="*/ 6745797 h 6878150"/>
              <a:gd name="connsiteX4" fmla="*/ 14781 w 5083117"/>
              <a:gd name="connsiteY4" fmla="*/ 3498500 h 6878150"/>
              <a:gd name="connsiteX5" fmla="*/ 0 w 5083117"/>
              <a:gd name="connsiteY5" fmla="*/ 0 h 6878150"/>
              <a:gd name="connsiteX0" fmla="*/ 18673 w 5101790"/>
              <a:gd name="connsiteY0" fmla="*/ 0 h 6878150"/>
              <a:gd name="connsiteX1" fmla="*/ 5101790 w 5101790"/>
              <a:gd name="connsiteY1" fmla="*/ 9902 h 6878150"/>
              <a:gd name="connsiteX2" fmla="*/ 3157234 w 5101790"/>
              <a:gd name="connsiteY2" fmla="*/ 6878150 h 6878150"/>
              <a:gd name="connsiteX3" fmla="*/ 0 w 5101790"/>
              <a:gd name="connsiteY3" fmla="*/ 6868606 h 6878150"/>
              <a:gd name="connsiteX4" fmla="*/ 33454 w 5101790"/>
              <a:gd name="connsiteY4" fmla="*/ 3498500 h 6878150"/>
              <a:gd name="connsiteX5" fmla="*/ 18673 w 5101790"/>
              <a:gd name="connsiteY5" fmla="*/ 0 h 6878150"/>
              <a:gd name="connsiteX0" fmla="*/ 18673 w 5101790"/>
              <a:gd name="connsiteY0" fmla="*/ 0 h 6878150"/>
              <a:gd name="connsiteX1" fmla="*/ 5101790 w 5101790"/>
              <a:gd name="connsiteY1" fmla="*/ 9902 h 6878150"/>
              <a:gd name="connsiteX2" fmla="*/ 3157234 w 5101790"/>
              <a:gd name="connsiteY2" fmla="*/ 6878150 h 6878150"/>
              <a:gd name="connsiteX3" fmla="*/ 0 w 5101790"/>
              <a:gd name="connsiteY3" fmla="*/ 6868606 h 6878150"/>
              <a:gd name="connsiteX4" fmla="*/ 11151 w 5101790"/>
              <a:gd name="connsiteY4" fmla="*/ 3453842 h 6878150"/>
              <a:gd name="connsiteX5" fmla="*/ 18673 w 5101790"/>
              <a:gd name="connsiteY5" fmla="*/ 0 h 687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1790" h="6878150">
                <a:moveTo>
                  <a:pt x="18673" y="0"/>
                </a:moveTo>
                <a:lnTo>
                  <a:pt x="5101790" y="9902"/>
                </a:lnTo>
                <a:cubicBezTo>
                  <a:pt x="4453605" y="2299318"/>
                  <a:pt x="3863374" y="4543605"/>
                  <a:pt x="3157234" y="6878150"/>
                </a:cubicBezTo>
                <a:lnTo>
                  <a:pt x="0" y="6868606"/>
                </a:lnTo>
                <a:lnTo>
                  <a:pt x="11151" y="3453842"/>
                </a:lnTo>
                <a:cubicBezTo>
                  <a:pt x="9941" y="2295118"/>
                  <a:pt x="19883" y="1158724"/>
                  <a:pt x="18673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7807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BD087FB-4B9E-9040-933A-83B4608E3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600CD5-86AD-AD47-838F-315CAB72C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5E361234-2009-5F49-A94D-176D83C575DA}"/>
              </a:ext>
            </a:extLst>
          </p:cNvPr>
          <p:cNvSpPr/>
          <p:nvPr/>
        </p:nvSpPr>
        <p:spPr>
          <a:xfrm>
            <a:off x="0" y="-74613"/>
            <a:ext cx="4513263" cy="6932613"/>
          </a:xfrm>
          <a:custGeom>
            <a:avLst/>
            <a:gdLst>
              <a:gd name="connsiteX0" fmla="*/ 1718734 w 4512734"/>
              <a:gd name="connsiteY0" fmla="*/ 8467 h 6824133"/>
              <a:gd name="connsiteX1" fmla="*/ 4512734 w 4512734"/>
              <a:gd name="connsiteY1" fmla="*/ 6824133 h 6824133"/>
              <a:gd name="connsiteX2" fmla="*/ 0 w 4512734"/>
              <a:gd name="connsiteY2" fmla="*/ 6824133 h 6824133"/>
              <a:gd name="connsiteX3" fmla="*/ 0 w 4512734"/>
              <a:gd name="connsiteY3" fmla="*/ 0 h 6824133"/>
              <a:gd name="connsiteX4" fmla="*/ 1718734 w 4512734"/>
              <a:gd name="connsiteY4" fmla="*/ 8467 h 682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4" h="6824133">
                <a:moveTo>
                  <a:pt x="1718734" y="8467"/>
                </a:moveTo>
                <a:lnTo>
                  <a:pt x="4512734" y="6824133"/>
                </a:lnTo>
                <a:lnTo>
                  <a:pt x="0" y="6824133"/>
                </a:lnTo>
                <a:lnTo>
                  <a:pt x="0" y="0"/>
                </a:lnTo>
                <a:lnTo>
                  <a:pt x="1718734" y="846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69788" y="5075428"/>
            <a:ext cx="4510830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69667" y="3707691"/>
            <a:ext cx="4512734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361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57FDBA8-0996-B447-BE91-78AED977B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242849-3B38-D247-BB76-04AF99100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507629E7-A9DB-394F-9FEC-0CCEFD42577E}"/>
              </a:ext>
            </a:extLst>
          </p:cNvPr>
          <p:cNvSpPr/>
          <p:nvPr/>
        </p:nvSpPr>
        <p:spPr>
          <a:xfrm>
            <a:off x="0" y="-74613"/>
            <a:ext cx="4513263" cy="6932613"/>
          </a:xfrm>
          <a:custGeom>
            <a:avLst/>
            <a:gdLst>
              <a:gd name="connsiteX0" fmla="*/ 1718734 w 4512734"/>
              <a:gd name="connsiteY0" fmla="*/ 8467 h 6824133"/>
              <a:gd name="connsiteX1" fmla="*/ 4512734 w 4512734"/>
              <a:gd name="connsiteY1" fmla="*/ 6824133 h 6824133"/>
              <a:gd name="connsiteX2" fmla="*/ 0 w 4512734"/>
              <a:gd name="connsiteY2" fmla="*/ 6824133 h 6824133"/>
              <a:gd name="connsiteX3" fmla="*/ 0 w 4512734"/>
              <a:gd name="connsiteY3" fmla="*/ 0 h 6824133"/>
              <a:gd name="connsiteX4" fmla="*/ 1718734 w 4512734"/>
              <a:gd name="connsiteY4" fmla="*/ 8467 h 682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4" h="6824133">
                <a:moveTo>
                  <a:pt x="1718734" y="8467"/>
                </a:moveTo>
                <a:lnTo>
                  <a:pt x="4512734" y="6824133"/>
                </a:lnTo>
                <a:lnTo>
                  <a:pt x="0" y="6824133"/>
                </a:lnTo>
                <a:lnTo>
                  <a:pt x="0" y="0"/>
                </a:lnTo>
                <a:lnTo>
                  <a:pt x="1718734" y="8467"/>
                </a:lnTo>
                <a:close/>
              </a:path>
            </a:pathLst>
          </a:custGeom>
          <a:gradFill>
            <a:gsLst>
              <a:gs pos="0">
                <a:srgbClr val="A5CF67"/>
              </a:gs>
              <a:gs pos="99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69788" y="5075428"/>
            <a:ext cx="4510830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69667" y="3707691"/>
            <a:ext cx="4512734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3476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BB7377-5E34-0C4D-A57A-454E8E95F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AA1FA1-97CE-BE48-821D-602A19EC7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37" b="37123"/>
          <a:stretch>
            <a:fillRect/>
          </a:stretch>
        </p:blipFill>
        <p:spPr bwMode="auto">
          <a:xfrm>
            <a:off x="8807450" y="0"/>
            <a:ext cx="3384550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4DA7E9-0ADB-8D4E-AB87-8B73BF166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867774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21"/>
          </p:nvPr>
        </p:nvSpPr>
        <p:spPr>
          <a:xfrm>
            <a:off x="609599" y="1663200"/>
            <a:ext cx="8867775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38931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AD15A8C5-A17C-0F42-A59E-F8EA0DC751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312"/>
          <a:stretch/>
        </p:blipFill>
        <p:spPr>
          <a:xfrm>
            <a:off x="8916196" y="0"/>
            <a:ext cx="3275804" cy="42672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BB7377-5E34-0C4D-A57A-454E8E95F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4DA7E9-0ADB-8D4E-AB87-8B73BF166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867774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21"/>
          </p:nvPr>
        </p:nvSpPr>
        <p:spPr>
          <a:xfrm>
            <a:off x="609599" y="1663200"/>
            <a:ext cx="8867775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70742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">
            <a:extLst>
              <a:ext uri="{FF2B5EF4-FFF2-40B4-BE49-F238E27FC236}">
                <a16:creationId xmlns:a16="http://schemas.microsoft.com/office/drawing/2014/main" id="{B7683E06-7B7C-B64B-A224-497F329AB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id="{F79217F5-ACFC-8E42-8DDF-2FD190E9A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4018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609600" y="1524000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600" b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09600" y="2435717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09600" y="5170869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" y="4259151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09600" y="3347434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6248400" y="1524000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6248400" y="2435717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248400" y="5170869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48400" y="4259151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6248400" y="3347434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1400174" y="1574966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400174" y="1912825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baseline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400174" y="2514352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400174" y="2852211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400174" y="342496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400174" y="376282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400174" y="4312435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400174" y="4650294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400174" y="525307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9"/>
          </p:nvPr>
        </p:nvSpPr>
        <p:spPr>
          <a:xfrm>
            <a:off x="1400174" y="559093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30"/>
          </p:nvPr>
        </p:nvSpPr>
        <p:spPr>
          <a:xfrm>
            <a:off x="7038975" y="1574966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7"/>
          <p:cNvSpPr>
            <a:spLocks noGrp="1"/>
          </p:cNvSpPr>
          <p:nvPr>
            <p:ph type="body" sz="quarter" idx="31"/>
          </p:nvPr>
        </p:nvSpPr>
        <p:spPr>
          <a:xfrm>
            <a:off x="7038975" y="1912825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8" name="Text Placeholder 27"/>
          <p:cNvSpPr>
            <a:spLocks noGrp="1"/>
          </p:cNvSpPr>
          <p:nvPr>
            <p:ph type="body" sz="quarter" idx="32"/>
          </p:nvPr>
        </p:nvSpPr>
        <p:spPr>
          <a:xfrm>
            <a:off x="7038975" y="2514352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9" name="Text Placeholder 27"/>
          <p:cNvSpPr>
            <a:spLocks noGrp="1"/>
          </p:cNvSpPr>
          <p:nvPr>
            <p:ph type="body" sz="quarter" idx="33"/>
          </p:nvPr>
        </p:nvSpPr>
        <p:spPr>
          <a:xfrm>
            <a:off x="7038975" y="2852211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0" name="Text Placeholder 27"/>
          <p:cNvSpPr>
            <a:spLocks noGrp="1"/>
          </p:cNvSpPr>
          <p:nvPr>
            <p:ph type="body" sz="quarter" idx="34"/>
          </p:nvPr>
        </p:nvSpPr>
        <p:spPr>
          <a:xfrm>
            <a:off x="7038975" y="342496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1" name="Text Placeholder 27"/>
          <p:cNvSpPr>
            <a:spLocks noGrp="1"/>
          </p:cNvSpPr>
          <p:nvPr>
            <p:ph type="body" sz="quarter" idx="35"/>
          </p:nvPr>
        </p:nvSpPr>
        <p:spPr>
          <a:xfrm>
            <a:off x="7038975" y="376282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2" name="Text Placeholder 27"/>
          <p:cNvSpPr>
            <a:spLocks noGrp="1"/>
          </p:cNvSpPr>
          <p:nvPr>
            <p:ph type="body" sz="quarter" idx="36"/>
          </p:nvPr>
        </p:nvSpPr>
        <p:spPr>
          <a:xfrm>
            <a:off x="7038975" y="4312435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3" name="Text Placeholder 27"/>
          <p:cNvSpPr>
            <a:spLocks noGrp="1"/>
          </p:cNvSpPr>
          <p:nvPr>
            <p:ph type="body" sz="quarter" idx="37"/>
          </p:nvPr>
        </p:nvSpPr>
        <p:spPr>
          <a:xfrm>
            <a:off x="7038975" y="4650294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4" name="Text Placeholder 27"/>
          <p:cNvSpPr>
            <a:spLocks noGrp="1"/>
          </p:cNvSpPr>
          <p:nvPr>
            <p:ph type="body" sz="quarter" idx="38"/>
          </p:nvPr>
        </p:nvSpPr>
        <p:spPr>
          <a:xfrm>
            <a:off x="7038975" y="525307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27"/>
          <p:cNvSpPr>
            <a:spLocks noGrp="1"/>
          </p:cNvSpPr>
          <p:nvPr>
            <p:ph type="body" sz="quarter" idx="39"/>
          </p:nvPr>
        </p:nvSpPr>
        <p:spPr>
          <a:xfrm>
            <a:off x="7038975" y="559093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4339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3">
    <p:bg>
      <p:bgPr>
        <a:gradFill rotWithShape="0">
          <a:gsLst>
            <a:gs pos="80000">
              <a:srgbClr val="0F5F7E"/>
            </a:gs>
            <a:gs pos="1000">
              <a:srgbClr val="008CB1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2BCF5B06-3B3E-9043-8A26-1ADE45E01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4018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1" name="Content Placeholder 2"/>
          <p:cNvSpPr>
            <a:spLocks noGrp="1"/>
          </p:cNvSpPr>
          <p:nvPr>
            <p:ph sz="quarter" idx="24"/>
          </p:nvPr>
        </p:nvSpPr>
        <p:spPr>
          <a:xfrm>
            <a:off x="609600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3" name="Content Placeholder 2"/>
          <p:cNvSpPr>
            <a:spLocks noGrp="1"/>
          </p:cNvSpPr>
          <p:nvPr>
            <p:ph sz="quarter" idx="25"/>
          </p:nvPr>
        </p:nvSpPr>
        <p:spPr>
          <a:xfrm>
            <a:off x="2852471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6"/>
          </p:nvPr>
        </p:nvSpPr>
        <p:spPr>
          <a:xfrm>
            <a:off x="5095342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5" name="Content Placeholder 2"/>
          <p:cNvSpPr>
            <a:spLocks noGrp="1"/>
          </p:cNvSpPr>
          <p:nvPr>
            <p:ph sz="quarter" idx="27"/>
          </p:nvPr>
        </p:nvSpPr>
        <p:spPr>
          <a:xfrm>
            <a:off x="7338213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6" name="Content Placeholder 2"/>
          <p:cNvSpPr>
            <a:spLocks noGrp="1"/>
          </p:cNvSpPr>
          <p:nvPr>
            <p:ph sz="quarter" idx="28"/>
          </p:nvPr>
        </p:nvSpPr>
        <p:spPr>
          <a:xfrm>
            <a:off x="9581082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609600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2852471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5094732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7338214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9579864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18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7C8DA8E9-A285-2D49-BA25-BE2E284CE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8B66EFC-5986-414C-B490-FA9BE27E5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5" y="1644650"/>
            <a:ext cx="2662238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raphic 7">
            <a:extLst>
              <a:ext uri="{FF2B5EF4-FFF2-40B4-BE49-F238E27FC236}">
                <a16:creationId xmlns:a16="http://schemas.microsoft.com/office/drawing/2014/main" id="{6950CCA2-EC62-7341-8662-A223226A2845}"/>
              </a:ext>
            </a:extLst>
          </p:cNvPr>
          <p:cNvSpPr/>
          <p:nvPr/>
        </p:nvSpPr>
        <p:spPr>
          <a:xfrm>
            <a:off x="0" y="3386138"/>
            <a:ext cx="7580313" cy="3471862"/>
          </a:xfrm>
          <a:custGeom>
            <a:avLst/>
            <a:gdLst>
              <a:gd name="connsiteX0" fmla="*/ 0 w 7580609"/>
              <a:gd name="connsiteY0" fmla="*/ 2989421 h 3471292"/>
              <a:gd name="connsiteX1" fmla="*/ 0 w 7580609"/>
              <a:gd name="connsiteY1" fmla="*/ 3476699 h 3471292"/>
              <a:gd name="connsiteX2" fmla="*/ 4752210 w 7580609"/>
              <a:gd name="connsiteY2" fmla="*/ 3476699 h 3471292"/>
              <a:gd name="connsiteX3" fmla="*/ 7587963 w 7580609"/>
              <a:gd name="connsiteY3" fmla="*/ 0 h 347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0609" h="3471292">
                <a:moveTo>
                  <a:pt x="0" y="2989421"/>
                </a:moveTo>
                <a:lnTo>
                  <a:pt x="0" y="3476699"/>
                </a:lnTo>
                <a:lnTo>
                  <a:pt x="4752210" y="3476699"/>
                </a:lnTo>
                <a:lnTo>
                  <a:pt x="758796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87000"/>
                </a:schemeClr>
              </a:gs>
              <a:gs pos="100000">
                <a:srgbClr val="50B39E">
                  <a:alpha val="95000"/>
                </a:srgbClr>
              </a:gs>
            </a:gsLst>
            <a:lin ang="10800000" scaled="1"/>
            <a:tileRect/>
          </a:gradFill>
          <a:ln w="10800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2"/>
          </p:nvPr>
        </p:nvSpPr>
        <p:spPr>
          <a:xfrm>
            <a:off x="2" y="0"/>
            <a:ext cx="5169289" cy="6858000"/>
          </a:xfrm>
          <a:custGeom>
            <a:avLst/>
            <a:gdLst>
              <a:gd name="connsiteX0" fmla="*/ 0 w 5169289"/>
              <a:gd name="connsiteY0" fmla="*/ 0 h 6858000"/>
              <a:gd name="connsiteX1" fmla="*/ 2457881 w 5169289"/>
              <a:gd name="connsiteY1" fmla="*/ 0 h 6858000"/>
              <a:gd name="connsiteX2" fmla="*/ 5169289 w 5169289"/>
              <a:gd name="connsiteY2" fmla="*/ 6858000 h 6858000"/>
              <a:gd name="connsiteX3" fmla="*/ 2133271 w 5169289"/>
              <a:gd name="connsiteY3" fmla="*/ 6858000 h 6858000"/>
              <a:gd name="connsiteX4" fmla="*/ 0 w 5169289"/>
              <a:gd name="connsiteY4" fmla="*/ 51774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9289" h="6858000">
                <a:moveTo>
                  <a:pt x="0" y="0"/>
                </a:moveTo>
                <a:lnTo>
                  <a:pt x="2457881" y="0"/>
                </a:lnTo>
                <a:lnTo>
                  <a:pt x="5169289" y="6858000"/>
                </a:lnTo>
                <a:lnTo>
                  <a:pt x="2133271" y="6858000"/>
                </a:lnTo>
                <a:lnTo>
                  <a:pt x="0" y="51774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924800" y="3078863"/>
            <a:ext cx="3657600" cy="127158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924640" y="4349320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2080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A0EC48A4-8D3C-FE47-B113-AB0528357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BCB755F-241A-5143-AB65-78C75063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10972800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566077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/ Content">
    <p:bg>
      <p:bgPr>
        <a:gradFill>
          <a:gsLst>
            <a:gs pos="81000">
              <a:schemeClr val="tx1"/>
            </a:gs>
            <a:gs pos="0">
              <a:schemeClr val="accent4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>
            <a:extLst>
              <a:ext uri="{FF2B5EF4-FFF2-40B4-BE49-F238E27FC236}">
                <a16:creationId xmlns:a16="http://schemas.microsoft.com/office/drawing/2014/main" id="{CECD0C8D-396A-4987-9F20-722634CE91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BCB755F-241A-5143-AB65-78C75063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10972800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22D8E99B-8AD8-4BAF-BB2F-99E5B85171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6575" y="6145213"/>
            <a:ext cx="388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20E258-47F9-4544-B453-E1893CCA9957}" type="slidenum">
              <a:rPr lang="en-GB" altLang="en-US" sz="800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‹#›</a:t>
            </a:fld>
            <a:endParaRPr lang="en-GB" altLang="en-US" sz="8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7E274FDE-A30F-449C-B347-FEDCAB0B835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9150" y="6223000"/>
            <a:ext cx="976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chemeClr val="bg1"/>
                </a:solidFill>
                <a:cs typeface="Arial" panose="020B0604020202020204" pitchFamily="34" charset="0"/>
              </a:rPr>
              <a:t>|     hexagon.com</a:t>
            </a:r>
          </a:p>
        </p:txBody>
      </p:sp>
    </p:spTree>
    <p:extLst>
      <p:ext uri="{BB962C8B-B14F-4D97-AF65-F5344CB8AC3E}">
        <p14:creationId xmlns:p14="http://schemas.microsoft.com/office/powerpoint/2010/main" val="1031355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/ Content">
    <p:bg>
      <p:bgPr>
        <a:gradFill>
          <a:gsLst>
            <a:gs pos="0">
              <a:schemeClr val="accent1"/>
            </a:gs>
            <a:gs pos="69000">
              <a:schemeClr val="accent4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>
            <a:extLst>
              <a:ext uri="{FF2B5EF4-FFF2-40B4-BE49-F238E27FC236}">
                <a16:creationId xmlns:a16="http://schemas.microsoft.com/office/drawing/2014/main" id="{CECD0C8D-396A-4987-9F20-722634CE91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BCB755F-241A-5143-AB65-78C75063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10972800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22D8E99B-8AD8-4BAF-BB2F-99E5B85171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6575" y="6145213"/>
            <a:ext cx="388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20E258-47F9-4544-B453-E1893CCA9957}" type="slidenum">
              <a:rPr lang="en-GB" altLang="en-US" sz="800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‹#›</a:t>
            </a:fld>
            <a:endParaRPr lang="en-GB" altLang="en-US" sz="8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7E274FDE-A30F-449C-B347-FEDCAB0B835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9150" y="6223000"/>
            <a:ext cx="976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chemeClr val="bg1"/>
                </a:solidFill>
                <a:cs typeface="Arial" panose="020B0604020202020204" pitchFamily="34" charset="0"/>
              </a:rPr>
              <a:t>|     hexagon.com</a:t>
            </a:r>
          </a:p>
        </p:txBody>
      </p:sp>
    </p:spTree>
    <p:extLst>
      <p:ext uri="{BB962C8B-B14F-4D97-AF65-F5344CB8AC3E}">
        <p14:creationId xmlns:p14="http://schemas.microsoft.com/office/powerpoint/2010/main" val="42121768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with 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B2069EAC-1205-3C44-B383-703187883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1FCA22BF-4FA1-E640-A058-B95944BBB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6C1D64D0-150F-1141-94A4-3CBC9EF7A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700"/>
            <a:ext cx="50323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09600" y="139738"/>
            <a:ext cx="4549453" cy="410233"/>
          </a:xfrm>
          <a:prstGeom prst="rect">
            <a:avLst/>
          </a:prstGeom>
        </p:spPr>
        <p:txBody>
          <a:bodyPr lIns="0" rIns="0" anchor="t"/>
          <a:lstStyle>
            <a:lvl1pPr marL="0" indent="0">
              <a:buFontTx/>
              <a:buNone/>
              <a:defRPr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10972800" cy="42264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172397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/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D39EF889-7E78-4446-8D9F-7E5F07EC6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AC909C7F-0C59-2548-9A2A-EBCEEDA2B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6226629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0" y="1524002"/>
            <a:ext cx="5356225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6226629" y="1524002"/>
            <a:ext cx="5356225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9311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279625D4-7503-E745-B668-0E2D03E0A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DE1EBA1E-E238-CC48-9EA8-762DB1C5E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3481523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8100205" y="2108778"/>
            <a:ext cx="3482195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3" name="Content Placeholder 2"/>
          <p:cNvSpPr>
            <a:spLocks noGrp="1"/>
          </p:cNvSpPr>
          <p:nvPr>
            <p:ph sz="quarter" idx="29"/>
          </p:nvPr>
        </p:nvSpPr>
        <p:spPr>
          <a:xfrm>
            <a:off x="4354903" y="2108778"/>
            <a:ext cx="3482195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354568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8100879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4709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A6BFFB58-E71F-DB46-95FD-CE3FAE351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958EC235-724C-FC4A-905B-14D20FC1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7" name="Content Placeholder 2"/>
          <p:cNvSpPr>
            <a:spLocks noGrp="1"/>
          </p:cNvSpPr>
          <p:nvPr>
            <p:ph sz="quarter" idx="35"/>
          </p:nvPr>
        </p:nvSpPr>
        <p:spPr>
          <a:xfrm>
            <a:off x="3390889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37"/>
          </p:nvPr>
        </p:nvSpPr>
        <p:spPr>
          <a:xfrm>
            <a:off x="6172178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1" name="Content Placeholder 2"/>
          <p:cNvSpPr>
            <a:spLocks noGrp="1"/>
          </p:cNvSpPr>
          <p:nvPr>
            <p:ph sz="quarter" idx="39"/>
          </p:nvPr>
        </p:nvSpPr>
        <p:spPr>
          <a:xfrm>
            <a:off x="8953467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40"/>
          </p:nvPr>
        </p:nvSpPr>
        <p:spPr>
          <a:xfrm>
            <a:off x="3390889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41"/>
          </p:nvPr>
        </p:nvSpPr>
        <p:spPr>
          <a:xfrm>
            <a:off x="6172177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42"/>
          </p:nvPr>
        </p:nvSpPr>
        <p:spPr>
          <a:xfrm>
            <a:off x="8953465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90797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+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152CD12A-A035-A343-8011-C4B499FF3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B05E1DFF-58F7-7341-8AD1-AFE5C02BE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226175" y="1524001"/>
            <a:ext cx="5356225" cy="4350671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5355770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16578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+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1A8BBD46-D6D1-A345-AB74-67A9DB4DD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50E398DB-AAB5-D541-9341-5231C5A13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226628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09148" y="1524001"/>
            <a:ext cx="5356225" cy="435067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226628" y="1524002"/>
            <a:ext cx="5355771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39095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bject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AECFD17-6C57-7846-92D8-F140E2C00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D390E60F-8339-F748-B9C1-7914326FC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4383315"/>
            <a:ext cx="3481523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8100205" y="4383315"/>
            <a:ext cx="3482195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3" name="Content Placeholder 2"/>
          <p:cNvSpPr>
            <a:spLocks noGrp="1"/>
          </p:cNvSpPr>
          <p:nvPr>
            <p:ph sz="quarter" idx="29"/>
          </p:nvPr>
        </p:nvSpPr>
        <p:spPr>
          <a:xfrm>
            <a:off x="4354903" y="4383315"/>
            <a:ext cx="3482195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9" name="Content Placeholder 2"/>
          <p:cNvSpPr>
            <a:spLocks noGrp="1"/>
          </p:cNvSpPr>
          <p:nvPr>
            <p:ph sz="quarter" idx="31"/>
          </p:nvPr>
        </p:nvSpPr>
        <p:spPr>
          <a:xfrm>
            <a:off x="609600" y="1524001"/>
            <a:ext cx="3481523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32"/>
          </p:nvPr>
        </p:nvSpPr>
        <p:spPr>
          <a:xfrm>
            <a:off x="8100205" y="1524001"/>
            <a:ext cx="3482195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33"/>
          </p:nvPr>
        </p:nvSpPr>
        <p:spPr>
          <a:xfrm>
            <a:off x="4354903" y="1524001"/>
            <a:ext cx="3482195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902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5C9585-DE52-6F4F-BADE-01C34A782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5909651-6425-2E48-856D-4B9D3CEB8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6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49313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3C9AAC01-0DC3-CF49-81DD-504451ED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0418CE0-4200-8B49-9B58-094F4C88E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A picture containing display&#10;&#10;Description automatically generated">
            <a:extLst>
              <a:ext uri="{FF2B5EF4-FFF2-40B4-BE49-F238E27FC236}">
                <a16:creationId xmlns:a16="http://schemas.microsoft.com/office/drawing/2014/main" id="{D9AF2616-4A7B-FC4B-89BC-2B8643629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13" y="1541463"/>
            <a:ext cx="67849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762375" y="1938567"/>
            <a:ext cx="4667250" cy="26289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5325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/ Jo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">
            <a:extLst>
              <a:ext uri="{FF2B5EF4-FFF2-40B4-BE49-F238E27FC236}">
                <a16:creationId xmlns:a16="http://schemas.microsoft.com/office/drawing/2014/main" id="{86ECBB1E-B94B-A34E-AC5A-FEC612529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4">
            <a:extLst>
              <a:ext uri="{FF2B5EF4-FFF2-40B4-BE49-F238E27FC236}">
                <a16:creationId xmlns:a16="http://schemas.microsoft.com/office/drawing/2014/main" id="{27E87A6F-28FC-2A4D-B2C1-FD9CA9F41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9600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2486025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2486025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2486025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4391750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6268175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6268175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6268175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8173899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30"/>
          </p:nvPr>
        </p:nvSpPr>
        <p:spPr>
          <a:xfrm>
            <a:off x="10050324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10050324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2"/>
          </p:nvPr>
        </p:nvSpPr>
        <p:spPr>
          <a:xfrm>
            <a:off x="10050324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609600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2486025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2486025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6"/>
          </p:nvPr>
        </p:nvSpPr>
        <p:spPr>
          <a:xfrm>
            <a:off x="2486025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4391750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8"/>
          </p:nvPr>
        </p:nvSpPr>
        <p:spPr>
          <a:xfrm>
            <a:off x="6268175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9"/>
          </p:nvPr>
        </p:nvSpPr>
        <p:spPr>
          <a:xfrm>
            <a:off x="6268175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40"/>
          </p:nvPr>
        </p:nvSpPr>
        <p:spPr>
          <a:xfrm>
            <a:off x="6268175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8173899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42"/>
          </p:nvPr>
        </p:nvSpPr>
        <p:spPr>
          <a:xfrm>
            <a:off x="10050324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43"/>
          </p:nvPr>
        </p:nvSpPr>
        <p:spPr>
          <a:xfrm>
            <a:off x="10050324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44"/>
          </p:nvPr>
        </p:nvSpPr>
        <p:spPr>
          <a:xfrm>
            <a:off x="10050324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09247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2938210-67A3-9149-A0BD-AD17160D0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7BFA5087-CE37-D240-8A92-D41BA9A13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4276448"/>
            <a:ext cx="3481523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8100205" y="4276448"/>
            <a:ext cx="3482195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3" name="Content Placeholder 2"/>
          <p:cNvSpPr>
            <a:spLocks noGrp="1"/>
          </p:cNvSpPr>
          <p:nvPr>
            <p:ph sz="quarter" idx="29"/>
          </p:nvPr>
        </p:nvSpPr>
        <p:spPr>
          <a:xfrm>
            <a:off x="4354903" y="4276448"/>
            <a:ext cx="3482195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4355576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8100205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22912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8E72E548-EF18-F24F-A8EC-E45CB9E2D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EF6A283-8ADE-9941-8045-8054B2573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5867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795510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bject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309422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/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4487061A-3987-2B46-B19C-68361134DDFD}"/>
              </a:ext>
            </a:extLst>
          </p:cNvPr>
          <p:cNvSpPr/>
          <p:nvPr/>
        </p:nvSpPr>
        <p:spPr>
          <a:xfrm>
            <a:off x="0" y="0"/>
            <a:ext cx="12192000" cy="6870700"/>
          </a:xfrm>
          <a:custGeom>
            <a:avLst/>
            <a:gdLst>
              <a:gd name="connsiteX0" fmla="*/ 0 w 12192001"/>
              <a:gd name="connsiteY0" fmla="*/ 0 h 6860633"/>
              <a:gd name="connsiteX1" fmla="*/ 12192001 w 12192001"/>
              <a:gd name="connsiteY1" fmla="*/ 0 h 6860633"/>
              <a:gd name="connsiteX2" fmla="*/ 12192001 w 12192001"/>
              <a:gd name="connsiteY2" fmla="*/ 6860633 h 6860633"/>
              <a:gd name="connsiteX3" fmla="*/ 0 w 12192001"/>
              <a:gd name="connsiteY3" fmla="*/ 6860633 h 6860633"/>
              <a:gd name="connsiteX4" fmla="*/ 0 w 12192001"/>
              <a:gd name="connsiteY4" fmla="*/ 0 h 6860633"/>
              <a:gd name="connsiteX0" fmla="*/ 0 w 12192001"/>
              <a:gd name="connsiteY0" fmla="*/ 0 h 6871266"/>
              <a:gd name="connsiteX1" fmla="*/ 12192001 w 12192001"/>
              <a:gd name="connsiteY1" fmla="*/ 0 h 6871266"/>
              <a:gd name="connsiteX2" fmla="*/ 12181368 w 12192001"/>
              <a:gd name="connsiteY2" fmla="*/ 6871266 h 6871266"/>
              <a:gd name="connsiteX3" fmla="*/ 0 w 12192001"/>
              <a:gd name="connsiteY3" fmla="*/ 6860633 h 6871266"/>
              <a:gd name="connsiteX4" fmla="*/ 0 w 12192001"/>
              <a:gd name="connsiteY4" fmla="*/ 0 h 6871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6871266">
                <a:moveTo>
                  <a:pt x="0" y="0"/>
                </a:moveTo>
                <a:lnTo>
                  <a:pt x="12192001" y="0"/>
                </a:lnTo>
                <a:cubicBezTo>
                  <a:pt x="12188457" y="2290422"/>
                  <a:pt x="12184912" y="4580844"/>
                  <a:pt x="12181368" y="6871266"/>
                </a:cubicBezTo>
                <a:lnTo>
                  <a:pt x="0" y="686063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5000">
                <a:srgbClr val="0F5F7E"/>
              </a:gs>
              <a:gs pos="35000">
                <a:schemeClr val="accent1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CE1E563-E0C0-C344-ACF2-4BCC0D145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414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0FA7B3DE-CD0A-224C-976C-A050A31AA0D9}"/>
              </a:ext>
            </a:extLst>
          </p:cNvPr>
          <p:cNvSpPr>
            <a:spLocks noEditPoints="1"/>
          </p:cNvSpPr>
          <p:nvPr/>
        </p:nvSpPr>
        <p:spPr bwMode="auto">
          <a:xfrm>
            <a:off x="7045325" y="2806700"/>
            <a:ext cx="415925" cy="344488"/>
          </a:xfrm>
          <a:custGeom>
            <a:avLst/>
            <a:gdLst>
              <a:gd name="T0" fmla="*/ 247270 w 1167"/>
              <a:gd name="T1" fmla="*/ 344809 h 1006"/>
              <a:gd name="T2" fmla="*/ 247270 w 1167"/>
              <a:gd name="T3" fmla="*/ 344809 h 1006"/>
              <a:gd name="T4" fmla="*/ 247270 w 1167"/>
              <a:gd name="T5" fmla="*/ 192627 h 1006"/>
              <a:gd name="T6" fmla="*/ 371617 w 1167"/>
              <a:gd name="T7" fmla="*/ 0 h 1006"/>
              <a:gd name="T8" fmla="*/ 409028 w 1167"/>
              <a:gd name="T9" fmla="*/ 65466 h 1006"/>
              <a:gd name="T10" fmla="*/ 332781 w 1167"/>
              <a:gd name="T11" fmla="*/ 180288 h 1006"/>
              <a:gd name="T12" fmla="*/ 415798 w 1167"/>
              <a:gd name="T13" fmla="*/ 180288 h 1006"/>
              <a:gd name="T14" fmla="*/ 415798 w 1167"/>
              <a:gd name="T15" fmla="*/ 344809 h 1006"/>
              <a:gd name="T16" fmla="*/ 247270 w 1167"/>
              <a:gd name="T17" fmla="*/ 344809 h 1006"/>
              <a:gd name="T18" fmla="*/ 0 w 1167"/>
              <a:gd name="T19" fmla="*/ 344809 h 1006"/>
              <a:gd name="T20" fmla="*/ 0 w 1167"/>
              <a:gd name="T21" fmla="*/ 344809 h 1006"/>
              <a:gd name="T22" fmla="*/ 0 w 1167"/>
              <a:gd name="T23" fmla="*/ 192627 h 1006"/>
              <a:gd name="T24" fmla="*/ 121853 w 1167"/>
              <a:gd name="T25" fmla="*/ 0 h 1006"/>
              <a:gd name="T26" fmla="*/ 159621 w 1167"/>
              <a:gd name="T27" fmla="*/ 65466 h 1006"/>
              <a:gd name="T28" fmla="*/ 83373 w 1167"/>
              <a:gd name="T29" fmla="*/ 180288 h 1006"/>
              <a:gd name="T30" fmla="*/ 167816 w 1167"/>
              <a:gd name="T31" fmla="*/ 180288 h 1006"/>
              <a:gd name="T32" fmla="*/ 167816 w 1167"/>
              <a:gd name="T33" fmla="*/ 344809 h 1006"/>
              <a:gd name="T34" fmla="*/ 0 w 1167"/>
              <a:gd name="T35" fmla="*/ 344809 h 100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67" h="1006">
                <a:moveTo>
                  <a:pt x="694" y="1006"/>
                </a:moveTo>
                <a:lnTo>
                  <a:pt x="694" y="1006"/>
                </a:lnTo>
                <a:lnTo>
                  <a:pt x="694" y="562"/>
                </a:lnTo>
                <a:cubicBezTo>
                  <a:pt x="694" y="296"/>
                  <a:pt x="770" y="115"/>
                  <a:pt x="1043" y="0"/>
                </a:cubicBezTo>
                <a:lnTo>
                  <a:pt x="1148" y="191"/>
                </a:lnTo>
                <a:cubicBezTo>
                  <a:pt x="977" y="273"/>
                  <a:pt x="934" y="361"/>
                  <a:pt x="934" y="526"/>
                </a:cubicBezTo>
                <a:lnTo>
                  <a:pt x="1167" y="526"/>
                </a:lnTo>
                <a:lnTo>
                  <a:pt x="1167" y="1006"/>
                </a:lnTo>
                <a:lnTo>
                  <a:pt x="694" y="1006"/>
                </a:lnTo>
                <a:close/>
                <a:moveTo>
                  <a:pt x="0" y="1006"/>
                </a:moveTo>
                <a:lnTo>
                  <a:pt x="0" y="1006"/>
                </a:lnTo>
                <a:lnTo>
                  <a:pt x="0" y="562"/>
                </a:lnTo>
                <a:cubicBezTo>
                  <a:pt x="0" y="296"/>
                  <a:pt x="69" y="115"/>
                  <a:pt x="342" y="0"/>
                </a:cubicBezTo>
                <a:lnTo>
                  <a:pt x="448" y="191"/>
                </a:lnTo>
                <a:cubicBezTo>
                  <a:pt x="277" y="273"/>
                  <a:pt x="234" y="361"/>
                  <a:pt x="234" y="526"/>
                </a:cubicBezTo>
                <a:lnTo>
                  <a:pt x="471" y="526"/>
                </a:lnTo>
                <a:lnTo>
                  <a:pt x="471" y="1006"/>
                </a:lnTo>
                <a:lnTo>
                  <a:pt x="0" y="10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7461775" cy="6860633"/>
          </a:xfrm>
          <a:custGeom>
            <a:avLst/>
            <a:gdLst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6927273 w 6927273"/>
              <a:gd name="connsiteY2" fmla="*/ 6858000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4122290 w 6927273"/>
              <a:gd name="connsiteY2" fmla="*/ 6845643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8261397"/>
              <a:gd name="connsiteY0" fmla="*/ 0 h 6858000"/>
              <a:gd name="connsiteX1" fmla="*/ 8261397 w 8261397"/>
              <a:gd name="connsiteY1" fmla="*/ 14990 h 6858000"/>
              <a:gd name="connsiteX2" fmla="*/ 4122290 w 8261397"/>
              <a:gd name="connsiteY2" fmla="*/ 6845643 h 6858000"/>
              <a:gd name="connsiteX3" fmla="*/ 0 w 8261397"/>
              <a:gd name="connsiteY3" fmla="*/ 6858000 h 6858000"/>
              <a:gd name="connsiteX4" fmla="*/ 0 w 8261397"/>
              <a:gd name="connsiteY4" fmla="*/ 0 h 6858000"/>
              <a:gd name="connsiteX0" fmla="*/ 0 w 8261397"/>
              <a:gd name="connsiteY0" fmla="*/ 0 h 6860633"/>
              <a:gd name="connsiteX1" fmla="*/ 8261397 w 8261397"/>
              <a:gd name="connsiteY1" fmla="*/ 14990 h 6860633"/>
              <a:gd name="connsiteX2" fmla="*/ 5336493 w 8261397"/>
              <a:gd name="connsiteY2" fmla="*/ 6860633 h 6860633"/>
              <a:gd name="connsiteX3" fmla="*/ 0 w 8261397"/>
              <a:gd name="connsiteY3" fmla="*/ 6858000 h 6860633"/>
              <a:gd name="connsiteX4" fmla="*/ 0 w 8261397"/>
              <a:gd name="connsiteY4" fmla="*/ 0 h 6860633"/>
              <a:gd name="connsiteX0" fmla="*/ 0 w 8291377"/>
              <a:gd name="connsiteY0" fmla="*/ 0 h 6860633"/>
              <a:gd name="connsiteX1" fmla="*/ 8291377 w 8291377"/>
              <a:gd name="connsiteY1" fmla="*/ 0 h 6860633"/>
              <a:gd name="connsiteX2" fmla="*/ 5336493 w 8291377"/>
              <a:gd name="connsiteY2" fmla="*/ 6860633 h 6860633"/>
              <a:gd name="connsiteX3" fmla="*/ 0 w 8291377"/>
              <a:gd name="connsiteY3" fmla="*/ 6858000 h 6860633"/>
              <a:gd name="connsiteX4" fmla="*/ 0 w 8291377"/>
              <a:gd name="connsiteY4" fmla="*/ 0 h 686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91377" h="6860633">
                <a:moveTo>
                  <a:pt x="0" y="0"/>
                </a:moveTo>
                <a:lnTo>
                  <a:pt x="8291377" y="0"/>
                </a:lnTo>
                <a:lnTo>
                  <a:pt x="5336493" y="6860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634514" y="2877181"/>
            <a:ext cx="3947886" cy="23134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60"/>
              </a:lnSpc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1552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/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89E304-357D-7D47-AD78-24ED594B8E4C}"/>
              </a:ext>
            </a:extLst>
          </p:cNvPr>
          <p:cNvSpPr/>
          <p:nvPr/>
        </p:nvSpPr>
        <p:spPr>
          <a:xfrm>
            <a:off x="0" y="0"/>
            <a:ext cx="12192000" cy="6861175"/>
          </a:xfrm>
          <a:prstGeom prst="rect">
            <a:avLst/>
          </a:prstGeom>
          <a:gradFill flip="none" rotWithShape="1">
            <a:gsLst>
              <a:gs pos="72000">
                <a:srgbClr val="0F5F7E"/>
              </a:gs>
              <a:gs pos="24000">
                <a:schemeClr val="accent1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E57B0054-108F-0144-B1E3-67FB48358DE9}"/>
              </a:ext>
            </a:extLst>
          </p:cNvPr>
          <p:cNvSpPr>
            <a:spLocks noEditPoints="1"/>
          </p:cNvSpPr>
          <p:nvPr/>
        </p:nvSpPr>
        <p:spPr bwMode="auto">
          <a:xfrm>
            <a:off x="598488" y="2806700"/>
            <a:ext cx="415925" cy="344488"/>
          </a:xfrm>
          <a:custGeom>
            <a:avLst/>
            <a:gdLst>
              <a:gd name="T0" fmla="*/ 247270 w 1167"/>
              <a:gd name="T1" fmla="*/ 344809 h 1006"/>
              <a:gd name="T2" fmla="*/ 247270 w 1167"/>
              <a:gd name="T3" fmla="*/ 344809 h 1006"/>
              <a:gd name="T4" fmla="*/ 247270 w 1167"/>
              <a:gd name="T5" fmla="*/ 192627 h 1006"/>
              <a:gd name="T6" fmla="*/ 371617 w 1167"/>
              <a:gd name="T7" fmla="*/ 0 h 1006"/>
              <a:gd name="T8" fmla="*/ 409028 w 1167"/>
              <a:gd name="T9" fmla="*/ 65466 h 1006"/>
              <a:gd name="T10" fmla="*/ 332781 w 1167"/>
              <a:gd name="T11" fmla="*/ 180288 h 1006"/>
              <a:gd name="T12" fmla="*/ 415798 w 1167"/>
              <a:gd name="T13" fmla="*/ 180288 h 1006"/>
              <a:gd name="T14" fmla="*/ 415798 w 1167"/>
              <a:gd name="T15" fmla="*/ 344809 h 1006"/>
              <a:gd name="T16" fmla="*/ 247270 w 1167"/>
              <a:gd name="T17" fmla="*/ 344809 h 1006"/>
              <a:gd name="T18" fmla="*/ 0 w 1167"/>
              <a:gd name="T19" fmla="*/ 344809 h 1006"/>
              <a:gd name="T20" fmla="*/ 0 w 1167"/>
              <a:gd name="T21" fmla="*/ 344809 h 1006"/>
              <a:gd name="T22" fmla="*/ 0 w 1167"/>
              <a:gd name="T23" fmla="*/ 192627 h 1006"/>
              <a:gd name="T24" fmla="*/ 121853 w 1167"/>
              <a:gd name="T25" fmla="*/ 0 h 1006"/>
              <a:gd name="T26" fmla="*/ 159621 w 1167"/>
              <a:gd name="T27" fmla="*/ 65466 h 1006"/>
              <a:gd name="T28" fmla="*/ 83373 w 1167"/>
              <a:gd name="T29" fmla="*/ 180288 h 1006"/>
              <a:gd name="T30" fmla="*/ 167816 w 1167"/>
              <a:gd name="T31" fmla="*/ 180288 h 1006"/>
              <a:gd name="T32" fmla="*/ 167816 w 1167"/>
              <a:gd name="T33" fmla="*/ 344809 h 1006"/>
              <a:gd name="T34" fmla="*/ 0 w 1167"/>
              <a:gd name="T35" fmla="*/ 344809 h 100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67" h="1006">
                <a:moveTo>
                  <a:pt x="694" y="1006"/>
                </a:moveTo>
                <a:lnTo>
                  <a:pt x="694" y="1006"/>
                </a:lnTo>
                <a:lnTo>
                  <a:pt x="694" y="562"/>
                </a:lnTo>
                <a:cubicBezTo>
                  <a:pt x="694" y="296"/>
                  <a:pt x="770" y="115"/>
                  <a:pt x="1043" y="0"/>
                </a:cubicBezTo>
                <a:lnTo>
                  <a:pt x="1148" y="191"/>
                </a:lnTo>
                <a:cubicBezTo>
                  <a:pt x="977" y="273"/>
                  <a:pt x="934" y="361"/>
                  <a:pt x="934" y="526"/>
                </a:cubicBezTo>
                <a:lnTo>
                  <a:pt x="1167" y="526"/>
                </a:lnTo>
                <a:lnTo>
                  <a:pt x="1167" y="1006"/>
                </a:lnTo>
                <a:lnTo>
                  <a:pt x="694" y="1006"/>
                </a:lnTo>
                <a:close/>
                <a:moveTo>
                  <a:pt x="0" y="1006"/>
                </a:moveTo>
                <a:lnTo>
                  <a:pt x="0" y="1006"/>
                </a:lnTo>
                <a:lnTo>
                  <a:pt x="0" y="562"/>
                </a:lnTo>
                <a:cubicBezTo>
                  <a:pt x="0" y="296"/>
                  <a:pt x="69" y="115"/>
                  <a:pt x="342" y="0"/>
                </a:cubicBezTo>
                <a:lnTo>
                  <a:pt x="448" y="191"/>
                </a:lnTo>
                <a:cubicBezTo>
                  <a:pt x="277" y="273"/>
                  <a:pt x="234" y="361"/>
                  <a:pt x="234" y="526"/>
                </a:cubicBezTo>
                <a:lnTo>
                  <a:pt x="471" y="526"/>
                </a:lnTo>
                <a:lnTo>
                  <a:pt x="471" y="1006"/>
                </a:lnTo>
                <a:lnTo>
                  <a:pt x="0" y="10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87631" y="2862893"/>
            <a:ext cx="3947886" cy="23134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60"/>
              </a:lnSpc>
              <a:buNone/>
              <a:defRPr sz="18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4635044" y="-2634"/>
            <a:ext cx="7561245" cy="6869823"/>
          </a:xfrm>
          <a:custGeom>
            <a:avLst/>
            <a:gdLst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6927273 w 6927273"/>
              <a:gd name="connsiteY2" fmla="*/ 6858000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4122290 w 6927273"/>
              <a:gd name="connsiteY2" fmla="*/ 6845643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8261397"/>
              <a:gd name="connsiteY0" fmla="*/ 0 h 6858000"/>
              <a:gd name="connsiteX1" fmla="*/ 8261397 w 8261397"/>
              <a:gd name="connsiteY1" fmla="*/ 14990 h 6858000"/>
              <a:gd name="connsiteX2" fmla="*/ 4122290 w 8261397"/>
              <a:gd name="connsiteY2" fmla="*/ 6845643 h 6858000"/>
              <a:gd name="connsiteX3" fmla="*/ 0 w 8261397"/>
              <a:gd name="connsiteY3" fmla="*/ 6858000 h 6858000"/>
              <a:gd name="connsiteX4" fmla="*/ 0 w 8261397"/>
              <a:gd name="connsiteY4" fmla="*/ 0 h 6858000"/>
              <a:gd name="connsiteX0" fmla="*/ 0 w 8261397"/>
              <a:gd name="connsiteY0" fmla="*/ 0 h 6860633"/>
              <a:gd name="connsiteX1" fmla="*/ 8261397 w 8261397"/>
              <a:gd name="connsiteY1" fmla="*/ 14990 h 6860633"/>
              <a:gd name="connsiteX2" fmla="*/ 5336493 w 8261397"/>
              <a:gd name="connsiteY2" fmla="*/ 6860633 h 6860633"/>
              <a:gd name="connsiteX3" fmla="*/ 0 w 8261397"/>
              <a:gd name="connsiteY3" fmla="*/ 6858000 h 6860633"/>
              <a:gd name="connsiteX4" fmla="*/ 0 w 8261397"/>
              <a:gd name="connsiteY4" fmla="*/ 0 h 6860633"/>
              <a:gd name="connsiteX0" fmla="*/ 0 w 8291377"/>
              <a:gd name="connsiteY0" fmla="*/ 0 h 6860633"/>
              <a:gd name="connsiteX1" fmla="*/ 8291377 w 8291377"/>
              <a:gd name="connsiteY1" fmla="*/ 0 h 6860633"/>
              <a:gd name="connsiteX2" fmla="*/ 5336493 w 8291377"/>
              <a:gd name="connsiteY2" fmla="*/ 6860633 h 6860633"/>
              <a:gd name="connsiteX3" fmla="*/ 0 w 8291377"/>
              <a:gd name="connsiteY3" fmla="*/ 6858000 h 6860633"/>
              <a:gd name="connsiteX4" fmla="*/ 0 w 8291377"/>
              <a:gd name="connsiteY4" fmla="*/ 0 h 6860633"/>
              <a:gd name="connsiteX0" fmla="*/ 0 w 8317836"/>
              <a:gd name="connsiteY0" fmla="*/ 0 h 6858000"/>
              <a:gd name="connsiteX1" fmla="*/ 8291377 w 8317836"/>
              <a:gd name="connsiteY1" fmla="*/ 0 h 6858000"/>
              <a:gd name="connsiteX2" fmla="*/ 8317836 w 8317836"/>
              <a:gd name="connsiteY2" fmla="*/ 6848601 h 6858000"/>
              <a:gd name="connsiteX3" fmla="*/ 0 w 8317836"/>
              <a:gd name="connsiteY3" fmla="*/ 6858000 h 6858000"/>
              <a:gd name="connsiteX4" fmla="*/ 0 w 8317836"/>
              <a:gd name="connsiteY4" fmla="*/ 0 h 6858000"/>
              <a:gd name="connsiteX0" fmla="*/ 0 w 8317836"/>
              <a:gd name="connsiteY0" fmla="*/ 0 h 6848601"/>
              <a:gd name="connsiteX1" fmla="*/ 8291377 w 8317836"/>
              <a:gd name="connsiteY1" fmla="*/ 0 h 6848601"/>
              <a:gd name="connsiteX2" fmla="*/ 8317836 w 8317836"/>
              <a:gd name="connsiteY2" fmla="*/ 6848601 h 6848601"/>
              <a:gd name="connsiteX3" fmla="*/ 3115036 w 8317836"/>
              <a:gd name="connsiteY3" fmla="*/ 6845968 h 6848601"/>
              <a:gd name="connsiteX4" fmla="*/ 0 w 8317836"/>
              <a:gd name="connsiteY4" fmla="*/ 0 h 6848601"/>
              <a:gd name="connsiteX0" fmla="*/ 0 w 8317836"/>
              <a:gd name="connsiteY0" fmla="*/ 0 h 6848601"/>
              <a:gd name="connsiteX1" fmla="*/ 8291377 w 8317836"/>
              <a:gd name="connsiteY1" fmla="*/ 0 h 6848601"/>
              <a:gd name="connsiteX2" fmla="*/ 8317836 w 8317836"/>
              <a:gd name="connsiteY2" fmla="*/ 6848601 h 6848601"/>
              <a:gd name="connsiteX3" fmla="*/ 3088298 w 8317836"/>
              <a:gd name="connsiteY3" fmla="*/ 6845968 h 6848601"/>
              <a:gd name="connsiteX4" fmla="*/ 0 w 8317836"/>
              <a:gd name="connsiteY4" fmla="*/ 0 h 6848601"/>
              <a:gd name="connsiteX0" fmla="*/ 0 w 8304466"/>
              <a:gd name="connsiteY0" fmla="*/ 0 h 6848601"/>
              <a:gd name="connsiteX1" fmla="*/ 8291377 w 8304466"/>
              <a:gd name="connsiteY1" fmla="*/ 0 h 6848601"/>
              <a:gd name="connsiteX2" fmla="*/ 8304466 w 8304466"/>
              <a:gd name="connsiteY2" fmla="*/ 6848601 h 6848601"/>
              <a:gd name="connsiteX3" fmla="*/ 3088298 w 8304466"/>
              <a:gd name="connsiteY3" fmla="*/ 6845968 h 6848601"/>
              <a:gd name="connsiteX4" fmla="*/ 0 w 8304466"/>
              <a:gd name="connsiteY4" fmla="*/ 0 h 6848601"/>
              <a:gd name="connsiteX0" fmla="*/ 0 w 8330971"/>
              <a:gd name="connsiteY0" fmla="*/ 0 h 6864504"/>
              <a:gd name="connsiteX1" fmla="*/ 8291377 w 8330971"/>
              <a:gd name="connsiteY1" fmla="*/ 0 h 6864504"/>
              <a:gd name="connsiteX2" fmla="*/ 8330971 w 8330971"/>
              <a:gd name="connsiteY2" fmla="*/ 6864504 h 6864504"/>
              <a:gd name="connsiteX3" fmla="*/ 3088298 w 8330971"/>
              <a:gd name="connsiteY3" fmla="*/ 6845968 h 6864504"/>
              <a:gd name="connsiteX4" fmla="*/ 0 w 8330971"/>
              <a:gd name="connsiteY4" fmla="*/ 0 h 6864504"/>
              <a:gd name="connsiteX0" fmla="*/ 0 w 8330971"/>
              <a:gd name="connsiteY0" fmla="*/ 0 h 6864504"/>
              <a:gd name="connsiteX1" fmla="*/ 8309049 w 8330971"/>
              <a:gd name="connsiteY1" fmla="*/ 15902 h 6864504"/>
              <a:gd name="connsiteX2" fmla="*/ 8330971 w 8330971"/>
              <a:gd name="connsiteY2" fmla="*/ 6864504 h 6864504"/>
              <a:gd name="connsiteX3" fmla="*/ 3088298 w 8330971"/>
              <a:gd name="connsiteY3" fmla="*/ 6845968 h 6864504"/>
              <a:gd name="connsiteX4" fmla="*/ 0 w 8330971"/>
              <a:gd name="connsiteY4" fmla="*/ 0 h 6864504"/>
              <a:gd name="connsiteX0" fmla="*/ 0 w 8330971"/>
              <a:gd name="connsiteY0" fmla="*/ 0 h 6869822"/>
              <a:gd name="connsiteX1" fmla="*/ 8309049 w 8330971"/>
              <a:gd name="connsiteY1" fmla="*/ 15902 h 6869822"/>
              <a:gd name="connsiteX2" fmla="*/ 8330971 w 8330971"/>
              <a:gd name="connsiteY2" fmla="*/ 6864504 h 6869822"/>
              <a:gd name="connsiteX3" fmla="*/ 3070629 w 8330971"/>
              <a:gd name="connsiteY3" fmla="*/ 6869822 h 6869822"/>
              <a:gd name="connsiteX4" fmla="*/ 0 w 8330971"/>
              <a:gd name="connsiteY4" fmla="*/ 0 h 6869822"/>
              <a:gd name="connsiteX0" fmla="*/ 0 w 8330971"/>
              <a:gd name="connsiteY0" fmla="*/ 0 h 6869822"/>
              <a:gd name="connsiteX1" fmla="*/ 8309049 w 8330971"/>
              <a:gd name="connsiteY1" fmla="*/ 15902 h 6869822"/>
              <a:gd name="connsiteX2" fmla="*/ 8330971 w 8330971"/>
              <a:gd name="connsiteY2" fmla="*/ 6864504 h 6869822"/>
              <a:gd name="connsiteX3" fmla="*/ 3035289 w 8330971"/>
              <a:gd name="connsiteY3" fmla="*/ 6869822 h 6869822"/>
              <a:gd name="connsiteX4" fmla="*/ 0 w 8330971"/>
              <a:gd name="connsiteY4" fmla="*/ 0 h 6869822"/>
              <a:gd name="connsiteX0" fmla="*/ 0 w 8330971"/>
              <a:gd name="connsiteY0" fmla="*/ 0 h 6869822"/>
              <a:gd name="connsiteX1" fmla="*/ 8291379 w 8330971"/>
              <a:gd name="connsiteY1" fmla="*/ 15902 h 6869822"/>
              <a:gd name="connsiteX2" fmla="*/ 8330971 w 8330971"/>
              <a:gd name="connsiteY2" fmla="*/ 6864504 h 6869822"/>
              <a:gd name="connsiteX3" fmla="*/ 3035289 w 8330971"/>
              <a:gd name="connsiteY3" fmla="*/ 6869822 h 6869822"/>
              <a:gd name="connsiteX4" fmla="*/ 0 w 8330971"/>
              <a:gd name="connsiteY4" fmla="*/ 0 h 6869822"/>
              <a:gd name="connsiteX0" fmla="*/ 0 w 8366312"/>
              <a:gd name="connsiteY0" fmla="*/ 0 h 6861870"/>
              <a:gd name="connsiteX1" fmla="*/ 8326720 w 8366312"/>
              <a:gd name="connsiteY1" fmla="*/ 7950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563"/>
              <a:gd name="connsiteY0" fmla="*/ 0 h 6861870"/>
              <a:gd name="connsiteX1" fmla="*/ 8353228 w 8366563"/>
              <a:gd name="connsiteY1" fmla="*/ 15901 h 6861870"/>
              <a:gd name="connsiteX2" fmla="*/ 8366312 w 8366563"/>
              <a:gd name="connsiteY2" fmla="*/ 6856552 h 6861870"/>
              <a:gd name="connsiteX3" fmla="*/ 3070630 w 8366563"/>
              <a:gd name="connsiteY3" fmla="*/ 6861870 h 6861870"/>
              <a:gd name="connsiteX4" fmla="*/ 0 w 8366563"/>
              <a:gd name="connsiteY4" fmla="*/ 0 h 6861870"/>
              <a:gd name="connsiteX0" fmla="*/ 0 w 8366563"/>
              <a:gd name="connsiteY0" fmla="*/ 2 h 6861872"/>
              <a:gd name="connsiteX1" fmla="*/ 8353228 w 8366563"/>
              <a:gd name="connsiteY1" fmla="*/ 0 h 6861872"/>
              <a:gd name="connsiteX2" fmla="*/ 8366312 w 8366563"/>
              <a:gd name="connsiteY2" fmla="*/ 6856554 h 6861872"/>
              <a:gd name="connsiteX3" fmla="*/ 3070630 w 8366563"/>
              <a:gd name="connsiteY3" fmla="*/ 6861872 h 6861872"/>
              <a:gd name="connsiteX4" fmla="*/ 0 w 8366563"/>
              <a:gd name="connsiteY4" fmla="*/ 2 h 6861872"/>
              <a:gd name="connsiteX0" fmla="*/ 0 w 8384234"/>
              <a:gd name="connsiteY0" fmla="*/ 0 h 6885724"/>
              <a:gd name="connsiteX1" fmla="*/ 8370899 w 8384234"/>
              <a:gd name="connsiteY1" fmla="*/ 23852 h 6885724"/>
              <a:gd name="connsiteX2" fmla="*/ 8383983 w 8384234"/>
              <a:gd name="connsiteY2" fmla="*/ 6880406 h 6885724"/>
              <a:gd name="connsiteX3" fmla="*/ 3088301 w 8384234"/>
              <a:gd name="connsiteY3" fmla="*/ 6885724 h 6885724"/>
              <a:gd name="connsiteX4" fmla="*/ 0 w 8384234"/>
              <a:gd name="connsiteY4" fmla="*/ 0 h 6885724"/>
              <a:gd name="connsiteX0" fmla="*/ 0 w 8401905"/>
              <a:gd name="connsiteY0" fmla="*/ 0 h 6869821"/>
              <a:gd name="connsiteX1" fmla="*/ 8388570 w 8401905"/>
              <a:gd name="connsiteY1" fmla="*/ 7949 h 6869821"/>
              <a:gd name="connsiteX2" fmla="*/ 8401654 w 8401905"/>
              <a:gd name="connsiteY2" fmla="*/ 6864503 h 6869821"/>
              <a:gd name="connsiteX3" fmla="*/ 3105972 w 8401905"/>
              <a:gd name="connsiteY3" fmla="*/ 6869821 h 6869821"/>
              <a:gd name="connsiteX4" fmla="*/ 0 w 8401905"/>
              <a:gd name="connsiteY4" fmla="*/ 0 h 6869821"/>
              <a:gd name="connsiteX0" fmla="*/ 0 w 8401905"/>
              <a:gd name="connsiteY0" fmla="*/ 0 h 6869821"/>
              <a:gd name="connsiteX1" fmla="*/ 8388570 w 8401905"/>
              <a:gd name="connsiteY1" fmla="*/ 7949 h 6869821"/>
              <a:gd name="connsiteX2" fmla="*/ 8401654 w 8401905"/>
              <a:gd name="connsiteY2" fmla="*/ 6864503 h 6869821"/>
              <a:gd name="connsiteX3" fmla="*/ 3105972 w 8401905"/>
              <a:gd name="connsiteY3" fmla="*/ 6869821 h 6869821"/>
              <a:gd name="connsiteX4" fmla="*/ 0 w 8401905"/>
              <a:gd name="connsiteY4" fmla="*/ 0 h 6869821"/>
              <a:gd name="connsiteX0" fmla="*/ 0 w 8401905"/>
              <a:gd name="connsiteY0" fmla="*/ 2 h 6869823"/>
              <a:gd name="connsiteX1" fmla="*/ 8388570 w 8401905"/>
              <a:gd name="connsiteY1" fmla="*/ 0 h 6869823"/>
              <a:gd name="connsiteX2" fmla="*/ 8401654 w 8401905"/>
              <a:gd name="connsiteY2" fmla="*/ 6864505 h 6869823"/>
              <a:gd name="connsiteX3" fmla="*/ 3105972 w 8401905"/>
              <a:gd name="connsiteY3" fmla="*/ 6869823 h 6869823"/>
              <a:gd name="connsiteX4" fmla="*/ 0 w 8401905"/>
              <a:gd name="connsiteY4" fmla="*/ 2 h 686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1905" h="6869823">
                <a:moveTo>
                  <a:pt x="0" y="2"/>
                </a:moveTo>
                <a:lnTo>
                  <a:pt x="8388570" y="0"/>
                </a:lnTo>
                <a:cubicBezTo>
                  <a:pt x="8413547" y="2227207"/>
                  <a:pt x="8394347" y="4581638"/>
                  <a:pt x="8401654" y="6864505"/>
                </a:cubicBezTo>
                <a:lnTo>
                  <a:pt x="3105972" y="6869823"/>
                </a:lnTo>
                <a:lnTo>
                  <a:pt x="0" y="2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855392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2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F748C1FA-3DB8-D049-95E9-47F54F0E70C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410450" y="0"/>
            <a:ext cx="4781550" cy="6853238"/>
            <a:chOff x="7410472" y="0"/>
            <a:chExt cx="4781528" cy="6852478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FDCD60CD-22A4-3A48-A7EB-5FA5211A3E14}"/>
                </a:ext>
              </a:extLst>
            </p:cNvPr>
            <p:cNvSpPr/>
            <p:nvPr/>
          </p:nvSpPr>
          <p:spPr>
            <a:xfrm flipH="1">
              <a:off x="7931237" y="0"/>
              <a:ext cx="4260763" cy="6852478"/>
            </a:xfrm>
            <a:custGeom>
              <a:avLst/>
              <a:gdLst>
                <a:gd name="connsiteX0" fmla="*/ 0 w 3175000"/>
                <a:gd name="connsiteY0" fmla="*/ 1981200 h 6845300"/>
                <a:gd name="connsiteX1" fmla="*/ 2832100 w 3175000"/>
                <a:gd name="connsiteY1" fmla="*/ 0 h 6845300"/>
                <a:gd name="connsiteX2" fmla="*/ 3175000 w 3175000"/>
                <a:gd name="connsiteY2" fmla="*/ 12700 h 6845300"/>
                <a:gd name="connsiteX3" fmla="*/ 368300 w 3175000"/>
                <a:gd name="connsiteY3" fmla="*/ 6845300 h 6845300"/>
                <a:gd name="connsiteX4" fmla="*/ 0 w 3175000"/>
                <a:gd name="connsiteY4" fmla="*/ 6845300 h 6845300"/>
                <a:gd name="connsiteX5" fmla="*/ 0 w 3175000"/>
                <a:gd name="connsiteY5" fmla="*/ 1981200 h 6845300"/>
                <a:gd name="connsiteX0" fmla="*/ 0 w 3180891"/>
                <a:gd name="connsiteY0" fmla="*/ 1988378 h 6852478"/>
                <a:gd name="connsiteX1" fmla="*/ 2832100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0891" h="6852478">
                  <a:moveTo>
                    <a:pt x="0" y="1988378"/>
                  </a:moveTo>
                  <a:lnTo>
                    <a:pt x="2832100" y="7178"/>
                  </a:lnTo>
                  <a:lnTo>
                    <a:pt x="3180891" y="0"/>
                  </a:lnTo>
                  <a:lnTo>
                    <a:pt x="368300" y="6852478"/>
                  </a:lnTo>
                  <a:lnTo>
                    <a:pt x="0" y="6852478"/>
                  </a:lnTo>
                  <a:lnTo>
                    <a:pt x="0" y="1988378"/>
                  </a:lnTo>
                  <a:close/>
                </a:path>
              </a:pathLst>
            </a:custGeom>
            <a:gradFill>
              <a:gsLst>
                <a:gs pos="48000">
                  <a:srgbClr val="0F5F7E">
                    <a:alpha val="0"/>
                  </a:srgbClr>
                </a:gs>
                <a:gs pos="0">
                  <a:schemeClr val="bg1">
                    <a:alpha val="26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2374295-A7D7-6341-BB7F-6F77265F96AD}"/>
                </a:ext>
              </a:extLst>
            </p:cNvPr>
            <p:cNvSpPr/>
            <p:nvPr/>
          </p:nvSpPr>
          <p:spPr>
            <a:xfrm flipH="1">
              <a:off x="7410472" y="13528"/>
              <a:ext cx="4260763" cy="6825421"/>
            </a:xfrm>
            <a:custGeom>
              <a:avLst/>
              <a:gdLst>
                <a:gd name="connsiteX0" fmla="*/ 0 w 3175000"/>
                <a:gd name="connsiteY0" fmla="*/ 1981200 h 6845300"/>
                <a:gd name="connsiteX1" fmla="*/ 2832100 w 3175000"/>
                <a:gd name="connsiteY1" fmla="*/ 0 h 6845300"/>
                <a:gd name="connsiteX2" fmla="*/ 3175000 w 3175000"/>
                <a:gd name="connsiteY2" fmla="*/ 12700 h 6845300"/>
                <a:gd name="connsiteX3" fmla="*/ 368300 w 3175000"/>
                <a:gd name="connsiteY3" fmla="*/ 6845300 h 6845300"/>
                <a:gd name="connsiteX4" fmla="*/ 0 w 3175000"/>
                <a:gd name="connsiteY4" fmla="*/ 6845300 h 6845300"/>
                <a:gd name="connsiteX5" fmla="*/ 0 w 3175000"/>
                <a:gd name="connsiteY5" fmla="*/ 1981200 h 6845300"/>
                <a:gd name="connsiteX0" fmla="*/ 0 w 3180891"/>
                <a:gd name="connsiteY0" fmla="*/ 1988378 h 6852478"/>
                <a:gd name="connsiteX1" fmla="*/ 2832100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  <a:gd name="connsiteX0" fmla="*/ 0 w 3180891"/>
                <a:gd name="connsiteY0" fmla="*/ 1988378 h 6852478"/>
                <a:gd name="connsiteX1" fmla="*/ 1960294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  <a:gd name="connsiteX0" fmla="*/ 0 w 3180891"/>
                <a:gd name="connsiteY0" fmla="*/ 1988378 h 6971748"/>
                <a:gd name="connsiteX1" fmla="*/ 1960294 w 3180891"/>
                <a:gd name="connsiteY1" fmla="*/ 7178 h 6971748"/>
                <a:gd name="connsiteX2" fmla="*/ 3180891 w 3180891"/>
                <a:gd name="connsiteY2" fmla="*/ 0 h 6971748"/>
                <a:gd name="connsiteX3" fmla="*/ 1257779 w 3180891"/>
                <a:gd name="connsiteY3" fmla="*/ 6971748 h 6971748"/>
                <a:gd name="connsiteX4" fmla="*/ 0 w 3180891"/>
                <a:gd name="connsiteY4" fmla="*/ 6852478 h 6971748"/>
                <a:gd name="connsiteX5" fmla="*/ 0 w 3180891"/>
                <a:gd name="connsiteY5" fmla="*/ 1988378 h 6971748"/>
                <a:gd name="connsiteX0" fmla="*/ 0 w 4294212"/>
                <a:gd name="connsiteY0" fmla="*/ 4065656 h 6971748"/>
                <a:gd name="connsiteX1" fmla="*/ 3073615 w 4294212"/>
                <a:gd name="connsiteY1" fmla="*/ 7178 h 6971748"/>
                <a:gd name="connsiteX2" fmla="*/ 4294212 w 4294212"/>
                <a:gd name="connsiteY2" fmla="*/ 0 h 6971748"/>
                <a:gd name="connsiteX3" fmla="*/ 2371100 w 4294212"/>
                <a:gd name="connsiteY3" fmla="*/ 6971748 h 6971748"/>
                <a:gd name="connsiteX4" fmla="*/ 1113321 w 4294212"/>
                <a:gd name="connsiteY4" fmla="*/ 6852478 h 6971748"/>
                <a:gd name="connsiteX5" fmla="*/ 0 w 4294212"/>
                <a:gd name="connsiteY5" fmla="*/ 4065656 h 6971748"/>
                <a:gd name="connsiteX0" fmla="*/ 11781 w 4305993"/>
                <a:gd name="connsiteY0" fmla="*/ 4065656 h 6971748"/>
                <a:gd name="connsiteX1" fmla="*/ 3085396 w 4305993"/>
                <a:gd name="connsiteY1" fmla="*/ 7178 h 6971748"/>
                <a:gd name="connsiteX2" fmla="*/ 4305993 w 4305993"/>
                <a:gd name="connsiteY2" fmla="*/ 0 h 6971748"/>
                <a:gd name="connsiteX3" fmla="*/ 2382881 w 4305993"/>
                <a:gd name="connsiteY3" fmla="*/ 6971748 h 6971748"/>
                <a:gd name="connsiteX4" fmla="*/ 0 w 4305993"/>
                <a:gd name="connsiteY4" fmla="*/ 6822660 h 6971748"/>
                <a:gd name="connsiteX5" fmla="*/ 11781 w 4305993"/>
                <a:gd name="connsiteY5" fmla="*/ 4065656 h 6971748"/>
                <a:gd name="connsiteX0" fmla="*/ 11781 w 4305993"/>
                <a:gd name="connsiteY0" fmla="*/ 4065656 h 6822660"/>
                <a:gd name="connsiteX1" fmla="*/ 3085396 w 4305993"/>
                <a:gd name="connsiteY1" fmla="*/ 7178 h 6822660"/>
                <a:gd name="connsiteX2" fmla="*/ 4305993 w 4305993"/>
                <a:gd name="connsiteY2" fmla="*/ 0 h 6822660"/>
                <a:gd name="connsiteX3" fmla="*/ 2406444 w 4305993"/>
                <a:gd name="connsiteY3" fmla="*/ 6812721 h 6822660"/>
                <a:gd name="connsiteX4" fmla="*/ 0 w 4305993"/>
                <a:gd name="connsiteY4" fmla="*/ 6822660 h 6822660"/>
                <a:gd name="connsiteX5" fmla="*/ 11781 w 4305993"/>
                <a:gd name="connsiteY5" fmla="*/ 4065656 h 6822660"/>
                <a:gd name="connsiteX0" fmla="*/ 11781 w 3581451"/>
                <a:gd name="connsiteY0" fmla="*/ 4058478 h 6815482"/>
                <a:gd name="connsiteX1" fmla="*/ 3085396 w 3581451"/>
                <a:gd name="connsiteY1" fmla="*/ 0 h 6815482"/>
                <a:gd name="connsiteX2" fmla="*/ 3581451 w 3581451"/>
                <a:gd name="connsiteY2" fmla="*/ 2761 h 6815482"/>
                <a:gd name="connsiteX3" fmla="*/ 2406444 w 3581451"/>
                <a:gd name="connsiteY3" fmla="*/ 6805543 h 6815482"/>
                <a:gd name="connsiteX4" fmla="*/ 0 w 3581451"/>
                <a:gd name="connsiteY4" fmla="*/ 6815482 h 6815482"/>
                <a:gd name="connsiteX5" fmla="*/ 11781 w 3581451"/>
                <a:gd name="connsiteY5" fmla="*/ 4058478 h 6815482"/>
                <a:gd name="connsiteX0" fmla="*/ 11781 w 3581451"/>
                <a:gd name="connsiteY0" fmla="*/ 4055717 h 6812721"/>
                <a:gd name="connsiteX1" fmla="*/ 3167864 w 3581451"/>
                <a:gd name="connsiteY1" fmla="*/ 17117 h 6812721"/>
                <a:gd name="connsiteX2" fmla="*/ 3581451 w 3581451"/>
                <a:gd name="connsiteY2" fmla="*/ 0 h 6812721"/>
                <a:gd name="connsiteX3" fmla="*/ 2406444 w 3581451"/>
                <a:gd name="connsiteY3" fmla="*/ 6802782 h 6812721"/>
                <a:gd name="connsiteX4" fmla="*/ 0 w 3581451"/>
                <a:gd name="connsiteY4" fmla="*/ 6812721 h 6812721"/>
                <a:gd name="connsiteX5" fmla="*/ 11781 w 3581451"/>
                <a:gd name="connsiteY5" fmla="*/ 4055717 h 6812721"/>
                <a:gd name="connsiteX0" fmla="*/ 612621 w 3581451"/>
                <a:gd name="connsiteY0" fmla="*/ 6282082 h 6812721"/>
                <a:gd name="connsiteX1" fmla="*/ 3167864 w 3581451"/>
                <a:gd name="connsiteY1" fmla="*/ 17117 h 6812721"/>
                <a:gd name="connsiteX2" fmla="*/ 3581451 w 3581451"/>
                <a:gd name="connsiteY2" fmla="*/ 0 h 6812721"/>
                <a:gd name="connsiteX3" fmla="*/ 2406444 w 3581451"/>
                <a:gd name="connsiteY3" fmla="*/ 6802782 h 6812721"/>
                <a:gd name="connsiteX4" fmla="*/ 0 w 3581451"/>
                <a:gd name="connsiteY4" fmla="*/ 6812721 h 6812721"/>
                <a:gd name="connsiteX5" fmla="*/ 612621 w 3581451"/>
                <a:gd name="connsiteY5" fmla="*/ 6282082 h 6812721"/>
                <a:gd name="connsiteX0" fmla="*/ 0 w 2968830"/>
                <a:gd name="connsiteY0" fmla="*/ 6282082 h 6822660"/>
                <a:gd name="connsiteX1" fmla="*/ 2555243 w 2968830"/>
                <a:gd name="connsiteY1" fmla="*/ 17117 h 6822660"/>
                <a:gd name="connsiteX2" fmla="*/ 2968830 w 2968830"/>
                <a:gd name="connsiteY2" fmla="*/ 0 h 6822660"/>
                <a:gd name="connsiteX3" fmla="*/ 1793823 w 2968830"/>
                <a:gd name="connsiteY3" fmla="*/ 6802782 h 6822660"/>
                <a:gd name="connsiteX4" fmla="*/ 365216 w 2968830"/>
                <a:gd name="connsiteY4" fmla="*/ 6822660 h 6822660"/>
                <a:gd name="connsiteX5" fmla="*/ 0 w 2968830"/>
                <a:gd name="connsiteY5" fmla="*/ 6282082 h 6822660"/>
                <a:gd name="connsiteX0" fmla="*/ 0 w 3180891"/>
                <a:gd name="connsiteY0" fmla="*/ 6798916 h 6822660"/>
                <a:gd name="connsiteX1" fmla="*/ 2767304 w 3180891"/>
                <a:gd name="connsiteY1" fmla="*/ 17117 h 6822660"/>
                <a:gd name="connsiteX2" fmla="*/ 3180891 w 3180891"/>
                <a:gd name="connsiteY2" fmla="*/ 0 h 6822660"/>
                <a:gd name="connsiteX3" fmla="*/ 2005884 w 3180891"/>
                <a:gd name="connsiteY3" fmla="*/ 6802782 h 6822660"/>
                <a:gd name="connsiteX4" fmla="*/ 577277 w 3180891"/>
                <a:gd name="connsiteY4" fmla="*/ 6822660 h 6822660"/>
                <a:gd name="connsiteX5" fmla="*/ 0 w 3180891"/>
                <a:gd name="connsiteY5" fmla="*/ 6798916 h 6822660"/>
                <a:gd name="connsiteX0" fmla="*/ 0 w 3180891"/>
                <a:gd name="connsiteY0" fmla="*/ 6801677 h 6825421"/>
                <a:gd name="connsiteX1" fmla="*/ 2761414 w 3180891"/>
                <a:gd name="connsiteY1" fmla="*/ 0 h 6825421"/>
                <a:gd name="connsiteX2" fmla="*/ 3180891 w 3180891"/>
                <a:gd name="connsiteY2" fmla="*/ 2761 h 6825421"/>
                <a:gd name="connsiteX3" fmla="*/ 2005884 w 3180891"/>
                <a:gd name="connsiteY3" fmla="*/ 6805543 h 6825421"/>
                <a:gd name="connsiteX4" fmla="*/ 577277 w 3180891"/>
                <a:gd name="connsiteY4" fmla="*/ 6825421 h 6825421"/>
                <a:gd name="connsiteX5" fmla="*/ 0 w 3180891"/>
                <a:gd name="connsiteY5" fmla="*/ 6801677 h 6825421"/>
                <a:gd name="connsiteX0" fmla="*/ 0 w 3180891"/>
                <a:gd name="connsiteY0" fmla="*/ 6798916 h 6822660"/>
                <a:gd name="connsiteX1" fmla="*/ 2843883 w 3180891"/>
                <a:gd name="connsiteY1" fmla="*/ 7178 h 6822660"/>
                <a:gd name="connsiteX2" fmla="*/ 3180891 w 3180891"/>
                <a:gd name="connsiteY2" fmla="*/ 0 h 6822660"/>
                <a:gd name="connsiteX3" fmla="*/ 2005884 w 3180891"/>
                <a:gd name="connsiteY3" fmla="*/ 6802782 h 6822660"/>
                <a:gd name="connsiteX4" fmla="*/ 577277 w 3180891"/>
                <a:gd name="connsiteY4" fmla="*/ 6822660 h 6822660"/>
                <a:gd name="connsiteX5" fmla="*/ 0 w 3180891"/>
                <a:gd name="connsiteY5" fmla="*/ 6798916 h 6822660"/>
                <a:gd name="connsiteX0" fmla="*/ 0 w 3180891"/>
                <a:gd name="connsiteY0" fmla="*/ 6801677 h 6825421"/>
                <a:gd name="connsiteX1" fmla="*/ 2784977 w 3180891"/>
                <a:gd name="connsiteY1" fmla="*/ 0 h 6825421"/>
                <a:gd name="connsiteX2" fmla="*/ 3180891 w 3180891"/>
                <a:gd name="connsiteY2" fmla="*/ 2761 h 6825421"/>
                <a:gd name="connsiteX3" fmla="*/ 2005884 w 3180891"/>
                <a:gd name="connsiteY3" fmla="*/ 6805543 h 6825421"/>
                <a:gd name="connsiteX4" fmla="*/ 577277 w 3180891"/>
                <a:gd name="connsiteY4" fmla="*/ 6825421 h 6825421"/>
                <a:gd name="connsiteX5" fmla="*/ 0 w 3180891"/>
                <a:gd name="connsiteY5" fmla="*/ 6801677 h 682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0891" h="6825421">
                  <a:moveTo>
                    <a:pt x="0" y="6801677"/>
                  </a:moveTo>
                  <a:lnTo>
                    <a:pt x="2784977" y="0"/>
                  </a:lnTo>
                  <a:lnTo>
                    <a:pt x="3180891" y="2761"/>
                  </a:lnTo>
                  <a:lnTo>
                    <a:pt x="2005884" y="6805543"/>
                  </a:lnTo>
                  <a:lnTo>
                    <a:pt x="577277" y="6825421"/>
                  </a:lnTo>
                  <a:lnTo>
                    <a:pt x="0" y="6801677"/>
                  </a:lnTo>
                  <a:close/>
                </a:path>
              </a:pathLst>
            </a:custGeom>
            <a:gradFill>
              <a:gsLst>
                <a:gs pos="83000">
                  <a:srgbClr val="0F5F7E">
                    <a:alpha val="0"/>
                  </a:srgbClr>
                </a:gs>
                <a:gs pos="0">
                  <a:schemeClr val="bg1">
                    <a:alpha val="26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2CB327C3-E24E-0441-9D73-90F5E6172ACB}"/>
              </a:ext>
            </a:extLst>
          </p:cNvPr>
          <p:cNvSpPr/>
          <p:nvPr/>
        </p:nvSpPr>
        <p:spPr>
          <a:xfrm>
            <a:off x="0" y="-62994"/>
            <a:ext cx="3596874" cy="6542259"/>
          </a:xfrm>
          <a:custGeom>
            <a:avLst/>
            <a:gdLst>
              <a:gd name="connsiteX0" fmla="*/ 3596874 w 3596874"/>
              <a:gd name="connsiteY0" fmla="*/ 0 h 6542259"/>
              <a:gd name="connsiteX1" fmla="*/ 0 w 3596874"/>
              <a:gd name="connsiteY1" fmla="*/ 6542259 h 6542259"/>
              <a:gd name="connsiteX2" fmla="*/ 0 w 3596874"/>
              <a:gd name="connsiteY2" fmla="*/ 1641660 h 6542259"/>
              <a:gd name="connsiteX3" fmla="*/ 3129673 w 3596874"/>
              <a:gd name="connsiteY3" fmla="*/ 7178 h 654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6874" h="6542259">
                <a:moveTo>
                  <a:pt x="3596874" y="0"/>
                </a:moveTo>
                <a:lnTo>
                  <a:pt x="0" y="6542259"/>
                </a:lnTo>
                <a:lnTo>
                  <a:pt x="0" y="1641660"/>
                </a:lnTo>
                <a:lnTo>
                  <a:pt x="3129673" y="7178"/>
                </a:lnTo>
                <a:close/>
              </a:path>
            </a:pathLst>
          </a:custGeom>
          <a:gradFill>
            <a:gsLst>
              <a:gs pos="48000">
                <a:srgbClr val="0F5F7E">
                  <a:alpha val="0"/>
                </a:srgbClr>
              </a:gs>
              <a:gs pos="0">
                <a:schemeClr val="bg1">
                  <a:alpha val="26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94AA9E1-A774-E549-AA8D-15841AA7FD9F}"/>
              </a:ext>
            </a:extLst>
          </p:cNvPr>
          <p:cNvSpPr/>
          <p:nvPr/>
        </p:nvSpPr>
        <p:spPr>
          <a:xfrm>
            <a:off x="-143124" y="-55817"/>
            <a:ext cx="4260763" cy="6825421"/>
          </a:xfrm>
          <a:custGeom>
            <a:avLst/>
            <a:gdLst>
              <a:gd name="connsiteX0" fmla="*/ 0 w 3175000"/>
              <a:gd name="connsiteY0" fmla="*/ 1981200 h 6845300"/>
              <a:gd name="connsiteX1" fmla="*/ 2832100 w 3175000"/>
              <a:gd name="connsiteY1" fmla="*/ 0 h 6845300"/>
              <a:gd name="connsiteX2" fmla="*/ 3175000 w 3175000"/>
              <a:gd name="connsiteY2" fmla="*/ 12700 h 6845300"/>
              <a:gd name="connsiteX3" fmla="*/ 368300 w 3175000"/>
              <a:gd name="connsiteY3" fmla="*/ 6845300 h 6845300"/>
              <a:gd name="connsiteX4" fmla="*/ 0 w 3175000"/>
              <a:gd name="connsiteY4" fmla="*/ 6845300 h 6845300"/>
              <a:gd name="connsiteX5" fmla="*/ 0 w 3175000"/>
              <a:gd name="connsiteY5" fmla="*/ 1981200 h 6845300"/>
              <a:gd name="connsiteX0" fmla="*/ 0 w 3180891"/>
              <a:gd name="connsiteY0" fmla="*/ 1988378 h 6852478"/>
              <a:gd name="connsiteX1" fmla="*/ 2832100 w 3180891"/>
              <a:gd name="connsiteY1" fmla="*/ 7178 h 6852478"/>
              <a:gd name="connsiteX2" fmla="*/ 3180891 w 3180891"/>
              <a:gd name="connsiteY2" fmla="*/ 0 h 6852478"/>
              <a:gd name="connsiteX3" fmla="*/ 368300 w 3180891"/>
              <a:gd name="connsiteY3" fmla="*/ 6852478 h 6852478"/>
              <a:gd name="connsiteX4" fmla="*/ 0 w 3180891"/>
              <a:gd name="connsiteY4" fmla="*/ 6852478 h 6852478"/>
              <a:gd name="connsiteX5" fmla="*/ 0 w 3180891"/>
              <a:gd name="connsiteY5" fmla="*/ 1988378 h 6852478"/>
              <a:gd name="connsiteX0" fmla="*/ 0 w 3180891"/>
              <a:gd name="connsiteY0" fmla="*/ 1988378 h 6852478"/>
              <a:gd name="connsiteX1" fmla="*/ 1960294 w 3180891"/>
              <a:gd name="connsiteY1" fmla="*/ 7178 h 6852478"/>
              <a:gd name="connsiteX2" fmla="*/ 3180891 w 3180891"/>
              <a:gd name="connsiteY2" fmla="*/ 0 h 6852478"/>
              <a:gd name="connsiteX3" fmla="*/ 368300 w 3180891"/>
              <a:gd name="connsiteY3" fmla="*/ 6852478 h 6852478"/>
              <a:gd name="connsiteX4" fmla="*/ 0 w 3180891"/>
              <a:gd name="connsiteY4" fmla="*/ 6852478 h 6852478"/>
              <a:gd name="connsiteX5" fmla="*/ 0 w 3180891"/>
              <a:gd name="connsiteY5" fmla="*/ 1988378 h 6852478"/>
              <a:gd name="connsiteX0" fmla="*/ 0 w 3180891"/>
              <a:gd name="connsiteY0" fmla="*/ 1988378 h 6971748"/>
              <a:gd name="connsiteX1" fmla="*/ 1960294 w 3180891"/>
              <a:gd name="connsiteY1" fmla="*/ 7178 h 6971748"/>
              <a:gd name="connsiteX2" fmla="*/ 3180891 w 3180891"/>
              <a:gd name="connsiteY2" fmla="*/ 0 h 6971748"/>
              <a:gd name="connsiteX3" fmla="*/ 1257779 w 3180891"/>
              <a:gd name="connsiteY3" fmla="*/ 6971748 h 6971748"/>
              <a:gd name="connsiteX4" fmla="*/ 0 w 3180891"/>
              <a:gd name="connsiteY4" fmla="*/ 6852478 h 6971748"/>
              <a:gd name="connsiteX5" fmla="*/ 0 w 3180891"/>
              <a:gd name="connsiteY5" fmla="*/ 1988378 h 6971748"/>
              <a:gd name="connsiteX0" fmla="*/ 0 w 4294212"/>
              <a:gd name="connsiteY0" fmla="*/ 4065656 h 6971748"/>
              <a:gd name="connsiteX1" fmla="*/ 3073615 w 4294212"/>
              <a:gd name="connsiteY1" fmla="*/ 7178 h 6971748"/>
              <a:gd name="connsiteX2" fmla="*/ 4294212 w 4294212"/>
              <a:gd name="connsiteY2" fmla="*/ 0 h 6971748"/>
              <a:gd name="connsiteX3" fmla="*/ 2371100 w 4294212"/>
              <a:gd name="connsiteY3" fmla="*/ 6971748 h 6971748"/>
              <a:gd name="connsiteX4" fmla="*/ 1113321 w 4294212"/>
              <a:gd name="connsiteY4" fmla="*/ 6852478 h 6971748"/>
              <a:gd name="connsiteX5" fmla="*/ 0 w 4294212"/>
              <a:gd name="connsiteY5" fmla="*/ 4065656 h 6971748"/>
              <a:gd name="connsiteX0" fmla="*/ 11781 w 4305993"/>
              <a:gd name="connsiteY0" fmla="*/ 4065656 h 6971748"/>
              <a:gd name="connsiteX1" fmla="*/ 3085396 w 4305993"/>
              <a:gd name="connsiteY1" fmla="*/ 7178 h 6971748"/>
              <a:gd name="connsiteX2" fmla="*/ 4305993 w 4305993"/>
              <a:gd name="connsiteY2" fmla="*/ 0 h 6971748"/>
              <a:gd name="connsiteX3" fmla="*/ 2382881 w 4305993"/>
              <a:gd name="connsiteY3" fmla="*/ 6971748 h 6971748"/>
              <a:gd name="connsiteX4" fmla="*/ 0 w 4305993"/>
              <a:gd name="connsiteY4" fmla="*/ 6822660 h 6971748"/>
              <a:gd name="connsiteX5" fmla="*/ 11781 w 4305993"/>
              <a:gd name="connsiteY5" fmla="*/ 4065656 h 6971748"/>
              <a:gd name="connsiteX0" fmla="*/ 11781 w 4305993"/>
              <a:gd name="connsiteY0" fmla="*/ 4065656 h 6822660"/>
              <a:gd name="connsiteX1" fmla="*/ 3085396 w 4305993"/>
              <a:gd name="connsiteY1" fmla="*/ 7178 h 6822660"/>
              <a:gd name="connsiteX2" fmla="*/ 4305993 w 4305993"/>
              <a:gd name="connsiteY2" fmla="*/ 0 h 6822660"/>
              <a:gd name="connsiteX3" fmla="*/ 2406444 w 4305993"/>
              <a:gd name="connsiteY3" fmla="*/ 6812721 h 6822660"/>
              <a:gd name="connsiteX4" fmla="*/ 0 w 4305993"/>
              <a:gd name="connsiteY4" fmla="*/ 6822660 h 6822660"/>
              <a:gd name="connsiteX5" fmla="*/ 11781 w 4305993"/>
              <a:gd name="connsiteY5" fmla="*/ 4065656 h 6822660"/>
              <a:gd name="connsiteX0" fmla="*/ 11781 w 3581451"/>
              <a:gd name="connsiteY0" fmla="*/ 4058478 h 6815482"/>
              <a:gd name="connsiteX1" fmla="*/ 3085396 w 3581451"/>
              <a:gd name="connsiteY1" fmla="*/ 0 h 6815482"/>
              <a:gd name="connsiteX2" fmla="*/ 3581451 w 3581451"/>
              <a:gd name="connsiteY2" fmla="*/ 2761 h 6815482"/>
              <a:gd name="connsiteX3" fmla="*/ 2406444 w 3581451"/>
              <a:gd name="connsiteY3" fmla="*/ 6805543 h 6815482"/>
              <a:gd name="connsiteX4" fmla="*/ 0 w 3581451"/>
              <a:gd name="connsiteY4" fmla="*/ 6815482 h 6815482"/>
              <a:gd name="connsiteX5" fmla="*/ 11781 w 3581451"/>
              <a:gd name="connsiteY5" fmla="*/ 4058478 h 6815482"/>
              <a:gd name="connsiteX0" fmla="*/ 11781 w 3581451"/>
              <a:gd name="connsiteY0" fmla="*/ 4055717 h 6812721"/>
              <a:gd name="connsiteX1" fmla="*/ 3167864 w 3581451"/>
              <a:gd name="connsiteY1" fmla="*/ 17117 h 6812721"/>
              <a:gd name="connsiteX2" fmla="*/ 3581451 w 3581451"/>
              <a:gd name="connsiteY2" fmla="*/ 0 h 6812721"/>
              <a:gd name="connsiteX3" fmla="*/ 2406444 w 3581451"/>
              <a:gd name="connsiteY3" fmla="*/ 6802782 h 6812721"/>
              <a:gd name="connsiteX4" fmla="*/ 0 w 3581451"/>
              <a:gd name="connsiteY4" fmla="*/ 6812721 h 6812721"/>
              <a:gd name="connsiteX5" fmla="*/ 11781 w 3581451"/>
              <a:gd name="connsiteY5" fmla="*/ 4055717 h 6812721"/>
              <a:gd name="connsiteX0" fmla="*/ 612621 w 3581451"/>
              <a:gd name="connsiteY0" fmla="*/ 6282082 h 6812721"/>
              <a:gd name="connsiteX1" fmla="*/ 3167864 w 3581451"/>
              <a:gd name="connsiteY1" fmla="*/ 17117 h 6812721"/>
              <a:gd name="connsiteX2" fmla="*/ 3581451 w 3581451"/>
              <a:gd name="connsiteY2" fmla="*/ 0 h 6812721"/>
              <a:gd name="connsiteX3" fmla="*/ 2406444 w 3581451"/>
              <a:gd name="connsiteY3" fmla="*/ 6802782 h 6812721"/>
              <a:gd name="connsiteX4" fmla="*/ 0 w 3581451"/>
              <a:gd name="connsiteY4" fmla="*/ 6812721 h 6812721"/>
              <a:gd name="connsiteX5" fmla="*/ 612621 w 3581451"/>
              <a:gd name="connsiteY5" fmla="*/ 6282082 h 6812721"/>
              <a:gd name="connsiteX0" fmla="*/ 0 w 2968830"/>
              <a:gd name="connsiteY0" fmla="*/ 6282082 h 6822660"/>
              <a:gd name="connsiteX1" fmla="*/ 2555243 w 2968830"/>
              <a:gd name="connsiteY1" fmla="*/ 17117 h 6822660"/>
              <a:gd name="connsiteX2" fmla="*/ 2968830 w 2968830"/>
              <a:gd name="connsiteY2" fmla="*/ 0 h 6822660"/>
              <a:gd name="connsiteX3" fmla="*/ 1793823 w 2968830"/>
              <a:gd name="connsiteY3" fmla="*/ 6802782 h 6822660"/>
              <a:gd name="connsiteX4" fmla="*/ 365216 w 2968830"/>
              <a:gd name="connsiteY4" fmla="*/ 6822660 h 6822660"/>
              <a:gd name="connsiteX5" fmla="*/ 0 w 2968830"/>
              <a:gd name="connsiteY5" fmla="*/ 6282082 h 6822660"/>
              <a:gd name="connsiteX0" fmla="*/ 0 w 3180891"/>
              <a:gd name="connsiteY0" fmla="*/ 6798916 h 6822660"/>
              <a:gd name="connsiteX1" fmla="*/ 2767304 w 3180891"/>
              <a:gd name="connsiteY1" fmla="*/ 17117 h 6822660"/>
              <a:gd name="connsiteX2" fmla="*/ 3180891 w 3180891"/>
              <a:gd name="connsiteY2" fmla="*/ 0 h 6822660"/>
              <a:gd name="connsiteX3" fmla="*/ 2005884 w 3180891"/>
              <a:gd name="connsiteY3" fmla="*/ 6802782 h 6822660"/>
              <a:gd name="connsiteX4" fmla="*/ 577277 w 3180891"/>
              <a:gd name="connsiteY4" fmla="*/ 6822660 h 6822660"/>
              <a:gd name="connsiteX5" fmla="*/ 0 w 3180891"/>
              <a:gd name="connsiteY5" fmla="*/ 6798916 h 6822660"/>
              <a:gd name="connsiteX0" fmla="*/ 0 w 3180891"/>
              <a:gd name="connsiteY0" fmla="*/ 6801677 h 6825421"/>
              <a:gd name="connsiteX1" fmla="*/ 2761414 w 3180891"/>
              <a:gd name="connsiteY1" fmla="*/ 0 h 6825421"/>
              <a:gd name="connsiteX2" fmla="*/ 3180891 w 3180891"/>
              <a:gd name="connsiteY2" fmla="*/ 2761 h 6825421"/>
              <a:gd name="connsiteX3" fmla="*/ 2005884 w 3180891"/>
              <a:gd name="connsiteY3" fmla="*/ 6805543 h 6825421"/>
              <a:gd name="connsiteX4" fmla="*/ 577277 w 3180891"/>
              <a:gd name="connsiteY4" fmla="*/ 6825421 h 6825421"/>
              <a:gd name="connsiteX5" fmla="*/ 0 w 3180891"/>
              <a:gd name="connsiteY5" fmla="*/ 6801677 h 6825421"/>
              <a:gd name="connsiteX0" fmla="*/ 0 w 3180891"/>
              <a:gd name="connsiteY0" fmla="*/ 6798916 h 6822660"/>
              <a:gd name="connsiteX1" fmla="*/ 2843883 w 3180891"/>
              <a:gd name="connsiteY1" fmla="*/ 7178 h 6822660"/>
              <a:gd name="connsiteX2" fmla="*/ 3180891 w 3180891"/>
              <a:gd name="connsiteY2" fmla="*/ 0 h 6822660"/>
              <a:gd name="connsiteX3" fmla="*/ 2005884 w 3180891"/>
              <a:gd name="connsiteY3" fmla="*/ 6802782 h 6822660"/>
              <a:gd name="connsiteX4" fmla="*/ 577277 w 3180891"/>
              <a:gd name="connsiteY4" fmla="*/ 6822660 h 6822660"/>
              <a:gd name="connsiteX5" fmla="*/ 0 w 3180891"/>
              <a:gd name="connsiteY5" fmla="*/ 6798916 h 6822660"/>
              <a:gd name="connsiteX0" fmla="*/ 0 w 3180891"/>
              <a:gd name="connsiteY0" fmla="*/ 6801677 h 6825421"/>
              <a:gd name="connsiteX1" fmla="*/ 2784977 w 3180891"/>
              <a:gd name="connsiteY1" fmla="*/ 0 h 6825421"/>
              <a:gd name="connsiteX2" fmla="*/ 3180891 w 3180891"/>
              <a:gd name="connsiteY2" fmla="*/ 2761 h 6825421"/>
              <a:gd name="connsiteX3" fmla="*/ 2005884 w 3180891"/>
              <a:gd name="connsiteY3" fmla="*/ 6805543 h 6825421"/>
              <a:gd name="connsiteX4" fmla="*/ 577277 w 3180891"/>
              <a:gd name="connsiteY4" fmla="*/ 6825421 h 6825421"/>
              <a:gd name="connsiteX5" fmla="*/ 0 w 3180891"/>
              <a:gd name="connsiteY5" fmla="*/ 6801677 h 682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0891" h="6825421">
                <a:moveTo>
                  <a:pt x="0" y="6801677"/>
                </a:moveTo>
                <a:lnTo>
                  <a:pt x="2784977" y="0"/>
                </a:lnTo>
                <a:lnTo>
                  <a:pt x="3180891" y="2761"/>
                </a:lnTo>
                <a:lnTo>
                  <a:pt x="2005884" y="6805543"/>
                </a:lnTo>
                <a:lnTo>
                  <a:pt x="577277" y="6825421"/>
                </a:lnTo>
                <a:lnTo>
                  <a:pt x="0" y="6801677"/>
                </a:lnTo>
                <a:close/>
              </a:path>
            </a:pathLst>
          </a:custGeom>
          <a:gradFill>
            <a:gsLst>
              <a:gs pos="83000">
                <a:srgbClr val="0F5F7E">
                  <a:alpha val="0"/>
                </a:srgbClr>
              </a:gs>
              <a:gs pos="0">
                <a:schemeClr val="bg1">
                  <a:alpha val="26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4B76543A-0DED-C94C-A78C-F6F18ED2C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3A30B9-120F-E441-A144-12CDE2B02F63}"/>
              </a:ext>
            </a:extLst>
          </p:cNvPr>
          <p:cNvCxnSpPr>
            <a:cxnSpLocks/>
          </p:cNvCxnSpPr>
          <p:nvPr/>
        </p:nvCxnSpPr>
        <p:spPr>
          <a:xfrm flipV="1">
            <a:off x="8913701" y="-1788"/>
            <a:ext cx="2227575" cy="6854266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7A0A27-5797-F145-9B65-601E05EBA2D7}"/>
              </a:ext>
            </a:extLst>
          </p:cNvPr>
          <p:cNvCxnSpPr>
            <a:cxnSpLocks/>
          </p:cNvCxnSpPr>
          <p:nvPr/>
        </p:nvCxnSpPr>
        <p:spPr>
          <a:xfrm flipH="1" flipV="1">
            <a:off x="11790500" y="-1788"/>
            <a:ext cx="401500" cy="4262892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A30E69-F9C2-5B49-8BC5-2BBB1A2D1440}"/>
              </a:ext>
            </a:extLst>
          </p:cNvPr>
          <p:cNvCxnSpPr>
            <a:cxnSpLocks/>
          </p:cNvCxnSpPr>
          <p:nvPr/>
        </p:nvCxnSpPr>
        <p:spPr>
          <a:xfrm flipV="1">
            <a:off x="76398" y="-57385"/>
            <a:ext cx="3749237" cy="6963258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567E4B-879A-1647-AE03-7B6427F1C85F}"/>
              </a:ext>
            </a:extLst>
          </p:cNvPr>
          <p:cNvCxnSpPr>
            <a:cxnSpLocks/>
          </p:cNvCxnSpPr>
          <p:nvPr/>
        </p:nvCxnSpPr>
        <p:spPr>
          <a:xfrm flipV="1">
            <a:off x="0" y="-1788"/>
            <a:ext cx="982292" cy="5159004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621280" y="2743994"/>
            <a:ext cx="6949440" cy="1370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17050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3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29">
            <a:extLst>
              <a:ext uri="{FF2B5EF4-FFF2-40B4-BE49-F238E27FC236}">
                <a16:creationId xmlns:a16="http://schemas.microsoft.com/office/drawing/2014/main" id="{9E8F96FA-7CAB-944F-A604-03CE982034EC}"/>
              </a:ext>
            </a:extLst>
          </p:cNvPr>
          <p:cNvSpPr/>
          <p:nvPr/>
        </p:nvSpPr>
        <p:spPr>
          <a:xfrm flipH="1">
            <a:off x="8449808" y="0"/>
            <a:ext cx="3742193" cy="6525829"/>
          </a:xfrm>
          <a:custGeom>
            <a:avLst/>
            <a:gdLst>
              <a:gd name="connsiteX0" fmla="*/ 3742193 w 3742193"/>
              <a:gd name="connsiteY0" fmla="*/ 0 h 6525829"/>
              <a:gd name="connsiteX1" fmla="*/ 0 w 3742193"/>
              <a:gd name="connsiteY1" fmla="*/ 6049 h 6525829"/>
              <a:gd name="connsiteX2" fmla="*/ 0 w 3742193"/>
              <a:gd name="connsiteY2" fmla="*/ 6525829 h 652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2193" h="6525829">
                <a:moveTo>
                  <a:pt x="3742193" y="0"/>
                </a:moveTo>
                <a:lnTo>
                  <a:pt x="0" y="6049"/>
                </a:lnTo>
                <a:lnTo>
                  <a:pt x="0" y="6525829"/>
                </a:lnTo>
                <a:close/>
              </a:path>
            </a:pathLst>
          </a:custGeom>
          <a:gradFill>
            <a:gsLst>
              <a:gs pos="74000">
                <a:schemeClr val="accent4">
                  <a:alpha val="73000"/>
                </a:schemeClr>
              </a:gs>
              <a:gs pos="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Freeform: Shape 36">
            <a:extLst>
              <a:ext uri="{FF2B5EF4-FFF2-40B4-BE49-F238E27FC236}">
                <a16:creationId xmlns:a16="http://schemas.microsoft.com/office/drawing/2014/main" id="{607DC25E-7B79-464E-9DA2-0602D2368352}"/>
              </a:ext>
            </a:extLst>
          </p:cNvPr>
          <p:cNvSpPr/>
          <p:nvPr/>
        </p:nvSpPr>
        <p:spPr>
          <a:xfrm flipH="1" flipV="1">
            <a:off x="9915525" y="4763"/>
            <a:ext cx="2276475" cy="6853237"/>
          </a:xfrm>
          <a:custGeom>
            <a:avLst/>
            <a:gdLst>
              <a:gd name="connsiteX0" fmla="*/ 558862 w 2276221"/>
              <a:gd name="connsiteY0" fmla="*/ 6853602 h 6853602"/>
              <a:gd name="connsiteX1" fmla="*/ 0 w 2276221"/>
              <a:gd name="connsiteY1" fmla="*/ 6853602 h 6853602"/>
              <a:gd name="connsiteX2" fmla="*/ 0 w 2276221"/>
              <a:gd name="connsiteY2" fmla="*/ 0 h 6853602"/>
              <a:gd name="connsiteX3" fmla="*/ 2276221 w 2276221"/>
              <a:gd name="connsiteY3" fmla="*/ 0 h 68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221" h="6853602">
                <a:moveTo>
                  <a:pt x="558862" y="6853602"/>
                </a:moveTo>
                <a:lnTo>
                  <a:pt x="0" y="6853602"/>
                </a:lnTo>
                <a:lnTo>
                  <a:pt x="0" y="0"/>
                </a:lnTo>
                <a:lnTo>
                  <a:pt x="2276221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8000"/>
                  <a:alpha val="10000"/>
                </a:schemeClr>
              </a:gs>
              <a:gs pos="62000">
                <a:schemeClr val="accent1">
                  <a:alpha val="87000"/>
                  <a:lumMod val="93000"/>
                  <a:lumOff val="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02386D3E-0925-E345-A74F-A39FC333008A}"/>
              </a:ext>
            </a:extLst>
          </p:cNvPr>
          <p:cNvGrpSpPr>
            <a:grpSpLocks/>
          </p:cNvGrpSpPr>
          <p:nvPr/>
        </p:nvGrpSpPr>
        <p:grpSpPr bwMode="auto">
          <a:xfrm>
            <a:off x="4641850" y="1747838"/>
            <a:ext cx="2908300" cy="2687637"/>
            <a:chOff x="1808480" y="2034708"/>
            <a:chExt cx="1016000" cy="93941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4712C87-59EF-E74C-BD67-5F413DA16E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20000"/>
            </a:blip>
            <a:srcRect r="53883"/>
            <a:stretch/>
          </p:blipFill>
          <p:spPr>
            <a:xfrm>
              <a:off x="1808480" y="2034708"/>
              <a:ext cx="497840" cy="93941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72C8DA5-D81B-3C43-AA83-E4F1F43467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20000"/>
            </a:blip>
            <a:srcRect r="53883"/>
            <a:stretch/>
          </p:blipFill>
          <p:spPr>
            <a:xfrm>
              <a:off x="2326640" y="2034708"/>
              <a:ext cx="497840" cy="939417"/>
            </a:xfrm>
            <a:prstGeom prst="rect">
              <a:avLst/>
            </a:prstGeom>
          </p:spPr>
        </p:pic>
      </p:grpSp>
      <p:sp>
        <p:nvSpPr>
          <p:cNvPr id="10" name="Freeform: Shape 33">
            <a:extLst>
              <a:ext uri="{FF2B5EF4-FFF2-40B4-BE49-F238E27FC236}">
                <a16:creationId xmlns:a16="http://schemas.microsoft.com/office/drawing/2014/main" id="{50D42F4D-F0CF-6941-AE3A-4F41DDCD9390}"/>
              </a:ext>
            </a:extLst>
          </p:cNvPr>
          <p:cNvSpPr/>
          <p:nvPr/>
        </p:nvSpPr>
        <p:spPr>
          <a:xfrm rot="10800000" flipH="1">
            <a:off x="0" y="0"/>
            <a:ext cx="3409631" cy="6858000"/>
          </a:xfrm>
          <a:custGeom>
            <a:avLst/>
            <a:gdLst>
              <a:gd name="connsiteX0" fmla="*/ 0 w 3409631"/>
              <a:gd name="connsiteY0" fmla="*/ 6858000 h 6858000"/>
              <a:gd name="connsiteX1" fmla="*/ 96110 w 3409631"/>
              <a:gd name="connsiteY1" fmla="*/ 6858000 h 6858000"/>
              <a:gd name="connsiteX2" fmla="*/ 3409631 w 3409631"/>
              <a:gd name="connsiteY2" fmla="*/ 0 h 6858000"/>
              <a:gd name="connsiteX3" fmla="*/ 0 w 3409631"/>
              <a:gd name="connsiteY3" fmla="*/ 65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631" h="6858000">
                <a:moveTo>
                  <a:pt x="0" y="6858000"/>
                </a:moveTo>
                <a:lnTo>
                  <a:pt x="96110" y="6858000"/>
                </a:lnTo>
                <a:lnTo>
                  <a:pt x="3409631" y="0"/>
                </a:lnTo>
                <a:lnTo>
                  <a:pt x="0" y="6542"/>
                </a:lnTo>
                <a:close/>
              </a:path>
            </a:pathLst>
          </a:custGeom>
          <a:gradFill>
            <a:gsLst>
              <a:gs pos="74000">
                <a:schemeClr val="accent4">
                  <a:alpha val="73000"/>
                </a:schemeClr>
              </a:gs>
              <a:gs pos="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Freeform: Shape 27">
            <a:extLst>
              <a:ext uri="{FF2B5EF4-FFF2-40B4-BE49-F238E27FC236}">
                <a16:creationId xmlns:a16="http://schemas.microsoft.com/office/drawing/2014/main" id="{7E3EB91F-5972-2D43-A03D-2FDDF492E3DA}"/>
              </a:ext>
            </a:extLst>
          </p:cNvPr>
          <p:cNvSpPr/>
          <p:nvPr/>
        </p:nvSpPr>
        <p:spPr>
          <a:xfrm rot="10800000" flipH="1" flipV="1">
            <a:off x="0" y="0"/>
            <a:ext cx="2170113" cy="6858000"/>
          </a:xfrm>
          <a:custGeom>
            <a:avLst/>
            <a:gdLst>
              <a:gd name="connsiteX0" fmla="*/ 0 w 2170859"/>
              <a:gd name="connsiteY0" fmla="*/ 0 h 6858000"/>
              <a:gd name="connsiteX1" fmla="*/ 2170859 w 2170859"/>
              <a:gd name="connsiteY1" fmla="*/ 0 h 6858000"/>
              <a:gd name="connsiteX2" fmla="*/ 722949 w 2170859"/>
              <a:gd name="connsiteY2" fmla="*/ 6858000 h 6858000"/>
              <a:gd name="connsiteX3" fmla="*/ 0 w 217085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0859" h="6858000">
                <a:moveTo>
                  <a:pt x="0" y="0"/>
                </a:moveTo>
                <a:lnTo>
                  <a:pt x="2170859" y="0"/>
                </a:lnTo>
                <a:lnTo>
                  <a:pt x="72294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8000"/>
                  <a:alpha val="10000"/>
                </a:schemeClr>
              </a:gs>
              <a:gs pos="62000">
                <a:schemeClr val="accent1">
                  <a:alpha val="87000"/>
                  <a:lumMod val="93000"/>
                  <a:lumOff val="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5ED0BF-5F5D-B646-9F06-0DAD934A2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2712720" y="3949400"/>
            <a:ext cx="6766560" cy="6397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712720" y="2470150"/>
            <a:ext cx="6766560" cy="137001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0134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4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2064AD-2D2F-AC4C-9A06-C38F2456C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54F7A8-92D2-A947-9DCD-8B0D90BF3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5D15DF-7509-5742-9DBF-C1E643C66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1658938"/>
            <a:ext cx="73501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945024" y="1660055"/>
            <a:ext cx="7315200" cy="16573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945024" y="3323179"/>
            <a:ext cx="7315200" cy="661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259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B4A091E4-4C7E-3842-BE48-B66618AB7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305A3A43-6671-7B4C-994E-653C24625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22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4065" y="3707691"/>
            <a:ext cx="457833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-6350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9504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5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747AC3-97AE-AF42-A87C-0C9A22C7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5ECC04-CADD-2E46-88A1-EFAF41328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575" y="977900"/>
            <a:ext cx="73501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86D0DB79-08E2-4D48-B16F-AF4036C66F26}"/>
              </a:ext>
            </a:extLst>
          </p:cNvPr>
          <p:cNvSpPr/>
          <p:nvPr/>
        </p:nvSpPr>
        <p:spPr>
          <a:xfrm flipV="1">
            <a:off x="0" y="0"/>
            <a:ext cx="3752850" cy="4975225"/>
          </a:xfrm>
          <a:custGeom>
            <a:avLst/>
            <a:gdLst>
              <a:gd name="connsiteX0" fmla="*/ 0 w 3753196"/>
              <a:gd name="connsiteY0" fmla="*/ 4975888 h 4975888"/>
              <a:gd name="connsiteX1" fmla="*/ 3753196 w 3753196"/>
              <a:gd name="connsiteY1" fmla="*/ 4975888 h 4975888"/>
              <a:gd name="connsiteX2" fmla="*/ 0 w 3753196"/>
              <a:gd name="connsiteY2" fmla="*/ 0 h 497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3196" h="4975888">
                <a:moveTo>
                  <a:pt x="0" y="4975888"/>
                </a:moveTo>
                <a:lnTo>
                  <a:pt x="3753196" y="497588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5000">
                <a:schemeClr val="accent4">
                  <a:alpha val="8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8F3B1-4E5D-374B-A9A1-43C2D7A7B699}"/>
              </a:ext>
            </a:extLst>
          </p:cNvPr>
          <p:cNvCxnSpPr>
            <a:cxnSpLocks/>
          </p:cNvCxnSpPr>
          <p:nvPr/>
        </p:nvCxnSpPr>
        <p:spPr>
          <a:xfrm>
            <a:off x="524676" y="-27432"/>
            <a:ext cx="5310859" cy="6888754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22">
            <a:extLst>
              <a:ext uri="{FF2B5EF4-FFF2-40B4-BE49-F238E27FC236}">
                <a16:creationId xmlns:a16="http://schemas.microsoft.com/office/drawing/2014/main" id="{4EC12C6F-9ACF-F843-9F54-08FDF7D60757}"/>
              </a:ext>
            </a:extLst>
          </p:cNvPr>
          <p:cNvSpPr/>
          <p:nvPr/>
        </p:nvSpPr>
        <p:spPr>
          <a:xfrm>
            <a:off x="0" y="0"/>
            <a:ext cx="5711825" cy="6858000"/>
          </a:xfrm>
          <a:custGeom>
            <a:avLst/>
            <a:gdLst>
              <a:gd name="connsiteX0" fmla="*/ 0 w 5712299"/>
              <a:gd name="connsiteY0" fmla="*/ 0 h 6858000"/>
              <a:gd name="connsiteX1" fmla="*/ 416065 w 5712299"/>
              <a:gd name="connsiteY1" fmla="*/ 0 h 6858000"/>
              <a:gd name="connsiteX2" fmla="*/ 5712299 w 5712299"/>
              <a:gd name="connsiteY2" fmla="*/ 6858000 h 6858000"/>
              <a:gd name="connsiteX3" fmla="*/ 0 w 57122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2299" h="6858000">
                <a:moveTo>
                  <a:pt x="0" y="0"/>
                </a:moveTo>
                <a:lnTo>
                  <a:pt x="416065" y="0"/>
                </a:lnTo>
                <a:lnTo>
                  <a:pt x="571229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8000">
                <a:schemeClr val="accent4">
                  <a:alpha val="8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AEA57D-82AE-E845-8BD4-70D88FF53DA1}"/>
              </a:ext>
            </a:extLst>
          </p:cNvPr>
          <p:cNvCxnSpPr>
            <a:cxnSpLocks/>
          </p:cNvCxnSpPr>
          <p:nvPr/>
        </p:nvCxnSpPr>
        <p:spPr>
          <a:xfrm>
            <a:off x="662505" y="-27432"/>
            <a:ext cx="5321115" cy="6902057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516208" y="1104861"/>
            <a:ext cx="7066192" cy="16573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516208" y="2767985"/>
            <a:ext cx="7066192" cy="661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14304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6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17">
            <a:extLst>
              <a:ext uri="{FF2B5EF4-FFF2-40B4-BE49-F238E27FC236}">
                <a16:creationId xmlns:a16="http://schemas.microsoft.com/office/drawing/2014/main" id="{243C096D-ADD3-344A-8BD0-508BC4D630BB}"/>
              </a:ext>
            </a:extLst>
          </p:cNvPr>
          <p:cNvSpPr/>
          <p:nvPr/>
        </p:nvSpPr>
        <p:spPr>
          <a:xfrm>
            <a:off x="7974013" y="4032250"/>
            <a:ext cx="4217987" cy="2835275"/>
          </a:xfrm>
          <a:custGeom>
            <a:avLst/>
            <a:gdLst>
              <a:gd name="connsiteX0" fmla="*/ 3712464 w 4218432"/>
              <a:gd name="connsiteY0" fmla="*/ 0 h 2834640"/>
              <a:gd name="connsiteX1" fmla="*/ 4218432 w 4218432"/>
              <a:gd name="connsiteY1" fmla="*/ 550449 h 2834640"/>
              <a:gd name="connsiteX2" fmla="*/ 4218432 w 4218432"/>
              <a:gd name="connsiteY2" fmla="*/ 2834640 h 2834640"/>
              <a:gd name="connsiteX3" fmla="*/ 0 w 4218432"/>
              <a:gd name="connsiteY3" fmla="*/ 283464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8432" h="2834640">
                <a:moveTo>
                  <a:pt x="3712464" y="0"/>
                </a:moveTo>
                <a:lnTo>
                  <a:pt x="4218432" y="550449"/>
                </a:lnTo>
                <a:lnTo>
                  <a:pt x="4218432" y="2834640"/>
                </a:lnTo>
                <a:lnTo>
                  <a:pt x="0" y="283464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: Shape 11">
            <a:extLst>
              <a:ext uri="{FF2B5EF4-FFF2-40B4-BE49-F238E27FC236}">
                <a16:creationId xmlns:a16="http://schemas.microsoft.com/office/drawing/2014/main" id="{782F8A91-FA4B-C64B-A893-97CCE005A3A7}"/>
              </a:ext>
            </a:extLst>
          </p:cNvPr>
          <p:cNvSpPr/>
          <p:nvPr/>
        </p:nvSpPr>
        <p:spPr>
          <a:xfrm>
            <a:off x="4448175" y="0"/>
            <a:ext cx="7743825" cy="6861175"/>
          </a:xfrm>
          <a:custGeom>
            <a:avLst/>
            <a:gdLst>
              <a:gd name="connsiteX0" fmla="*/ 0 w 7743674"/>
              <a:gd name="connsiteY0" fmla="*/ 0 h 6860921"/>
              <a:gd name="connsiteX1" fmla="*/ 3597449 w 7743674"/>
              <a:gd name="connsiteY1" fmla="*/ 0 h 6860921"/>
              <a:gd name="connsiteX2" fmla="*/ 7743674 w 7743674"/>
              <a:gd name="connsiteY2" fmla="*/ 4608431 h 6860921"/>
              <a:gd name="connsiteX3" fmla="*/ 7743674 w 7743674"/>
              <a:gd name="connsiteY3" fmla="*/ 6860921 h 6860921"/>
              <a:gd name="connsiteX4" fmla="*/ 6077872 w 7743674"/>
              <a:gd name="connsiteY4" fmla="*/ 6853286 h 686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3674" h="6860921">
                <a:moveTo>
                  <a:pt x="0" y="0"/>
                </a:moveTo>
                <a:lnTo>
                  <a:pt x="3597449" y="0"/>
                </a:lnTo>
                <a:lnTo>
                  <a:pt x="7743674" y="4608431"/>
                </a:lnTo>
                <a:lnTo>
                  <a:pt x="7743674" y="6860921"/>
                </a:lnTo>
                <a:lnTo>
                  <a:pt x="6077872" y="6853286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269A9B-DC9A-F343-8871-9691D71D0589}"/>
              </a:ext>
            </a:extLst>
          </p:cNvPr>
          <p:cNvCxnSpPr>
            <a:cxnSpLocks/>
          </p:cNvCxnSpPr>
          <p:nvPr/>
        </p:nvCxnSpPr>
        <p:spPr>
          <a:xfrm flipH="1" flipV="1">
            <a:off x="4339771" y="19781"/>
            <a:ext cx="6056958" cy="6844153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25F6798F-B3A2-2546-A976-E3C396B3F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09599" y="2787650"/>
            <a:ext cx="5669280" cy="2498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400" b="1"/>
            </a:lvl2pPr>
            <a:lvl3pPr>
              <a:defRPr sz="5400" b="1"/>
            </a:lvl3pPr>
            <a:lvl4pPr>
              <a:defRPr sz="5400" b="1"/>
            </a:lvl4pPr>
            <a:lvl5pPr>
              <a:defRPr sz="5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0258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/ Content / Video 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36">
            <a:extLst>
              <a:ext uri="{FF2B5EF4-FFF2-40B4-BE49-F238E27FC236}">
                <a16:creationId xmlns:a16="http://schemas.microsoft.com/office/drawing/2014/main" id="{425614B5-F140-844E-88CD-256CC64D2A3A}"/>
              </a:ext>
            </a:extLst>
          </p:cNvPr>
          <p:cNvSpPr/>
          <p:nvPr/>
        </p:nvSpPr>
        <p:spPr>
          <a:xfrm rot="19379608">
            <a:off x="-1748160" y="-602034"/>
            <a:ext cx="7674989" cy="7712885"/>
          </a:xfrm>
          <a:custGeom>
            <a:avLst/>
            <a:gdLst>
              <a:gd name="connsiteX0" fmla="*/ 7674989 w 7674989"/>
              <a:gd name="connsiteY0" fmla="*/ 2673579 h 7712885"/>
              <a:gd name="connsiteX1" fmla="*/ 2966986 w 7674989"/>
              <a:gd name="connsiteY1" fmla="*/ 7712885 h 7712885"/>
              <a:gd name="connsiteX2" fmla="*/ 0 w 7674989"/>
              <a:gd name="connsiteY2" fmla="*/ 5476571 h 7712885"/>
              <a:gd name="connsiteX3" fmla="*/ 4127871 w 7674989"/>
              <a:gd name="connsiteY3" fmla="*/ 0 h 77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4989" h="7712885">
                <a:moveTo>
                  <a:pt x="7674989" y="2673579"/>
                </a:moveTo>
                <a:lnTo>
                  <a:pt x="2966986" y="7712885"/>
                </a:lnTo>
                <a:lnTo>
                  <a:pt x="0" y="5476571"/>
                </a:lnTo>
                <a:lnTo>
                  <a:pt x="4127871" y="0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1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reeform: Shape 34">
            <a:extLst>
              <a:ext uri="{FF2B5EF4-FFF2-40B4-BE49-F238E27FC236}">
                <a16:creationId xmlns:a16="http://schemas.microsoft.com/office/drawing/2014/main" id="{D345DE99-9168-8749-BA19-FA6F7ECABDC4}"/>
              </a:ext>
            </a:extLst>
          </p:cNvPr>
          <p:cNvSpPr/>
          <p:nvPr/>
        </p:nvSpPr>
        <p:spPr>
          <a:xfrm rot="19379608">
            <a:off x="-255267" y="2384753"/>
            <a:ext cx="11353959" cy="4469448"/>
          </a:xfrm>
          <a:custGeom>
            <a:avLst/>
            <a:gdLst>
              <a:gd name="connsiteX0" fmla="*/ 11353959 w 11353959"/>
              <a:gd name="connsiteY0" fmla="*/ 2541281 h 4469448"/>
              <a:gd name="connsiteX1" fmla="*/ 4922798 w 11353959"/>
              <a:gd name="connsiteY1" fmla="*/ 4469448 h 4469448"/>
              <a:gd name="connsiteX2" fmla="*/ 0 w 11353959"/>
              <a:gd name="connsiteY2" fmla="*/ 758974 h 4469448"/>
              <a:gd name="connsiteX3" fmla="*/ 572064 w 11353959"/>
              <a:gd name="connsiteY3" fmla="*/ 0 h 446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53959" h="4469448">
                <a:moveTo>
                  <a:pt x="11353959" y="2541281"/>
                </a:moveTo>
                <a:lnTo>
                  <a:pt x="4922798" y="4469448"/>
                </a:lnTo>
                <a:lnTo>
                  <a:pt x="0" y="758974"/>
                </a:lnTo>
                <a:lnTo>
                  <a:pt x="572064" y="0"/>
                </a:lnTo>
                <a:close/>
              </a:path>
            </a:pathLst>
          </a:custGeom>
          <a:gradFill>
            <a:gsLst>
              <a:gs pos="99000">
                <a:schemeClr val="bg1">
                  <a:alpha val="9000"/>
                </a:schemeClr>
              </a:gs>
              <a:gs pos="0">
                <a:schemeClr val="bg1">
                  <a:alpha val="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2A3C6AF6-EBC0-8B44-8662-9F0EC2A04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AF4E693D-4FC5-2545-8859-3163830AD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979"/>
          <a:stretch>
            <a:fillRect/>
          </a:stretch>
        </p:blipFill>
        <p:spPr bwMode="auto">
          <a:xfrm>
            <a:off x="0" y="6775450"/>
            <a:ext cx="12192000" cy="8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reeform: Shape 16">
            <a:extLst>
              <a:ext uri="{FF2B5EF4-FFF2-40B4-BE49-F238E27FC236}">
                <a16:creationId xmlns:a16="http://schemas.microsoft.com/office/drawing/2014/main" id="{AA1FC689-4875-FB43-AC57-3BD2F05273FA}"/>
              </a:ext>
            </a:extLst>
          </p:cNvPr>
          <p:cNvSpPr/>
          <p:nvPr/>
        </p:nvSpPr>
        <p:spPr>
          <a:xfrm rot="19379608">
            <a:off x="1248447" y="-2838051"/>
            <a:ext cx="7456088" cy="7238188"/>
          </a:xfrm>
          <a:custGeom>
            <a:avLst/>
            <a:gdLst>
              <a:gd name="connsiteX0" fmla="*/ 224099 w 7456088"/>
              <a:gd name="connsiteY0" fmla="*/ 0 h 7238188"/>
              <a:gd name="connsiteX1" fmla="*/ 6750984 w 7456088"/>
              <a:gd name="connsiteY1" fmla="*/ 4919527 h 7238188"/>
              <a:gd name="connsiteX2" fmla="*/ 7456088 w 7456088"/>
              <a:gd name="connsiteY2" fmla="*/ 7238188 h 7238188"/>
              <a:gd name="connsiteX3" fmla="*/ 0 w 7456088"/>
              <a:gd name="connsiteY3" fmla="*/ 297319 h 723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6088" h="7238188">
                <a:moveTo>
                  <a:pt x="224099" y="0"/>
                </a:moveTo>
                <a:lnTo>
                  <a:pt x="6750984" y="4919527"/>
                </a:lnTo>
                <a:lnTo>
                  <a:pt x="7456088" y="7238188"/>
                </a:lnTo>
                <a:lnTo>
                  <a:pt x="0" y="297319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15000"/>
                </a:schemeClr>
              </a:gs>
              <a:gs pos="0">
                <a:schemeClr val="bg1">
                  <a:alpha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1"/>
          </p:nvPr>
        </p:nvSpPr>
        <p:spPr>
          <a:xfrm>
            <a:off x="9056788" y="2108778"/>
            <a:ext cx="252561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24"/>
          </p:nvPr>
        </p:nvSpPr>
        <p:spPr>
          <a:xfrm>
            <a:off x="609600" y="1471584"/>
            <a:ext cx="8107182" cy="4443480"/>
          </a:xfrm>
          <a:prstGeom prst="rect">
            <a:avLst/>
          </a:prstGeom>
          <a:effectLst>
            <a:softEdge rad="0"/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9056788" y="1531199"/>
            <a:ext cx="252561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60813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D06C295-2447-214E-BBB2-CAF9AE38C1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F97E3C-6B69-E747-83E0-F68B72835E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5949" y="1644033"/>
            <a:ext cx="2662008" cy="82832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A04C6FF3-D072-4600-B947-1073787D9DE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4800" y="3078863"/>
            <a:ext cx="3657600" cy="127158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sp>
        <p:nvSpPr>
          <p:cNvPr id="7" name="Text Placeholder 36">
            <a:extLst>
              <a:ext uri="{FF2B5EF4-FFF2-40B4-BE49-F238E27FC236}">
                <a16:creationId xmlns:a16="http://schemas.microsoft.com/office/drawing/2014/main" id="{79A36AE3-3962-4328-B7E7-2CEB8935E8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24640" y="4349320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</p:spTree>
    <p:extLst>
      <p:ext uri="{BB962C8B-B14F-4D97-AF65-F5344CB8AC3E}">
        <p14:creationId xmlns:p14="http://schemas.microsoft.com/office/powerpoint/2010/main" val="2627345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36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3C66C643-40F3-483E-8046-AFCC63C2DE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974"/>
            <a:ext cx="12192000" cy="68520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F31C1A-E0A7-A64C-A2AA-507F922458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5949" y="1644033"/>
            <a:ext cx="2662008" cy="828321"/>
          </a:xfrm>
          <a:prstGeom prst="rect">
            <a:avLst/>
          </a:prstGeom>
        </p:spPr>
      </p:pic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8F2B69CC-26B8-4B8E-BBDE-7AFA698148B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" y="0"/>
            <a:ext cx="5169289" cy="6858000"/>
          </a:xfrm>
          <a:custGeom>
            <a:avLst/>
            <a:gdLst>
              <a:gd name="connsiteX0" fmla="*/ 0 w 5169289"/>
              <a:gd name="connsiteY0" fmla="*/ 0 h 6858000"/>
              <a:gd name="connsiteX1" fmla="*/ 2457881 w 5169289"/>
              <a:gd name="connsiteY1" fmla="*/ 0 h 6858000"/>
              <a:gd name="connsiteX2" fmla="*/ 5169289 w 5169289"/>
              <a:gd name="connsiteY2" fmla="*/ 6858000 h 6858000"/>
              <a:gd name="connsiteX3" fmla="*/ 2133271 w 5169289"/>
              <a:gd name="connsiteY3" fmla="*/ 6858000 h 6858000"/>
              <a:gd name="connsiteX4" fmla="*/ 0 w 5169289"/>
              <a:gd name="connsiteY4" fmla="*/ 51774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9289" h="6858000">
                <a:moveTo>
                  <a:pt x="0" y="0"/>
                </a:moveTo>
                <a:lnTo>
                  <a:pt x="2457881" y="0"/>
                </a:lnTo>
                <a:lnTo>
                  <a:pt x="5169289" y="6858000"/>
                </a:lnTo>
                <a:lnTo>
                  <a:pt x="2133271" y="6858000"/>
                </a:lnTo>
                <a:lnTo>
                  <a:pt x="0" y="51774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25E8838-ACD5-474B-90EC-26C2E54E84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4800" y="3078863"/>
            <a:ext cx="3657600" cy="127158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sp>
        <p:nvSpPr>
          <p:cNvPr id="9" name="Text Placeholder 36">
            <a:extLst>
              <a:ext uri="{FF2B5EF4-FFF2-40B4-BE49-F238E27FC236}">
                <a16:creationId xmlns:a16="http://schemas.microsoft.com/office/drawing/2014/main" id="{7FA01587-6051-0946-99CB-CA48355C1A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24640" y="4349320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7" name="Graphic 7">
            <a:extLst>
              <a:ext uri="{FF2B5EF4-FFF2-40B4-BE49-F238E27FC236}">
                <a16:creationId xmlns:a16="http://schemas.microsoft.com/office/drawing/2014/main" id="{F2F34853-1E04-4CBC-9618-6C1E67B88C9C}"/>
              </a:ext>
            </a:extLst>
          </p:cNvPr>
          <p:cNvSpPr/>
          <p:nvPr userDrawn="1"/>
        </p:nvSpPr>
        <p:spPr>
          <a:xfrm>
            <a:off x="0" y="3386708"/>
            <a:ext cx="7580609" cy="3471292"/>
          </a:xfrm>
          <a:custGeom>
            <a:avLst/>
            <a:gdLst>
              <a:gd name="connsiteX0" fmla="*/ 0 w 7580609"/>
              <a:gd name="connsiteY0" fmla="*/ 2989421 h 3471292"/>
              <a:gd name="connsiteX1" fmla="*/ 0 w 7580609"/>
              <a:gd name="connsiteY1" fmla="*/ 3476699 h 3471292"/>
              <a:gd name="connsiteX2" fmla="*/ 4752210 w 7580609"/>
              <a:gd name="connsiteY2" fmla="*/ 3476699 h 3471292"/>
              <a:gd name="connsiteX3" fmla="*/ 7587963 w 7580609"/>
              <a:gd name="connsiteY3" fmla="*/ 0 h 347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0609" h="3471292">
                <a:moveTo>
                  <a:pt x="0" y="2989421"/>
                </a:moveTo>
                <a:lnTo>
                  <a:pt x="0" y="3476699"/>
                </a:lnTo>
                <a:lnTo>
                  <a:pt x="4752210" y="3476699"/>
                </a:lnTo>
                <a:lnTo>
                  <a:pt x="758796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87000"/>
                </a:schemeClr>
              </a:gs>
              <a:gs pos="100000">
                <a:srgbClr val="50B39E">
                  <a:alpha val="95000"/>
                </a:srgbClr>
              </a:gs>
            </a:gsLst>
            <a:lin ang="10800000" scaled="1"/>
            <a:tileRect/>
          </a:gradFill>
          <a:ln w="108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29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36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18D0E1-31EE-1A4E-8F2D-7C93E3ECB0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232" cy="6858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8841F20-E0C5-4E26-AE62-56529CA19BB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6" name="Text Placeholder 36">
            <a:extLst>
              <a:ext uri="{FF2B5EF4-FFF2-40B4-BE49-F238E27FC236}">
                <a16:creationId xmlns:a16="http://schemas.microsoft.com/office/drawing/2014/main" id="{5BB9B0B6-C511-4A7A-8EE6-5D7640635A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E390E0-F5C9-4FEC-BD1E-34EFEE1362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06722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7B2371-49E4-9F47-8F08-E8F510763F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232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A6FF60-F0B5-EF41-8F61-7F7388FC0D2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22" name="Text Placeholder 36">
            <a:extLst>
              <a:ext uri="{FF2B5EF4-FFF2-40B4-BE49-F238E27FC236}">
                <a16:creationId xmlns:a16="http://schemas.microsoft.com/office/drawing/2014/main" id="{E69E6E09-34D7-4C4D-AE1A-2B52069CE7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9C8012CE-B14A-48AF-9BB0-2645651F23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4065" y="3707691"/>
            <a:ext cx="457833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826554-1935-407A-B954-A94B6979D3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6350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521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930A56-C03F-D145-AB3A-84443A3BA5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9C00A87-B378-2449-BFAA-F7516B2098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8" name="Text Placeholder 36">
            <a:extLst>
              <a:ext uri="{FF2B5EF4-FFF2-40B4-BE49-F238E27FC236}">
                <a16:creationId xmlns:a16="http://schemas.microsoft.com/office/drawing/2014/main" id="{729D9D16-3A21-4FD0-994E-92383F2258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4CA7905-08E3-491E-8DE6-4FA13B2935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9657048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7F9A25C-3A29-3C4B-A3F3-0ECA9EE835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92456E2-C3AD-CF4A-8545-5A108C8DB8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11" name="Text Placeholder 36">
            <a:extLst>
              <a:ext uri="{FF2B5EF4-FFF2-40B4-BE49-F238E27FC236}">
                <a16:creationId xmlns:a16="http://schemas.microsoft.com/office/drawing/2014/main" id="{78FF09C7-8FBC-49ED-BBB1-61C779D455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885F5FED-7E1A-4E7F-900D-90BA9CFB9F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D511509-41EE-4549-B6D4-BBFA6E0F9D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6350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063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93905A-D74D-FC47-8EA0-5421BD0497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1D6A819-65B1-B548-B13A-86D19D5707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8" name="Text Placeholder 36">
            <a:extLst>
              <a:ext uri="{FF2B5EF4-FFF2-40B4-BE49-F238E27FC236}">
                <a16:creationId xmlns:a16="http://schemas.microsoft.com/office/drawing/2014/main" id="{86805D56-43A8-44F9-A139-BA00FCCAD9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9004A93-4C6F-4354-9D71-F8FF295DEC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11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4152AA-F941-F248-AA47-971C17608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026AEBE-3758-2042-A57C-526AD2F03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8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02124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FC87FB-1F39-8246-B9BA-8B1EF10B66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4F2AF89-5A43-E046-9CEF-D6E00063F8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11" name="Text Placeholder 36">
            <a:extLst>
              <a:ext uri="{FF2B5EF4-FFF2-40B4-BE49-F238E27FC236}">
                <a16:creationId xmlns:a16="http://schemas.microsoft.com/office/drawing/2014/main" id="{43FEF6D0-CE47-4C9F-BBA5-F04B2BE23F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3523F2E-20A4-4513-A796-B378F427C0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E9DEC3C-40BB-4059-8F22-1EB0FD919E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7481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15638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4F2AF89-5A43-E046-9CEF-D6E00063F8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11" name="Text Placeholder 36">
            <a:extLst>
              <a:ext uri="{FF2B5EF4-FFF2-40B4-BE49-F238E27FC236}">
                <a16:creationId xmlns:a16="http://schemas.microsoft.com/office/drawing/2014/main" id="{43FEF6D0-CE47-4C9F-BBA5-F04B2BE23F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69788" y="5075428"/>
            <a:ext cx="4510830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3523F2E-20A4-4513-A796-B378F427C0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9667" y="3707691"/>
            <a:ext cx="4512734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51F982-17CF-4D0B-877A-176262161D0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0032549A-8B0C-434F-BC49-C88E3B4BE5DB}"/>
              </a:ext>
            </a:extLst>
          </p:cNvPr>
          <p:cNvSpPr/>
          <p:nvPr userDrawn="1"/>
        </p:nvSpPr>
        <p:spPr>
          <a:xfrm>
            <a:off x="0" y="-74428"/>
            <a:ext cx="4512734" cy="6932427"/>
          </a:xfrm>
          <a:custGeom>
            <a:avLst/>
            <a:gdLst>
              <a:gd name="connsiteX0" fmla="*/ 1718734 w 4512734"/>
              <a:gd name="connsiteY0" fmla="*/ 8467 h 6824133"/>
              <a:gd name="connsiteX1" fmla="*/ 4512734 w 4512734"/>
              <a:gd name="connsiteY1" fmla="*/ 6824133 h 6824133"/>
              <a:gd name="connsiteX2" fmla="*/ 0 w 4512734"/>
              <a:gd name="connsiteY2" fmla="*/ 6824133 h 6824133"/>
              <a:gd name="connsiteX3" fmla="*/ 0 w 4512734"/>
              <a:gd name="connsiteY3" fmla="*/ 0 h 6824133"/>
              <a:gd name="connsiteX4" fmla="*/ 1718734 w 4512734"/>
              <a:gd name="connsiteY4" fmla="*/ 8467 h 682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4" h="6824133">
                <a:moveTo>
                  <a:pt x="1718734" y="8467"/>
                </a:moveTo>
                <a:lnTo>
                  <a:pt x="4512734" y="6824133"/>
                </a:lnTo>
                <a:lnTo>
                  <a:pt x="0" y="6824133"/>
                </a:lnTo>
                <a:lnTo>
                  <a:pt x="0" y="0"/>
                </a:lnTo>
                <a:lnTo>
                  <a:pt x="1718734" y="846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36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4F2AF89-5A43-E046-9CEF-D6E00063F8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11" name="Text Placeholder 36">
            <a:extLst>
              <a:ext uri="{FF2B5EF4-FFF2-40B4-BE49-F238E27FC236}">
                <a16:creationId xmlns:a16="http://schemas.microsoft.com/office/drawing/2014/main" id="{43FEF6D0-CE47-4C9F-BBA5-F04B2BE23F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69788" y="5075428"/>
            <a:ext cx="4510830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3523F2E-20A4-4513-A796-B378F427C0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9667" y="3707691"/>
            <a:ext cx="4512734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51F982-17CF-4D0B-877A-176262161D0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98BB2F5B-297B-429E-BB30-056626391C25}"/>
              </a:ext>
            </a:extLst>
          </p:cNvPr>
          <p:cNvSpPr/>
          <p:nvPr userDrawn="1"/>
        </p:nvSpPr>
        <p:spPr>
          <a:xfrm>
            <a:off x="0" y="-74427"/>
            <a:ext cx="4512734" cy="6932427"/>
          </a:xfrm>
          <a:custGeom>
            <a:avLst/>
            <a:gdLst>
              <a:gd name="connsiteX0" fmla="*/ 1718734 w 4512734"/>
              <a:gd name="connsiteY0" fmla="*/ 8467 h 6824133"/>
              <a:gd name="connsiteX1" fmla="*/ 4512734 w 4512734"/>
              <a:gd name="connsiteY1" fmla="*/ 6824133 h 6824133"/>
              <a:gd name="connsiteX2" fmla="*/ 0 w 4512734"/>
              <a:gd name="connsiteY2" fmla="*/ 6824133 h 6824133"/>
              <a:gd name="connsiteX3" fmla="*/ 0 w 4512734"/>
              <a:gd name="connsiteY3" fmla="*/ 0 h 6824133"/>
              <a:gd name="connsiteX4" fmla="*/ 1718734 w 4512734"/>
              <a:gd name="connsiteY4" fmla="*/ 8467 h 682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4" h="6824133">
                <a:moveTo>
                  <a:pt x="1718734" y="8467"/>
                </a:moveTo>
                <a:lnTo>
                  <a:pt x="4512734" y="6824133"/>
                </a:lnTo>
                <a:lnTo>
                  <a:pt x="0" y="6824133"/>
                </a:lnTo>
                <a:lnTo>
                  <a:pt x="0" y="0"/>
                </a:lnTo>
                <a:lnTo>
                  <a:pt x="1718734" y="8467"/>
                </a:lnTo>
                <a:close/>
              </a:path>
            </a:pathLst>
          </a:custGeom>
          <a:gradFill>
            <a:gsLst>
              <a:gs pos="0">
                <a:srgbClr val="A5CF67"/>
              </a:gs>
              <a:gs pos="99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2615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9494F05-31C1-634D-9E5D-BB36E930BA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8867774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7E1C0B-25CE-49AB-9945-14AC3E6028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72237" b="37123"/>
          <a:stretch/>
        </p:blipFill>
        <p:spPr>
          <a:xfrm>
            <a:off x="8807116" y="0"/>
            <a:ext cx="3384884" cy="43121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DE9540-572B-49EB-BBE1-8F5ABA880A9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16CBA1-BEA5-4928-B940-38E632C00C6F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599" y="1663200"/>
            <a:ext cx="8867775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3173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9494F05-31C1-634D-9E5D-BB36E930BA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4018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210AAC-8FF8-46F0-A01F-0BD24111C3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524000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600" b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marL="0" lvl="0" algn="ctr"/>
            <a:r>
              <a:rPr lang="en-GB" noProof="0" dirty="0"/>
              <a:t>##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F49B1255-E616-42CA-9A44-9B8D3D3EF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435717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0236DF5E-02FB-4D0D-B154-96FBE01314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5170869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GB" noProof="0" dirty="0"/>
              <a:t>##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5E386D22-AEA2-4022-826F-AC213839AC3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4259151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5A245C2-2791-408B-AB20-FBD474E7059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3347434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60286D20-16B3-4C48-B086-37FAD17EAB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8400" y="1524000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dirty="0"/>
              <a:t>##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11965CC1-CBF3-4456-B704-4C8BEF2E97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0" y="2435717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D1A46BB-CD37-4782-8D2C-2AF2ED290C5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8400" y="5170869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GB" noProof="0" dirty="0"/>
              <a:t>##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53808691-F177-4AF9-A74A-E9C0154D68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48400" y="4259151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D8B702E8-22A7-450D-B7D9-546DEE0B4D6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8400" y="3347434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D30610FB-2D5B-4047-90F6-6F14FC1525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00174" y="1574966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3AA40F9A-BFAC-4100-AEFA-B64A4C0E8C0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00174" y="1912825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baseline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F2224A7-03BE-4251-B0FB-BE7B3E9D3D9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00174" y="2514352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92FEDE8A-0582-4ABC-B3D1-9BA3C1D54A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00174" y="2852211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B0678AC4-5964-4B76-A4B7-C2497933D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00174" y="342496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79497123-1128-4478-8F9E-5E31BD54A1F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00174" y="376282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67DF4FAC-E9AA-4F7C-B482-178AEF72E4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00174" y="4312435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9A20ACD0-DC10-4ED1-B7E0-60C6B8F4503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00174" y="4650294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3D3C5426-2C85-4C2E-B0BD-4220616FCC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00174" y="525307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35" name="Text Placeholder 27">
            <a:extLst>
              <a:ext uri="{FF2B5EF4-FFF2-40B4-BE49-F238E27FC236}">
                <a16:creationId xmlns:a16="http://schemas.microsoft.com/office/drawing/2014/main" id="{998919EA-561D-4991-856B-C98AFCB1945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00174" y="559093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6" name="Text Placeholder 27">
            <a:extLst>
              <a:ext uri="{FF2B5EF4-FFF2-40B4-BE49-F238E27FC236}">
                <a16:creationId xmlns:a16="http://schemas.microsoft.com/office/drawing/2014/main" id="{62424A79-48BA-4858-AF15-7372F7F1054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038975" y="1574966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Text Placeholder 27">
            <a:extLst>
              <a:ext uri="{FF2B5EF4-FFF2-40B4-BE49-F238E27FC236}">
                <a16:creationId xmlns:a16="http://schemas.microsoft.com/office/drawing/2014/main" id="{1D447F5B-80EA-497D-AA1D-DD3C6BB5390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038975" y="1912825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1C7AC752-B563-43F1-B875-7216E9902D6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038975" y="2514352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39" name="Text Placeholder 27">
            <a:extLst>
              <a:ext uri="{FF2B5EF4-FFF2-40B4-BE49-F238E27FC236}">
                <a16:creationId xmlns:a16="http://schemas.microsoft.com/office/drawing/2014/main" id="{A5E8293D-BB96-4E02-A5C6-F70D35C1FDF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038975" y="2852211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40" name="Text Placeholder 27">
            <a:extLst>
              <a:ext uri="{FF2B5EF4-FFF2-40B4-BE49-F238E27FC236}">
                <a16:creationId xmlns:a16="http://schemas.microsoft.com/office/drawing/2014/main" id="{8438E67E-BBB0-4E73-8AA8-1AB3943C490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38975" y="342496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41" name="Text Placeholder 27">
            <a:extLst>
              <a:ext uri="{FF2B5EF4-FFF2-40B4-BE49-F238E27FC236}">
                <a16:creationId xmlns:a16="http://schemas.microsoft.com/office/drawing/2014/main" id="{18983759-EA5A-44E5-B519-BF9184F8446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038975" y="376282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42" name="Text Placeholder 27">
            <a:extLst>
              <a:ext uri="{FF2B5EF4-FFF2-40B4-BE49-F238E27FC236}">
                <a16:creationId xmlns:a16="http://schemas.microsoft.com/office/drawing/2014/main" id="{B03717EB-1B0E-4D72-814C-16B2135DE9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038975" y="4312435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C0EA8A55-A193-4401-832A-FCDC1B4649F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038975" y="4650294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44" name="Text Placeholder 27">
            <a:extLst>
              <a:ext uri="{FF2B5EF4-FFF2-40B4-BE49-F238E27FC236}">
                <a16:creationId xmlns:a16="http://schemas.microsoft.com/office/drawing/2014/main" id="{18967966-2CC7-49EC-856A-6A95F25DE04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038975" y="525307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45" name="Text Placeholder 27">
            <a:extLst>
              <a:ext uri="{FF2B5EF4-FFF2-40B4-BE49-F238E27FC236}">
                <a16:creationId xmlns:a16="http://schemas.microsoft.com/office/drawing/2014/main" id="{94563EDB-19D3-4C6D-B26E-6D7BE8AC5F0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038975" y="559093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2286CEB-5B18-4C2E-9F66-09CDC3D497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87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3">
    <p:bg>
      <p:bgPr>
        <a:gradFill>
          <a:gsLst>
            <a:gs pos="0">
              <a:srgbClr val="0F5F7E"/>
            </a:gs>
            <a:gs pos="100000">
              <a:srgbClr val="008C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2DEB12-1068-7E45-91A7-16BB95894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646F9CB1-E938-4F8E-89F1-960957E6A0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4018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Click to add title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3658727-198C-421F-BB93-91D517DA702F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09600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22B44EA8-E4B7-42DC-8510-EDBDE8B42A26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2852471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7ECBA1A4-D8C8-4096-B94C-E98FFD851868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5095342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8184D3AA-7F1B-4107-BD86-35E3AEA555B1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338213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9E9A31C-410C-4369-93D4-CF4516E8070E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9581082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BD2E438-99F4-4AC6-86B3-E574835ED04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9600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7652F50-460B-427E-8D76-62B5DDB01FD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852471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265FA49-5189-44D6-8CEC-666A44261D3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094732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C0B04945-45F5-43A9-86BB-C6A92BA86FD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338214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66B3C3F-BD02-45AE-AA14-AABD86125D3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579864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14682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1663200"/>
            <a:ext cx="10972800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0391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with 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77EB4C-F4AE-6647-B38B-55514C8AE0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" y="139738"/>
            <a:ext cx="4549453" cy="410233"/>
          </a:xfrm>
          <a:prstGeom prst="rect">
            <a:avLst/>
          </a:prstGeom>
        </p:spPr>
        <p:txBody>
          <a:bodyPr lIns="0" rIns="0" anchor="t"/>
          <a:lstStyle>
            <a:lvl1pPr marL="0" indent="0">
              <a:buFontTx/>
              <a:buNone/>
              <a:defRPr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section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1663200"/>
            <a:ext cx="10972800" cy="42264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D201DC-C729-A54B-B0EA-CFC4139B3E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39738"/>
            <a:ext cx="503583" cy="17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1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  <p15:guide id="5" orient="horz" pos="192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/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DB67C4-9F11-4557-B2AD-F94C07FA5D8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226629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CCFAE-5843-4CB1-AF0A-26B66166EC6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0" y="1524002"/>
            <a:ext cx="5356225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A104E86-878D-45D4-9F55-5F008496538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26629" y="1524002"/>
            <a:ext cx="5356225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32277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2108778"/>
            <a:ext cx="3481523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DB67C4-9F11-4557-B2AD-F94C07FA5D8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00205" y="2108778"/>
            <a:ext cx="3482195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AA74F2D-ECDC-476F-AB80-DC034B43E4D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4354903" y="2108778"/>
            <a:ext cx="3482195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7000B0D-FAC8-4A63-8815-AEF50D90AFB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D90BB7C2-68DF-4C5F-B8A5-D69D0EAFC75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54568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F9DFEF2A-58FC-4BAD-AF5F-5732E27B844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100879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4417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1C8EA3AF-89AB-A74F-8A5F-ACD3F6044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8116224A-A10D-2A43-AFED-7226BB9ED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-6350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31239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BB7819F-0E8B-415E-B16D-70EBC1B2C7B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390889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3E898B9-6567-4C9A-8485-2C3359124988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6172178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0628B41-06E7-428D-B2D9-1BA1187BFCD7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8953467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BDFC3D2-6414-4834-A08A-B7D0F0F01CD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52BFCC6-AC9F-4E93-81A0-3ED3AB3E20E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390889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FD7484E-340B-4F81-B86A-62C5E95E4CF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172177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E800CF2-BFB7-4B5F-BDD1-FE16496672D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953465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90566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+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AF3CC-521A-446F-99A7-04C464EB0BE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26175" y="1524001"/>
            <a:ext cx="5356225" cy="4350671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A27E7F5-8958-44D4-AD43-19F01C809FE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5355770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51824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+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26628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03049D75-CC3B-4AB5-A696-6B399CBC786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09148" y="1524001"/>
            <a:ext cx="5356225" cy="435067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insert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B49CF5B-EDC2-42C1-9055-6769A86CC79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26628" y="1524002"/>
            <a:ext cx="5355771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18665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bject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4383315"/>
            <a:ext cx="3481523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DB67C4-9F11-4557-B2AD-F94C07FA5D8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00205" y="4383315"/>
            <a:ext cx="3482195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AA74F2D-ECDC-476F-AB80-DC034B43E4D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4354903" y="4383315"/>
            <a:ext cx="3482195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46B9B54-2DB3-47D6-ADDB-77D065EFB7D3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09600" y="1524001"/>
            <a:ext cx="3481523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defRPr sz="1400"/>
            </a:lvl5pPr>
          </a:lstStyle>
          <a:p>
            <a:pPr lvl="0"/>
            <a:r>
              <a:rPr lang="en-GB" noProof="0" dirty="0"/>
              <a:t>Click to insert object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3714E44-0209-4445-913B-F0B8A5E7C923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100205" y="1524001"/>
            <a:ext cx="3482195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insert object</a:t>
            </a:r>
          </a:p>
          <a:p>
            <a:pPr lvl="4"/>
            <a:endParaRPr lang="en-GB" noProof="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CAAD208-8173-4FC0-A08E-6D1F9231BA4D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354903" y="1524001"/>
            <a:ext cx="3482195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defRPr sz="1400"/>
            </a:lvl5pPr>
          </a:lstStyle>
          <a:p>
            <a:pPr lvl="0"/>
            <a:r>
              <a:rPr lang="en-GB" noProof="0" dirty="0"/>
              <a:t>Click to insert object</a:t>
            </a:r>
          </a:p>
        </p:txBody>
      </p:sp>
    </p:spTree>
    <p:extLst>
      <p:ext uri="{BB962C8B-B14F-4D97-AF65-F5344CB8AC3E}">
        <p14:creationId xmlns:p14="http://schemas.microsoft.com/office/powerpoint/2010/main" val="826666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sub-title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Picture 7" descr="A picture containing display&#10;&#10;Description automatically generated">
            <a:extLst>
              <a:ext uri="{FF2B5EF4-FFF2-40B4-BE49-F238E27FC236}">
                <a16:creationId xmlns:a16="http://schemas.microsoft.com/office/drawing/2014/main" id="{497C2969-F1A4-4ABF-8D92-F22FEE44725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704123" y="1541661"/>
            <a:ext cx="6783755" cy="5104776"/>
          </a:xfrm>
          <a:prstGeom prst="rect">
            <a:avLst/>
          </a:prstGeom>
        </p:spPr>
      </p:pic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6A8DF81-97F1-49A5-A2DB-E7C6F23FC12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762375" y="1938567"/>
            <a:ext cx="4667250" cy="26289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425338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/ Jo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FCE888F-50D7-4413-975C-EA337A88738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09600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AD79F0C-D8CE-4E81-BD91-56122A96B50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86025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A9C0423-46BD-49ED-B6D7-71E431170D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86025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BA2893E-E9BB-488B-BF10-6CC74C52C18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86025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E1F867D-0103-4F12-954D-205F9265201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391750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38647B87-B4C9-42A9-9EA4-7AF4583ECA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68175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7AD56F9-378E-430D-A02F-B42EAD8E5D9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8175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06FF5877-CBAB-4478-986F-3573A0058A3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8175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ECF40B4C-982F-4AB2-935F-295BE83E259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173899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695DD8E1-FA95-48D0-AEE2-F57F2AFF60D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050324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5ED88D0B-E6A4-4CE0-AC06-69810F28F15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50324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A66B2CFF-5688-4B3D-BB74-F59BFB81719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050324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99CCE435-91B0-4BA8-909C-84A681A09FB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09600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65A091F7-3DCB-47BC-B107-BF09A8FEE4D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86025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EDEF6A02-7F1B-4BE7-BA4D-A8210D46022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86025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2844D631-F40B-4199-A5E6-CB6FE8F334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486025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02436CF3-00B1-4417-9B89-2E18ED979269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4391750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0378FBD4-DA96-4281-9CA6-A467EDED5AD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8175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169B6F42-052F-45C1-96F2-5FE64835451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68175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54FEE6EF-4B51-4BDF-BA51-358BE285226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268175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4749ABEF-91BD-402B-8E24-9195D243C94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8173899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26624725-D93D-423A-BCF2-B1A78F18CB5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0050324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65CA8432-ED07-4939-B8CC-705664AFF7E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050324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6FC264D1-1261-4761-A3E9-B6E36AD7550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050324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83893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4276448"/>
            <a:ext cx="3481523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DB67C4-9F11-4557-B2AD-F94C07FA5D8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00205" y="4276448"/>
            <a:ext cx="3482195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AA74F2D-ECDC-476F-AB80-DC034B43E4D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4354903" y="4276448"/>
            <a:ext cx="3482195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0237C-5B3A-423F-9E49-E8750E4FBF8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noProof="0"/>
              <a:t>Bild durch Klicken auf Symbol hinzufügen</a:t>
            </a:r>
            <a:endParaRPr lang="en-GB" noProof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F41C0DD-30CA-4397-B0C4-E430873EAE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1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C5AAB74-40A5-48A1-AF34-6DF318983D4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55576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776FE14-EFAA-45A1-996A-3F09F63B64E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100205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206268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54CC3FC-7ECA-453F-B21F-57BB3524A00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5867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noProof="0"/>
              <a:t>Bild durch Klicken auf Symbol hinzufügen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4125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bject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FE5166B-EDCB-483E-97A0-84908C4F893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noProof="0"/>
              <a:t>Bild durch Klicken auf Symbol hinzufügen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2286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/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72A76D2-0A07-4012-9496-0C6FC98C1861}"/>
              </a:ext>
            </a:extLst>
          </p:cNvPr>
          <p:cNvSpPr/>
          <p:nvPr userDrawn="1"/>
        </p:nvSpPr>
        <p:spPr>
          <a:xfrm>
            <a:off x="-1" y="1"/>
            <a:ext cx="12192001" cy="6871266"/>
          </a:xfrm>
          <a:custGeom>
            <a:avLst/>
            <a:gdLst>
              <a:gd name="connsiteX0" fmla="*/ 0 w 12192001"/>
              <a:gd name="connsiteY0" fmla="*/ 0 h 6860633"/>
              <a:gd name="connsiteX1" fmla="*/ 12192001 w 12192001"/>
              <a:gd name="connsiteY1" fmla="*/ 0 h 6860633"/>
              <a:gd name="connsiteX2" fmla="*/ 12192001 w 12192001"/>
              <a:gd name="connsiteY2" fmla="*/ 6860633 h 6860633"/>
              <a:gd name="connsiteX3" fmla="*/ 0 w 12192001"/>
              <a:gd name="connsiteY3" fmla="*/ 6860633 h 6860633"/>
              <a:gd name="connsiteX4" fmla="*/ 0 w 12192001"/>
              <a:gd name="connsiteY4" fmla="*/ 0 h 6860633"/>
              <a:gd name="connsiteX0" fmla="*/ 0 w 12192001"/>
              <a:gd name="connsiteY0" fmla="*/ 0 h 6871266"/>
              <a:gd name="connsiteX1" fmla="*/ 12192001 w 12192001"/>
              <a:gd name="connsiteY1" fmla="*/ 0 h 6871266"/>
              <a:gd name="connsiteX2" fmla="*/ 12181368 w 12192001"/>
              <a:gd name="connsiteY2" fmla="*/ 6871266 h 6871266"/>
              <a:gd name="connsiteX3" fmla="*/ 0 w 12192001"/>
              <a:gd name="connsiteY3" fmla="*/ 6860633 h 6871266"/>
              <a:gd name="connsiteX4" fmla="*/ 0 w 12192001"/>
              <a:gd name="connsiteY4" fmla="*/ 0 h 6871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6871266">
                <a:moveTo>
                  <a:pt x="0" y="0"/>
                </a:moveTo>
                <a:lnTo>
                  <a:pt x="12192001" y="0"/>
                </a:lnTo>
                <a:cubicBezTo>
                  <a:pt x="12188457" y="2290422"/>
                  <a:pt x="12184912" y="4580844"/>
                  <a:pt x="12181368" y="6871266"/>
                </a:cubicBezTo>
                <a:lnTo>
                  <a:pt x="0" y="686063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5000">
                <a:srgbClr val="0F5F7E"/>
              </a:gs>
              <a:gs pos="35000">
                <a:schemeClr val="accent1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icture Placeholder 16">
            <a:extLst>
              <a:ext uri="{FF2B5EF4-FFF2-40B4-BE49-F238E27FC236}">
                <a16:creationId xmlns:a16="http://schemas.microsoft.com/office/drawing/2014/main" id="{BA524A99-4FA6-4820-961E-79896EC97AE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7461775" cy="6860633"/>
          </a:xfrm>
          <a:custGeom>
            <a:avLst/>
            <a:gdLst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6927273 w 6927273"/>
              <a:gd name="connsiteY2" fmla="*/ 6858000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4122290 w 6927273"/>
              <a:gd name="connsiteY2" fmla="*/ 6845643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8261397"/>
              <a:gd name="connsiteY0" fmla="*/ 0 h 6858000"/>
              <a:gd name="connsiteX1" fmla="*/ 8261397 w 8261397"/>
              <a:gd name="connsiteY1" fmla="*/ 14990 h 6858000"/>
              <a:gd name="connsiteX2" fmla="*/ 4122290 w 8261397"/>
              <a:gd name="connsiteY2" fmla="*/ 6845643 h 6858000"/>
              <a:gd name="connsiteX3" fmla="*/ 0 w 8261397"/>
              <a:gd name="connsiteY3" fmla="*/ 6858000 h 6858000"/>
              <a:gd name="connsiteX4" fmla="*/ 0 w 8261397"/>
              <a:gd name="connsiteY4" fmla="*/ 0 h 6858000"/>
              <a:gd name="connsiteX0" fmla="*/ 0 w 8261397"/>
              <a:gd name="connsiteY0" fmla="*/ 0 h 6860633"/>
              <a:gd name="connsiteX1" fmla="*/ 8261397 w 8261397"/>
              <a:gd name="connsiteY1" fmla="*/ 14990 h 6860633"/>
              <a:gd name="connsiteX2" fmla="*/ 5336493 w 8261397"/>
              <a:gd name="connsiteY2" fmla="*/ 6860633 h 6860633"/>
              <a:gd name="connsiteX3" fmla="*/ 0 w 8261397"/>
              <a:gd name="connsiteY3" fmla="*/ 6858000 h 6860633"/>
              <a:gd name="connsiteX4" fmla="*/ 0 w 8261397"/>
              <a:gd name="connsiteY4" fmla="*/ 0 h 6860633"/>
              <a:gd name="connsiteX0" fmla="*/ 0 w 8291377"/>
              <a:gd name="connsiteY0" fmla="*/ 0 h 6860633"/>
              <a:gd name="connsiteX1" fmla="*/ 8291377 w 8291377"/>
              <a:gd name="connsiteY1" fmla="*/ 0 h 6860633"/>
              <a:gd name="connsiteX2" fmla="*/ 5336493 w 8291377"/>
              <a:gd name="connsiteY2" fmla="*/ 6860633 h 6860633"/>
              <a:gd name="connsiteX3" fmla="*/ 0 w 8291377"/>
              <a:gd name="connsiteY3" fmla="*/ 6858000 h 6860633"/>
              <a:gd name="connsiteX4" fmla="*/ 0 w 8291377"/>
              <a:gd name="connsiteY4" fmla="*/ 0 h 686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91377" h="6860633">
                <a:moveTo>
                  <a:pt x="0" y="0"/>
                </a:moveTo>
                <a:lnTo>
                  <a:pt x="8291377" y="0"/>
                </a:lnTo>
                <a:lnTo>
                  <a:pt x="5336493" y="6860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</a:t>
            </a:r>
            <a:r>
              <a:rPr lang="en-GB" noProof="0" dirty="0"/>
              <a:t>picture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62A3A3-75F9-4D65-A08C-6B24054712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41314" cy="351868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0486239-718B-45BB-8FEC-96658F65BC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4514" y="2877181"/>
            <a:ext cx="3947886" cy="23134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60"/>
              </a:lnSpc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quote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14578F8-3070-4D38-9653-6B7AD2BDD03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045976" y="2806365"/>
            <a:ext cx="415798" cy="344809"/>
          </a:xfrm>
          <a:custGeom>
            <a:avLst/>
            <a:gdLst>
              <a:gd name="T0" fmla="*/ 694 w 1167"/>
              <a:gd name="T1" fmla="*/ 1006 h 1006"/>
              <a:gd name="T2" fmla="*/ 694 w 1167"/>
              <a:gd name="T3" fmla="*/ 1006 h 1006"/>
              <a:gd name="T4" fmla="*/ 694 w 1167"/>
              <a:gd name="T5" fmla="*/ 562 h 1006"/>
              <a:gd name="T6" fmla="*/ 1043 w 1167"/>
              <a:gd name="T7" fmla="*/ 0 h 1006"/>
              <a:gd name="T8" fmla="*/ 1148 w 1167"/>
              <a:gd name="T9" fmla="*/ 191 h 1006"/>
              <a:gd name="T10" fmla="*/ 934 w 1167"/>
              <a:gd name="T11" fmla="*/ 526 h 1006"/>
              <a:gd name="T12" fmla="*/ 1167 w 1167"/>
              <a:gd name="T13" fmla="*/ 526 h 1006"/>
              <a:gd name="T14" fmla="*/ 1167 w 1167"/>
              <a:gd name="T15" fmla="*/ 1006 h 1006"/>
              <a:gd name="T16" fmla="*/ 694 w 1167"/>
              <a:gd name="T17" fmla="*/ 1006 h 1006"/>
              <a:gd name="T18" fmla="*/ 0 w 1167"/>
              <a:gd name="T19" fmla="*/ 1006 h 1006"/>
              <a:gd name="T20" fmla="*/ 0 w 1167"/>
              <a:gd name="T21" fmla="*/ 1006 h 1006"/>
              <a:gd name="T22" fmla="*/ 0 w 1167"/>
              <a:gd name="T23" fmla="*/ 562 h 1006"/>
              <a:gd name="T24" fmla="*/ 342 w 1167"/>
              <a:gd name="T25" fmla="*/ 0 h 1006"/>
              <a:gd name="T26" fmla="*/ 448 w 1167"/>
              <a:gd name="T27" fmla="*/ 191 h 1006"/>
              <a:gd name="T28" fmla="*/ 234 w 1167"/>
              <a:gd name="T29" fmla="*/ 526 h 1006"/>
              <a:gd name="T30" fmla="*/ 471 w 1167"/>
              <a:gd name="T31" fmla="*/ 526 h 1006"/>
              <a:gd name="T32" fmla="*/ 471 w 1167"/>
              <a:gd name="T33" fmla="*/ 1006 h 1006"/>
              <a:gd name="T34" fmla="*/ 0 w 1167"/>
              <a:gd name="T35" fmla="*/ 1006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67" h="1006">
                <a:moveTo>
                  <a:pt x="694" y="1006"/>
                </a:moveTo>
                <a:lnTo>
                  <a:pt x="694" y="1006"/>
                </a:lnTo>
                <a:lnTo>
                  <a:pt x="694" y="562"/>
                </a:lnTo>
                <a:cubicBezTo>
                  <a:pt x="694" y="296"/>
                  <a:pt x="770" y="115"/>
                  <a:pt x="1043" y="0"/>
                </a:cubicBezTo>
                <a:lnTo>
                  <a:pt x="1148" y="191"/>
                </a:lnTo>
                <a:cubicBezTo>
                  <a:pt x="977" y="273"/>
                  <a:pt x="934" y="361"/>
                  <a:pt x="934" y="526"/>
                </a:cubicBezTo>
                <a:lnTo>
                  <a:pt x="1167" y="526"/>
                </a:lnTo>
                <a:lnTo>
                  <a:pt x="1167" y="1006"/>
                </a:lnTo>
                <a:lnTo>
                  <a:pt x="694" y="1006"/>
                </a:lnTo>
                <a:close/>
                <a:moveTo>
                  <a:pt x="0" y="1006"/>
                </a:moveTo>
                <a:lnTo>
                  <a:pt x="0" y="1006"/>
                </a:lnTo>
                <a:lnTo>
                  <a:pt x="0" y="562"/>
                </a:lnTo>
                <a:cubicBezTo>
                  <a:pt x="0" y="296"/>
                  <a:pt x="69" y="115"/>
                  <a:pt x="342" y="0"/>
                </a:cubicBezTo>
                <a:lnTo>
                  <a:pt x="448" y="191"/>
                </a:lnTo>
                <a:cubicBezTo>
                  <a:pt x="277" y="273"/>
                  <a:pt x="234" y="361"/>
                  <a:pt x="234" y="526"/>
                </a:cubicBezTo>
                <a:lnTo>
                  <a:pt x="471" y="526"/>
                </a:lnTo>
                <a:lnTo>
                  <a:pt x="471" y="1006"/>
                </a:lnTo>
                <a:lnTo>
                  <a:pt x="0" y="1006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4607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A39D9E-FEBC-A546-B283-04E1E5CB7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7B80B9E-E90A-F446-B05E-E8D382792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8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877157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/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586F9F-5BA4-A74E-AAFE-C4A4B340DE72}"/>
              </a:ext>
            </a:extLst>
          </p:cNvPr>
          <p:cNvSpPr/>
          <p:nvPr userDrawn="1"/>
        </p:nvSpPr>
        <p:spPr>
          <a:xfrm>
            <a:off x="0" y="0"/>
            <a:ext cx="12192001" cy="6860633"/>
          </a:xfrm>
          <a:prstGeom prst="rect">
            <a:avLst/>
          </a:prstGeom>
          <a:gradFill flip="none" rotWithShape="1">
            <a:gsLst>
              <a:gs pos="72000">
                <a:srgbClr val="0F5F7E"/>
              </a:gs>
              <a:gs pos="24000">
                <a:schemeClr val="accent1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0486239-718B-45BB-8FEC-96658F65BC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7631" y="2862893"/>
            <a:ext cx="3947886" cy="23134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60"/>
              </a:lnSpc>
              <a:buNone/>
              <a:defRPr sz="18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quote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14578F8-3070-4D38-9653-6B7AD2BDD03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99093" y="2806365"/>
            <a:ext cx="415798" cy="344809"/>
          </a:xfrm>
          <a:custGeom>
            <a:avLst/>
            <a:gdLst>
              <a:gd name="T0" fmla="*/ 694 w 1167"/>
              <a:gd name="T1" fmla="*/ 1006 h 1006"/>
              <a:gd name="T2" fmla="*/ 694 w 1167"/>
              <a:gd name="T3" fmla="*/ 1006 h 1006"/>
              <a:gd name="T4" fmla="*/ 694 w 1167"/>
              <a:gd name="T5" fmla="*/ 562 h 1006"/>
              <a:gd name="T6" fmla="*/ 1043 w 1167"/>
              <a:gd name="T7" fmla="*/ 0 h 1006"/>
              <a:gd name="T8" fmla="*/ 1148 w 1167"/>
              <a:gd name="T9" fmla="*/ 191 h 1006"/>
              <a:gd name="T10" fmla="*/ 934 w 1167"/>
              <a:gd name="T11" fmla="*/ 526 h 1006"/>
              <a:gd name="T12" fmla="*/ 1167 w 1167"/>
              <a:gd name="T13" fmla="*/ 526 h 1006"/>
              <a:gd name="T14" fmla="*/ 1167 w 1167"/>
              <a:gd name="T15" fmla="*/ 1006 h 1006"/>
              <a:gd name="T16" fmla="*/ 694 w 1167"/>
              <a:gd name="T17" fmla="*/ 1006 h 1006"/>
              <a:gd name="T18" fmla="*/ 0 w 1167"/>
              <a:gd name="T19" fmla="*/ 1006 h 1006"/>
              <a:gd name="T20" fmla="*/ 0 w 1167"/>
              <a:gd name="T21" fmla="*/ 1006 h 1006"/>
              <a:gd name="T22" fmla="*/ 0 w 1167"/>
              <a:gd name="T23" fmla="*/ 562 h 1006"/>
              <a:gd name="T24" fmla="*/ 342 w 1167"/>
              <a:gd name="T25" fmla="*/ 0 h 1006"/>
              <a:gd name="T26" fmla="*/ 448 w 1167"/>
              <a:gd name="T27" fmla="*/ 191 h 1006"/>
              <a:gd name="T28" fmla="*/ 234 w 1167"/>
              <a:gd name="T29" fmla="*/ 526 h 1006"/>
              <a:gd name="T30" fmla="*/ 471 w 1167"/>
              <a:gd name="T31" fmla="*/ 526 h 1006"/>
              <a:gd name="T32" fmla="*/ 471 w 1167"/>
              <a:gd name="T33" fmla="*/ 1006 h 1006"/>
              <a:gd name="T34" fmla="*/ 0 w 1167"/>
              <a:gd name="T35" fmla="*/ 1006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67" h="1006">
                <a:moveTo>
                  <a:pt x="694" y="1006"/>
                </a:moveTo>
                <a:lnTo>
                  <a:pt x="694" y="1006"/>
                </a:lnTo>
                <a:lnTo>
                  <a:pt x="694" y="562"/>
                </a:lnTo>
                <a:cubicBezTo>
                  <a:pt x="694" y="296"/>
                  <a:pt x="770" y="115"/>
                  <a:pt x="1043" y="0"/>
                </a:cubicBezTo>
                <a:lnTo>
                  <a:pt x="1148" y="191"/>
                </a:lnTo>
                <a:cubicBezTo>
                  <a:pt x="977" y="273"/>
                  <a:pt x="934" y="361"/>
                  <a:pt x="934" y="526"/>
                </a:cubicBezTo>
                <a:lnTo>
                  <a:pt x="1167" y="526"/>
                </a:lnTo>
                <a:lnTo>
                  <a:pt x="1167" y="1006"/>
                </a:lnTo>
                <a:lnTo>
                  <a:pt x="694" y="1006"/>
                </a:lnTo>
                <a:close/>
                <a:moveTo>
                  <a:pt x="0" y="1006"/>
                </a:moveTo>
                <a:lnTo>
                  <a:pt x="0" y="1006"/>
                </a:lnTo>
                <a:lnTo>
                  <a:pt x="0" y="562"/>
                </a:lnTo>
                <a:cubicBezTo>
                  <a:pt x="0" y="296"/>
                  <a:pt x="69" y="115"/>
                  <a:pt x="342" y="0"/>
                </a:cubicBezTo>
                <a:lnTo>
                  <a:pt x="448" y="191"/>
                </a:lnTo>
                <a:cubicBezTo>
                  <a:pt x="277" y="273"/>
                  <a:pt x="234" y="361"/>
                  <a:pt x="234" y="526"/>
                </a:cubicBezTo>
                <a:lnTo>
                  <a:pt x="471" y="526"/>
                </a:lnTo>
                <a:lnTo>
                  <a:pt x="471" y="1006"/>
                </a:lnTo>
                <a:lnTo>
                  <a:pt x="0" y="1006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CA817B09-FA85-4201-96DA-9D22BA6F481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635044" y="-2634"/>
            <a:ext cx="7561245" cy="6869823"/>
          </a:xfrm>
          <a:custGeom>
            <a:avLst/>
            <a:gdLst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6927273 w 6927273"/>
              <a:gd name="connsiteY2" fmla="*/ 6858000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4122290 w 6927273"/>
              <a:gd name="connsiteY2" fmla="*/ 6845643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8261397"/>
              <a:gd name="connsiteY0" fmla="*/ 0 h 6858000"/>
              <a:gd name="connsiteX1" fmla="*/ 8261397 w 8261397"/>
              <a:gd name="connsiteY1" fmla="*/ 14990 h 6858000"/>
              <a:gd name="connsiteX2" fmla="*/ 4122290 w 8261397"/>
              <a:gd name="connsiteY2" fmla="*/ 6845643 h 6858000"/>
              <a:gd name="connsiteX3" fmla="*/ 0 w 8261397"/>
              <a:gd name="connsiteY3" fmla="*/ 6858000 h 6858000"/>
              <a:gd name="connsiteX4" fmla="*/ 0 w 8261397"/>
              <a:gd name="connsiteY4" fmla="*/ 0 h 6858000"/>
              <a:gd name="connsiteX0" fmla="*/ 0 w 8261397"/>
              <a:gd name="connsiteY0" fmla="*/ 0 h 6860633"/>
              <a:gd name="connsiteX1" fmla="*/ 8261397 w 8261397"/>
              <a:gd name="connsiteY1" fmla="*/ 14990 h 6860633"/>
              <a:gd name="connsiteX2" fmla="*/ 5336493 w 8261397"/>
              <a:gd name="connsiteY2" fmla="*/ 6860633 h 6860633"/>
              <a:gd name="connsiteX3" fmla="*/ 0 w 8261397"/>
              <a:gd name="connsiteY3" fmla="*/ 6858000 h 6860633"/>
              <a:gd name="connsiteX4" fmla="*/ 0 w 8261397"/>
              <a:gd name="connsiteY4" fmla="*/ 0 h 6860633"/>
              <a:gd name="connsiteX0" fmla="*/ 0 w 8291377"/>
              <a:gd name="connsiteY0" fmla="*/ 0 h 6860633"/>
              <a:gd name="connsiteX1" fmla="*/ 8291377 w 8291377"/>
              <a:gd name="connsiteY1" fmla="*/ 0 h 6860633"/>
              <a:gd name="connsiteX2" fmla="*/ 5336493 w 8291377"/>
              <a:gd name="connsiteY2" fmla="*/ 6860633 h 6860633"/>
              <a:gd name="connsiteX3" fmla="*/ 0 w 8291377"/>
              <a:gd name="connsiteY3" fmla="*/ 6858000 h 6860633"/>
              <a:gd name="connsiteX4" fmla="*/ 0 w 8291377"/>
              <a:gd name="connsiteY4" fmla="*/ 0 h 6860633"/>
              <a:gd name="connsiteX0" fmla="*/ 0 w 8317836"/>
              <a:gd name="connsiteY0" fmla="*/ 0 h 6858000"/>
              <a:gd name="connsiteX1" fmla="*/ 8291377 w 8317836"/>
              <a:gd name="connsiteY1" fmla="*/ 0 h 6858000"/>
              <a:gd name="connsiteX2" fmla="*/ 8317836 w 8317836"/>
              <a:gd name="connsiteY2" fmla="*/ 6848601 h 6858000"/>
              <a:gd name="connsiteX3" fmla="*/ 0 w 8317836"/>
              <a:gd name="connsiteY3" fmla="*/ 6858000 h 6858000"/>
              <a:gd name="connsiteX4" fmla="*/ 0 w 8317836"/>
              <a:gd name="connsiteY4" fmla="*/ 0 h 6858000"/>
              <a:gd name="connsiteX0" fmla="*/ 0 w 8317836"/>
              <a:gd name="connsiteY0" fmla="*/ 0 h 6848601"/>
              <a:gd name="connsiteX1" fmla="*/ 8291377 w 8317836"/>
              <a:gd name="connsiteY1" fmla="*/ 0 h 6848601"/>
              <a:gd name="connsiteX2" fmla="*/ 8317836 w 8317836"/>
              <a:gd name="connsiteY2" fmla="*/ 6848601 h 6848601"/>
              <a:gd name="connsiteX3" fmla="*/ 3115036 w 8317836"/>
              <a:gd name="connsiteY3" fmla="*/ 6845968 h 6848601"/>
              <a:gd name="connsiteX4" fmla="*/ 0 w 8317836"/>
              <a:gd name="connsiteY4" fmla="*/ 0 h 6848601"/>
              <a:gd name="connsiteX0" fmla="*/ 0 w 8317836"/>
              <a:gd name="connsiteY0" fmla="*/ 0 h 6848601"/>
              <a:gd name="connsiteX1" fmla="*/ 8291377 w 8317836"/>
              <a:gd name="connsiteY1" fmla="*/ 0 h 6848601"/>
              <a:gd name="connsiteX2" fmla="*/ 8317836 w 8317836"/>
              <a:gd name="connsiteY2" fmla="*/ 6848601 h 6848601"/>
              <a:gd name="connsiteX3" fmla="*/ 3088298 w 8317836"/>
              <a:gd name="connsiteY3" fmla="*/ 6845968 h 6848601"/>
              <a:gd name="connsiteX4" fmla="*/ 0 w 8317836"/>
              <a:gd name="connsiteY4" fmla="*/ 0 h 6848601"/>
              <a:gd name="connsiteX0" fmla="*/ 0 w 8304466"/>
              <a:gd name="connsiteY0" fmla="*/ 0 h 6848601"/>
              <a:gd name="connsiteX1" fmla="*/ 8291377 w 8304466"/>
              <a:gd name="connsiteY1" fmla="*/ 0 h 6848601"/>
              <a:gd name="connsiteX2" fmla="*/ 8304466 w 8304466"/>
              <a:gd name="connsiteY2" fmla="*/ 6848601 h 6848601"/>
              <a:gd name="connsiteX3" fmla="*/ 3088298 w 8304466"/>
              <a:gd name="connsiteY3" fmla="*/ 6845968 h 6848601"/>
              <a:gd name="connsiteX4" fmla="*/ 0 w 8304466"/>
              <a:gd name="connsiteY4" fmla="*/ 0 h 6848601"/>
              <a:gd name="connsiteX0" fmla="*/ 0 w 8330971"/>
              <a:gd name="connsiteY0" fmla="*/ 0 h 6864504"/>
              <a:gd name="connsiteX1" fmla="*/ 8291377 w 8330971"/>
              <a:gd name="connsiteY1" fmla="*/ 0 h 6864504"/>
              <a:gd name="connsiteX2" fmla="*/ 8330971 w 8330971"/>
              <a:gd name="connsiteY2" fmla="*/ 6864504 h 6864504"/>
              <a:gd name="connsiteX3" fmla="*/ 3088298 w 8330971"/>
              <a:gd name="connsiteY3" fmla="*/ 6845968 h 6864504"/>
              <a:gd name="connsiteX4" fmla="*/ 0 w 8330971"/>
              <a:gd name="connsiteY4" fmla="*/ 0 h 6864504"/>
              <a:gd name="connsiteX0" fmla="*/ 0 w 8330971"/>
              <a:gd name="connsiteY0" fmla="*/ 0 h 6864504"/>
              <a:gd name="connsiteX1" fmla="*/ 8309049 w 8330971"/>
              <a:gd name="connsiteY1" fmla="*/ 15902 h 6864504"/>
              <a:gd name="connsiteX2" fmla="*/ 8330971 w 8330971"/>
              <a:gd name="connsiteY2" fmla="*/ 6864504 h 6864504"/>
              <a:gd name="connsiteX3" fmla="*/ 3088298 w 8330971"/>
              <a:gd name="connsiteY3" fmla="*/ 6845968 h 6864504"/>
              <a:gd name="connsiteX4" fmla="*/ 0 w 8330971"/>
              <a:gd name="connsiteY4" fmla="*/ 0 h 6864504"/>
              <a:gd name="connsiteX0" fmla="*/ 0 w 8330971"/>
              <a:gd name="connsiteY0" fmla="*/ 0 h 6869822"/>
              <a:gd name="connsiteX1" fmla="*/ 8309049 w 8330971"/>
              <a:gd name="connsiteY1" fmla="*/ 15902 h 6869822"/>
              <a:gd name="connsiteX2" fmla="*/ 8330971 w 8330971"/>
              <a:gd name="connsiteY2" fmla="*/ 6864504 h 6869822"/>
              <a:gd name="connsiteX3" fmla="*/ 3070629 w 8330971"/>
              <a:gd name="connsiteY3" fmla="*/ 6869822 h 6869822"/>
              <a:gd name="connsiteX4" fmla="*/ 0 w 8330971"/>
              <a:gd name="connsiteY4" fmla="*/ 0 h 6869822"/>
              <a:gd name="connsiteX0" fmla="*/ 0 w 8330971"/>
              <a:gd name="connsiteY0" fmla="*/ 0 h 6869822"/>
              <a:gd name="connsiteX1" fmla="*/ 8309049 w 8330971"/>
              <a:gd name="connsiteY1" fmla="*/ 15902 h 6869822"/>
              <a:gd name="connsiteX2" fmla="*/ 8330971 w 8330971"/>
              <a:gd name="connsiteY2" fmla="*/ 6864504 h 6869822"/>
              <a:gd name="connsiteX3" fmla="*/ 3035289 w 8330971"/>
              <a:gd name="connsiteY3" fmla="*/ 6869822 h 6869822"/>
              <a:gd name="connsiteX4" fmla="*/ 0 w 8330971"/>
              <a:gd name="connsiteY4" fmla="*/ 0 h 6869822"/>
              <a:gd name="connsiteX0" fmla="*/ 0 w 8330971"/>
              <a:gd name="connsiteY0" fmla="*/ 0 h 6869822"/>
              <a:gd name="connsiteX1" fmla="*/ 8291379 w 8330971"/>
              <a:gd name="connsiteY1" fmla="*/ 15902 h 6869822"/>
              <a:gd name="connsiteX2" fmla="*/ 8330971 w 8330971"/>
              <a:gd name="connsiteY2" fmla="*/ 6864504 h 6869822"/>
              <a:gd name="connsiteX3" fmla="*/ 3035289 w 8330971"/>
              <a:gd name="connsiteY3" fmla="*/ 6869822 h 6869822"/>
              <a:gd name="connsiteX4" fmla="*/ 0 w 8330971"/>
              <a:gd name="connsiteY4" fmla="*/ 0 h 6869822"/>
              <a:gd name="connsiteX0" fmla="*/ 0 w 8366312"/>
              <a:gd name="connsiteY0" fmla="*/ 0 h 6861870"/>
              <a:gd name="connsiteX1" fmla="*/ 8326720 w 8366312"/>
              <a:gd name="connsiteY1" fmla="*/ 7950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563"/>
              <a:gd name="connsiteY0" fmla="*/ 0 h 6861870"/>
              <a:gd name="connsiteX1" fmla="*/ 8353228 w 8366563"/>
              <a:gd name="connsiteY1" fmla="*/ 15901 h 6861870"/>
              <a:gd name="connsiteX2" fmla="*/ 8366312 w 8366563"/>
              <a:gd name="connsiteY2" fmla="*/ 6856552 h 6861870"/>
              <a:gd name="connsiteX3" fmla="*/ 3070630 w 8366563"/>
              <a:gd name="connsiteY3" fmla="*/ 6861870 h 6861870"/>
              <a:gd name="connsiteX4" fmla="*/ 0 w 8366563"/>
              <a:gd name="connsiteY4" fmla="*/ 0 h 6861870"/>
              <a:gd name="connsiteX0" fmla="*/ 0 w 8366563"/>
              <a:gd name="connsiteY0" fmla="*/ 2 h 6861872"/>
              <a:gd name="connsiteX1" fmla="*/ 8353228 w 8366563"/>
              <a:gd name="connsiteY1" fmla="*/ 0 h 6861872"/>
              <a:gd name="connsiteX2" fmla="*/ 8366312 w 8366563"/>
              <a:gd name="connsiteY2" fmla="*/ 6856554 h 6861872"/>
              <a:gd name="connsiteX3" fmla="*/ 3070630 w 8366563"/>
              <a:gd name="connsiteY3" fmla="*/ 6861872 h 6861872"/>
              <a:gd name="connsiteX4" fmla="*/ 0 w 8366563"/>
              <a:gd name="connsiteY4" fmla="*/ 2 h 6861872"/>
              <a:gd name="connsiteX0" fmla="*/ 0 w 8384234"/>
              <a:gd name="connsiteY0" fmla="*/ 0 h 6885724"/>
              <a:gd name="connsiteX1" fmla="*/ 8370899 w 8384234"/>
              <a:gd name="connsiteY1" fmla="*/ 23852 h 6885724"/>
              <a:gd name="connsiteX2" fmla="*/ 8383983 w 8384234"/>
              <a:gd name="connsiteY2" fmla="*/ 6880406 h 6885724"/>
              <a:gd name="connsiteX3" fmla="*/ 3088301 w 8384234"/>
              <a:gd name="connsiteY3" fmla="*/ 6885724 h 6885724"/>
              <a:gd name="connsiteX4" fmla="*/ 0 w 8384234"/>
              <a:gd name="connsiteY4" fmla="*/ 0 h 6885724"/>
              <a:gd name="connsiteX0" fmla="*/ 0 w 8401905"/>
              <a:gd name="connsiteY0" fmla="*/ 0 h 6869821"/>
              <a:gd name="connsiteX1" fmla="*/ 8388570 w 8401905"/>
              <a:gd name="connsiteY1" fmla="*/ 7949 h 6869821"/>
              <a:gd name="connsiteX2" fmla="*/ 8401654 w 8401905"/>
              <a:gd name="connsiteY2" fmla="*/ 6864503 h 6869821"/>
              <a:gd name="connsiteX3" fmla="*/ 3105972 w 8401905"/>
              <a:gd name="connsiteY3" fmla="*/ 6869821 h 6869821"/>
              <a:gd name="connsiteX4" fmla="*/ 0 w 8401905"/>
              <a:gd name="connsiteY4" fmla="*/ 0 h 6869821"/>
              <a:gd name="connsiteX0" fmla="*/ 0 w 8401905"/>
              <a:gd name="connsiteY0" fmla="*/ 0 h 6869821"/>
              <a:gd name="connsiteX1" fmla="*/ 8388570 w 8401905"/>
              <a:gd name="connsiteY1" fmla="*/ 7949 h 6869821"/>
              <a:gd name="connsiteX2" fmla="*/ 8401654 w 8401905"/>
              <a:gd name="connsiteY2" fmla="*/ 6864503 h 6869821"/>
              <a:gd name="connsiteX3" fmla="*/ 3105972 w 8401905"/>
              <a:gd name="connsiteY3" fmla="*/ 6869821 h 6869821"/>
              <a:gd name="connsiteX4" fmla="*/ 0 w 8401905"/>
              <a:gd name="connsiteY4" fmla="*/ 0 h 6869821"/>
              <a:gd name="connsiteX0" fmla="*/ 0 w 8401905"/>
              <a:gd name="connsiteY0" fmla="*/ 2 h 6869823"/>
              <a:gd name="connsiteX1" fmla="*/ 8388570 w 8401905"/>
              <a:gd name="connsiteY1" fmla="*/ 0 h 6869823"/>
              <a:gd name="connsiteX2" fmla="*/ 8401654 w 8401905"/>
              <a:gd name="connsiteY2" fmla="*/ 6864505 h 6869823"/>
              <a:gd name="connsiteX3" fmla="*/ 3105972 w 8401905"/>
              <a:gd name="connsiteY3" fmla="*/ 6869823 h 6869823"/>
              <a:gd name="connsiteX4" fmla="*/ 0 w 8401905"/>
              <a:gd name="connsiteY4" fmla="*/ 2 h 686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1905" h="6869823">
                <a:moveTo>
                  <a:pt x="0" y="2"/>
                </a:moveTo>
                <a:lnTo>
                  <a:pt x="8388570" y="0"/>
                </a:lnTo>
                <a:cubicBezTo>
                  <a:pt x="8413547" y="2227207"/>
                  <a:pt x="8394347" y="4581638"/>
                  <a:pt x="8401654" y="6864505"/>
                </a:cubicBezTo>
                <a:lnTo>
                  <a:pt x="3105972" y="6869823"/>
                </a:lnTo>
                <a:lnTo>
                  <a:pt x="0" y="2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99208981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2">
    <p:bg>
      <p:bgPr>
        <a:gradFill>
          <a:gsLst>
            <a:gs pos="0">
              <a:schemeClr val="accent4">
                <a:lumMod val="50000"/>
              </a:schemeClr>
            </a:gs>
            <a:gs pos="62000">
              <a:schemeClr val="accent4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2ACBB-FFB3-4FB4-82D9-A6B5CFC8C9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21280" y="2743994"/>
            <a:ext cx="6949440" cy="1370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</a:t>
            </a:r>
            <a:r>
              <a:rPr lang="en-US" dirty="0"/>
              <a:t> to add quote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3A668F-E042-4245-BFFC-99711CD3DE06}"/>
              </a:ext>
            </a:extLst>
          </p:cNvPr>
          <p:cNvGrpSpPr/>
          <p:nvPr userDrawn="1"/>
        </p:nvGrpSpPr>
        <p:grpSpPr>
          <a:xfrm flipV="1">
            <a:off x="7410472" y="0"/>
            <a:ext cx="4781528" cy="6852478"/>
            <a:chOff x="7410472" y="0"/>
            <a:chExt cx="4781528" cy="6852478"/>
          </a:xfrm>
        </p:grpSpPr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B7CE82E8-D52F-D643-B039-2EAF4FA0EE45}"/>
                </a:ext>
              </a:extLst>
            </p:cNvPr>
            <p:cNvSpPr/>
            <p:nvPr userDrawn="1"/>
          </p:nvSpPr>
          <p:spPr>
            <a:xfrm flipH="1">
              <a:off x="7931237" y="0"/>
              <a:ext cx="4260763" cy="6852478"/>
            </a:xfrm>
            <a:custGeom>
              <a:avLst/>
              <a:gdLst>
                <a:gd name="connsiteX0" fmla="*/ 0 w 3175000"/>
                <a:gd name="connsiteY0" fmla="*/ 1981200 h 6845300"/>
                <a:gd name="connsiteX1" fmla="*/ 2832100 w 3175000"/>
                <a:gd name="connsiteY1" fmla="*/ 0 h 6845300"/>
                <a:gd name="connsiteX2" fmla="*/ 3175000 w 3175000"/>
                <a:gd name="connsiteY2" fmla="*/ 12700 h 6845300"/>
                <a:gd name="connsiteX3" fmla="*/ 368300 w 3175000"/>
                <a:gd name="connsiteY3" fmla="*/ 6845300 h 6845300"/>
                <a:gd name="connsiteX4" fmla="*/ 0 w 3175000"/>
                <a:gd name="connsiteY4" fmla="*/ 6845300 h 6845300"/>
                <a:gd name="connsiteX5" fmla="*/ 0 w 3175000"/>
                <a:gd name="connsiteY5" fmla="*/ 1981200 h 6845300"/>
                <a:gd name="connsiteX0" fmla="*/ 0 w 3180891"/>
                <a:gd name="connsiteY0" fmla="*/ 1988378 h 6852478"/>
                <a:gd name="connsiteX1" fmla="*/ 2832100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0891" h="6852478">
                  <a:moveTo>
                    <a:pt x="0" y="1988378"/>
                  </a:moveTo>
                  <a:lnTo>
                    <a:pt x="2832100" y="7178"/>
                  </a:lnTo>
                  <a:lnTo>
                    <a:pt x="3180891" y="0"/>
                  </a:lnTo>
                  <a:lnTo>
                    <a:pt x="368300" y="6852478"/>
                  </a:lnTo>
                  <a:lnTo>
                    <a:pt x="0" y="6852478"/>
                  </a:lnTo>
                  <a:lnTo>
                    <a:pt x="0" y="1988378"/>
                  </a:lnTo>
                  <a:close/>
                </a:path>
              </a:pathLst>
            </a:custGeom>
            <a:gradFill>
              <a:gsLst>
                <a:gs pos="48000">
                  <a:srgbClr val="0F5F7E">
                    <a:alpha val="0"/>
                  </a:srgbClr>
                </a:gs>
                <a:gs pos="0">
                  <a:schemeClr val="bg1">
                    <a:alpha val="26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D6241D4A-5D1C-824E-BC70-549704559605}"/>
                </a:ext>
              </a:extLst>
            </p:cNvPr>
            <p:cNvSpPr/>
            <p:nvPr userDrawn="1"/>
          </p:nvSpPr>
          <p:spPr>
            <a:xfrm flipH="1">
              <a:off x="7410472" y="13528"/>
              <a:ext cx="4260763" cy="6825421"/>
            </a:xfrm>
            <a:custGeom>
              <a:avLst/>
              <a:gdLst>
                <a:gd name="connsiteX0" fmla="*/ 0 w 3175000"/>
                <a:gd name="connsiteY0" fmla="*/ 1981200 h 6845300"/>
                <a:gd name="connsiteX1" fmla="*/ 2832100 w 3175000"/>
                <a:gd name="connsiteY1" fmla="*/ 0 h 6845300"/>
                <a:gd name="connsiteX2" fmla="*/ 3175000 w 3175000"/>
                <a:gd name="connsiteY2" fmla="*/ 12700 h 6845300"/>
                <a:gd name="connsiteX3" fmla="*/ 368300 w 3175000"/>
                <a:gd name="connsiteY3" fmla="*/ 6845300 h 6845300"/>
                <a:gd name="connsiteX4" fmla="*/ 0 w 3175000"/>
                <a:gd name="connsiteY4" fmla="*/ 6845300 h 6845300"/>
                <a:gd name="connsiteX5" fmla="*/ 0 w 3175000"/>
                <a:gd name="connsiteY5" fmla="*/ 1981200 h 6845300"/>
                <a:gd name="connsiteX0" fmla="*/ 0 w 3180891"/>
                <a:gd name="connsiteY0" fmla="*/ 1988378 h 6852478"/>
                <a:gd name="connsiteX1" fmla="*/ 2832100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  <a:gd name="connsiteX0" fmla="*/ 0 w 3180891"/>
                <a:gd name="connsiteY0" fmla="*/ 1988378 h 6852478"/>
                <a:gd name="connsiteX1" fmla="*/ 1960294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  <a:gd name="connsiteX0" fmla="*/ 0 w 3180891"/>
                <a:gd name="connsiteY0" fmla="*/ 1988378 h 6971748"/>
                <a:gd name="connsiteX1" fmla="*/ 1960294 w 3180891"/>
                <a:gd name="connsiteY1" fmla="*/ 7178 h 6971748"/>
                <a:gd name="connsiteX2" fmla="*/ 3180891 w 3180891"/>
                <a:gd name="connsiteY2" fmla="*/ 0 h 6971748"/>
                <a:gd name="connsiteX3" fmla="*/ 1257779 w 3180891"/>
                <a:gd name="connsiteY3" fmla="*/ 6971748 h 6971748"/>
                <a:gd name="connsiteX4" fmla="*/ 0 w 3180891"/>
                <a:gd name="connsiteY4" fmla="*/ 6852478 h 6971748"/>
                <a:gd name="connsiteX5" fmla="*/ 0 w 3180891"/>
                <a:gd name="connsiteY5" fmla="*/ 1988378 h 6971748"/>
                <a:gd name="connsiteX0" fmla="*/ 0 w 4294212"/>
                <a:gd name="connsiteY0" fmla="*/ 4065656 h 6971748"/>
                <a:gd name="connsiteX1" fmla="*/ 3073615 w 4294212"/>
                <a:gd name="connsiteY1" fmla="*/ 7178 h 6971748"/>
                <a:gd name="connsiteX2" fmla="*/ 4294212 w 4294212"/>
                <a:gd name="connsiteY2" fmla="*/ 0 h 6971748"/>
                <a:gd name="connsiteX3" fmla="*/ 2371100 w 4294212"/>
                <a:gd name="connsiteY3" fmla="*/ 6971748 h 6971748"/>
                <a:gd name="connsiteX4" fmla="*/ 1113321 w 4294212"/>
                <a:gd name="connsiteY4" fmla="*/ 6852478 h 6971748"/>
                <a:gd name="connsiteX5" fmla="*/ 0 w 4294212"/>
                <a:gd name="connsiteY5" fmla="*/ 4065656 h 6971748"/>
                <a:gd name="connsiteX0" fmla="*/ 11781 w 4305993"/>
                <a:gd name="connsiteY0" fmla="*/ 4065656 h 6971748"/>
                <a:gd name="connsiteX1" fmla="*/ 3085396 w 4305993"/>
                <a:gd name="connsiteY1" fmla="*/ 7178 h 6971748"/>
                <a:gd name="connsiteX2" fmla="*/ 4305993 w 4305993"/>
                <a:gd name="connsiteY2" fmla="*/ 0 h 6971748"/>
                <a:gd name="connsiteX3" fmla="*/ 2382881 w 4305993"/>
                <a:gd name="connsiteY3" fmla="*/ 6971748 h 6971748"/>
                <a:gd name="connsiteX4" fmla="*/ 0 w 4305993"/>
                <a:gd name="connsiteY4" fmla="*/ 6822660 h 6971748"/>
                <a:gd name="connsiteX5" fmla="*/ 11781 w 4305993"/>
                <a:gd name="connsiteY5" fmla="*/ 4065656 h 6971748"/>
                <a:gd name="connsiteX0" fmla="*/ 11781 w 4305993"/>
                <a:gd name="connsiteY0" fmla="*/ 4065656 h 6822660"/>
                <a:gd name="connsiteX1" fmla="*/ 3085396 w 4305993"/>
                <a:gd name="connsiteY1" fmla="*/ 7178 h 6822660"/>
                <a:gd name="connsiteX2" fmla="*/ 4305993 w 4305993"/>
                <a:gd name="connsiteY2" fmla="*/ 0 h 6822660"/>
                <a:gd name="connsiteX3" fmla="*/ 2406444 w 4305993"/>
                <a:gd name="connsiteY3" fmla="*/ 6812721 h 6822660"/>
                <a:gd name="connsiteX4" fmla="*/ 0 w 4305993"/>
                <a:gd name="connsiteY4" fmla="*/ 6822660 h 6822660"/>
                <a:gd name="connsiteX5" fmla="*/ 11781 w 4305993"/>
                <a:gd name="connsiteY5" fmla="*/ 4065656 h 6822660"/>
                <a:gd name="connsiteX0" fmla="*/ 11781 w 3581451"/>
                <a:gd name="connsiteY0" fmla="*/ 4058478 h 6815482"/>
                <a:gd name="connsiteX1" fmla="*/ 3085396 w 3581451"/>
                <a:gd name="connsiteY1" fmla="*/ 0 h 6815482"/>
                <a:gd name="connsiteX2" fmla="*/ 3581451 w 3581451"/>
                <a:gd name="connsiteY2" fmla="*/ 2761 h 6815482"/>
                <a:gd name="connsiteX3" fmla="*/ 2406444 w 3581451"/>
                <a:gd name="connsiteY3" fmla="*/ 6805543 h 6815482"/>
                <a:gd name="connsiteX4" fmla="*/ 0 w 3581451"/>
                <a:gd name="connsiteY4" fmla="*/ 6815482 h 6815482"/>
                <a:gd name="connsiteX5" fmla="*/ 11781 w 3581451"/>
                <a:gd name="connsiteY5" fmla="*/ 4058478 h 6815482"/>
                <a:gd name="connsiteX0" fmla="*/ 11781 w 3581451"/>
                <a:gd name="connsiteY0" fmla="*/ 4055717 h 6812721"/>
                <a:gd name="connsiteX1" fmla="*/ 3167864 w 3581451"/>
                <a:gd name="connsiteY1" fmla="*/ 17117 h 6812721"/>
                <a:gd name="connsiteX2" fmla="*/ 3581451 w 3581451"/>
                <a:gd name="connsiteY2" fmla="*/ 0 h 6812721"/>
                <a:gd name="connsiteX3" fmla="*/ 2406444 w 3581451"/>
                <a:gd name="connsiteY3" fmla="*/ 6802782 h 6812721"/>
                <a:gd name="connsiteX4" fmla="*/ 0 w 3581451"/>
                <a:gd name="connsiteY4" fmla="*/ 6812721 h 6812721"/>
                <a:gd name="connsiteX5" fmla="*/ 11781 w 3581451"/>
                <a:gd name="connsiteY5" fmla="*/ 4055717 h 6812721"/>
                <a:gd name="connsiteX0" fmla="*/ 612621 w 3581451"/>
                <a:gd name="connsiteY0" fmla="*/ 6282082 h 6812721"/>
                <a:gd name="connsiteX1" fmla="*/ 3167864 w 3581451"/>
                <a:gd name="connsiteY1" fmla="*/ 17117 h 6812721"/>
                <a:gd name="connsiteX2" fmla="*/ 3581451 w 3581451"/>
                <a:gd name="connsiteY2" fmla="*/ 0 h 6812721"/>
                <a:gd name="connsiteX3" fmla="*/ 2406444 w 3581451"/>
                <a:gd name="connsiteY3" fmla="*/ 6802782 h 6812721"/>
                <a:gd name="connsiteX4" fmla="*/ 0 w 3581451"/>
                <a:gd name="connsiteY4" fmla="*/ 6812721 h 6812721"/>
                <a:gd name="connsiteX5" fmla="*/ 612621 w 3581451"/>
                <a:gd name="connsiteY5" fmla="*/ 6282082 h 6812721"/>
                <a:gd name="connsiteX0" fmla="*/ 0 w 2968830"/>
                <a:gd name="connsiteY0" fmla="*/ 6282082 h 6822660"/>
                <a:gd name="connsiteX1" fmla="*/ 2555243 w 2968830"/>
                <a:gd name="connsiteY1" fmla="*/ 17117 h 6822660"/>
                <a:gd name="connsiteX2" fmla="*/ 2968830 w 2968830"/>
                <a:gd name="connsiteY2" fmla="*/ 0 h 6822660"/>
                <a:gd name="connsiteX3" fmla="*/ 1793823 w 2968830"/>
                <a:gd name="connsiteY3" fmla="*/ 6802782 h 6822660"/>
                <a:gd name="connsiteX4" fmla="*/ 365216 w 2968830"/>
                <a:gd name="connsiteY4" fmla="*/ 6822660 h 6822660"/>
                <a:gd name="connsiteX5" fmla="*/ 0 w 2968830"/>
                <a:gd name="connsiteY5" fmla="*/ 6282082 h 6822660"/>
                <a:gd name="connsiteX0" fmla="*/ 0 w 3180891"/>
                <a:gd name="connsiteY0" fmla="*/ 6798916 h 6822660"/>
                <a:gd name="connsiteX1" fmla="*/ 2767304 w 3180891"/>
                <a:gd name="connsiteY1" fmla="*/ 17117 h 6822660"/>
                <a:gd name="connsiteX2" fmla="*/ 3180891 w 3180891"/>
                <a:gd name="connsiteY2" fmla="*/ 0 h 6822660"/>
                <a:gd name="connsiteX3" fmla="*/ 2005884 w 3180891"/>
                <a:gd name="connsiteY3" fmla="*/ 6802782 h 6822660"/>
                <a:gd name="connsiteX4" fmla="*/ 577277 w 3180891"/>
                <a:gd name="connsiteY4" fmla="*/ 6822660 h 6822660"/>
                <a:gd name="connsiteX5" fmla="*/ 0 w 3180891"/>
                <a:gd name="connsiteY5" fmla="*/ 6798916 h 6822660"/>
                <a:gd name="connsiteX0" fmla="*/ 0 w 3180891"/>
                <a:gd name="connsiteY0" fmla="*/ 6801677 h 6825421"/>
                <a:gd name="connsiteX1" fmla="*/ 2761414 w 3180891"/>
                <a:gd name="connsiteY1" fmla="*/ 0 h 6825421"/>
                <a:gd name="connsiteX2" fmla="*/ 3180891 w 3180891"/>
                <a:gd name="connsiteY2" fmla="*/ 2761 h 6825421"/>
                <a:gd name="connsiteX3" fmla="*/ 2005884 w 3180891"/>
                <a:gd name="connsiteY3" fmla="*/ 6805543 h 6825421"/>
                <a:gd name="connsiteX4" fmla="*/ 577277 w 3180891"/>
                <a:gd name="connsiteY4" fmla="*/ 6825421 h 6825421"/>
                <a:gd name="connsiteX5" fmla="*/ 0 w 3180891"/>
                <a:gd name="connsiteY5" fmla="*/ 6801677 h 6825421"/>
                <a:gd name="connsiteX0" fmla="*/ 0 w 3180891"/>
                <a:gd name="connsiteY0" fmla="*/ 6798916 h 6822660"/>
                <a:gd name="connsiteX1" fmla="*/ 2843883 w 3180891"/>
                <a:gd name="connsiteY1" fmla="*/ 7178 h 6822660"/>
                <a:gd name="connsiteX2" fmla="*/ 3180891 w 3180891"/>
                <a:gd name="connsiteY2" fmla="*/ 0 h 6822660"/>
                <a:gd name="connsiteX3" fmla="*/ 2005884 w 3180891"/>
                <a:gd name="connsiteY3" fmla="*/ 6802782 h 6822660"/>
                <a:gd name="connsiteX4" fmla="*/ 577277 w 3180891"/>
                <a:gd name="connsiteY4" fmla="*/ 6822660 h 6822660"/>
                <a:gd name="connsiteX5" fmla="*/ 0 w 3180891"/>
                <a:gd name="connsiteY5" fmla="*/ 6798916 h 6822660"/>
                <a:gd name="connsiteX0" fmla="*/ 0 w 3180891"/>
                <a:gd name="connsiteY0" fmla="*/ 6801677 h 6825421"/>
                <a:gd name="connsiteX1" fmla="*/ 2784977 w 3180891"/>
                <a:gd name="connsiteY1" fmla="*/ 0 h 6825421"/>
                <a:gd name="connsiteX2" fmla="*/ 3180891 w 3180891"/>
                <a:gd name="connsiteY2" fmla="*/ 2761 h 6825421"/>
                <a:gd name="connsiteX3" fmla="*/ 2005884 w 3180891"/>
                <a:gd name="connsiteY3" fmla="*/ 6805543 h 6825421"/>
                <a:gd name="connsiteX4" fmla="*/ 577277 w 3180891"/>
                <a:gd name="connsiteY4" fmla="*/ 6825421 h 6825421"/>
                <a:gd name="connsiteX5" fmla="*/ 0 w 3180891"/>
                <a:gd name="connsiteY5" fmla="*/ 6801677 h 682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0891" h="6825421">
                  <a:moveTo>
                    <a:pt x="0" y="6801677"/>
                  </a:moveTo>
                  <a:lnTo>
                    <a:pt x="2784977" y="0"/>
                  </a:lnTo>
                  <a:lnTo>
                    <a:pt x="3180891" y="2761"/>
                  </a:lnTo>
                  <a:lnTo>
                    <a:pt x="2005884" y="6805543"/>
                  </a:lnTo>
                  <a:lnTo>
                    <a:pt x="577277" y="6825421"/>
                  </a:lnTo>
                  <a:lnTo>
                    <a:pt x="0" y="6801677"/>
                  </a:lnTo>
                  <a:close/>
                </a:path>
              </a:pathLst>
            </a:custGeom>
            <a:gradFill>
              <a:gsLst>
                <a:gs pos="83000">
                  <a:srgbClr val="0F5F7E">
                    <a:alpha val="0"/>
                  </a:srgbClr>
                </a:gs>
                <a:gs pos="0">
                  <a:schemeClr val="bg1">
                    <a:alpha val="26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9C891D-7608-4401-8BFA-7BB4BBDF004F}"/>
              </a:ext>
            </a:extLst>
          </p:cNvPr>
          <p:cNvSpPr/>
          <p:nvPr userDrawn="1"/>
        </p:nvSpPr>
        <p:spPr>
          <a:xfrm>
            <a:off x="0" y="-62994"/>
            <a:ext cx="3596874" cy="6542259"/>
          </a:xfrm>
          <a:custGeom>
            <a:avLst/>
            <a:gdLst>
              <a:gd name="connsiteX0" fmla="*/ 3596874 w 3596874"/>
              <a:gd name="connsiteY0" fmla="*/ 0 h 6542259"/>
              <a:gd name="connsiteX1" fmla="*/ 0 w 3596874"/>
              <a:gd name="connsiteY1" fmla="*/ 6542259 h 6542259"/>
              <a:gd name="connsiteX2" fmla="*/ 0 w 3596874"/>
              <a:gd name="connsiteY2" fmla="*/ 1641660 h 6542259"/>
              <a:gd name="connsiteX3" fmla="*/ 3129673 w 3596874"/>
              <a:gd name="connsiteY3" fmla="*/ 7178 h 654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6874" h="6542259">
                <a:moveTo>
                  <a:pt x="3596874" y="0"/>
                </a:moveTo>
                <a:lnTo>
                  <a:pt x="0" y="6542259"/>
                </a:lnTo>
                <a:lnTo>
                  <a:pt x="0" y="1641660"/>
                </a:lnTo>
                <a:lnTo>
                  <a:pt x="3129673" y="7178"/>
                </a:lnTo>
                <a:close/>
              </a:path>
            </a:pathLst>
          </a:custGeom>
          <a:gradFill>
            <a:gsLst>
              <a:gs pos="48000">
                <a:srgbClr val="0F5F7E">
                  <a:alpha val="0"/>
                </a:srgbClr>
              </a:gs>
              <a:gs pos="0">
                <a:schemeClr val="bg1">
                  <a:alpha val="26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7256B38-8013-6144-9D23-B533B43CDBCB}"/>
              </a:ext>
            </a:extLst>
          </p:cNvPr>
          <p:cNvSpPr/>
          <p:nvPr userDrawn="1"/>
        </p:nvSpPr>
        <p:spPr>
          <a:xfrm>
            <a:off x="-143124" y="-55817"/>
            <a:ext cx="4260763" cy="6825421"/>
          </a:xfrm>
          <a:custGeom>
            <a:avLst/>
            <a:gdLst>
              <a:gd name="connsiteX0" fmla="*/ 0 w 3175000"/>
              <a:gd name="connsiteY0" fmla="*/ 1981200 h 6845300"/>
              <a:gd name="connsiteX1" fmla="*/ 2832100 w 3175000"/>
              <a:gd name="connsiteY1" fmla="*/ 0 h 6845300"/>
              <a:gd name="connsiteX2" fmla="*/ 3175000 w 3175000"/>
              <a:gd name="connsiteY2" fmla="*/ 12700 h 6845300"/>
              <a:gd name="connsiteX3" fmla="*/ 368300 w 3175000"/>
              <a:gd name="connsiteY3" fmla="*/ 6845300 h 6845300"/>
              <a:gd name="connsiteX4" fmla="*/ 0 w 3175000"/>
              <a:gd name="connsiteY4" fmla="*/ 6845300 h 6845300"/>
              <a:gd name="connsiteX5" fmla="*/ 0 w 3175000"/>
              <a:gd name="connsiteY5" fmla="*/ 1981200 h 6845300"/>
              <a:gd name="connsiteX0" fmla="*/ 0 w 3180891"/>
              <a:gd name="connsiteY0" fmla="*/ 1988378 h 6852478"/>
              <a:gd name="connsiteX1" fmla="*/ 2832100 w 3180891"/>
              <a:gd name="connsiteY1" fmla="*/ 7178 h 6852478"/>
              <a:gd name="connsiteX2" fmla="*/ 3180891 w 3180891"/>
              <a:gd name="connsiteY2" fmla="*/ 0 h 6852478"/>
              <a:gd name="connsiteX3" fmla="*/ 368300 w 3180891"/>
              <a:gd name="connsiteY3" fmla="*/ 6852478 h 6852478"/>
              <a:gd name="connsiteX4" fmla="*/ 0 w 3180891"/>
              <a:gd name="connsiteY4" fmla="*/ 6852478 h 6852478"/>
              <a:gd name="connsiteX5" fmla="*/ 0 w 3180891"/>
              <a:gd name="connsiteY5" fmla="*/ 1988378 h 6852478"/>
              <a:gd name="connsiteX0" fmla="*/ 0 w 3180891"/>
              <a:gd name="connsiteY0" fmla="*/ 1988378 h 6852478"/>
              <a:gd name="connsiteX1" fmla="*/ 1960294 w 3180891"/>
              <a:gd name="connsiteY1" fmla="*/ 7178 h 6852478"/>
              <a:gd name="connsiteX2" fmla="*/ 3180891 w 3180891"/>
              <a:gd name="connsiteY2" fmla="*/ 0 h 6852478"/>
              <a:gd name="connsiteX3" fmla="*/ 368300 w 3180891"/>
              <a:gd name="connsiteY3" fmla="*/ 6852478 h 6852478"/>
              <a:gd name="connsiteX4" fmla="*/ 0 w 3180891"/>
              <a:gd name="connsiteY4" fmla="*/ 6852478 h 6852478"/>
              <a:gd name="connsiteX5" fmla="*/ 0 w 3180891"/>
              <a:gd name="connsiteY5" fmla="*/ 1988378 h 6852478"/>
              <a:gd name="connsiteX0" fmla="*/ 0 w 3180891"/>
              <a:gd name="connsiteY0" fmla="*/ 1988378 h 6971748"/>
              <a:gd name="connsiteX1" fmla="*/ 1960294 w 3180891"/>
              <a:gd name="connsiteY1" fmla="*/ 7178 h 6971748"/>
              <a:gd name="connsiteX2" fmla="*/ 3180891 w 3180891"/>
              <a:gd name="connsiteY2" fmla="*/ 0 h 6971748"/>
              <a:gd name="connsiteX3" fmla="*/ 1257779 w 3180891"/>
              <a:gd name="connsiteY3" fmla="*/ 6971748 h 6971748"/>
              <a:gd name="connsiteX4" fmla="*/ 0 w 3180891"/>
              <a:gd name="connsiteY4" fmla="*/ 6852478 h 6971748"/>
              <a:gd name="connsiteX5" fmla="*/ 0 w 3180891"/>
              <a:gd name="connsiteY5" fmla="*/ 1988378 h 6971748"/>
              <a:gd name="connsiteX0" fmla="*/ 0 w 4294212"/>
              <a:gd name="connsiteY0" fmla="*/ 4065656 h 6971748"/>
              <a:gd name="connsiteX1" fmla="*/ 3073615 w 4294212"/>
              <a:gd name="connsiteY1" fmla="*/ 7178 h 6971748"/>
              <a:gd name="connsiteX2" fmla="*/ 4294212 w 4294212"/>
              <a:gd name="connsiteY2" fmla="*/ 0 h 6971748"/>
              <a:gd name="connsiteX3" fmla="*/ 2371100 w 4294212"/>
              <a:gd name="connsiteY3" fmla="*/ 6971748 h 6971748"/>
              <a:gd name="connsiteX4" fmla="*/ 1113321 w 4294212"/>
              <a:gd name="connsiteY4" fmla="*/ 6852478 h 6971748"/>
              <a:gd name="connsiteX5" fmla="*/ 0 w 4294212"/>
              <a:gd name="connsiteY5" fmla="*/ 4065656 h 6971748"/>
              <a:gd name="connsiteX0" fmla="*/ 11781 w 4305993"/>
              <a:gd name="connsiteY0" fmla="*/ 4065656 h 6971748"/>
              <a:gd name="connsiteX1" fmla="*/ 3085396 w 4305993"/>
              <a:gd name="connsiteY1" fmla="*/ 7178 h 6971748"/>
              <a:gd name="connsiteX2" fmla="*/ 4305993 w 4305993"/>
              <a:gd name="connsiteY2" fmla="*/ 0 h 6971748"/>
              <a:gd name="connsiteX3" fmla="*/ 2382881 w 4305993"/>
              <a:gd name="connsiteY3" fmla="*/ 6971748 h 6971748"/>
              <a:gd name="connsiteX4" fmla="*/ 0 w 4305993"/>
              <a:gd name="connsiteY4" fmla="*/ 6822660 h 6971748"/>
              <a:gd name="connsiteX5" fmla="*/ 11781 w 4305993"/>
              <a:gd name="connsiteY5" fmla="*/ 4065656 h 6971748"/>
              <a:gd name="connsiteX0" fmla="*/ 11781 w 4305993"/>
              <a:gd name="connsiteY0" fmla="*/ 4065656 h 6822660"/>
              <a:gd name="connsiteX1" fmla="*/ 3085396 w 4305993"/>
              <a:gd name="connsiteY1" fmla="*/ 7178 h 6822660"/>
              <a:gd name="connsiteX2" fmla="*/ 4305993 w 4305993"/>
              <a:gd name="connsiteY2" fmla="*/ 0 h 6822660"/>
              <a:gd name="connsiteX3" fmla="*/ 2406444 w 4305993"/>
              <a:gd name="connsiteY3" fmla="*/ 6812721 h 6822660"/>
              <a:gd name="connsiteX4" fmla="*/ 0 w 4305993"/>
              <a:gd name="connsiteY4" fmla="*/ 6822660 h 6822660"/>
              <a:gd name="connsiteX5" fmla="*/ 11781 w 4305993"/>
              <a:gd name="connsiteY5" fmla="*/ 4065656 h 6822660"/>
              <a:gd name="connsiteX0" fmla="*/ 11781 w 3581451"/>
              <a:gd name="connsiteY0" fmla="*/ 4058478 h 6815482"/>
              <a:gd name="connsiteX1" fmla="*/ 3085396 w 3581451"/>
              <a:gd name="connsiteY1" fmla="*/ 0 h 6815482"/>
              <a:gd name="connsiteX2" fmla="*/ 3581451 w 3581451"/>
              <a:gd name="connsiteY2" fmla="*/ 2761 h 6815482"/>
              <a:gd name="connsiteX3" fmla="*/ 2406444 w 3581451"/>
              <a:gd name="connsiteY3" fmla="*/ 6805543 h 6815482"/>
              <a:gd name="connsiteX4" fmla="*/ 0 w 3581451"/>
              <a:gd name="connsiteY4" fmla="*/ 6815482 h 6815482"/>
              <a:gd name="connsiteX5" fmla="*/ 11781 w 3581451"/>
              <a:gd name="connsiteY5" fmla="*/ 4058478 h 6815482"/>
              <a:gd name="connsiteX0" fmla="*/ 11781 w 3581451"/>
              <a:gd name="connsiteY0" fmla="*/ 4055717 h 6812721"/>
              <a:gd name="connsiteX1" fmla="*/ 3167864 w 3581451"/>
              <a:gd name="connsiteY1" fmla="*/ 17117 h 6812721"/>
              <a:gd name="connsiteX2" fmla="*/ 3581451 w 3581451"/>
              <a:gd name="connsiteY2" fmla="*/ 0 h 6812721"/>
              <a:gd name="connsiteX3" fmla="*/ 2406444 w 3581451"/>
              <a:gd name="connsiteY3" fmla="*/ 6802782 h 6812721"/>
              <a:gd name="connsiteX4" fmla="*/ 0 w 3581451"/>
              <a:gd name="connsiteY4" fmla="*/ 6812721 h 6812721"/>
              <a:gd name="connsiteX5" fmla="*/ 11781 w 3581451"/>
              <a:gd name="connsiteY5" fmla="*/ 4055717 h 6812721"/>
              <a:gd name="connsiteX0" fmla="*/ 612621 w 3581451"/>
              <a:gd name="connsiteY0" fmla="*/ 6282082 h 6812721"/>
              <a:gd name="connsiteX1" fmla="*/ 3167864 w 3581451"/>
              <a:gd name="connsiteY1" fmla="*/ 17117 h 6812721"/>
              <a:gd name="connsiteX2" fmla="*/ 3581451 w 3581451"/>
              <a:gd name="connsiteY2" fmla="*/ 0 h 6812721"/>
              <a:gd name="connsiteX3" fmla="*/ 2406444 w 3581451"/>
              <a:gd name="connsiteY3" fmla="*/ 6802782 h 6812721"/>
              <a:gd name="connsiteX4" fmla="*/ 0 w 3581451"/>
              <a:gd name="connsiteY4" fmla="*/ 6812721 h 6812721"/>
              <a:gd name="connsiteX5" fmla="*/ 612621 w 3581451"/>
              <a:gd name="connsiteY5" fmla="*/ 6282082 h 6812721"/>
              <a:gd name="connsiteX0" fmla="*/ 0 w 2968830"/>
              <a:gd name="connsiteY0" fmla="*/ 6282082 h 6822660"/>
              <a:gd name="connsiteX1" fmla="*/ 2555243 w 2968830"/>
              <a:gd name="connsiteY1" fmla="*/ 17117 h 6822660"/>
              <a:gd name="connsiteX2" fmla="*/ 2968830 w 2968830"/>
              <a:gd name="connsiteY2" fmla="*/ 0 h 6822660"/>
              <a:gd name="connsiteX3" fmla="*/ 1793823 w 2968830"/>
              <a:gd name="connsiteY3" fmla="*/ 6802782 h 6822660"/>
              <a:gd name="connsiteX4" fmla="*/ 365216 w 2968830"/>
              <a:gd name="connsiteY4" fmla="*/ 6822660 h 6822660"/>
              <a:gd name="connsiteX5" fmla="*/ 0 w 2968830"/>
              <a:gd name="connsiteY5" fmla="*/ 6282082 h 6822660"/>
              <a:gd name="connsiteX0" fmla="*/ 0 w 3180891"/>
              <a:gd name="connsiteY0" fmla="*/ 6798916 h 6822660"/>
              <a:gd name="connsiteX1" fmla="*/ 2767304 w 3180891"/>
              <a:gd name="connsiteY1" fmla="*/ 17117 h 6822660"/>
              <a:gd name="connsiteX2" fmla="*/ 3180891 w 3180891"/>
              <a:gd name="connsiteY2" fmla="*/ 0 h 6822660"/>
              <a:gd name="connsiteX3" fmla="*/ 2005884 w 3180891"/>
              <a:gd name="connsiteY3" fmla="*/ 6802782 h 6822660"/>
              <a:gd name="connsiteX4" fmla="*/ 577277 w 3180891"/>
              <a:gd name="connsiteY4" fmla="*/ 6822660 h 6822660"/>
              <a:gd name="connsiteX5" fmla="*/ 0 w 3180891"/>
              <a:gd name="connsiteY5" fmla="*/ 6798916 h 6822660"/>
              <a:gd name="connsiteX0" fmla="*/ 0 w 3180891"/>
              <a:gd name="connsiteY0" fmla="*/ 6801677 h 6825421"/>
              <a:gd name="connsiteX1" fmla="*/ 2761414 w 3180891"/>
              <a:gd name="connsiteY1" fmla="*/ 0 h 6825421"/>
              <a:gd name="connsiteX2" fmla="*/ 3180891 w 3180891"/>
              <a:gd name="connsiteY2" fmla="*/ 2761 h 6825421"/>
              <a:gd name="connsiteX3" fmla="*/ 2005884 w 3180891"/>
              <a:gd name="connsiteY3" fmla="*/ 6805543 h 6825421"/>
              <a:gd name="connsiteX4" fmla="*/ 577277 w 3180891"/>
              <a:gd name="connsiteY4" fmla="*/ 6825421 h 6825421"/>
              <a:gd name="connsiteX5" fmla="*/ 0 w 3180891"/>
              <a:gd name="connsiteY5" fmla="*/ 6801677 h 6825421"/>
              <a:gd name="connsiteX0" fmla="*/ 0 w 3180891"/>
              <a:gd name="connsiteY0" fmla="*/ 6798916 h 6822660"/>
              <a:gd name="connsiteX1" fmla="*/ 2843883 w 3180891"/>
              <a:gd name="connsiteY1" fmla="*/ 7178 h 6822660"/>
              <a:gd name="connsiteX2" fmla="*/ 3180891 w 3180891"/>
              <a:gd name="connsiteY2" fmla="*/ 0 h 6822660"/>
              <a:gd name="connsiteX3" fmla="*/ 2005884 w 3180891"/>
              <a:gd name="connsiteY3" fmla="*/ 6802782 h 6822660"/>
              <a:gd name="connsiteX4" fmla="*/ 577277 w 3180891"/>
              <a:gd name="connsiteY4" fmla="*/ 6822660 h 6822660"/>
              <a:gd name="connsiteX5" fmla="*/ 0 w 3180891"/>
              <a:gd name="connsiteY5" fmla="*/ 6798916 h 6822660"/>
              <a:gd name="connsiteX0" fmla="*/ 0 w 3180891"/>
              <a:gd name="connsiteY0" fmla="*/ 6801677 h 6825421"/>
              <a:gd name="connsiteX1" fmla="*/ 2784977 w 3180891"/>
              <a:gd name="connsiteY1" fmla="*/ 0 h 6825421"/>
              <a:gd name="connsiteX2" fmla="*/ 3180891 w 3180891"/>
              <a:gd name="connsiteY2" fmla="*/ 2761 h 6825421"/>
              <a:gd name="connsiteX3" fmla="*/ 2005884 w 3180891"/>
              <a:gd name="connsiteY3" fmla="*/ 6805543 h 6825421"/>
              <a:gd name="connsiteX4" fmla="*/ 577277 w 3180891"/>
              <a:gd name="connsiteY4" fmla="*/ 6825421 h 6825421"/>
              <a:gd name="connsiteX5" fmla="*/ 0 w 3180891"/>
              <a:gd name="connsiteY5" fmla="*/ 6801677 h 682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0891" h="6825421">
                <a:moveTo>
                  <a:pt x="0" y="6801677"/>
                </a:moveTo>
                <a:lnTo>
                  <a:pt x="2784977" y="0"/>
                </a:lnTo>
                <a:lnTo>
                  <a:pt x="3180891" y="2761"/>
                </a:lnTo>
                <a:lnTo>
                  <a:pt x="2005884" y="6805543"/>
                </a:lnTo>
                <a:lnTo>
                  <a:pt x="577277" y="6825421"/>
                </a:lnTo>
                <a:lnTo>
                  <a:pt x="0" y="6801677"/>
                </a:lnTo>
                <a:close/>
              </a:path>
            </a:pathLst>
          </a:custGeom>
          <a:gradFill>
            <a:gsLst>
              <a:gs pos="83000">
                <a:srgbClr val="0F5F7E">
                  <a:alpha val="0"/>
                </a:srgbClr>
              </a:gs>
              <a:gs pos="0">
                <a:schemeClr val="bg1">
                  <a:alpha val="26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97757B-12CF-FA42-8ADD-C957B746CC95}"/>
              </a:ext>
            </a:extLst>
          </p:cNvPr>
          <p:cNvCxnSpPr>
            <a:cxnSpLocks/>
          </p:cNvCxnSpPr>
          <p:nvPr userDrawn="1"/>
        </p:nvCxnSpPr>
        <p:spPr>
          <a:xfrm flipV="1">
            <a:off x="8913701" y="-1788"/>
            <a:ext cx="2227575" cy="6854266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3F39B5-8FEE-0441-9169-8FDDBF0938C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1790500" y="-1788"/>
            <a:ext cx="401500" cy="4262892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85D38A-0244-584C-AF1C-3FE9408D9695}"/>
              </a:ext>
            </a:extLst>
          </p:cNvPr>
          <p:cNvCxnSpPr>
            <a:cxnSpLocks/>
          </p:cNvCxnSpPr>
          <p:nvPr userDrawn="1"/>
        </p:nvCxnSpPr>
        <p:spPr>
          <a:xfrm flipV="1">
            <a:off x="76398" y="-57385"/>
            <a:ext cx="3749237" cy="6963258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2780DD-FC5C-8B45-A130-A1FB45AD91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-1788"/>
            <a:ext cx="982292" cy="5159004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48644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3">
    <p:bg>
      <p:bgPr>
        <a:gradFill>
          <a:gsLst>
            <a:gs pos="0">
              <a:schemeClr val="accent4">
                <a:lumMod val="50000"/>
              </a:schemeClr>
            </a:gs>
            <a:gs pos="62000">
              <a:schemeClr val="accent4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7698CC8-7A15-4CAB-8F24-67DA7E3B635E}"/>
              </a:ext>
            </a:extLst>
          </p:cNvPr>
          <p:cNvSpPr/>
          <p:nvPr userDrawn="1"/>
        </p:nvSpPr>
        <p:spPr>
          <a:xfrm flipH="1">
            <a:off x="8449808" y="0"/>
            <a:ext cx="3742193" cy="6525829"/>
          </a:xfrm>
          <a:custGeom>
            <a:avLst/>
            <a:gdLst>
              <a:gd name="connsiteX0" fmla="*/ 3742193 w 3742193"/>
              <a:gd name="connsiteY0" fmla="*/ 0 h 6525829"/>
              <a:gd name="connsiteX1" fmla="*/ 0 w 3742193"/>
              <a:gd name="connsiteY1" fmla="*/ 6049 h 6525829"/>
              <a:gd name="connsiteX2" fmla="*/ 0 w 3742193"/>
              <a:gd name="connsiteY2" fmla="*/ 6525829 h 652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2193" h="6525829">
                <a:moveTo>
                  <a:pt x="3742193" y="0"/>
                </a:moveTo>
                <a:lnTo>
                  <a:pt x="0" y="6049"/>
                </a:lnTo>
                <a:lnTo>
                  <a:pt x="0" y="6525829"/>
                </a:lnTo>
                <a:close/>
              </a:path>
            </a:pathLst>
          </a:custGeom>
          <a:gradFill>
            <a:gsLst>
              <a:gs pos="74000">
                <a:schemeClr val="accent4">
                  <a:alpha val="73000"/>
                </a:schemeClr>
              </a:gs>
              <a:gs pos="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34B05B2-3782-4678-A34B-8B56BF61B59F}"/>
              </a:ext>
            </a:extLst>
          </p:cNvPr>
          <p:cNvSpPr/>
          <p:nvPr userDrawn="1"/>
        </p:nvSpPr>
        <p:spPr>
          <a:xfrm flipH="1" flipV="1">
            <a:off x="9915779" y="4397"/>
            <a:ext cx="2276221" cy="6853602"/>
          </a:xfrm>
          <a:custGeom>
            <a:avLst/>
            <a:gdLst>
              <a:gd name="connsiteX0" fmla="*/ 558862 w 2276221"/>
              <a:gd name="connsiteY0" fmla="*/ 6853602 h 6853602"/>
              <a:gd name="connsiteX1" fmla="*/ 0 w 2276221"/>
              <a:gd name="connsiteY1" fmla="*/ 6853602 h 6853602"/>
              <a:gd name="connsiteX2" fmla="*/ 0 w 2276221"/>
              <a:gd name="connsiteY2" fmla="*/ 0 h 6853602"/>
              <a:gd name="connsiteX3" fmla="*/ 2276221 w 2276221"/>
              <a:gd name="connsiteY3" fmla="*/ 0 h 68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221" h="6853602">
                <a:moveTo>
                  <a:pt x="558862" y="6853602"/>
                </a:moveTo>
                <a:lnTo>
                  <a:pt x="0" y="6853602"/>
                </a:lnTo>
                <a:lnTo>
                  <a:pt x="0" y="0"/>
                </a:lnTo>
                <a:lnTo>
                  <a:pt x="2276221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8000"/>
                  <a:alpha val="10000"/>
                </a:schemeClr>
              </a:gs>
              <a:gs pos="62000">
                <a:schemeClr val="accent1">
                  <a:alpha val="87000"/>
                  <a:lumMod val="93000"/>
                  <a:lumOff val="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00AA43-909C-EF49-9B4D-49D099178FEA}"/>
              </a:ext>
            </a:extLst>
          </p:cNvPr>
          <p:cNvGrpSpPr/>
          <p:nvPr userDrawn="1"/>
        </p:nvGrpSpPr>
        <p:grpSpPr>
          <a:xfrm>
            <a:off x="4642441" y="1747515"/>
            <a:ext cx="2907119" cy="2687989"/>
            <a:chOff x="1808480" y="2034708"/>
            <a:chExt cx="1016000" cy="93941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97BA65B-AE64-C746-B13D-7FA2FA85E85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20000"/>
            </a:blip>
            <a:srcRect r="53883"/>
            <a:stretch/>
          </p:blipFill>
          <p:spPr>
            <a:xfrm>
              <a:off x="1808480" y="2034708"/>
              <a:ext cx="497840" cy="93941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3443284-A3D0-1242-9D77-55FA56DF4CE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20000"/>
            </a:blip>
            <a:srcRect r="53883"/>
            <a:stretch/>
          </p:blipFill>
          <p:spPr>
            <a:xfrm>
              <a:off x="2326640" y="2034708"/>
              <a:ext cx="497840" cy="939417"/>
            </a:xfrm>
            <a:prstGeom prst="rect">
              <a:avLst/>
            </a:prstGeom>
          </p:spPr>
        </p:pic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8CF0906-8B84-4B66-BA81-34A0D22A41AC}"/>
              </a:ext>
            </a:extLst>
          </p:cNvPr>
          <p:cNvSpPr/>
          <p:nvPr userDrawn="1"/>
        </p:nvSpPr>
        <p:spPr>
          <a:xfrm rot="10800000" flipH="1">
            <a:off x="0" y="0"/>
            <a:ext cx="3409631" cy="6858000"/>
          </a:xfrm>
          <a:custGeom>
            <a:avLst/>
            <a:gdLst>
              <a:gd name="connsiteX0" fmla="*/ 0 w 3409631"/>
              <a:gd name="connsiteY0" fmla="*/ 6858000 h 6858000"/>
              <a:gd name="connsiteX1" fmla="*/ 96110 w 3409631"/>
              <a:gd name="connsiteY1" fmla="*/ 6858000 h 6858000"/>
              <a:gd name="connsiteX2" fmla="*/ 3409631 w 3409631"/>
              <a:gd name="connsiteY2" fmla="*/ 0 h 6858000"/>
              <a:gd name="connsiteX3" fmla="*/ 0 w 3409631"/>
              <a:gd name="connsiteY3" fmla="*/ 65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631" h="6858000">
                <a:moveTo>
                  <a:pt x="0" y="6858000"/>
                </a:moveTo>
                <a:lnTo>
                  <a:pt x="96110" y="6858000"/>
                </a:lnTo>
                <a:lnTo>
                  <a:pt x="3409631" y="0"/>
                </a:lnTo>
                <a:lnTo>
                  <a:pt x="0" y="6542"/>
                </a:lnTo>
                <a:close/>
              </a:path>
            </a:pathLst>
          </a:custGeom>
          <a:gradFill>
            <a:gsLst>
              <a:gs pos="74000">
                <a:schemeClr val="accent4">
                  <a:alpha val="73000"/>
                </a:schemeClr>
              </a:gs>
              <a:gs pos="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B5A3F59-170C-4358-A0BB-5B1BE3298282}"/>
              </a:ext>
            </a:extLst>
          </p:cNvPr>
          <p:cNvSpPr/>
          <p:nvPr userDrawn="1"/>
        </p:nvSpPr>
        <p:spPr>
          <a:xfrm rot="10800000" flipH="1" flipV="1">
            <a:off x="0" y="0"/>
            <a:ext cx="2170859" cy="6858000"/>
          </a:xfrm>
          <a:custGeom>
            <a:avLst/>
            <a:gdLst>
              <a:gd name="connsiteX0" fmla="*/ 0 w 2170859"/>
              <a:gd name="connsiteY0" fmla="*/ 0 h 6858000"/>
              <a:gd name="connsiteX1" fmla="*/ 2170859 w 2170859"/>
              <a:gd name="connsiteY1" fmla="*/ 0 h 6858000"/>
              <a:gd name="connsiteX2" fmla="*/ 722949 w 2170859"/>
              <a:gd name="connsiteY2" fmla="*/ 6858000 h 6858000"/>
              <a:gd name="connsiteX3" fmla="*/ 0 w 217085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0859" h="6858000">
                <a:moveTo>
                  <a:pt x="0" y="0"/>
                </a:moveTo>
                <a:lnTo>
                  <a:pt x="2170859" y="0"/>
                </a:lnTo>
                <a:lnTo>
                  <a:pt x="72294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8000"/>
                  <a:alpha val="10000"/>
                </a:schemeClr>
              </a:gs>
              <a:gs pos="62000">
                <a:schemeClr val="accent1">
                  <a:alpha val="87000"/>
                  <a:lumMod val="93000"/>
                  <a:lumOff val="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C6707B3-6D9E-49A2-9D2D-04F27BE251C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12720" y="3949400"/>
            <a:ext cx="6766560" cy="6397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–Attribution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6C7A7-D878-47CC-9FE2-513EE61127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12720" y="2470150"/>
            <a:ext cx="6766560" cy="137001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quote</a:t>
            </a:r>
          </a:p>
        </p:txBody>
      </p:sp>
    </p:spTree>
    <p:extLst>
      <p:ext uri="{BB962C8B-B14F-4D97-AF65-F5344CB8AC3E}">
        <p14:creationId xmlns:p14="http://schemas.microsoft.com/office/powerpoint/2010/main" val="3521001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4">
    <p:bg>
      <p:bgPr>
        <a:gradFill>
          <a:gsLst>
            <a:gs pos="0">
              <a:schemeClr val="accent4">
                <a:lumMod val="50000"/>
              </a:schemeClr>
            </a:gs>
            <a:gs pos="62000">
              <a:schemeClr val="accent4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4EB9AB-0596-425A-98FC-501AAB1613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CFA0AA-800E-7843-B512-35F1E9224D9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lum bright="70000" contrast="-70000"/>
            <a:alphaModFix amt="25000"/>
          </a:blip>
          <a:stretch>
            <a:fillRect/>
          </a:stretch>
        </p:blipFill>
        <p:spPr>
          <a:xfrm>
            <a:off x="1119056" y="1659112"/>
            <a:ext cx="735132" cy="639733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394CB2C-5208-4516-9CE5-87591A2007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45024" y="1660055"/>
            <a:ext cx="7315200" cy="16573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</a:t>
            </a:r>
            <a:r>
              <a:rPr lang="en-US" dirty="0"/>
              <a:t> to add quote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5376B58-0D2B-4FF4-B53E-D9BC23DE73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45024" y="3323179"/>
            <a:ext cx="7315200" cy="661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–</a:t>
            </a:r>
            <a:r>
              <a:rPr lang="en-GB" noProof="0" dirty="0"/>
              <a:t>Attribution</a:t>
            </a:r>
            <a:r>
              <a:rPr lang="en-US" dirty="0"/>
              <a:t> name</a:t>
            </a:r>
          </a:p>
        </p:txBody>
      </p:sp>
    </p:spTree>
    <p:extLst>
      <p:ext uri="{BB962C8B-B14F-4D97-AF65-F5344CB8AC3E}">
        <p14:creationId xmlns:p14="http://schemas.microsoft.com/office/powerpoint/2010/main" val="301498649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5">
    <p:bg>
      <p:bgPr>
        <a:gradFill>
          <a:gsLst>
            <a:gs pos="0">
              <a:schemeClr val="accent4">
                <a:lumMod val="50000"/>
              </a:schemeClr>
            </a:gs>
            <a:gs pos="62000">
              <a:schemeClr val="accent4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0B8144-276B-844E-AB09-856E360E0D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70000" contrast="-70000"/>
            <a:alphaModFix amt="30000"/>
          </a:blip>
          <a:stretch>
            <a:fillRect/>
          </a:stretch>
        </p:blipFill>
        <p:spPr>
          <a:xfrm>
            <a:off x="3712175" y="977594"/>
            <a:ext cx="735132" cy="639733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BCDE960-5EC6-49DA-9537-3203C82B14A8}"/>
              </a:ext>
            </a:extLst>
          </p:cNvPr>
          <p:cNvSpPr/>
          <p:nvPr userDrawn="1"/>
        </p:nvSpPr>
        <p:spPr>
          <a:xfrm flipV="1">
            <a:off x="0" y="0"/>
            <a:ext cx="3753196" cy="4975888"/>
          </a:xfrm>
          <a:custGeom>
            <a:avLst/>
            <a:gdLst>
              <a:gd name="connsiteX0" fmla="*/ 0 w 3753196"/>
              <a:gd name="connsiteY0" fmla="*/ 4975888 h 4975888"/>
              <a:gd name="connsiteX1" fmla="*/ 3753196 w 3753196"/>
              <a:gd name="connsiteY1" fmla="*/ 4975888 h 4975888"/>
              <a:gd name="connsiteX2" fmla="*/ 0 w 3753196"/>
              <a:gd name="connsiteY2" fmla="*/ 0 h 497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3196" h="4975888">
                <a:moveTo>
                  <a:pt x="0" y="4975888"/>
                </a:moveTo>
                <a:lnTo>
                  <a:pt x="3753196" y="497588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5000">
                <a:schemeClr val="accent4">
                  <a:alpha val="8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771F24-B90F-2B4E-BFD9-7FA2F32128D3}"/>
              </a:ext>
            </a:extLst>
          </p:cNvPr>
          <p:cNvCxnSpPr>
            <a:cxnSpLocks/>
          </p:cNvCxnSpPr>
          <p:nvPr userDrawn="1"/>
        </p:nvCxnSpPr>
        <p:spPr>
          <a:xfrm>
            <a:off x="524676" y="-27432"/>
            <a:ext cx="5310859" cy="6888754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1309D15-EC9B-4E1C-9849-0B80574505B4}"/>
              </a:ext>
            </a:extLst>
          </p:cNvPr>
          <p:cNvSpPr/>
          <p:nvPr userDrawn="1"/>
        </p:nvSpPr>
        <p:spPr>
          <a:xfrm>
            <a:off x="2" y="1"/>
            <a:ext cx="5712299" cy="6858000"/>
          </a:xfrm>
          <a:custGeom>
            <a:avLst/>
            <a:gdLst>
              <a:gd name="connsiteX0" fmla="*/ 0 w 5712299"/>
              <a:gd name="connsiteY0" fmla="*/ 0 h 6858000"/>
              <a:gd name="connsiteX1" fmla="*/ 416065 w 5712299"/>
              <a:gd name="connsiteY1" fmla="*/ 0 h 6858000"/>
              <a:gd name="connsiteX2" fmla="*/ 5712299 w 5712299"/>
              <a:gd name="connsiteY2" fmla="*/ 6858000 h 6858000"/>
              <a:gd name="connsiteX3" fmla="*/ 0 w 57122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2299" h="6858000">
                <a:moveTo>
                  <a:pt x="0" y="0"/>
                </a:moveTo>
                <a:lnTo>
                  <a:pt x="416065" y="0"/>
                </a:lnTo>
                <a:lnTo>
                  <a:pt x="571229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8000">
                <a:schemeClr val="accent4">
                  <a:alpha val="8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ADD10B-0146-F745-B646-3159F9A476D9}"/>
              </a:ext>
            </a:extLst>
          </p:cNvPr>
          <p:cNvCxnSpPr>
            <a:cxnSpLocks/>
          </p:cNvCxnSpPr>
          <p:nvPr userDrawn="1"/>
        </p:nvCxnSpPr>
        <p:spPr>
          <a:xfrm>
            <a:off x="662505" y="-27432"/>
            <a:ext cx="5321115" cy="6902057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95B8E-39CC-444F-A866-75C77C714F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16208" y="1104861"/>
            <a:ext cx="7066192" cy="16573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</a:t>
            </a:r>
            <a:r>
              <a:rPr lang="en-US" dirty="0"/>
              <a:t> to add quote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D020BAC-609F-401F-BEDF-5E4D14F609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16208" y="2767985"/>
            <a:ext cx="7066192" cy="661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–Attribution name</a:t>
            </a:r>
          </a:p>
        </p:txBody>
      </p:sp>
    </p:spTree>
    <p:extLst>
      <p:ext uri="{BB962C8B-B14F-4D97-AF65-F5344CB8AC3E}">
        <p14:creationId xmlns:p14="http://schemas.microsoft.com/office/powerpoint/2010/main" val="425311209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6">
    <p:bg>
      <p:bgPr>
        <a:gradFill>
          <a:gsLst>
            <a:gs pos="0">
              <a:schemeClr val="accent4">
                <a:lumMod val="50000"/>
              </a:schemeClr>
            </a:gs>
            <a:gs pos="62000">
              <a:schemeClr val="accent4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B31051F-FBBC-40A7-A61A-056F1FEA4451}"/>
              </a:ext>
            </a:extLst>
          </p:cNvPr>
          <p:cNvSpPr/>
          <p:nvPr userDrawn="1"/>
        </p:nvSpPr>
        <p:spPr>
          <a:xfrm>
            <a:off x="7973568" y="4032504"/>
            <a:ext cx="4218432" cy="2834640"/>
          </a:xfrm>
          <a:custGeom>
            <a:avLst/>
            <a:gdLst>
              <a:gd name="connsiteX0" fmla="*/ 3712464 w 4218432"/>
              <a:gd name="connsiteY0" fmla="*/ 0 h 2834640"/>
              <a:gd name="connsiteX1" fmla="*/ 4218432 w 4218432"/>
              <a:gd name="connsiteY1" fmla="*/ 550449 h 2834640"/>
              <a:gd name="connsiteX2" fmla="*/ 4218432 w 4218432"/>
              <a:gd name="connsiteY2" fmla="*/ 2834640 h 2834640"/>
              <a:gd name="connsiteX3" fmla="*/ 0 w 4218432"/>
              <a:gd name="connsiteY3" fmla="*/ 283464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8432" h="2834640">
                <a:moveTo>
                  <a:pt x="3712464" y="0"/>
                </a:moveTo>
                <a:lnTo>
                  <a:pt x="4218432" y="550449"/>
                </a:lnTo>
                <a:lnTo>
                  <a:pt x="4218432" y="2834640"/>
                </a:lnTo>
                <a:lnTo>
                  <a:pt x="0" y="283464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E9E87C1-9A3A-4500-86C6-E801FFF2C005}"/>
              </a:ext>
            </a:extLst>
          </p:cNvPr>
          <p:cNvSpPr/>
          <p:nvPr userDrawn="1"/>
        </p:nvSpPr>
        <p:spPr>
          <a:xfrm>
            <a:off x="4448326" y="2"/>
            <a:ext cx="7743674" cy="6860921"/>
          </a:xfrm>
          <a:custGeom>
            <a:avLst/>
            <a:gdLst>
              <a:gd name="connsiteX0" fmla="*/ 0 w 7743674"/>
              <a:gd name="connsiteY0" fmla="*/ 0 h 6860921"/>
              <a:gd name="connsiteX1" fmla="*/ 3597449 w 7743674"/>
              <a:gd name="connsiteY1" fmla="*/ 0 h 6860921"/>
              <a:gd name="connsiteX2" fmla="*/ 7743674 w 7743674"/>
              <a:gd name="connsiteY2" fmla="*/ 4608431 h 6860921"/>
              <a:gd name="connsiteX3" fmla="*/ 7743674 w 7743674"/>
              <a:gd name="connsiteY3" fmla="*/ 6860921 h 6860921"/>
              <a:gd name="connsiteX4" fmla="*/ 6077872 w 7743674"/>
              <a:gd name="connsiteY4" fmla="*/ 6853286 h 686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3674" h="6860921">
                <a:moveTo>
                  <a:pt x="0" y="0"/>
                </a:moveTo>
                <a:lnTo>
                  <a:pt x="3597449" y="0"/>
                </a:lnTo>
                <a:lnTo>
                  <a:pt x="7743674" y="4608431"/>
                </a:lnTo>
                <a:lnTo>
                  <a:pt x="7743674" y="6860921"/>
                </a:lnTo>
                <a:lnTo>
                  <a:pt x="6077872" y="6853286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F6C0BD-34E2-F343-B5DD-837F21A1131F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339771" y="19781"/>
            <a:ext cx="6056958" cy="6844153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91EB9-C81E-45A1-9DB1-9280565284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599" y="2787650"/>
            <a:ext cx="5669280" cy="2498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400" b="1"/>
            </a:lvl2pPr>
            <a:lvl3pPr>
              <a:defRPr sz="5400" b="1"/>
            </a:lvl3pPr>
            <a:lvl4pPr>
              <a:defRPr sz="5400" b="1"/>
            </a:lvl4pPr>
            <a:lvl5pPr>
              <a:defRPr sz="5400" b="1"/>
            </a:lvl5pPr>
          </a:lstStyle>
          <a:p>
            <a:pPr lvl="0"/>
            <a:r>
              <a:rPr lang="en-US" dirty="0"/>
              <a:t>Click to add quote</a:t>
            </a:r>
          </a:p>
        </p:txBody>
      </p:sp>
    </p:spTree>
    <p:extLst>
      <p:ext uri="{BB962C8B-B14F-4D97-AF65-F5344CB8AC3E}">
        <p14:creationId xmlns:p14="http://schemas.microsoft.com/office/powerpoint/2010/main" val="30717032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/ Content / Video ">
    <p:bg>
      <p:bgPr>
        <a:gradFill>
          <a:gsLst>
            <a:gs pos="62000">
              <a:schemeClr val="accent4"/>
            </a:gs>
            <a:gs pos="0">
              <a:schemeClr val="accent4">
                <a:lumMod val="50000"/>
              </a:schemeClr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6640645-9C01-4014-ACB6-CFEC73305AA1}"/>
              </a:ext>
            </a:extLst>
          </p:cNvPr>
          <p:cNvSpPr/>
          <p:nvPr/>
        </p:nvSpPr>
        <p:spPr>
          <a:xfrm rot="19379608">
            <a:off x="-1748160" y="-602034"/>
            <a:ext cx="7674989" cy="7712885"/>
          </a:xfrm>
          <a:custGeom>
            <a:avLst/>
            <a:gdLst>
              <a:gd name="connsiteX0" fmla="*/ 7674989 w 7674989"/>
              <a:gd name="connsiteY0" fmla="*/ 2673579 h 7712885"/>
              <a:gd name="connsiteX1" fmla="*/ 2966986 w 7674989"/>
              <a:gd name="connsiteY1" fmla="*/ 7712885 h 7712885"/>
              <a:gd name="connsiteX2" fmla="*/ 0 w 7674989"/>
              <a:gd name="connsiteY2" fmla="*/ 5476571 h 7712885"/>
              <a:gd name="connsiteX3" fmla="*/ 4127871 w 7674989"/>
              <a:gd name="connsiteY3" fmla="*/ 0 h 77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4989" h="7712885">
                <a:moveTo>
                  <a:pt x="7674989" y="2673579"/>
                </a:moveTo>
                <a:lnTo>
                  <a:pt x="2966986" y="7712885"/>
                </a:lnTo>
                <a:lnTo>
                  <a:pt x="0" y="5476571"/>
                </a:lnTo>
                <a:lnTo>
                  <a:pt x="4127871" y="0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1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2F2CA31-ACC6-4DB3-A513-DA544EF904F4}"/>
              </a:ext>
            </a:extLst>
          </p:cNvPr>
          <p:cNvSpPr/>
          <p:nvPr/>
        </p:nvSpPr>
        <p:spPr>
          <a:xfrm rot="19379608">
            <a:off x="-255267" y="2384753"/>
            <a:ext cx="11353959" cy="4469448"/>
          </a:xfrm>
          <a:custGeom>
            <a:avLst/>
            <a:gdLst>
              <a:gd name="connsiteX0" fmla="*/ 11353959 w 11353959"/>
              <a:gd name="connsiteY0" fmla="*/ 2541281 h 4469448"/>
              <a:gd name="connsiteX1" fmla="*/ 4922798 w 11353959"/>
              <a:gd name="connsiteY1" fmla="*/ 4469448 h 4469448"/>
              <a:gd name="connsiteX2" fmla="*/ 0 w 11353959"/>
              <a:gd name="connsiteY2" fmla="*/ 758974 h 4469448"/>
              <a:gd name="connsiteX3" fmla="*/ 572064 w 11353959"/>
              <a:gd name="connsiteY3" fmla="*/ 0 h 446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53959" h="4469448">
                <a:moveTo>
                  <a:pt x="11353959" y="2541281"/>
                </a:moveTo>
                <a:lnTo>
                  <a:pt x="4922798" y="4469448"/>
                </a:lnTo>
                <a:lnTo>
                  <a:pt x="0" y="758974"/>
                </a:lnTo>
                <a:lnTo>
                  <a:pt x="572064" y="0"/>
                </a:lnTo>
                <a:close/>
              </a:path>
            </a:pathLst>
          </a:custGeom>
          <a:gradFill>
            <a:gsLst>
              <a:gs pos="99000">
                <a:schemeClr val="bg1">
                  <a:alpha val="9000"/>
                </a:schemeClr>
              </a:gs>
              <a:gs pos="0">
                <a:schemeClr val="bg1">
                  <a:alpha val="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E6D801-0970-A944-893E-ECB4C295E3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60978"/>
          <a:stretch/>
        </p:blipFill>
        <p:spPr>
          <a:xfrm>
            <a:off x="0" y="6775487"/>
            <a:ext cx="12192000" cy="82513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4354659-C908-4A17-9232-5C7E621292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sub-title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CEBA134-1D60-44D3-A84D-91E2966DE4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1D9A821-078D-43B9-8464-538D8E01286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056788" y="2108778"/>
            <a:ext cx="252561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GB" noProof="0" dirty="0"/>
              <a:t>Second</a:t>
            </a:r>
            <a:r>
              <a:rPr lang="en-US" dirty="0"/>
              <a:t>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3366D18E-8AA5-4690-BA85-84E71374D53A}"/>
              </a:ext>
            </a:extLst>
          </p:cNvPr>
          <p:cNvSpPr>
            <a:spLocks noGrp="1"/>
          </p:cNvSpPr>
          <p:nvPr>
            <p:ph type="media" sz="quarter" idx="24" hasCustomPrompt="1"/>
          </p:nvPr>
        </p:nvSpPr>
        <p:spPr>
          <a:xfrm>
            <a:off x="609600" y="1471584"/>
            <a:ext cx="8107182" cy="4443480"/>
          </a:xfrm>
          <a:prstGeom prst="rect">
            <a:avLst/>
          </a:prstGeom>
          <a:effectLst>
            <a:softEdge rad="0"/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GB" noProof="0" dirty="0"/>
              <a:t>insert</a:t>
            </a:r>
            <a:r>
              <a:rPr lang="en-US" dirty="0"/>
              <a:t> video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8BCB93E-1DD3-D242-AFF8-8CD8BC6569A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056788" y="1531199"/>
            <a:ext cx="252561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63AFA50-524F-4FAD-99B2-5E1FE06BA878}"/>
              </a:ext>
            </a:extLst>
          </p:cNvPr>
          <p:cNvSpPr/>
          <p:nvPr userDrawn="1"/>
        </p:nvSpPr>
        <p:spPr>
          <a:xfrm rot="19379608">
            <a:off x="1248447" y="-2838051"/>
            <a:ext cx="7456088" cy="7238188"/>
          </a:xfrm>
          <a:custGeom>
            <a:avLst/>
            <a:gdLst>
              <a:gd name="connsiteX0" fmla="*/ 224099 w 7456088"/>
              <a:gd name="connsiteY0" fmla="*/ 0 h 7238188"/>
              <a:gd name="connsiteX1" fmla="*/ 6750984 w 7456088"/>
              <a:gd name="connsiteY1" fmla="*/ 4919527 h 7238188"/>
              <a:gd name="connsiteX2" fmla="*/ 7456088 w 7456088"/>
              <a:gd name="connsiteY2" fmla="*/ 7238188 h 7238188"/>
              <a:gd name="connsiteX3" fmla="*/ 0 w 7456088"/>
              <a:gd name="connsiteY3" fmla="*/ 297319 h 723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6088" h="7238188">
                <a:moveTo>
                  <a:pt x="224099" y="0"/>
                </a:moveTo>
                <a:lnTo>
                  <a:pt x="6750984" y="4919527"/>
                </a:lnTo>
                <a:lnTo>
                  <a:pt x="7456088" y="7238188"/>
                </a:lnTo>
                <a:lnTo>
                  <a:pt x="0" y="297319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15000"/>
                </a:schemeClr>
              </a:gs>
              <a:gs pos="0">
                <a:schemeClr val="bg1">
                  <a:alpha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2171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042416"/>
            <a:ext cx="5384800" cy="4873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042416"/>
            <a:ext cx="5384800" cy="4873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9F83D-D94F-4E45-A8B2-6C514902A01F}" type="datetime1">
              <a:rPr lang="de-DE" smtClean="0"/>
              <a:t>28.05.2024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23D8D-0D22-4CE6-8B16-C5D27E4AB31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366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9ED70ECC-4ED9-9C4B-8556-696D58B4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916F6173-536B-BB41-9D4D-65FE535E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-7481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399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8DB50828-CA2B-0D4B-AD42-D12FEC51F3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916F6173-536B-BB41-9D4D-65FE535E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743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68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34" Type="http://schemas.openxmlformats.org/officeDocument/2006/relationships/slideLayout" Target="../slideLayouts/slideLayout76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7.xml"/><Relationship Id="rId33" Type="http://schemas.openxmlformats.org/officeDocument/2006/relationships/slideLayout" Target="../slideLayouts/slideLayout75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29" Type="http://schemas.openxmlformats.org/officeDocument/2006/relationships/slideLayout" Target="../slideLayouts/slideLayout71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32" Type="http://schemas.openxmlformats.org/officeDocument/2006/relationships/slideLayout" Target="../slideLayouts/slideLayout74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28" Type="http://schemas.openxmlformats.org/officeDocument/2006/relationships/slideLayout" Target="../slideLayouts/slideLayout70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31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slideLayout" Target="../slideLayouts/slideLayout69.xml"/><Relationship Id="rId30" Type="http://schemas.openxmlformats.org/officeDocument/2006/relationships/slideLayout" Target="../slideLayouts/slideLayout72.xml"/><Relationship Id="rId35" Type="http://schemas.openxmlformats.org/officeDocument/2006/relationships/slideLayout" Target="../slideLayouts/slideLayout77.xml"/><Relationship Id="rId8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2">
            <a:extLst>
              <a:ext uri="{FF2B5EF4-FFF2-40B4-BE49-F238E27FC236}">
                <a16:creationId xmlns:a16="http://schemas.microsoft.com/office/drawing/2014/main" id="{383CB02E-CB78-1E4E-9135-1FC7AF2CC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6145213"/>
            <a:ext cx="388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20E258-47F9-4544-B453-E1893CCA9957}" type="slidenum">
              <a:rPr lang="en-GB" altLang="en-US" sz="800">
                <a:solidFill>
                  <a:srgbClr val="000000"/>
                </a:solidFill>
                <a:cs typeface="Arial" panose="020B0604020202020204" pitchFamily="34" charset="0"/>
              </a:rPr>
              <a:pPr eaLnBrk="1" hangingPunct="1"/>
              <a:t>‹#›</a:t>
            </a:fld>
            <a:endParaRPr lang="en-GB" altLang="en-US" sz="8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27" name="TextBox 6">
            <a:extLst>
              <a:ext uri="{FF2B5EF4-FFF2-40B4-BE49-F238E27FC236}">
                <a16:creationId xmlns:a16="http://schemas.microsoft.com/office/drawing/2014/main" id="{2F8709A1-9D90-9E4F-A02C-7C0BF0944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6223000"/>
            <a:ext cx="976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>
                <a:cs typeface="Arial" panose="020B0604020202020204" pitchFamily="34" charset="0"/>
              </a:rPr>
              <a:t>|     hexagon.com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93" r:id="rId9"/>
    <p:sldLayoutId id="2147483897" r:id="rId10"/>
    <p:sldLayoutId id="2147483894" r:id="rId11"/>
    <p:sldLayoutId id="2147483896" r:id="rId12"/>
    <p:sldLayoutId id="2147483898" r:id="rId13"/>
    <p:sldLayoutId id="2147483865" r:id="rId14"/>
    <p:sldLayoutId id="2147483866" r:id="rId15"/>
    <p:sldLayoutId id="2147483867" r:id="rId16"/>
    <p:sldLayoutId id="2147483895" r:id="rId17"/>
    <p:sldLayoutId id="2147483868" r:id="rId18"/>
    <p:sldLayoutId id="2147483869" r:id="rId19"/>
    <p:sldLayoutId id="2147483870" r:id="rId20"/>
    <p:sldLayoutId id="2147483891" r:id="rId21"/>
    <p:sldLayoutId id="2147483892" r:id="rId22"/>
    <p:sldLayoutId id="2147483871" r:id="rId23"/>
    <p:sldLayoutId id="2147483872" r:id="rId24"/>
    <p:sldLayoutId id="2147483873" r:id="rId25"/>
    <p:sldLayoutId id="2147483874" r:id="rId26"/>
    <p:sldLayoutId id="2147483875" r:id="rId27"/>
    <p:sldLayoutId id="2147483876" r:id="rId28"/>
    <p:sldLayoutId id="2147483877" r:id="rId29"/>
    <p:sldLayoutId id="2147483878" r:id="rId30"/>
    <p:sldLayoutId id="2147483879" r:id="rId31"/>
    <p:sldLayoutId id="2147483880" r:id="rId32"/>
    <p:sldLayoutId id="2147483881" r:id="rId33"/>
    <p:sldLayoutId id="2147483882" r:id="rId34"/>
    <p:sldLayoutId id="2147483883" r:id="rId35"/>
    <p:sldLayoutId id="2147483884" r:id="rId36"/>
    <p:sldLayoutId id="2147483885" r:id="rId37"/>
    <p:sldLayoutId id="2147483886" r:id="rId38"/>
    <p:sldLayoutId id="2147483887" r:id="rId39"/>
    <p:sldLayoutId id="2147483888" r:id="rId40"/>
    <p:sldLayoutId id="2147483889" r:id="rId41"/>
    <p:sldLayoutId id="2147483890" r:id="rId4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62E7E6-B74B-2D41-B6D6-C76B1DCCDC59}"/>
              </a:ext>
            </a:extLst>
          </p:cNvPr>
          <p:cNvSpPr txBox="1"/>
          <p:nvPr userDrawn="1"/>
        </p:nvSpPr>
        <p:spPr>
          <a:xfrm>
            <a:off x="537030" y="6144577"/>
            <a:ext cx="388620" cy="36512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fld id="{A7AA8B22-FDF6-2048-9CAC-8C55A3435F10}" type="slidenum">
              <a:rPr lang="en-GB" sz="800" noProof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GB" sz="800" noProof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495C6C-1645-D640-9E03-34C2A9A19A32}"/>
              </a:ext>
            </a:extLst>
          </p:cNvPr>
          <p:cNvSpPr txBox="1"/>
          <p:nvPr userDrawn="1"/>
        </p:nvSpPr>
        <p:spPr>
          <a:xfrm>
            <a:off x="819632" y="6144577"/>
            <a:ext cx="4114800" cy="3651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noProof="0" dirty="0">
                <a:solidFill>
                  <a:srgbClr val="000000"/>
                </a:solidFill>
              </a:rPr>
              <a:t>|   </a:t>
            </a:r>
            <a:r>
              <a:rPr lang="en-GB" sz="800" noProof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sz="800" noProof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hexagonmi.com</a:t>
            </a:r>
            <a:endParaRPr lang="en-GB" sz="800" noProof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7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  <p:sldLayoutId id="2147483916" r:id="rId17"/>
    <p:sldLayoutId id="2147483917" r:id="rId18"/>
    <p:sldLayoutId id="2147483918" r:id="rId19"/>
    <p:sldLayoutId id="2147483919" r:id="rId20"/>
    <p:sldLayoutId id="2147483920" r:id="rId21"/>
    <p:sldLayoutId id="2147483921" r:id="rId22"/>
    <p:sldLayoutId id="2147483922" r:id="rId23"/>
    <p:sldLayoutId id="2147483923" r:id="rId24"/>
    <p:sldLayoutId id="2147483924" r:id="rId25"/>
    <p:sldLayoutId id="2147483925" r:id="rId26"/>
    <p:sldLayoutId id="2147483926" r:id="rId27"/>
    <p:sldLayoutId id="2147483927" r:id="rId28"/>
    <p:sldLayoutId id="2147483928" r:id="rId29"/>
    <p:sldLayoutId id="2147483929" r:id="rId30"/>
    <p:sldLayoutId id="2147483930" r:id="rId31"/>
    <p:sldLayoutId id="2147483931" r:id="rId32"/>
    <p:sldLayoutId id="2147483932" r:id="rId33"/>
    <p:sldLayoutId id="2147483933" r:id="rId34"/>
    <p:sldLayoutId id="2147483934" r:id="rId3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84">
          <p15:clr>
            <a:srgbClr val="F26B43"/>
          </p15:clr>
        </p15:guide>
        <p15:guide id="6" orient="horz" pos="3936">
          <p15:clr>
            <a:srgbClr val="F26B43"/>
          </p15:clr>
        </p15:guide>
        <p15:guide id="7" orient="horz" pos="4008">
          <p15:clr>
            <a:srgbClr val="F26B43"/>
          </p15:clr>
        </p15:guide>
        <p15:guide id="8" orient="horz" pos="3696">
          <p15:clr>
            <a:srgbClr val="F26B43"/>
          </p15:clr>
        </p15:guide>
        <p15:guide id="9" orient="horz" pos="960">
          <p15:clr>
            <a:srgbClr val="F26B43"/>
          </p15:clr>
        </p15:guide>
        <p15:guide id="10" orient="horz" pos="864">
          <p15:clr>
            <a:srgbClr val="F26B43"/>
          </p15:clr>
        </p15:guide>
        <p15:guide id="11" orient="horz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C4BC3A0-AC6A-4F26-A928-BDFCA2A2C61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2F5BA-2D14-4959-83BF-97F9DF34BA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VMC Hackathon 2024</a:t>
            </a:r>
          </a:p>
          <a:p>
            <a:r>
              <a:rPr lang="en-US" dirty="0" err="1"/>
              <a:t>VMC.Chatbot</a:t>
            </a:r>
            <a:r>
              <a:rPr lang="en-US" dirty="0"/>
              <a:t> – Demo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CDFD02C-93CC-1230-40A2-F15683F0C6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6423" y="4726824"/>
            <a:ext cx="3655977" cy="310896"/>
          </a:xfrm>
        </p:spPr>
        <p:txBody>
          <a:bodyPr/>
          <a:lstStyle/>
          <a:p>
            <a:r>
              <a:rPr lang="en-US" dirty="0"/>
              <a:t>Jun 7</a:t>
            </a:r>
            <a:r>
              <a:rPr lang="en-US" baseline="30000" dirty="0"/>
              <a:t>th</a:t>
            </a:r>
            <a:r>
              <a:rPr lang="en-US" dirty="0"/>
              <a:t>, 2024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A9375DE-5912-4C2E-EC41-F4184197CEDC}"/>
              </a:ext>
            </a:extLst>
          </p:cNvPr>
          <p:cNvSpPr txBox="1">
            <a:spLocks/>
          </p:cNvSpPr>
          <p:nvPr/>
        </p:nvSpPr>
        <p:spPr>
          <a:xfrm>
            <a:off x="7926423" y="4040726"/>
            <a:ext cx="3655977" cy="61944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ZHAO Dong</a:t>
            </a:r>
          </a:p>
          <a:p>
            <a:pPr>
              <a:spcBef>
                <a:spcPts val="0"/>
              </a:spcBef>
            </a:pPr>
            <a:r>
              <a:rPr lang="en-US" dirty="0"/>
              <a:t>JENDRYSIK Nadine</a:t>
            </a:r>
          </a:p>
          <a:p>
            <a:pPr>
              <a:spcBef>
                <a:spcPts val="0"/>
              </a:spcBef>
            </a:pPr>
            <a:r>
              <a:rPr lang="en-US" dirty="0"/>
              <a:t>BERINGHOFF Jens</a:t>
            </a:r>
          </a:p>
        </p:txBody>
      </p:sp>
    </p:spTree>
    <p:extLst>
      <p:ext uri="{BB962C8B-B14F-4D97-AF65-F5344CB8AC3E}">
        <p14:creationId xmlns:p14="http://schemas.microsoft.com/office/powerpoint/2010/main" val="341924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D1A7E4-9E2B-A40E-5E99-48EE66D9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138F87-5C5B-94E0-6117-1471DCC7DF26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Check List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Demo: FormingSuite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Demo: </a:t>
            </a:r>
            <a:r>
              <a:rPr lang="en-US" sz="1800" dirty="0" err="1"/>
              <a:t>Simufact.Forming</a:t>
            </a:r>
            <a:endParaRPr lang="en-US" sz="1800" dirty="0"/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Technologies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What’s Learned?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Extend Check List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61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A93BAB-96C5-0847-3DEC-695CCC5598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1B1E4-4D26-C077-87B2-9D507D13A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EAF07-55AB-CF60-CE0C-268CCF853B6A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have a Chatbot dialog with user input and response viewer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VMC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tx1"/>
                </a:solidFill>
                <a:highlight>
                  <a:srgbClr val="FFFFFF"/>
                </a:highlight>
              </a:rPr>
              <a:t>I want to add a button in a toolbar to invoke Chatbot dialog </a:t>
            </a:r>
            <a:r>
              <a:rPr lang="en-CA" dirty="0">
                <a:solidFill>
                  <a:srgbClr val="FF0000"/>
                </a:solidFill>
                <a:highlight>
                  <a:srgbClr val="FFFFFF"/>
                </a:highlight>
              </a:rPr>
              <a:t>FS</a:t>
            </a:r>
            <a:r>
              <a:rPr lang="en-CA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CA" dirty="0">
                <a:solidFill>
                  <a:srgbClr val="FF0000"/>
                </a:solidFill>
                <a:highlight>
                  <a:srgbClr val="FFFFFF"/>
                </a:highlight>
              </a:rPr>
              <a:t>SF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set up Knowledge Database for applications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FS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 SF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query Knowledge Database to give answers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VMC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query Knowledge Database to show scripts FS SF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run script directly from the viewer FS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</a:rPr>
              <a:t>SF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highlight UI item directly from the viewer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</a:rPr>
              <a:t>FS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 SF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>
              <a:solidFill>
                <a:schemeClr val="tx1"/>
              </a:solidFill>
              <a:highlight>
                <a:srgbClr val="FFFFFF"/>
              </a:highlight>
              <a:latin typeface="-apple-system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0000"/>
              </a:solidFill>
              <a:highlight>
                <a:srgbClr val="FFFFFF"/>
              </a:highlight>
              <a:latin typeface="-apple-system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C8D75C-7B8D-9D47-1B93-9AE7E75541E5}"/>
              </a:ext>
            </a:extLst>
          </p:cNvPr>
          <p:cNvSpPr/>
          <p:nvPr/>
        </p:nvSpPr>
        <p:spPr>
          <a:xfrm>
            <a:off x="7805393" y="3214540"/>
            <a:ext cx="3883844" cy="1348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i="1" dirty="0">
                <a:solidFill>
                  <a:schemeClr val="tx1"/>
                </a:solidFill>
                <a:highlight>
                  <a:srgbClr val="FFFFFF"/>
                </a:highlight>
                <a:latin typeface="Arial Narrow" panose="020B0606020202030204" pitchFamily="34" charset="0"/>
                <a:cs typeface="Arial" panose="020B0604020202020204" pitchFamily="34" charset="0"/>
              </a:rPr>
              <a:t>LEGENDS: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implement in A module, done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A: implement in A module, not yet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implement in A module, optional</a:t>
            </a:r>
          </a:p>
        </p:txBody>
      </p:sp>
    </p:spTree>
    <p:extLst>
      <p:ext uri="{BB962C8B-B14F-4D97-AF65-F5344CB8AC3E}">
        <p14:creationId xmlns:p14="http://schemas.microsoft.com/office/powerpoint/2010/main" val="252185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38410A-2A4D-119D-7A74-87A5A319BD2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19AAA7-5274-B198-980A-C3AAA017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7AAA3D-4E08-947B-7D5C-D0A6BF807240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Azure Blob Storage for Static Hosting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Azure Language Cognitive Service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Azure Language Studio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Qt Network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Qt </a:t>
            </a:r>
            <a:r>
              <a:rPr lang="en-US" dirty="0" err="1">
                <a:solidFill>
                  <a:schemeClr val="tx1"/>
                </a:solidFill>
                <a:highlight>
                  <a:srgbClr val="FFFFFF"/>
                </a:highlight>
              </a:rPr>
              <a:t>QWebEngine</a:t>
            </a:r>
            <a:endParaRPr lang="en-US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Qt </a:t>
            </a:r>
            <a:r>
              <a:rPr lang="en-US" dirty="0" err="1">
                <a:solidFill>
                  <a:schemeClr val="tx1"/>
                </a:solidFill>
                <a:highlight>
                  <a:srgbClr val="FFFFFF"/>
                </a:highlight>
              </a:rPr>
              <a:t>QWebEngineWidgets</a:t>
            </a:r>
            <a:endParaRPr lang="en-CA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tx1"/>
                </a:solidFill>
                <a:highlight>
                  <a:srgbClr val="FFFFFF"/>
                </a:highlight>
              </a:rPr>
              <a:t>Qt </a:t>
            </a:r>
            <a:r>
              <a:rPr lang="en-CA" dirty="0" err="1">
                <a:solidFill>
                  <a:schemeClr val="tx1"/>
                </a:solidFill>
                <a:highlight>
                  <a:srgbClr val="FFFFFF"/>
                </a:highlight>
              </a:rPr>
              <a:t>QJsonDocument</a:t>
            </a:r>
            <a:endParaRPr lang="en-CA" dirty="0">
              <a:solidFill>
                <a:schemeClr val="tx1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01945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7163A0-B5E3-1919-4C35-123E028C33A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134BCC-963D-BD0F-8997-9108999F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learned?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F9AEA-8D78-A917-1D77-B9544EE52C11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What’s the best way to upload and store my knowledge documents?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Azure Blob Storage Service (Static Web Hosting)</a:t>
            </a:r>
          </a:p>
          <a:p>
            <a:r>
              <a:rPr lang="en-CA" dirty="0">
                <a:solidFill>
                  <a:schemeClr val="tx1"/>
                </a:solidFill>
              </a:rPr>
              <a:t>What’s the best way to set up my knowledge database?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Azure Language Studio</a:t>
            </a:r>
          </a:p>
          <a:p>
            <a:r>
              <a:rPr lang="en-US" dirty="0">
                <a:solidFill>
                  <a:schemeClr val="tx1"/>
                </a:solidFill>
              </a:rPr>
              <a:t>What’s the best document format for feeding the Azure Cognitive engine?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Structured Text + Resource Links: MARKDOWN, HTML</a:t>
            </a:r>
          </a:p>
          <a:p>
            <a:r>
              <a:rPr lang="en-CA" dirty="0">
                <a:solidFill>
                  <a:schemeClr val="tx1"/>
                </a:solidFill>
              </a:rPr>
              <a:t>Why is URL sources preferred in Language Studio?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Direct uploading has much stricter file and storage limits</a:t>
            </a:r>
          </a:p>
          <a:p>
            <a:r>
              <a:rPr lang="en-CA" dirty="0">
                <a:solidFill>
                  <a:schemeClr val="tx1"/>
                </a:solidFill>
              </a:rPr>
              <a:t>Does it take very long time to digest the documents?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No, the performance is good</a:t>
            </a:r>
          </a:p>
          <a:p>
            <a:r>
              <a:rPr lang="en-CA" dirty="0">
                <a:solidFill>
                  <a:schemeClr val="tx1"/>
                </a:solidFill>
              </a:rPr>
              <a:t>How can I improve my Knowledge Database?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more feeds, the better answers.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Synonyms and follow-up prompts are available</a:t>
            </a:r>
          </a:p>
          <a:p>
            <a:r>
              <a:rPr lang="en-CA" dirty="0">
                <a:solidFill>
                  <a:schemeClr val="tx1"/>
                </a:solidFill>
              </a:rPr>
              <a:t>Can I test my Knowledge Database and improve the answers?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Yes, test tool is available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41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726631-36F8-3FA7-8B59-66F185FA01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DD545D-A820-1AD8-4CFA-12F9E097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learned? (Cont.)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A8DB7-2C50-85EC-FF57-1C3DD1C33B7D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/>
              <a:t>Can I call Azure Language Cognitive Service directly from my Qt application?</a:t>
            </a:r>
          </a:p>
          <a:p>
            <a:pPr lvl="1"/>
            <a:r>
              <a:rPr lang="en-CA" dirty="0"/>
              <a:t>Yes, using Qt Network module</a:t>
            </a:r>
          </a:p>
          <a:p>
            <a:r>
              <a:rPr lang="en-CA" dirty="0"/>
              <a:t>Can Azure Language Cognitive Service well understand my script examples and generate script for me?</a:t>
            </a:r>
          </a:p>
          <a:p>
            <a:pPr lvl="1"/>
            <a:r>
              <a:rPr lang="en-CA" dirty="0"/>
              <a:t>Promising with connections to Generative AI services</a:t>
            </a:r>
          </a:p>
          <a:p>
            <a:r>
              <a:rPr lang="en-CA" dirty="0"/>
              <a:t>What are the advantages of our Embedded </a:t>
            </a:r>
            <a:r>
              <a:rPr lang="en-CA" dirty="0" err="1"/>
              <a:t>VMC.Copilot</a:t>
            </a:r>
            <a:r>
              <a:rPr lang="en-CA" dirty="0"/>
              <a:t> (EC) vs. Microsoft Copilot (MC)?</a:t>
            </a:r>
          </a:p>
          <a:p>
            <a:pPr lvl="1"/>
            <a:r>
              <a:rPr lang="en-CA" dirty="0"/>
              <a:t>Knowledge domains:</a:t>
            </a:r>
          </a:p>
          <a:p>
            <a:pPr lvl="2"/>
            <a:r>
              <a:rPr lang="en-CA" dirty="0"/>
              <a:t>MC: public domain</a:t>
            </a:r>
          </a:p>
          <a:p>
            <a:pPr lvl="2"/>
            <a:r>
              <a:rPr lang="en-CA" dirty="0"/>
              <a:t>EC: selected public + private domains</a:t>
            </a:r>
          </a:p>
          <a:p>
            <a:pPr lvl="1"/>
            <a:r>
              <a:rPr lang="en-CA" dirty="0"/>
              <a:t>Answer format:</a:t>
            </a:r>
          </a:p>
          <a:p>
            <a:pPr lvl="2"/>
            <a:r>
              <a:rPr lang="en-CA" dirty="0"/>
              <a:t>MC: most are text based without images</a:t>
            </a:r>
          </a:p>
          <a:p>
            <a:pPr lvl="2"/>
            <a:r>
              <a:rPr lang="en-CA" dirty="0"/>
              <a:t>EC: anything we want</a:t>
            </a:r>
          </a:p>
          <a:p>
            <a:pPr lvl="1"/>
            <a:r>
              <a:rPr lang="en-CA" dirty="0"/>
              <a:t>Interaction within software:</a:t>
            </a:r>
          </a:p>
          <a:p>
            <a:pPr lvl="2"/>
            <a:r>
              <a:rPr lang="en-CA" dirty="0"/>
              <a:t>MC: not feasible</a:t>
            </a:r>
          </a:p>
          <a:p>
            <a:pPr lvl="2"/>
            <a:r>
              <a:rPr lang="en-CA" dirty="0"/>
              <a:t>EC: anything we want</a:t>
            </a:r>
          </a:p>
          <a:p>
            <a:r>
              <a:rPr lang="en-CA" dirty="0"/>
              <a:t>Why choose Microsoft Azure, not AWS, Google AI or other service providers?</a:t>
            </a:r>
          </a:p>
          <a:p>
            <a:pPr lvl="1"/>
            <a:r>
              <a:rPr lang="en-CA" dirty="0"/>
              <a:t>We have subscriptions with Microsoft Azure</a:t>
            </a:r>
          </a:p>
          <a:p>
            <a:pPr marL="0" indent="0">
              <a:buNone/>
            </a:pPr>
            <a:endParaRPr lang="en-CA" dirty="0"/>
          </a:p>
          <a:p>
            <a:pPr lvl="2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6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EEF7FB-E47B-943C-7ACC-F8204FE88D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9EC857-E2DD-B985-1DF4-18414EDD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learned? (Cont.)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5F99E-ADF7-F268-6883-D55A7535720A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/>
              <a:t>Is that safe to let Azure Language Cognitive Service to digest my documents and scripts?</a:t>
            </a:r>
          </a:p>
          <a:p>
            <a:pPr lvl="1"/>
            <a:r>
              <a:rPr lang="en-US" dirty="0"/>
              <a:t>Yes, those are user materials.</a:t>
            </a:r>
          </a:p>
          <a:p>
            <a:r>
              <a:rPr lang="en-US" dirty="0"/>
              <a:t>Can I use it in other products?</a:t>
            </a:r>
          </a:p>
          <a:p>
            <a:pPr lvl="1"/>
            <a:r>
              <a:rPr lang="en-US" dirty="0"/>
              <a:t>Yes, the core is NuGet packaged and can be easily adapted to any products.</a:t>
            </a:r>
          </a:p>
          <a:p>
            <a:r>
              <a:rPr lang="en-US" dirty="0"/>
              <a:t>Can I ask using a different language and get answers in that language?</a:t>
            </a:r>
          </a:p>
          <a:p>
            <a:pPr lvl="1"/>
            <a:r>
              <a:rPr lang="en-US" dirty="0"/>
              <a:t>Yes, feasible with Azure Language Translation service</a:t>
            </a:r>
          </a:p>
          <a:p>
            <a:r>
              <a:rPr lang="en-US" dirty="0"/>
              <a:t>Is that expensive to use the Azure Blob Storage service?</a:t>
            </a:r>
          </a:p>
          <a:p>
            <a:pPr lvl="1"/>
            <a:r>
              <a:rPr lang="en-US" dirty="0"/>
              <a:t>Not at all</a:t>
            </a:r>
          </a:p>
          <a:p>
            <a:r>
              <a:rPr lang="en-US" dirty="0"/>
              <a:t>Is that expensive to use the Azure Language Cognitive Service?</a:t>
            </a:r>
          </a:p>
          <a:p>
            <a:pPr lvl="1"/>
            <a:r>
              <a:rPr lang="en-US" dirty="0"/>
              <a:t>Depends on the service call volume, in my experiment: $0/m(F0) or ~$40/m (S1) for 18M document training and querying. The tier is controllable.</a:t>
            </a:r>
          </a:p>
          <a:p>
            <a:pPr lvl="1"/>
            <a:r>
              <a:rPr lang="en-US" dirty="0"/>
              <a:t>Projecting in production ~$100/m for one product</a:t>
            </a:r>
          </a:p>
          <a:p>
            <a:pPr lvl="1"/>
            <a:r>
              <a:rPr lang="en-US" dirty="0"/>
              <a:t>Comparing tons of subscription credits are wasted, this is just a tiny fraction of the expenses.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53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5500BF-795A-6927-7D6C-99DB2E4C81C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266E83-D9FE-3A67-6C93-987BCDAA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Check List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411C6-A138-7B7D-56F9-51D612ABD3A0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to ask question in my own language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to have the answer in my own language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to ask Chatbot to generate a script for me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to ask Chatbot to revise generated script with </a:t>
            </a:r>
            <a:r>
              <a:rPr lang="en-US"/>
              <a:t>some prompts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5857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319340-3D40-4017-AE96-227E1D8E23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E9BA5-CFFC-4654-83F4-9C29111AEB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436748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60&quot;/&gt;&lt;/object&gt;&lt;object type=&quot;3&quot; unique_id=&quot;10004&quot;&gt;&lt;property id=&quot;20148&quot; value=&quot;5&quot;/&gt;&lt;property id=&quot;20300&quot; value=&quot;Slide 2&quot;/&gt;&lt;property id=&quot;20307&quot; value=&quot;261&quot;/&gt;&lt;/object&gt;&lt;object type=&quot;3&quot; unique_id=&quot;10005&quot;&gt;&lt;property id=&quot;20148&quot; value=&quot;5&quot;/&gt;&lt;property id=&quot;20300&quot; value=&quot;Slide 3&quot;/&gt;&lt;property id=&quot;20307&quot; value=&quot;262&quot;/&gt;&lt;/object&gt;&lt;object type=&quot;3&quot; unique_id=&quot;10006&quot;&gt;&lt;property id=&quot;20148&quot; value=&quot;5&quot;/&gt;&lt;property id=&quot;20300&quot; value=&quot;Slide 4&quot;/&gt;&lt;property id=&quot;20307&quot; value=&quot;299&quot;/&gt;&lt;/object&gt;&lt;object type=&quot;3&quot; unique_id=&quot;10007&quot;&gt;&lt;property id=&quot;20148&quot; value=&quot;5&quot;/&gt;&lt;property id=&quot;20300&quot; value=&quot;Slide 5&quot;/&gt;&lt;property id=&quot;20307&quot; value=&quot;269&quot;/&gt;&lt;/object&gt;&lt;object type=&quot;3&quot; unique_id=&quot;10008&quot;&gt;&lt;property id=&quot;20148&quot; value=&quot;5&quot;/&gt;&lt;property id=&quot;20300&quot; value=&quot;Slide 6&quot;/&gt;&lt;property id=&quot;20307&quot; value=&quot;300&quot;/&gt;&lt;/object&gt;&lt;object type=&quot;3&quot; unique_id=&quot;10009&quot;&gt;&lt;property id=&quot;20148&quot; value=&quot;5&quot;/&gt;&lt;property id=&quot;20300&quot; value=&quot;Slide 7&quot;/&gt;&lt;property id=&quot;20307&quot; value=&quot;271&quot;/&gt;&lt;/object&gt;&lt;object type=&quot;3&quot; unique_id=&quot;10010&quot;&gt;&lt;property id=&quot;20148&quot; value=&quot;5&quot;/&gt;&lt;property id=&quot;20300&quot; value=&quot;Slide 8&quot;/&gt;&lt;property id=&quot;20307&quot; value=&quot;301&quot;/&gt;&lt;/object&gt;&lt;object type=&quot;3&quot; unique_id=&quot;10011&quot;&gt;&lt;property id=&quot;20148&quot; value=&quot;5&quot;/&gt;&lt;property id=&quot;20300&quot; value=&quot;Slide 9 - &amp;quot;Agenda Slide Title&amp;quot;&quot;/&gt;&lt;property id=&quot;20307&quot; value=&quot;268&quot;/&gt;&lt;/object&gt;&lt;object type=&quot;3&quot; unique_id=&quot;10012&quot;&gt;&lt;property id=&quot;20148&quot; value=&quot;5&quot;/&gt;&lt;property id=&quot;20300&quot; value=&quot;Slide 10 - &amp;quot;Agenda Slide Title&amp;quot;&quot;/&gt;&lt;property id=&quot;20307&quot; value=&quot;274&quot;/&gt;&lt;/object&gt;&lt;object type=&quot;3&quot; unique_id=&quot;10013&quot;&gt;&lt;property id=&quot;20148&quot; value=&quot;5&quot;/&gt;&lt;property id=&quot;20300&quot; value=&quot;Slide 11 - &amp;quot;Slide Title, Bold, 24 pt.&amp;quot;&quot;/&gt;&lt;property id=&quot;20307&quot; value=&quot;272&quot;/&gt;&lt;/object&gt;&lt;object type=&quot;3&quot; unique_id=&quot;10014&quot;&gt;&lt;property id=&quot;20148&quot; value=&quot;5&quot;/&gt;&lt;property id=&quot;20300&quot; value=&quot;Slide 12 - &amp;quot;Slide Title, Bold, 24 pt. &amp;quot;&quot;/&gt;&lt;property id=&quot;20307&quot; value=&quot;273&quot;/&gt;&lt;/object&gt;&lt;object type=&quot;3&quot; unique_id=&quot;10015&quot;&gt;&lt;property id=&quot;20148&quot; value=&quot;5&quot;/&gt;&lt;property id=&quot;20300&quot; value=&quot;Slide 13 - &amp;quot;Slide Title, Bold, 24 pt. &amp;quot;&quot;/&gt;&lt;property id=&quot;20307&quot; value=&quot;275&quot;/&gt;&lt;/object&gt;&lt;object type=&quot;3&quot; unique_id=&quot;10016&quot;&gt;&lt;property id=&quot;20148&quot; value=&quot;5&quot;/&gt;&lt;property id=&quot;20300&quot; value=&quot;Slide 14 - &amp;quot;Slide Title, Bold, 24 pt.&amp;quot;&quot;/&gt;&lt;property id=&quot;20307&quot; value=&quot;277&quot;/&gt;&lt;/object&gt;&lt;object type=&quot;3&quot; unique_id=&quot;10017&quot;&gt;&lt;property id=&quot;20148&quot; value=&quot;5&quot;/&gt;&lt;property id=&quot;20300&quot; value=&quot;Slide 15 - &amp;quot;Slide Title, Bold, 24 pt.&amp;quot;&quot;/&gt;&lt;property id=&quot;20307&quot; value=&quot;278&quot;/&gt;&lt;/object&gt;&lt;object type=&quot;3&quot; unique_id=&quot;10018&quot;&gt;&lt;property id=&quot;20148&quot; value=&quot;5&quot;/&gt;&lt;property id=&quot;20300&quot; value=&quot;Slide 16 - &amp;quot;Slide Title, Bold, 24 pt.&amp;quot;&quot;/&gt;&lt;property id=&quot;20307&quot; value=&quot;279&quot;/&gt;&lt;/object&gt;&lt;object type=&quot;3&quot; unique_id=&quot;10019&quot;&gt;&lt;property id=&quot;20148&quot; value=&quot;5&quot;/&gt;&lt;property id=&quot;20300&quot; value=&quot;Slide 17 - &amp;quot;Slide Title, Bold, 24 pt.&amp;quot;&quot;/&gt;&lt;property id=&quot;20307&quot; value=&quot;280&quot;/&gt;&lt;/object&gt;&lt;object type=&quot;3&quot; unique_id=&quot;10020&quot;&gt;&lt;property id=&quot;20148&quot; value=&quot;5&quot;/&gt;&lt;property id=&quot;20300&quot; value=&quot;Slide 18 - &amp;quot;Slide Title, Bold, 24 pt.&amp;quot;&quot;/&gt;&lt;property id=&quot;20307&quot; value=&quot;281&quot;/&gt;&lt;/object&gt;&lt;object type=&quot;3&quot; unique_id=&quot;10021&quot;&gt;&lt;property id=&quot;20148&quot; value=&quot;5&quot;/&gt;&lt;property id=&quot;20300&quot; value=&quot;Slide 19 - &amp;quot;Slide Title, Bold, 24 pt.&amp;quot;&quot;/&gt;&lt;property id=&quot;20307&quot; value=&quot;282&quot;/&gt;&lt;/object&gt;&lt;object type=&quot;3&quot; unique_id=&quot;10022&quot;&gt;&lt;property id=&quot;20148&quot; value=&quot;5&quot;/&gt;&lt;property id=&quot;20300&quot; value=&quot;Slide 20 - &amp;quot;Slide Title, Bold, 24 pt.&amp;quot;&quot;/&gt;&lt;property id=&quot;20307&quot; value=&quot;283&quot;/&gt;&lt;/object&gt;&lt;object type=&quot;3&quot; unique_id=&quot;10023&quot;&gt;&lt;property id=&quot;20148&quot; value=&quot;5&quot;/&gt;&lt;property id=&quot;20300&quot; value=&quot;Slide 21 - &amp;quot;Slide Title, Bold, 24 pt.&amp;quot;&quot;/&gt;&lt;property id=&quot;20307&quot; value=&quot;284&quot;/&gt;&lt;/object&gt;&lt;object type=&quot;3&quot; unique_id=&quot;10024&quot;&gt;&lt;property id=&quot;20148&quot; value=&quot;5&quot;/&gt;&lt;property id=&quot;20300&quot; value=&quot;Slide 22 - &amp;quot;Slide Title, Bold, 24 pt.&amp;quot;&quot;/&gt;&lt;property id=&quot;20307&quot; value=&quot;285&quot;/&gt;&lt;/object&gt;&lt;object type=&quot;3&quot; unique_id=&quot;10025&quot;&gt;&lt;property id=&quot;20148&quot; value=&quot;5&quot;/&gt;&lt;property id=&quot;20300&quot; value=&quot;Slide 23 - &amp;quot;Slide Title, Bold, 24 pt.&amp;quot;&quot;/&gt;&lt;property id=&quot;20307&quot; value=&quot;287&quot;/&gt;&lt;/object&gt;&lt;object type=&quot;3&quot; unique_id=&quot;10026&quot;&gt;&lt;property id=&quot;20148&quot; value=&quot;5&quot;/&gt;&lt;property id=&quot;20300&quot; value=&quot;Slide 24 - &amp;quot;Slide Title, Bold, 24 pt.&amp;quot;&quot;/&gt;&lt;property id=&quot;20307&quot; value=&quot;292&quot;/&gt;&lt;/object&gt;&lt;object type=&quot;3&quot; unique_id=&quot;10027&quot;&gt;&lt;property id=&quot;20148&quot; value=&quot;5&quot;/&gt;&lt;property id=&quot;20300&quot; value=&quot;Slide 25 - &amp;quot;Slide Title, Bold, 24 pt.&amp;quot;&quot;/&gt;&lt;property id=&quot;20307&quot; value=&quot;298&quot;/&gt;&lt;/object&gt;&lt;object type=&quot;3&quot; unique_id=&quot;10028&quot;&gt;&lt;property id=&quot;20148&quot; value=&quot;5&quot;/&gt;&lt;property id=&quot;20300&quot; value=&quot;Slide 26 - &amp;quot;Slide Title, Bold, 24 pt.&amp;quot;&quot;/&gt;&lt;property id=&quot;20307&quot; value=&quot;296&quot;/&gt;&lt;/object&gt;&lt;object type=&quot;3&quot; unique_id=&quot;10029&quot;&gt;&lt;property id=&quot;20148&quot; value=&quot;5&quot;/&gt;&lt;property id=&quot;20300&quot; value=&quot;Slide 27 - &amp;quot;Slide Title, Bold, 24 pt.&amp;quot;&quot;/&gt;&lt;property id=&quot;20307&quot; value=&quot;293&quot;/&gt;&lt;/object&gt;&lt;object type=&quot;3&quot; unique_id=&quot;10030&quot;&gt;&lt;property id=&quot;20148&quot; value=&quot;5&quot;/&gt;&lt;property id=&quot;20300&quot; value=&quot;Slide 28&quot;/&gt;&lt;property id=&quot;20307&quot; value=&quot;294&quot;/&gt;&lt;/object&gt;&lt;object type=&quot;3&quot; unique_id=&quot;10031&quot;&gt;&lt;property id=&quot;20148&quot; value=&quot;5&quot;/&gt;&lt;property id=&quot;20300&quot; value=&quot;Slide 29&quot;/&gt;&lt;property id=&quot;20307&quot; value=&quot;289&quot;/&gt;&lt;/object&gt;&lt;object type=&quot;3&quot; unique_id=&quot;10032&quot;&gt;&lt;property id=&quot;20148&quot; value=&quot;5&quot;/&gt;&lt;property id=&quot;20300&quot; value=&quot;Slide 30&quot;/&gt;&lt;property id=&quot;20307&quot; value=&quot;290&quot;/&gt;&lt;/object&gt;&lt;object type=&quot;3&quot; unique_id=&quot;10033&quot;&gt;&lt;property id=&quot;20148&quot; value=&quot;5&quot;/&gt;&lt;property id=&quot;20300&quot; value=&quot;Slide 31&quot;/&gt;&lt;property id=&quot;20307&quot; value=&quot;291&quot;/&gt;&lt;/object&gt;&lt;/object&gt;&lt;object type=&quot;8&quot; unique_id=&quot;10066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Hexagon">
      <a:dk1>
        <a:srgbClr val="000000"/>
      </a:dk1>
      <a:lt1>
        <a:srgbClr val="FFFFFF"/>
      </a:lt1>
      <a:dk2>
        <a:srgbClr val="666666"/>
      </a:dk2>
      <a:lt2>
        <a:srgbClr val="D1D3D3"/>
      </a:lt2>
      <a:accent1>
        <a:srgbClr val="0097BA"/>
      </a:accent1>
      <a:accent2>
        <a:srgbClr val="85CDDB"/>
      </a:accent2>
      <a:accent3>
        <a:srgbClr val="A5D867"/>
      </a:accent3>
      <a:accent4>
        <a:srgbClr val="005072"/>
      </a:accent4>
      <a:accent5>
        <a:srgbClr val="509E2F"/>
      </a:accent5>
      <a:accent6>
        <a:srgbClr val="ED8B00"/>
      </a:accent6>
      <a:hlink>
        <a:srgbClr val="0096B9"/>
      </a:hlink>
      <a:folHlink>
        <a:srgbClr val="0096B9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_Powerpoint_Template Portfolio Training.potx" id="{9730D592-ADB9-4D29-8F8B-7208C60B4D08}" vid="{5E1C3D0D-208F-40EB-855D-DF4A5AC7E215}"/>
    </a:ext>
  </a:extLst>
</a:theme>
</file>

<file path=ppt/theme/theme2.xml><?xml version="1.0" encoding="utf-8"?>
<a:theme xmlns:a="http://schemas.openxmlformats.org/drawingml/2006/main" name="Office">
  <a:themeElements>
    <a:clrScheme name="Hexagon">
      <a:dk1>
        <a:srgbClr val="000000"/>
      </a:dk1>
      <a:lt1>
        <a:srgbClr val="FFFFFF"/>
      </a:lt1>
      <a:dk2>
        <a:srgbClr val="666666"/>
      </a:dk2>
      <a:lt2>
        <a:srgbClr val="D1D3D3"/>
      </a:lt2>
      <a:accent1>
        <a:srgbClr val="0097BA"/>
      </a:accent1>
      <a:accent2>
        <a:srgbClr val="85CDDB"/>
      </a:accent2>
      <a:accent3>
        <a:srgbClr val="A5D867"/>
      </a:accent3>
      <a:accent4>
        <a:srgbClr val="005072"/>
      </a:accent4>
      <a:accent5>
        <a:srgbClr val="509E2F"/>
      </a:accent5>
      <a:accent6>
        <a:srgbClr val="ED8B00"/>
      </a:accent6>
      <a:hlink>
        <a:srgbClr val="0096B9"/>
      </a:hlink>
      <a:folHlink>
        <a:srgbClr val="0096B9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_Powerpoint_Template Portfolio Training.potx" id="{9730D592-ADB9-4D29-8F8B-7208C60B4D08}" vid="{AD8D67AE-D99C-4251-8551-8CFFA378A73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10F89A0BBA6C34A913DB646AC567109" ma:contentTypeVersion="12" ma:contentTypeDescription="Ein neues Dokument erstellen." ma:contentTypeScope="" ma:versionID="b3371b258f4be0ddf951ea065973cc30">
  <xsd:schema xmlns:xsd="http://www.w3.org/2001/XMLSchema" xmlns:xs="http://www.w3.org/2001/XMLSchema" xmlns:p="http://schemas.microsoft.com/office/2006/metadata/properties" xmlns:ns2="1f6a6638-2655-4a74-b9f8-16c1b5edccac" xmlns:ns3="bf34d6df-5183-4f9f-a1bd-e8af6fdd30b8" targetNamespace="http://schemas.microsoft.com/office/2006/metadata/properties" ma:root="true" ma:fieldsID="375e732f81423a44c24ef989eb02442f" ns2:_="" ns3:_="">
    <xsd:import namespace="1f6a6638-2655-4a74-b9f8-16c1b5edccac"/>
    <xsd:import namespace="bf34d6df-5183-4f9f-a1bd-e8af6fdd30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6a6638-2655-4a74-b9f8-16c1b5edcc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4d6df-5183-4f9f-a1bd-e8af6fdd30b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794DA4-B143-4F60-BF7C-EA867C43D1FE}">
  <ds:schemaRefs>
    <ds:schemaRef ds:uri="http://schemas.microsoft.com/office/2006/metadata/properties"/>
    <ds:schemaRef ds:uri="http://schemas.microsoft.com/office/infopath/2007/PartnerControls"/>
    <ds:schemaRef ds:uri="d62b6ecb-acff-4b24-a527-ff2b271ebe71"/>
  </ds:schemaRefs>
</ds:datastoreItem>
</file>

<file path=customXml/itemProps2.xml><?xml version="1.0" encoding="utf-8"?>
<ds:datastoreItem xmlns:ds="http://schemas.openxmlformats.org/officeDocument/2006/customXml" ds:itemID="{6543A033-2779-4EB5-82E0-EE769341BA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CB94B5-2582-4AC7-85D8-612CAD4FD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6a6638-2655-4a74-b9f8-16c1b5edccac"/>
    <ds:schemaRef ds:uri="bf34d6df-5183-4f9f-a1bd-e8af6fdd30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Template Portfolio Training</Template>
  <TotalTime>705</TotalTime>
  <Words>650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Arial Narrow</vt:lpstr>
      <vt:lpstr>Calibri</vt:lpstr>
      <vt:lpstr>Wingdings</vt:lpstr>
      <vt:lpstr>Office Theme</vt:lpstr>
      <vt:lpstr>Office</vt:lpstr>
      <vt:lpstr>PowerPoint Presentation</vt:lpstr>
      <vt:lpstr>Agenda</vt:lpstr>
      <vt:lpstr>Check List</vt:lpstr>
      <vt:lpstr>Technologies</vt:lpstr>
      <vt:lpstr>What’s learned?</vt:lpstr>
      <vt:lpstr>What’s learned? (Cont.)</vt:lpstr>
      <vt:lpstr>What’s learned? (Cont.)</vt:lpstr>
      <vt:lpstr>Extend Check List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EngServices - Teknicae</dc:creator>
  <cp:keywords/>
  <dc:description/>
  <cp:lastModifiedBy>ZHAO Dong</cp:lastModifiedBy>
  <cp:revision>34</cp:revision>
  <dcterms:created xsi:type="dcterms:W3CDTF">2022-02-07T15:31:05Z</dcterms:created>
  <dcterms:modified xsi:type="dcterms:W3CDTF">2024-05-28T15:47:15Z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0x010100610F89A0BBA6C34A913DB646AC567109</vt:lpwstr>
  </property>
  <property fmtid="{D5CDD505-2E9C-101B-9397-08002B2CF9AE}" pid="3" name="_dlc_DocIdItemGuid">
    <vt:lpwstr>d1e074de-e6c2-4918-9db0-2fa8667cf0b1</vt:lpwstr>
  </property>
</Properties>
</file>