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2"/>
  </p:notesMasterIdLst>
  <p:handoutMasterIdLst>
    <p:handoutMasterId r:id="rId13"/>
  </p:handoutMasterIdLst>
  <p:sldIdLst>
    <p:sldId id="256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27.05.2024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Technologies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FS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run script directly from the viewer FS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38410A-2A4D-119D-7A74-87A5A319BD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9AAA7-5274-B198-980A-C3AAA01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AAA3D-4E08-947B-7D5C-D0A6BF80724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Blog Storage for Static Websites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Cognitive Service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service REST API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QWebEngineView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CA" dirty="0" err="1">
                <a:solidFill>
                  <a:schemeClr val="tx1"/>
                </a:solidFill>
                <a:highlight>
                  <a:srgbClr val="FFFFFF"/>
                </a:highlight>
              </a:rPr>
              <a:t>QNetworkAccessManager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CA" dirty="0" err="1">
                <a:solidFill>
                  <a:schemeClr val="tx1"/>
                </a:solidFill>
                <a:highlight>
                  <a:srgbClr val="FFFFFF"/>
                </a:highlight>
              </a:rPr>
              <a:t>QJsonDocument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194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some inputs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0F89A0BBA6C34A913DB646AC567109" ma:contentTypeVersion="12" ma:contentTypeDescription="Ein neues Dokument erstellen." ma:contentTypeScope="" ma:versionID="b3371b258f4be0ddf951ea065973cc30">
  <xsd:schema xmlns:xsd="http://www.w3.org/2001/XMLSchema" xmlns:xs="http://www.w3.org/2001/XMLSchema" xmlns:p="http://schemas.microsoft.com/office/2006/metadata/properties" xmlns:ns2="1f6a6638-2655-4a74-b9f8-16c1b5edccac" xmlns:ns3="bf34d6df-5183-4f9f-a1bd-e8af6fdd30b8" targetNamespace="http://schemas.microsoft.com/office/2006/metadata/properties" ma:root="true" ma:fieldsID="375e732f81423a44c24ef989eb02442f" ns2:_="" ns3:_="">
    <xsd:import namespace="1f6a6638-2655-4a74-b9f8-16c1b5edccac"/>
    <xsd:import namespace="bf34d6df-5183-4f9f-a1bd-e8af6fdd30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6638-2655-4a74-b9f8-16c1b5edc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d6df-5183-4f9f-a1bd-e8af6fdd3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B94B5-2582-4AC7-85D8-612CAD4FD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a6638-2655-4a74-b9f8-16c1b5edccac"/>
    <ds:schemaRef ds:uri="bf34d6df-5183-4f9f-a1bd-e8af6fdd3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630</TotalTime>
  <Words>215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Technologies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18</cp:revision>
  <dcterms:created xsi:type="dcterms:W3CDTF">2022-02-07T15:31:05Z</dcterms:created>
  <dcterms:modified xsi:type="dcterms:W3CDTF">2024-05-27T20:18:38Z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0x010100610F89A0BBA6C34A913DB646AC567109</vt:lpwstr>
  </property>
  <property fmtid="{D5CDD505-2E9C-101B-9397-08002B2CF9AE}" pid="3" name="_dlc_DocIdItemGuid">
    <vt:lpwstr>d1e074de-e6c2-4918-9db0-2fa8667cf0b1</vt:lpwstr>
  </property>
</Properties>
</file>