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8" r:id="rId5"/>
    <p:sldId id="268" r:id="rId6"/>
    <p:sldId id="274" r:id="rId7"/>
    <p:sldId id="259" r:id="rId8"/>
    <p:sldId id="260" r:id="rId9"/>
    <p:sldId id="261" r:id="rId10"/>
    <p:sldId id="262" r:id="rId11"/>
    <p:sldId id="280" r:id="rId12"/>
    <p:sldId id="264" r:id="rId13"/>
    <p:sldId id="281" r:id="rId14"/>
    <p:sldId id="265" r:id="rId15"/>
    <p:sldId id="282" r:id="rId16"/>
    <p:sldId id="266" r:id="rId17"/>
    <p:sldId id="283" r:id="rId18"/>
    <p:sldId id="267" r:id="rId19"/>
    <p:sldId id="272" r:id="rId20"/>
    <p:sldId id="273" r:id="rId21"/>
    <p:sldId id="276" r:id="rId22"/>
    <p:sldId id="269" r:id="rId23"/>
    <p:sldId id="275" r:id="rId24"/>
    <p:sldId id="270" r:id="rId25"/>
    <p:sldId id="271" r:id="rId26"/>
    <p:sldId id="279" r:id="rId27"/>
    <p:sldId id="27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EA761-7981-4484-BFC0-A816AC406C52}" v="25" dt="2020-12-28T14:14:08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CH David" userId="66a0513b-fd37-4248-8d5c-16da86751f11" providerId="ADAL" clId="{A72EA761-7981-4484-BFC0-A816AC406C52}"/>
    <pc:docChg chg="undo custSel delSld modSld">
      <pc:chgData name="KRISCH David" userId="66a0513b-fd37-4248-8d5c-16da86751f11" providerId="ADAL" clId="{A72EA761-7981-4484-BFC0-A816AC406C52}" dt="2020-12-28T14:14:08.282" v="84" actId="164"/>
      <pc:docMkLst>
        <pc:docMk/>
      </pc:docMkLst>
      <pc:sldChg chg="addSp delSp modSp mod">
        <pc:chgData name="KRISCH David" userId="66a0513b-fd37-4248-8d5c-16da86751f11" providerId="ADAL" clId="{A72EA761-7981-4484-BFC0-A816AC406C52}" dt="2020-12-28T14:05:02.602" v="5" actId="1076"/>
        <pc:sldMkLst>
          <pc:docMk/>
          <pc:sldMk cId="330128736" sldId="262"/>
        </pc:sldMkLst>
        <pc:spChg chg="del">
          <ac:chgData name="KRISCH David" userId="66a0513b-fd37-4248-8d5c-16da86751f11" providerId="ADAL" clId="{A72EA761-7981-4484-BFC0-A816AC406C52}" dt="2020-12-28T14:05:00.617" v="2" actId="478"/>
          <ac:spMkLst>
            <pc:docMk/>
            <pc:sldMk cId="330128736" sldId="262"/>
            <ac:spMk id="7" creationId="{00000000-0000-0000-0000-000000000000}"/>
          </ac:spMkLst>
        </pc:spChg>
        <pc:spChg chg="mod">
          <ac:chgData name="KRISCH David" userId="66a0513b-fd37-4248-8d5c-16da86751f11" providerId="ADAL" clId="{A72EA761-7981-4484-BFC0-A816AC406C52}" dt="2020-12-28T14:04:54.431" v="0"/>
          <ac:spMkLst>
            <pc:docMk/>
            <pc:sldMk cId="330128736" sldId="262"/>
            <ac:spMk id="10" creationId="{4A6D449E-F059-459F-90F7-571554D3A18A}"/>
          </ac:spMkLst>
        </pc:spChg>
        <pc:grpChg chg="add mod">
          <ac:chgData name="KRISCH David" userId="66a0513b-fd37-4248-8d5c-16da86751f11" providerId="ADAL" clId="{A72EA761-7981-4484-BFC0-A816AC406C52}" dt="2020-12-28T14:05:02.602" v="5" actId="1076"/>
          <ac:grpSpMkLst>
            <pc:docMk/>
            <pc:sldMk cId="330128736" sldId="262"/>
            <ac:grpSpMk id="6" creationId="{AD56E4CB-1160-4372-AFC0-04972C2F3A53}"/>
          </ac:grpSpMkLst>
        </pc:grpChg>
        <pc:picChg chg="mod">
          <ac:chgData name="KRISCH David" userId="66a0513b-fd37-4248-8d5c-16da86751f11" providerId="ADAL" clId="{A72EA761-7981-4484-BFC0-A816AC406C52}" dt="2020-12-28T14:04:54.431" v="0"/>
          <ac:picMkLst>
            <pc:docMk/>
            <pc:sldMk cId="330128736" sldId="262"/>
            <ac:picMk id="8" creationId="{05730DA2-1DE4-4643-B3AC-4B22B0A55B46}"/>
          </ac:picMkLst>
        </pc:picChg>
        <pc:picChg chg="mod">
          <ac:chgData name="KRISCH David" userId="66a0513b-fd37-4248-8d5c-16da86751f11" providerId="ADAL" clId="{A72EA761-7981-4484-BFC0-A816AC406C52}" dt="2020-12-28T14:04:54.431" v="0"/>
          <ac:picMkLst>
            <pc:docMk/>
            <pc:sldMk cId="330128736" sldId="262"/>
            <ac:picMk id="9" creationId="{8A4DAAC4-B738-415E-A8F7-82E015EAFAFA}"/>
          </ac:picMkLst>
        </pc:picChg>
        <pc:picChg chg="del">
          <ac:chgData name="KRISCH David" userId="66a0513b-fd37-4248-8d5c-16da86751f11" providerId="ADAL" clId="{A72EA761-7981-4484-BFC0-A816AC406C52}" dt="2020-12-28T14:05:01.246" v="3" actId="478"/>
          <ac:picMkLst>
            <pc:docMk/>
            <pc:sldMk cId="330128736" sldId="262"/>
            <ac:picMk id="1026" creationId="{00000000-0000-0000-0000-000000000000}"/>
          </ac:picMkLst>
        </pc:picChg>
        <pc:picChg chg="del">
          <ac:chgData name="KRISCH David" userId="66a0513b-fd37-4248-8d5c-16da86751f11" providerId="ADAL" clId="{A72EA761-7981-4484-BFC0-A816AC406C52}" dt="2020-12-28T14:05:01.654" v="4" actId="478"/>
          <ac:picMkLst>
            <pc:docMk/>
            <pc:sldMk cId="330128736" sldId="262"/>
            <ac:picMk id="1028" creationId="{00000000-0000-0000-0000-000000000000}"/>
          </ac:picMkLst>
        </pc:picChg>
        <pc:cxnChg chg="del mod">
          <ac:chgData name="KRISCH David" userId="66a0513b-fd37-4248-8d5c-16da86751f11" providerId="ADAL" clId="{A72EA761-7981-4484-BFC0-A816AC406C52}" dt="2020-12-28T14:05:00.617" v="2" actId="478"/>
          <ac:cxnSpMkLst>
            <pc:docMk/>
            <pc:sldMk cId="330128736" sldId="262"/>
            <ac:cxnSpMk id="5" creationId="{00000000-0000-0000-0000-000000000000}"/>
          </ac:cxnSpMkLst>
        </pc:cxnChg>
        <pc:cxnChg chg="mod">
          <ac:chgData name="KRISCH David" userId="66a0513b-fd37-4248-8d5c-16da86751f11" providerId="ADAL" clId="{A72EA761-7981-4484-BFC0-A816AC406C52}" dt="2020-12-28T14:04:54.431" v="0"/>
          <ac:cxnSpMkLst>
            <pc:docMk/>
            <pc:sldMk cId="330128736" sldId="262"/>
            <ac:cxnSpMk id="11" creationId="{5100CFCE-904A-4D3C-AECB-24D41C39B3CB}"/>
          </ac:cxnSpMkLst>
        </pc:cxnChg>
      </pc:sldChg>
      <pc:sldChg chg="del">
        <pc:chgData name="KRISCH David" userId="66a0513b-fd37-4248-8d5c-16da86751f11" providerId="ADAL" clId="{A72EA761-7981-4484-BFC0-A816AC406C52}" dt="2020-12-28T14:07:13.684" v="8" actId="47"/>
        <pc:sldMkLst>
          <pc:docMk/>
          <pc:sldMk cId="2752260930" sldId="263"/>
        </pc:sldMkLst>
      </pc:sldChg>
      <pc:sldChg chg="addSp delSp modSp mod">
        <pc:chgData name="KRISCH David" userId="66a0513b-fd37-4248-8d5c-16da86751f11" providerId="ADAL" clId="{A72EA761-7981-4484-BFC0-A816AC406C52}" dt="2020-12-28T14:09:20.013" v="41" actId="164"/>
        <pc:sldMkLst>
          <pc:docMk/>
          <pc:sldMk cId="30920213" sldId="265"/>
        </pc:sldMkLst>
        <pc:spChg chg="mod">
          <ac:chgData name="KRISCH David" userId="66a0513b-fd37-4248-8d5c-16da86751f11" providerId="ADAL" clId="{A72EA761-7981-4484-BFC0-A816AC406C52}" dt="2020-12-28T14:09:20.013" v="41" actId="164"/>
          <ac:spMkLst>
            <pc:docMk/>
            <pc:sldMk cId="30920213" sldId="265"/>
            <ac:spMk id="5" creationId="{00000000-0000-0000-0000-000000000000}"/>
          </ac:spMkLst>
        </pc:spChg>
        <pc:grpChg chg="add mod">
          <ac:chgData name="KRISCH David" userId="66a0513b-fd37-4248-8d5c-16da86751f11" providerId="ADAL" clId="{A72EA761-7981-4484-BFC0-A816AC406C52}" dt="2020-12-28T14:09:20.013" v="41" actId="164"/>
          <ac:grpSpMkLst>
            <pc:docMk/>
            <pc:sldMk cId="30920213" sldId="265"/>
            <ac:grpSpMk id="3" creationId="{AA08D54C-0875-4E5E-9892-28C0A5048003}"/>
          </ac:grpSpMkLst>
        </pc:grpChg>
        <pc:picChg chg="add mod ord">
          <ac:chgData name="KRISCH David" userId="66a0513b-fd37-4248-8d5c-16da86751f11" providerId="ADAL" clId="{A72EA761-7981-4484-BFC0-A816AC406C52}" dt="2020-12-28T14:09:20.013" v="41" actId="164"/>
          <ac:picMkLst>
            <pc:docMk/>
            <pc:sldMk cId="30920213" sldId="265"/>
            <ac:picMk id="2" creationId="{82C88A3A-5F39-4526-8C5B-8ECFEF455B7D}"/>
          </ac:picMkLst>
        </pc:picChg>
        <pc:picChg chg="del">
          <ac:chgData name="KRISCH David" userId="66a0513b-fd37-4248-8d5c-16da86751f11" providerId="ADAL" clId="{A72EA761-7981-4484-BFC0-A816AC406C52}" dt="2020-12-28T14:07:42.049" v="10" actId="478"/>
          <ac:picMkLst>
            <pc:docMk/>
            <pc:sldMk cId="30920213" sldId="265"/>
            <ac:picMk id="4098" creationId="{00000000-0000-0000-0000-000000000000}"/>
          </ac:picMkLst>
        </pc:picChg>
        <pc:picChg chg="mod">
          <ac:chgData name="KRISCH David" userId="66a0513b-fd37-4248-8d5c-16da86751f11" providerId="ADAL" clId="{A72EA761-7981-4484-BFC0-A816AC406C52}" dt="2020-12-28T14:09:20.013" v="41" actId="164"/>
          <ac:picMkLst>
            <pc:docMk/>
            <pc:sldMk cId="30920213" sldId="265"/>
            <ac:picMk id="4100" creationId="{00000000-0000-0000-0000-000000000000}"/>
          </ac:picMkLst>
        </pc:picChg>
      </pc:sldChg>
      <pc:sldChg chg="addSp delSp modSp mod">
        <pc:chgData name="KRISCH David" userId="66a0513b-fd37-4248-8d5c-16da86751f11" providerId="ADAL" clId="{A72EA761-7981-4484-BFC0-A816AC406C52}" dt="2020-12-28T14:14:05.313" v="83" actId="164"/>
        <pc:sldMkLst>
          <pc:docMk/>
          <pc:sldMk cId="3520265883" sldId="266"/>
        </pc:sldMkLst>
        <pc:spChg chg="mod">
          <ac:chgData name="KRISCH David" userId="66a0513b-fd37-4248-8d5c-16da86751f11" providerId="ADAL" clId="{A72EA761-7981-4484-BFC0-A816AC406C52}" dt="2020-12-28T14:14:05.313" v="83" actId="164"/>
          <ac:spMkLst>
            <pc:docMk/>
            <pc:sldMk cId="3520265883" sldId="266"/>
            <ac:spMk id="6" creationId="{00000000-0000-0000-0000-000000000000}"/>
          </ac:spMkLst>
        </pc:spChg>
        <pc:spChg chg="mod">
          <ac:chgData name="KRISCH David" userId="66a0513b-fd37-4248-8d5c-16da86751f11" providerId="ADAL" clId="{A72EA761-7981-4484-BFC0-A816AC406C52}" dt="2020-12-28T14:14:05.313" v="83" actId="164"/>
          <ac:spMkLst>
            <pc:docMk/>
            <pc:sldMk cId="3520265883" sldId="266"/>
            <ac:spMk id="7" creationId="{00000000-0000-0000-0000-000000000000}"/>
          </ac:spMkLst>
        </pc:spChg>
        <pc:grpChg chg="add mod">
          <ac:chgData name="KRISCH David" userId="66a0513b-fd37-4248-8d5c-16da86751f11" providerId="ADAL" clId="{A72EA761-7981-4484-BFC0-A816AC406C52}" dt="2020-12-28T14:14:05.313" v="83" actId="164"/>
          <ac:grpSpMkLst>
            <pc:docMk/>
            <pc:sldMk cId="3520265883" sldId="266"/>
            <ac:grpSpMk id="4" creationId="{4435230E-A063-4D76-9521-7E521AFDD9A4}"/>
          </ac:grpSpMkLst>
        </pc:grpChg>
        <pc:picChg chg="add mod ord">
          <ac:chgData name="KRISCH David" userId="66a0513b-fd37-4248-8d5c-16da86751f11" providerId="ADAL" clId="{A72EA761-7981-4484-BFC0-A816AC406C52}" dt="2020-12-28T14:14:05.313" v="83" actId="164"/>
          <ac:picMkLst>
            <pc:docMk/>
            <pc:sldMk cId="3520265883" sldId="266"/>
            <ac:picMk id="2" creationId="{71AED16E-2421-4615-9577-7B52C0173001}"/>
          </ac:picMkLst>
        </pc:picChg>
        <pc:picChg chg="add mod ord">
          <ac:chgData name="KRISCH David" userId="66a0513b-fd37-4248-8d5c-16da86751f11" providerId="ADAL" clId="{A72EA761-7981-4484-BFC0-A816AC406C52}" dt="2020-12-28T14:14:05.313" v="83" actId="164"/>
          <ac:picMkLst>
            <pc:docMk/>
            <pc:sldMk cId="3520265883" sldId="266"/>
            <ac:picMk id="3" creationId="{4D52F60B-2797-4DAD-874B-E1EF7FB1C2EB}"/>
          </ac:picMkLst>
        </pc:picChg>
        <pc:picChg chg="del">
          <ac:chgData name="KRISCH David" userId="66a0513b-fd37-4248-8d5c-16da86751f11" providerId="ADAL" clId="{A72EA761-7981-4484-BFC0-A816AC406C52}" dt="2020-12-28T14:12:49.347" v="56" actId="478"/>
          <ac:picMkLst>
            <pc:docMk/>
            <pc:sldMk cId="3520265883" sldId="266"/>
            <ac:picMk id="5122" creationId="{00000000-0000-0000-0000-000000000000}"/>
          </ac:picMkLst>
        </pc:picChg>
        <pc:picChg chg="del">
          <ac:chgData name="KRISCH David" userId="66a0513b-fd37-4248-8d5c-16da86751f11" providerId="ADAL" clId="{A72EA761-7981-4484-BFC0-A816AC406C52}" dt="2020-12-28T14:12:59.804" v="60" actId="478"/>
          <ac:picMkLst>
            <pc:docMk/>
            <pc:sldMk cId="3520265883" sldId="266"/>
            <ac:picMk id="5124" creationId="{00000000-0000-0000-0000-000000000000}"/>
          </ac:picMkLst>
        </pc:picChg>
      </pc:sldChg>
      <pc:sldChg chg="addSp delSp modSp mod">
        <pc:chgData name="KRISCH David" userId="66a0513b-fd37-4248-8d5c-16da86751f11" providerId="ADAL" clId="{A72EA761-7981-4484-BFC0-A816AC406C52}" dt="2020-12-28T14:05:12.264" v="7"/>
        <pc:sldMkLst>
          <pc:docMk/>
          <pc:sldMk cId="1642813923" sldId="280"/>
        </pc:sldMkLst>
        <pc:spChg chg="del">
          <ac:chgData name="KRISCH David" userId="66a0513b-fd37-4248-8d5c-16da86751f11" providerId="ADAL" clId="{A72EA761-7981-4484-BFC0-A816AC406C52}" dt="2020-12-28T14:05:05.533" v="6" actId="478"/>
          <ac:spMkLst>
            <pc:docMk/>
            <pc:sldMk cId="1642813923" sldId="280"/>
            <ac:spMk id="7" creationId="{00000000-0000-0000-0000-000000000000}"/>
          </ac:spMkLst>
        </pc:spChg>
        <pc:spChg chg="del">
          <ac:chgData name="KRISCH David" userId="66a0513b-fd37-4248-8d5c-16da86751f11" providerId="ADAL" clId="{A72EA761-7981-4484-BFC0-A816AC406C52}" dt="2020-12-28T14:05:05.533" v="6" actId="478"/>
          <ac:spMkLst>
            <pc:docMk/>
            <pc:sldMk cId="1642813923" sldId="280"/>
            <ac:spMk id="10" creationId="{00000000-0000-0000-0000-000000000000}"/>
          </ac:spMkLst>
        </pc:spChg>
        <pc:spChg chg="del">
          <ac:chgData name="KRISCH David" userId="66a0513b-fd37-4248-8d5c-16da86751f11" providerId="ADAL" clId="{A72EA761-7981-4484-BFC0-A816AC406C52}" dt="2020-12-28T14:05:05.533" v="6" actId="478"/>
          <ac:spMkLst>
            <pc:docMk/>
            <pc:sldMk cId="1642813923" sldId="280"/>
            <ac:spMk id="13" creationId="{00000000-0000-0000-0000-000000000000}"/>
          </ac:spMkLst>
        </pc:spChg>
        <pc:spChg chg="mod">
          <ac:chgData name="KRISCH David" userId="66a0513b-fd37-4248-8d5c-16da86751f11" providerId="ADAL" clId="{A72EA761-7981-4484-BFC0-A816AC406C52}" dt="2020-12-28T14:05:12.264" v="7"/>
          <ac:spMkLst>
            <pc:docMk/>
            <pc:sldMk cId="1642813923" sldId="280"/>
            <ac:spMk id="14" creationId="{100E1DA9-31B5-401B-A020-F986D7E9A49E}"/>
          </ac:spMkLst>
        </pc:spChg>
        <pc:grpChg chg="add mod">
          <ac:chgData name="KRISCH David" userId="66a0513b-fd37-4248-8d5c-16da86751f11" providerId="ADAL" clId="{A72EA761-7981-4484-BFC0-A816AC406C52}" dt="2020-12-28T14:05:12.264" v="7"/>
          <ac:grpSpMkLst>
            <pc:docMk/>
            <pc:sldMk cId="1642813923" sldId="280"/>
            <ac:grpSpMk id="8" creationId="{4F7AB112-2312-4265-82E2-3E0B0ABFD103}"/>
          </ac:grpSpMkLst>
        </pc:grpChg>
        <pc:picChg chg="del">
          <ac:chgData name="KRISCH David" userId="66a0513b-fd37-4248-8d5c-16da86751f11" providerId="ADAL" clId="{A72EA761-7981-4484-BFC0-A816AC406C52}" dt="2020-12-28T14:05:05.533" v="6" actId="478"/>
          <ac:picMkLst>
            <pc:docMk/>
            <pc:sldMk cId="1642813923" sldId="280"/>
            <ac:picMk id="2" creationId="{00000000-0000-0000-0000-000000000000}"/>
          </ac:picMkLst>
        </pc:picChg>
        <pc:picChg chg="del">
          <ac:chgData name="KRISCH David" userId="66a0513b-fd37-4248-8d5c-16da86751f11" providerId="ADAL" clId="{A72EA761-7981-4484-BFC0-A816AC406C52}" dt="2020-12-28T14:05:05.533" v="6" actId="478"/>
          <ac:picMkLst>
            <pc:docMk/>
            <pc:sldMk cId="1642813923" sldId="280"/>
            <ac:picMk id="9" creationId="{00000000-0000-0000-0000-000000000000}"/>
          </ac:picMkLst>
        </pc:picChg>
        <pc:picChg chg="mod">
          <ac:chgData name="KRISCH David" userId="66a0513b-fd37-4248-8d5c-16da86751f11" providerId="ADAL" clId="{A72EA761-7981-4484-BFC0-A816AC406C52}" dt="2020-12-28T14:05:12.264" v="7"/>
          <ac:picMkLst>
            <pc:docMk/>
            <pc:sldMk cId="1642813923" sldId="280"/>
            <ac:picMk id="11" creationId="{0794B273-BC6C-44ED-9773-1AA7E0FD047F}"/>
          </ac:picMkLst>
        </pc:picChg>
        <pc:picChg chg="mod">
          <ac:chgData name="KRISCH David" userId="66a0513b-fd37-4248-8d5c-16da86751f11" providerId="ADAL" clId="{A72EA761-7981-4484-BFC0-A816AC406C52}" dt="2020-12-28T14:05:12.264" v="7"/>
          <ac:picMkLst>
            <pc:docMk/>
            <pc:sldMk cId="1642813923" sldId="280"/>
            <ac:picMk id="12" creationId="{3FC46829-2543-466F-B449-22CE8AE60347}"/>
          </ac:picMkLst>
        </pc:picChg>
        <pc:cxnChg chg="del mod">
          <ac:chgData name="KRISCH David" userId="66a0513b-fd37-4248-8d5c-16da86751f11" providerId="ADAL" clId="{A72EA761-7981-4484-BFC0-A816AC406C52}" dt="2020-12-28T14:05:05.533" v="6" actId="478"/>
          <ac:cxnSpMkLst>
            <pc:docMk/>
            <pc:sldMk cId="1642813923" sldId="280"/>
            <ac:cxnSpMk id="5" creationId="{00000000-0000-0000-0000-000000000000}"/>
          </ac:cxnSpMkLst>
        </pc:cxnChg>
        <pc:cxnChg chg="mod">
          <ac:chgData name="KRISCH David" userId="66a0513b-fd37-4248-8d5c-16da86751f11" providerId="ADAL" clId="{A72EA761-7981-4484-BFC0-A816AC406C52}" dt="2020-12-28T14:05:12.264" v="7"/>
          <ac:cxnSpMkLst>
            <pc:docMk/>
            <pc:sldMk cId="1642813923" sldId="280"/>
            <ac:cxnSpMk id="15" creationId="{04BEECBE-7DD6-45D3-9287-E9B52E9150CC}"/>
          </ac:cxnSpMkLst>
        </pc:cxnChg>
      </pc:sldChg>
      <pc:sldChg chg="addSp delSp modSp mod">
        <pc:chgData name="KRISCH David" userId="66a0513b-fd37-4248-8d5c-16da86751f11" providerId="ADAL" clId="{A72EA761-7981-4484-BFC0-A816AC406C52}" dt="2020-12-28T14:09:23.759" v="42" actId="164"/>
        <pc:sldMkLst>
          <pc:docMk/>
          <pc:sldMk cId="3367462022" sldId="282"/>
        </pc:sldMkLst>
        <pc:spChg chg="mod">
          <ac:chgData name="KRISCH David" userId="66a0513b-fd37-4248-8d5c-16da86751f11" providerId="ADAL" clId="{A72EA761-7981-4484-BFC0-A816AC406C52}" dt="2020-12-28T14:09:23.759" v="42" actId="164"/>
          <ac:spMkLst>
            <pc:docMk/>
            <pc:sldMk cId="3367462022" sldId="282"/>
            <ac:spMk id="5" creationId="{00000000-0000-0000-0000-000000000000}"/>
          </ac:spMkLst>
        </pc:spChg>
        <pc:grpChg chg="add mod">
          <ac:chgData name="KRISCH David" userId="66a0513b-fd37-4248-8d5c-16da86751f11" providerId="ADAL" clId="{A72EA761-7981-4484-BFC0-A816AC406C52}" dt="2020-12-28T14:09:23.759" v="42" actId="164"/>
          <ac:grpSpMkLst>
            <pc:docMk/>
            <pc:sldMk cId="3367462022" sldId="282"/>
            <ac:grpSpMk id="4" creationId="{74A71E50-80C7-415C-BC0D-90E8A2ED861B}"/>
          </ac:grpSpMkLst>
        </pc:grpChg>
        <pc:picChg chg="del">
          <ac:chgData name="KRISCH David" userId="66a0513b-fd37-4248-8d5c-16da86751f11" providerId="ADAL" clId="{A72EA761-7981-4484-BFC0-A816AC406C52}" dt="2020-12-28T14:08:08.166" v="14" actId="478"/>
          <ac:picMkLst>
            <pc:docMk/>
            <pc:sldMk cId="3367462022" sldId="282"/>
            <ac:picMk id="2" creationId="{00000000-0000-0000-0000-000000000000}"/>
          </ac:picMkLst>
        </pc:picChg>
        <pc:picChg chg="add mod ord">
          <ac:chgData name="KRISCH David" userId="66a0513b-fd37-4248-8d5c-16da86751f11" providerId="ADAL" clId="{A72EA761-7981-4484-BFC0-A816AC406C52}" dt="2020-12-28T14:09:23.759" v="42" actId="164"/>
          <ac:picMkLst>
            <pc:docMk/>
            <pc:sldMk cId="3367462022" sldId="282"/>
            <ac:picMk id="3" creationId="{B351FC2D-A8E7-47EE-96AB-E2F0D0A0E2C3}"/>
          </ac:picMkLst>
        </pc:picChg>
        <pc:picChg chg="mod">
          <ac:chgData name="KRISCH David" userId="66a0513b-fd37-4248-8d5c-16da86751f11" providerId="ADAL" clId="{A72EA761-7981-4484-BFC0-A816AC406C52}" dt="2020-12-28T14:09:23.759" v="42" actId="164"/>
          <ac:picMkLst>
            <pc:docMk/>
            <pc:sldMk cId="3367462022" sldId="282"/>
            <ac:picMk id="6" creationId="{00000000-0000-0000-0000-000000000000}"/>
          </ac:picMkLst>
        </pc:picChg>
        <pc:picChg chg="mod">
          <ac:chgData name="KRISCH David" userId="66a0513b-fd37-4248-8d5c-16da86751f11" providerId="ADAL" clId="{A72EA761-7981-4484-BFC0-A816AC406C52}" dt="2020-12-28T14:09:23.759" v="42" actId="164"/>
          <ac:picMkLst>
            <pc:docMk/>
            <pc:sldMk cId="3367462022" sldId="282"/>
            <ac:picMk id="7" creationId="{00000000-0000-0000-0000-000000000000}"/>
          </ac:picMkLst>
        </pc:picChg>
        <pc:picChg chg="mod">
          <ac:chgData name="KRISCH David" userId="66a0513b-fd37-4248-8d5c-16da86751f11" providerId="ADAL" clId="{A72EA761-7981-4484-BFC0-A816AC406C52}" dt="2020-12-28T14:09:23.759" v="42" actId="164"/>
          <ac:picMkLst>
            <pc:docMk/>
            <pc:sldMk cId="3367462022" sldId="282"/>
            <ac:picMk id="8" creationId="{00000000-0000-0000-0000-000000000000}"/>
          </ac:picMkLst>
        </pc:picChg>
      </pc:sldChg>
      <pc:sldChg chg="addSp delSp modSp mod">
        <pc:chgData name="KRISCH David" userId="66a0513b-fd37-4248-8d5c-16da86751f11" providerId="ADAL" clId="{A72EA761-7981-4484-BFC0-A816AC406C52}" dt="2020-12-28T14:14:08.282" v="84" actId="164"/>
        <pc:sldMkLst>
          <pc:docMk/>
          <pc:sldMk cId="1218556882" sldId="283"/>
        </pc:sldMkLst>
        <pc:spChg chg="mod">
          <ac:chgData name="KRISCH David" userId="66a0513b-fd37-4248-8d5c-16da86751f11" providerId="ADAL" clId="{A72EA761-7981-4484-BFC0-A816AC406C52}" dt="2020-12-28T14:14:08.282" v="84" actId="164"/>
          <ac:spMkLst>
            <pc:docMk/>
            <pc:sldMk cId="1218556882" sldId="283"/>
            <ac:spMk id="6" creationId="{00000000-0000-0000-0000-000000000000}"/>
          </ac:spMkLst>
        </pc:spChg>
        <pc:spChg chg="mod">
          <ac:chgData name="KRISCH David" userId="66a0513b-fd37-4248-8d5c-16da86751f11" providerId="ADAL" clId="{A72EA761-7981-4484-BFC0-A816AC406C52}" dt="2020-12-28T14:14:08.282" v="84" actId="164"/>
          <ac:spMkLst>
            <pc:docMk/>
            <pc:sldMk cId="1218556882" sldId="283"/>
            <ac:spMk id="7" creationId="{00000000-0000-0000-0000-000000000000}"/>
          </ac:spMkLst>
        </pc:spChg>
        <pc:grpChg chg="add mod">
          <ac:chgData name="KRISCH David" userId="66a0513b-fd37-4248-8d5c-16da86751f11" providerId="ADAL" clId="{A72EA761-7981-4484-BFC0-A816AC406C52}" dt="2020-12-28T14:14:08.282" v="84" actId="164"/>
          <ac:grpSpMkLst>
            <pc:docMk/>
            <pc:sldMk cId="1218556882" sldId="283"/>
            <ac:grpSpMk id="5" creationId="{05939865-0AC9-4263-8A95-20935890F3A9}"/>
          </ac:grpSpMkLst>
        </pc:grpChg>
        <pc:picChg chg="del">
          <ac:chgData name="KRISCH David" userId="66a0513b-fd37-4248-8d5c-16da86751f11" providerId="ADAL" clId="{A72EA761-7981-4484-BFC0-A816AC406C52}" dt="2020-12-28T14:11:37.629" v="45" actId="478"/>
          <ac:picMkLst>
            <pc:docMk/>
            <pc:sldMk cId="1218556882" sldId="283"/>
            <ac:picMk id="2" creationId="{00000000-0000-0000-0000-000000000000}"/>
          </ac:picMkLst>
        </pc:picChg>
        <pc:picChg chg="add mod ord">
          <ac:chgData name="KRISCH David" userId="66a0513b-fd37-4248-8d5c-16da86751f11" providerId="ADAL" clId="{A72EA761-7981-4484-BFC0-A816AC406C52}" dt="2020-12-28T14:14:08.282" v="84" actId="164"/>
          <ac:picMkLst>
            <pc:docMk/>
            <pc:sldMk cId="1218556882" sldId="283"/>
            <ac:picMk id="3" creationId="{7813398B-8B40-4E49-963A-35AF349A61A1}"/>
          </ac:picMkLst>
        </pc:picChg>
        <pc:picChg chg="add mod ord">
          <ac:chgData name="KRISCH David" userId="66a0513b-fd37-4248-8d5c-16da86751f11" providerId="ADAL" clId="{A72EA761-7981-4484-BFC0-A816AC406C52}" dt="2020-12-28T14:14:08.282" v="84" actId="164"/>
          <ac:picMkLst>
            <pc:docMk/>
            <pc:sldMk cId="1218556882" sldId="283"/>
            <ac:picMk id="4" creationId="{3E6D2874-046D-4204-AEEA-84CC64F2A32E}"/>
          </ac:picMkLst>
        </pc:picChg>
        <pc:picChg chg="del">
          <ac:chgData name="KRISCH David" userId="66a0513b-fd37-4248-8d5c-16da86751f11" providerId="ADAL" clId="{A72EA761-7981-4484-BFC0-A816AC406C52}" dt="2020-12-28T14:12:16.114" v="48" actId="478"/>
          <ac:picMkLst>
            <pc:docMk/>
            <pc:sldMk cId="1218556882" sldId="283"/>
            <ac:picMk id="3074" creationId="{00000000-0000-0000-0000-000000000000}"/>
          </ac:picMkLst>
        </pc:picChg>
        <pc:picChg chg="del">
          <ac:chgData name="KRISCH David" userId="66a0513b-fd37-4248-8d5c-16da86751f11" providerId="ADAL" clId="{A72EA761-7981-4484-BFC0-A816AC406C52}" dt="2020-12-28T14:12:18.710" v="49" actId="478"/>
          <ac:picMkLst>
            <pc:docMk/>
            <pc:sldMk cId="1218556882" sldId="283"/>
            <ac:picMk id="512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75E-D14B-4884-B84E-B6B8E602712E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953F-4734-44D6-B21F-7FF233DD9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31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75E-D14B-4884-B84E-B6B8E602712E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953F-4734-44D6-B21F-7FF233DD9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7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75E-D14B-4884-B84E-B6B8E602712E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953F-4734-44D6-B21F-7FF233DD9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40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75E-D14B-4884-B84E-B6B8E602712E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953F-4734-44D6-B21F-7FF233DD9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62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75E-D14B-4884-B84E-B6B8E602712E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953F-4734-44D6-B21F-7FF233DD9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2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75E-D14B-4884-B84E-B6B8E602712E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953F-4734-44D6-B21F-7FF233DD9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33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75E-D14B-4884-B84E-B6B8E602712E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953F-4734-44D6-B21F-7FF233DD9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15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75E-D14B-4884-B84E-B6B8E602712E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953F-4734-44D6-B21F-7FF233DD9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6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75E-D14B-4884-B84E-B6B8E602712E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953F-4734-44D6-B21F-7FF233DD9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97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75E-D14B-4884-B84E-B6B8E602712E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953F-4734-44D6-B21F-7FF233DD9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41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375E-D14B-4884-B84E-B6B8E602712E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953F-4734-44D6-B21F-7FF233DD9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7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375E-D14B-4884-B84E-B6B8E602712E}" type="datetimeFigureOut">
              <a:rPr lang="de-DE" smtClean="0"/>
              <a:t>28.12.2020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0953F-4734-44D6-B21F-7FF233DD9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93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33" y="2100012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8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D56E4CB-1160-4372-AFC0-04972C2F3A53}"/>
              </a:ext>
            </a:extLst>
          </p:cNvPr>
          <p:cNvGrpSpPr/>
          <p:nvPr/>
        </p:nvGrpSpPr>
        <p:grpSpPr>
          <a:xfrm>
            <a:off x="3460828" y="-110649"/>
            <a:ext cx="5037257" cy="7386197"/>
            <a:chOff x="3114599" y="324357"/>
            <a:chExt cx="5037257" cy="7386197"/>
          </a:xfrm>
        </p:grpSpPr>
        <p:pic>
          <p:nvPicPr>
            <p:cNvPr id="8" name="Grafik 7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05730DA2-1DE4-4643-B3AC-4B22B0A55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531" y="324357"/>
              <a:ext cx="4793395" cy="1501545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A4DAAC4-B738-415E-A8F7-82E015EA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599" y="1766439"/>
              <a:ext cx="5037257" cy="5944115"/>
            </a:xfrm>
            <a:prstGeom prst="rect">
              <a:avLst/>
            </a:prstGeom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A6D449E-F059-459F-90F7-571554D3A18A}"/>
                </a:ext>
              </a:extLst>
            </p:cNvPr>
            <p:cNvSpPr/>
            <p:nvPr/>
          </p:nvSpPr>
          <p:spPr>
            <a:xfrm>
              <a:off x="3264812" y="1055803"/>
              <a:ext cx="4691411" cy="1791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100CFCE-904A-4D3C-AECB-24D41C39B3CB}"/>
                </a:ext>
              </a:extLst>
            </p:cNvPr>
            <p:cNvCxnSpPr/>
            <p:nvPr/>
          </p:nvCxnSpPr>
          <p:spPr>
            <a:xfrm>
              <a:off x="4166648" y="1234912"/>
              <a:ext cx="867266" cy="20079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12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7AB112-2312-4265-82E2-3E0B0ABFD103}"/>
              </a:ext>
            </a:extLst>
          </p:cNvPr>
          <p:cNvGrpSpPr/>
          <p:nvPr/>
        </p:nvGrpSpPr>
        <p:grpSpPr>
          <a:xfrm>
            <a:off x="2991435" y="123414"/>
            <a:ext cx="5037257" cy="7534628"/>
            <a:chOff x="2991435" y="123414"/>
            <a:chExt cx="5037257" cy="7534628"/>
          </a:xfrm>
        </p:grpSpPr>
        <p:pic>
          <p:nvPicPr>
            <p:cNvPr id="11" name="Grafik 10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0794B273-BC6C-44ED-9773-1AA7E0FD0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367" y="123414"/>
              <a:ext cx="4793395" cy="1737511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3FC46829-2543-466F-B449-22CE8AE60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435" y="1713927"/>
              <a:ext cx="5037257" cy="5944115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00E1DA9-31B5-401B-A020-F986D7E9A49E}"/>
                </a:ext>
              </a:extLst>
            </p:cNvPr>
            <p:cNvSpPr/>
            <p:nvPr/>
          </p:nvSpPr>
          <p:spPr>
            <a:xfrm>
              <a:off x="3179969" y="923825"/>
              <a:ext cx="4691411" cy="1791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04BEECBE-7DD6-45D3-9287-E9B52E9150CC}"/>
                </a:ext>
              </a:extLst>
            </p:cNvPr>
            <p:cNvCxnSpPr/>
            <p:nvPr/>
          </p:nvCxnSpPr>
          <p:spPr>
            <a:xfrm>
              <a:off x="4081805" y="1102934"/>
              <a:ext cx="867266" cy="20079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81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ianlun\AppData\Roaming\PixelMetrics\CaptureWiz\LastCaptures\2016-03-17_17-14-31-5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5" y="645777"/>
            <a:ext cx="7953375" cy="4629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ianlun\AppData\Roaming\PixelMetrics\CaptureWiz\LastCaptures\2016-03-17_17-14-50-7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92" y="1614237"/>
            <a:ext cx="526732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>
            <a:stCxn id="7" idx="3"/>
            <a:endCxn id="9" idx="1"/>
          </p:cNvCxnSpPr>
          <p:nvPr/>
        </p:nvCxnSpPr>
        <p:spPr>
          <a:xfrm flipV="1">
            <a:off x="2662990" y="3109663"/>
            <a:ext cx="2226344" cy="856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862766" y="3657600"/>
            <a:ext cx="1800224" cy="617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889334" y="2842462"/>
            <a:ext cx="2209298" cy="534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>
            <a:stCxn id="12" idx="0"/>
            <a:endCxn id="16" idx="2"/>
          </p:cNvCxnSpPr>
          <p:nvPr/>
        </p:nvCxnSpPr>
        <p:spPr>
          <a:xfrm flipH="1" flipV="1">
            <a:off x="5733298" y="974558"/>
            <a:ext cx="2604586" cy="11109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7098631" y="2085474"/>
            <a:ext cx="2478505" cy="272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015915" y="701843"/>
            <a:ext cx="5434765" cy="272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63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ianlun\AppData\Roaming\PixelMetrics\CaptureWiz\LastCaptures\2016-03-17_17-14-31-5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5" y="645777"/>
            <a:ext cx="7953375" cy="4629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irja\AppData\Roaming\PixelMetrics\CaptureWiz\LastCaptures\2016-06-27_15-13-47-3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92" y="1614237"/>
            <a:ext cx="526732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ianlun\AppData\Roaming\PixelMetrics\CaptureWiz\LastCaptures\2016-03-17_17-14-50-75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t="12448" r="3238" b="50932"/>
          <a:stretch/>
        </p:blipFill>
        <p:spPr bwMode="auto">
          <a:xfrm>
            <a:off x="4701539" y="2125980"/>
            <a:ext cx="4869181" cy="154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>
            <a:stCxn id="7" idx="3"/>
            <a:endCxn id="9" idx="1"/>
          </p:cNvCxnSpPr>
          <p:nvPr/>
        </p:nvCxnSpPr>
        <p:spPr>
          <a:xfrm flipV="1">
            <a:off x="2662990" y="3109663"/>
            <a:ext cx="2226344" cy="856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862766" y="3657600"/>
            <a:ext cx="1800224" cy="617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889334" y="2842462"/>
            <a:ext cx="2209298" cy="534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>
            <a:stCxn id="12" idx="0"/>
            <a:endCxn id="16" idx="2"/>
          </p:cNvCxnSpPr>
          <p:nvPr/>
        </p:nvCxnSpPr>
        <p:spPr>
          <a:xfrm flipH="1" flipV="1">
            <a:off x="5733298" y="974558"/>
            <a:ext cx="2604586" cy="11109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7098631" y="2085474"/>
            <a:ext cx="2478505" cy="272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015915" y="701843"/>
            <a:ext cx="5434765" cy="272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C:\Users\Mirja\AppData\Roaming\PixelMetrics\CaptureWiz\LastCaptures\2016-06-27_15-15-37-77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95" y="4047022"/>
            <a:ext cx="2000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1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A08D54C-0875-4E5E-9892-28C0A5048003}"/>
              </a:ext>
            </a:extLst>
          </p:cNvPr>
          <p:cNvGrpSpPr/>
          <p:nvPr/>
        </p:nvGrpSpPr>
        <p:grpSpPr>
          <a:xfrm>
            <a:off x="678460" y="1152348"/>
            <a:ext cx="8201279" cy="4213511"/>
            <a:chOff x="678460" y="1152348"/>
            <a:chExt cx="8201279" cy="4213511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82C88A3A-5F39-4526-8C5B-8ECFEF455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460" y="1152348"/>
              <a:ext cx="2933954" cy="3665538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2332644" y="1729189"/>
              <a:ext cx="1279770" cy="20614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100" name="Picture 4" descr="C:\Users\jianlun\AppData\Roaming\PixelMetrics\CaptureWiz\LastCaptures\2016-03-17_17-22-21-83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2414" y="1155809"/>
              <a:ext cx="5267325" cy="421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2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4A71E50-80C7-415C-BC0D-90E8A2ED861B}"/>
              </a:ext>
            </a:extLst>
          </p:cNvPr>
          <p:cNvGrpSpPr/>
          <p:nvPr/>
        </p:nvGrpSpPr>
        <p:grpSpPr>
          <a:xfrm>
            <a:off x="-64831" y="1305821"/>
            <a:ext cx="8490863" cy="4210050"/>
            <a:chOff x="-64831" y="1305821"/>
            <a:chExt cx="8490863" cy="421005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B351FC2D-A8E7-47EE-96AB-E2F0D0A0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4831" y="1305821"/>
              <a:ext cx="3223539" cy="3642676"/>
            </a:xfrm>
            <a:prstGeom prst="rect">
              <a:avLst/>
            </a:prstGeom>
          </p:spPr>
        </p:pic>
        <p:pic>
          <p:nvPicPr>
            <p:cNvPr id="6" name="Picture 2" descr="C:\Users\Mirja\AppData\Roaming\PixelMetrics\CaptureWiz\LastCaptures\2016-06-27_15-13-47-38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707" y="1305821"/>
              <a:ext cx="5267325" cy="421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jianlun\AppData\Roaming\PixelMetrics\CaptureWiz\LastCaptures\2016-03-17_17-14-50-756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0" t="12448" r="3238" b="50932"/>
            <a:stretch/>
          </p:blipFill>
          <p:spPr bwMode="auto">
            <a:xfrm>
              <a:off x="3386254" y="1817564"/>
              <a:ext cx="4869181" cy="1546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C:\Users\Mirja\AppData\Roaming\PixelMetrics\CaptureWiz\LastCaptures\2016-06-27_15-15-37-779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310" y="3738606"/>
              <a:ext cx="200025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hteck 4"/>
            <p:cNvSpPr/>
            <p:nvPr/>
          </p:nvSpPr>
          <p:spPr>
            <a:xfrm>
              <a:off x="1682108" y="1888382"/>
              <a:ext cx="1476599" cy="2156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67462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435230E-A063-4D76-9521-7E521AFDD9A4}"/>
              </a:ext>
            </a:extLst>
          </p:cNvPr>
          <p:cNvGrpSpPr/>
          <p:nvPr/>
        </p:nvGrpSpPr>
        <p:grpSpPr>
          <a:xfrm>
            <a:off x="1497433" y="1772653"/>
            <a:ext cx="6416596" cy="3444538"/>
            <a:chOff x="1497433" y="1772653"/>
            <a:chExt cx="6416596" cy="344453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4D52F60B-2797-4DAD-874B-E1EF7FB1C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6493" y="1772653"/>
              <a:ext cx="4107536" cy="3444538"/>
            </a:xfrm>
            <a:prstGeom prst="rect">
              <a:avLst/>
            </a:prstGeom>
          </p:spPr>
        </p:pic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71AED16E-2421-4615-9577-7B52C0173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7433" y="1772653"/>
              <a:ext cx="2309060" cy="2088061"/>
            </a:xfrm>
            <a:prstGeom prst="rect">
              <a:avLst/>
            </a:prstGeom>
          </p:spPr>
        </p:pic>
        <p:sp>
          <p:nvSpPr>
            <p:cNvPr id="6" name="Rechteck 5"/>
            <p:cNvSpPr/>
            <p:nvPr/>
          </p:nvSpPr>
          <p:spPr>
            <a:xfrm>
              <a:off x="2447763" y="3535426"/>
              <a:ext cx="1358730" cy="22458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860262" y="2223780"/>
              <a:ext cx="718092" cy="2797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2026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5939865-0AC9-4263-8A95-20935890F3A9}"/>
              </a:ext>
            </a:extLst>
          </p:cNvPr>
          <p:cNvGrpSpPr/>
          <p:nvPr/>
        </p:nvGrpSpPr>
        <p:grpSpPr>
          <a:xfrm>
            <a:off x="1428357" y="1609724"/>
            <a:ext cx="6591871" cy="3444538"/>
            <a:chOff x="1428357" y="1609724"/>
            <a:chExt cx="6591871" cy="344453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813398B-8B40-4E49-963A-35AF349A6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357" y="1609724"/>
              <a:ext cx="2484335" cy="2034716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E6D2874-046D-4204-AEEA-84CC64F2A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2692" y="1609724"/>
              <a:ext cx="4107536" cy="3444538"/>
            </a:xfrm>
            <a:prstGeom prst="rect">
              <a:avLst/>
            </a:prstGeom>
          </p:spPr>
        </p:pic>
        <p:sp>
          <p:nvSpPr>
            <p:cNvPr id="6" name="Rechteck 5"/>
            <p:cNvSpPr/>
            <p:nvPr/>
          </p:nvSpPr>
          <p:spPr>
            <a:xfrm>
              <a:off x="2350592" y="3370155"/>
              <a:ext cx="1562100" cy="24765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966460" y="2049791"/>
              <a:ext cx="771691" cy="2939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1855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ianlun\AppData\Roaming\PixelMetrics\CaptureWiz\LastCaptures\2016-04-29_16-21-08-9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81" y="962111"/>
            <a:ext cx="7200000" cy="22678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ianlun\AppData\Roaming\PixelMetrics\CaptureWiz\LastCaptures\2016-03-17_17-36-48-9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81" y="3308651"/>
            <a:ext cx="7200000" cy="17286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752404" y="1975227"/>
            <a:ext cx="4958730" cy="1663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808551" y="4484679"/>
            <a:ext cx="4958730" cy="24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>
            <a:stCxn id="6" idx="2"/>
            <a:endCxn id="7" idx="0"/>
          </p:cNvCxnSpPr>
          <p:nvPr/>
        </p:nvCxnSpPr>
        <p:spPr>
          <a:xfrm>
            <a:off x="6231769" y="2141621"/>
            <a:ext cx="56147" cy="23430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9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2473660" y="1401511"/>
            <a:ext cx="3134473" cy="2631528"/>
            <a:chOff x="2473660" y="1401511"/>
            <a:chExt cx="3134473" cy="2631528"/>
          </a:xfrm>
        </p:grpSpPr>
        <p:pic>
          <p:nvPicPr>
            <p:cNvPr id="4098" name="Picture 2" descr="C:\Users\jianlun\AppData\Roaming\PixelMetrics\CaptureWiz\LastCaptures\2016-06-20_12-37-38-78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3660" y="1401511"/>
              <a:ext cx="389856" cy="2631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144253" y="1467852"/>
              <a:ext cx="1877502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Import </a:t>
              </a:r>
              <a:r>
                <a:rPr lang="de-DE" sz="1600" dirty="0" err="1"/>
                <a:t>from</a:t>
              </a:r>
              <a:r>
                <a:rPr lang="de-DE" sz="1600" dirty="0"/>
                <a:t> CSV </a:t>
              </a:r>
              <a:r>
                <a:rPr lang="de-DE" sz="1600" dirty="0" err="1"/>
                <a:t>file</a:t>
              </a:r>
              <a:endParaRPr lang="de-DE" sz="1600" dirty="0"/>
            </a:p>
          </p:txBody>
        </p:sp>
        <p:cxnSp>
          <p:nvCxnSpPr>
            <p:cNvPr id="6" name="Gerade Verbindung mit Pfeil 5"/>
            <p:cNvCxnSpPr>
              <a:endCxn id="4" idx="1"/>
            </p:cNvCxnSpPr>
            <p:nvPr/>
          </p:nvCxnSpPr>
          <p:spPr>
            <a:xfrm>
              <a:off x="2839453" y="1637129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hteck 7"/>
            <p:cNvSpPr/>
            <p:nvPr/>
          </p:nvSpPr>
          <p:spPr>
            <a:xfrm>
              <a:off x="2473660" y="1467852"/>
              <a:ext cx="365793" cy="3385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144253" y="1872747"/>
              <a:ext cx="2463880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Import </a:t>
              </a:r>
              <a:r>
                <a:rPr lang="de-DE" sz="1600" dirty="0" err="1"/>
                <a:t>from</a:t>
              </a:r>
              <a:r>
                <a:rPr lang="de-DE" sz="1600" dirty="0"/>
                <a:t> a </a:t>
              </a:r>
              <a:r>
                <a:rPr lang="de-DE" sz="1600" dirty="0" err="1"/>
                <a:t>scanned</a:t>
              </a:r>
              <a:r>
                <a:rPr lang="de-DE" sz="1600" dirty="0"/>
                <a:t> </a:t>
              </a:r>
              <a:r>
                <a:rPr lang="de-DE" sz="1600" dirty="0" err="1"/>
                <a:t>plot</a:t>
              </a:r>
              <a:endParaRPr lang="de-DE" sz="1600" dirty="0"/>
            </a:p>
          </p:txBody>
        </p:sp>
        <p:cxnSp>
          <p:nvCxnSpPr>
            <p:cNvPr id="11" name="Gerade Verbindung mit Pfeil 10"/>
            <p:cNvCxnSpPr>
              <a:endCxn id="10" idx="1"/>
            </p:cNvCxnSpPr>
            <p:nvPr/>
          </p:nvCxnSpPr>
          <p:spPr>
            <a:xfrm>
              <a:off x="2839453" y="2042024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/>
          </p:nvSpPr>
          <p:spPr>
            <a:xfrm>
              <a:off x="2473660" y="1872747"/>
              <a:ext cx="365793" cy="3385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144253" y="2277642"/>
              <a:ext cx="1920206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Export </a:t>
              </a:r>
              <a:r>
                <a:rPr lang="de-DE" sz="1600" dirty="0" err="1"/>
                <a:t>into</a:t>
              </a:r>
              <a:r>
                <a:rPr lang="de-DE" sz="1600" dirty="0"/>
                <a:t> a CSV </a:t>
              </a:r>
              <a:r>
                <a:rPr lang="de-DE" sz="1600" dirty="0" err="1"/>
                <a:t>file</a:t>
              </a:r>
              <a:endParaRPr lang="de-DE" sz="1600" dirty="0"/>
            </a:p>
          </p:txBody>
        </p:sp>
        <p:cxnSp>
          <p:nvCxnSpPr>
            <p:cNvPr id="14" name="Gerade Verbindung mit Pfeil 13"/>
            <p:cNvCxnSpPr>
              <a:endCxn id="13" idx="1"/>
            </p:cNvCxnSpPr>
            <p:nvPr/>
          </p:nvCxnSpPr>
          <p:spPr>
            <a:xfrm>
              <a:off x="2839453" y="2446919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/>
            <p:cNvSpPr/>
            <p:nvPr/>
          </p:nvSpPr>
          <p:spPr>
            <a:xfrm>
              <a:off x="2473660" y="2277642"/>
              <a:ext cx="365793" cy="3385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144253" y="2844042"/>
              <a:ext cx="1560107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Add a </a:t>
              </a:r>
              <a:r>
                <a:rPr lang="de-DE" sz="1600" dirty="0" err="1"/>
                <a:t>data</a:t>
              </a:r>
              <a:r>
                <a:rPr lang="de-DE" sz="1600" dirty="0"/>
                <a:t> </a:t>
              </a:r>
              <a:r>
                <a:rPr lang="de-DE" sz="1600" dirty="0" err="1"/>
                <a:t>point</a:t>
              </a:r>
              <a:endParaRPr lang="de-DE" sz="1600" dirty="0"/>
            </a:p>
          </p:txBody>
        </p:sp>
        <p:cxnSp>
          <p:nvCxnSpPr>
            <p:cNvPr id="17" name="Gerade Verbindung mit Pfeil 16"/>
            <p:cNvCxnSpPr>
              <a:endCxn id="16" idx="1"/>
            </p:cNvCxnSpPr>
            <p:nvPr/>
          </p:nvCxnSpPr>
          <p:spPr>
            <a:xfrm>
              <a:off x="2839453" y="3013319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/>
            <p:cNvSpPr/>
            <p:nvPr/>
          </p:nvSpPr>
          <p:spPr>
            <a:xfrm>
              <a:off x="2473660" y="2844042"/>
              <a:ext cx="365793" cy="3385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44253" y="3241165"/>
              <a:ext cx="2282035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Delete </a:t>
              </a:r>
              <a:r>
                <a:rPr lang="de-DE" sz="1600" dirty="0" err="1"/>
                <a:t>the</a:t>
              </a:r>
              <a:r>
                <a:rPr lang="de-DE" sz="1600" dirty="0"/>
                <a:t> </a:t>
              </a:r>
              <a:r>
                <a:rPr lang="de-DE" sz="1600" dirty="0" err="1"/>
                <a:t>selected</a:t>
              </a:r>
              <a:r>
                <a:rPr lang="de-DE" sz="1600" dirty="0"/>
                <a:t> </a:t>
              </a:r>
              <a:r>
                <a:rPr lang="de-DE" sz="1600" dirty="0" err="1"/>
                <a:t>point</a:t>
              </a:r>
              <a:endParaRPr lang="de-DE" sz="1600" dirty="0"/>
            </a:p>
          </p:txBody>
        </p:sp>
        <p:cxnSp>
          <p:nvCxnSpPr>
            <p:cNvPr id="20" name="Gerade Verbindung mit Pfeil 19"/>
            <p:cNvCxnSpPr>
              <a:endCxn id="19" idx="1"/>
            </p:cNvCxnSpPr>
            <p:nvPr/>
          </p:nvCxnSpPr>
          <p:spPr>
            <a:xfrm>
              <a:off x="2839453" y="3410442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/>
            <p:cNvSpPr/>
            <p:nvPr/>
          </p:nvSpPr>
          <p:spPr>
            <a:xfrm>
              <a:off x="2473660" y="3241165"/>
              <a:ext cx="365793" cy="3385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144253" y="3644434"/>
              <a:ext cx="1946367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Delete all </a:t>
              </a:r>
              <a:r>
                <a:rPr lang="de-DE" sz="1600" dirty="0" err="1"/>
                <a:t>data</a:t>
              </a:r>
              <a:r>
                <a:rPr lang="de-DE" sz="1600" dirty="0"/>
                <a:t> </a:t>
              </a:r>
              <a:r>
                <a:rPr lang="de-DE" sz="1600" dirty="0" err="1"/>
                <a:t>points</a:t>
              </a:r>
              <a:endParaRPr lang="de-DE" sz="1600" dirty="0"/>
            </a:p>
          </p:txBody>
        </p:sp>
        <p:cxnSp>
          <p:nvCxnSpPr>
            <p:cNvPr id="23" name="Gerade Verbindung mit Pfeil 22"/>
            <p:cNvCxnSpPr>
              <a:endCxn id="22" idx="1"/>
            </p:cNvCxnSpPr>
            <p:nvPr/>
          </p:nvCxnSpPr>
          <p:spPr>
            <a:xfrm>
              <a:off x="2839453" y="3813711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2473660" y="3644434"/>
              <a:ext cx="365793" cy="3385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7208220" y="1351460"/>
            <a:ext cx="3802604" cy="2631528"/>
            <a:chOff x="2473660" y="1401511"/>
            <a:chExt cx="3802604" cy="2631528"/>
          </a:xfrm>
        </p:grpSpPr>
        <p:pic>
          <p:nvPicPr>
            <p:cNvPr id="26" name="Picture 2" descr="C:\Users\jianlun\AppData\Roaming\PixelMetrics\CaptureWiz\LastCaptures\2016-06-20_12-37-38-78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3660" y="1401511"/>
              <a:ext cx="389856" cy="2631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feld 26"/>
            <p:cNvSpPr txBox="1"/>
            <p:nvPr/>
          </p:nvSpPr>
          <p:spPr>
            <a:xfrm>
              <a:off x="3144253" y="1467852"/>
              <a:ext cx="1939249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Import aus CSV Datei</a:t>
              </a:r>
            </a:p>
          </p:txBody>
        </p:sp>
        <p:cxnSp>
          <p:nvCxnSpPr>
            <p:cNvPr id="28" name="Gerade Verbindung mit Pfeil 27"/>
            <p:cNvCxnSpPr>
              <a:endCxn id="27" idx="1"/>
            </p:cNvCxnSpPr>
            <p:nvPr/>
          </p:nvCxnSpPr>
          <p:spPr>
            <a:xfrm>
              <a:off x="2839453" y="1637129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/>
            <p:cNvSpPr/>
            <p:nvPr/>
          </p:nvSpPr>
          <p:spPr>
            <a:xfrm>
              <a:off x="2473660" y="1467852"/>
              <a:ext cx="365793" cy="3385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3144253" y="1872747"/>
              <a:ext cx="2713884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Import aus abgetasteter Kurve</a:t>
              </a:r>
            </a:p>
          </p:txBody>
        </p:sp>
        <p:cxnSp>
          <p:nvCxnSpPr>
            <p:cNvPr id="31" name="Gerade Verbindung mit Pfeil 30"/>
            <p:cNvCxnSpPr>
              <a:endCxn id="30" idx="1"/>
            </p:cNvCxnSpPr>
            <p:nvPr/>
          </p:nvCxnSpPr>
          <p:spPr>
            <a:xfrm>
              <a:off x="2839453" y="2042024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/>
            <p:cNvSpPr/>
            <p:nvPr/>
          </p:nvSpPr>
          <p:spPr>
            <a:xfrm>
              <a:off x="2473660" y="1872747"/>
              <a:ext cx="365793" cy="3385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144253" y="2277642"/>
              <a:ext cx="1782155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Export in CSV Datei</a:t>
              </a:r>
            </a:p>
          </p:txBody>
        </p:sp>
        <p:cxnSp>
          <p:nvCxnSpPr>
            <p:cNvPr id="34" name="Gerade Verbindung mit Pfeil 33"/>
            <p:cNvCxnSpPr>
              <a:endCxn id="33" idx="1"/>
            </p:cNvCxnSpPr>
            <p:nvPr/>
          </p:nvCxnSpPr>
          <p:spPr>
            <a:xfrm>
              <a:off x="2839453" y="2446919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hteck 34"/>
            <p:cNvSpPr/>
            <p:nvPr/>
          </p:nvSpPr>
          <p:spPr>
            <a:xfrm>
              <a:off x="2473660" y="2277642"/>
              <a:ext cx="365793" cy="3385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144253" y="2844042"/>
              <a:ext cx="2648610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Einen Datenpunkt hinzufügen</a:t>
              </a:r>
            </a:p>
          </p:txBody>
        </p:sp>
        <p:cxnSp>
          <p:nvCxnSpPr>
            <p:cNvPr id="37" name="Gerade Verbindung mit Pfeil 36"/>
            <p:cNvCxnSpPr>
              <a:endCxn id="36" idx="1"/>
            </p:cNvCxnSpPr>
            <p:nvPr/>
          </p:nvCxnSpPr>
          <p:spPr>
            <a:xfrm>
              <a:off x="2839453" y="3013319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hteck 37"/>
            <p:cNvSpPr/>
            <p:nvPr/>
          </p:nvSpPr>
          <p:spPr>
            <a:xfrm>
              <a:off x="2473660" y="2844042"/>
              <a:ext cx="365793" cy="3385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144253" y="3241165"/>
              <a:ext cx="3132011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Einen ausgewählten Punkt löschen</a:t>
              </a:r>
            </a:p>
          </p:txBody>
        </p:sp>
        <p:cxnSp>
          <p:nvCxnSpPr>
            <p:cNvPr id="40" name="Gerade Verbindung mit Pfeil 39"/>
            <p:cNvCxnSpPr>
              <a:endCxn id="39" idx="1"/>
            </p:cNvCxnSpPr>
            <p:nvPr/>
          </p:nvCxnSpPr>
          <p:spPr>
            <a:xfrm>
              <a:off x="2839453" y="3410442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2473660" y="3241165"/>
              <a:ext cx="365793" cy="3385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144253" y="3644434"/>
              <a:ext cx="2314160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Alle Datenpunkte löschen</a:t>
              </a:r>
            </a:p>
          </p:txBody>
        </p:sp>
        <p:cxnSp>
          <p:nvCxnSpPr>
            <p:cNvPr id="43" name="Gerade Verbindung mit Pfeil 42"/>
            <p:cNvCxnSpPr>
              <a:endCxn id="42" idx="1"/>
            </p:cNvCxnSpPr>
            <p:nvPr/>
          </p:nvCxnSpPr>
          <p:spPr>
            <a:xfrm>
              <a:off x="2839453" y="3813711"/>
              <a:ext cx="3048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>
              <a:off x="2473660" y="3644434"/>
              <a:ext cx="365793" cy="3385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5199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anlun\AppData\Roaming\PixelMetrics\CaptureWiz\LastCaptures\2016-03-08_11-44-10-2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1" y="352675"/>
            <a:ext cx="3182320" cy="288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ianlun\AppData\Roaming\PixelMetrics\CaptureWiz\LastCaptures\2016-03-08_11-46-05-2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6" y="352675"/>
            <a:ext cx="764693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76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jianlun\AppData\Roaming\PixelMetrics\CaptureWiz\LastCaptures\2016-06-20_13-03-03-4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3" y="-292004"/>
            <a:ext cx="8164485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919076" y="385408"/>
            <a:ext cx="134782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Load </a:t>
            </a:r>
            <a:r>
              <a:rPr lang="de-DE" sz="1200" dirty="0" err="1"/>
              <a:t>image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plot</a:t>
            </a:r>
            <a:endParaRPr lang="de-DE" sz="1200" dirty="0"/>
          </a:p>
        </p:txBody>
      </p:sp>
      <p:cxnSp>
        <p:nvCxnSpPr>
          <p:cNvPr id="6" name="Gerade Verbindung mit Pfeil 5"/>
          <p:cNvCxnSpPr>
            <a:stCxn id="7" idx="3"/>
            <a:endCxn id="5" idx="1"/>
          </p:cNvCxnSpPr>
          <p:nvPr/>
        </p:nvCxnSpPr>
        <p:spPr>
          <a:xfrm>
            <a:off x="1770612" y="264257"/>
            <a:ext cx="148464" cy="259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1567574" y="154440"/>
            <a:ext cx="203038" cy="2196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754879" y="409471"/>
            <a:ext cx="1246909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Reload</a:t>
            </a:r>
            <a:r>
              <a:rPr lang="de-DE" sz="1200" dirty="0"/>
              <a:t> </a:t>
            </a:r>
            <a:r>
              <a:rPr lang="de-DE" sz="1200" dirty="0" err="1"/>
              <a:t>image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endParaRPr lang="de-DE" sz="12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6001790" y="264257"/>
            <a:ext cx="589442" cy="259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591232" y="154440"/>
            <a:ext cx="225494" cy="2309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084535" y="547970"/>
            <a:ext cx="111001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Remove </a:t>
            </a:r>
            <a:r>
              <a:rPr lang="de-DE" sz="1200" dirty="0" err="1"/>
              <a:t>image</a:t>
            </a:r>
            <a:endParaRPr lang="de-DE" sz="1200" dirty="0"/>
          </a:p>
        </p:txBody>
      </p:sp>
      <p:cxnSp>
        <p:nvCxnSpPr>
          <p:cNvPr id="20" name="Gerade Verbindung mit Pfeil 19"/>
          <p:cNvCxnSpPr>
            <a:stCxn id="21" idx="2"/>
            <a:endCxn id="19" idx="0"/>
          </p:cNvCxnSpPr>
          <p:nvPr/>
        </p:nvCxnSpPr>
        <p:spPr>
          <a:xfrm flipH="1">
            <a:off x="6639543" y="385408"/>
            <a:ext cx="317425" cy="1625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840209" y="154440"/>
            <a:ext cx="233517" cy="2309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844844" y="999233"/>
            <a:ext cx="92121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Image View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9592112" y="322260"/>
            <a:ext cx="131972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Add/</a:t>
            </a:r>
            <a:r>
              <a:rPr lang="de-DE" sz="1200" dirty="0" err="1"/>
              <a:t>delete</a:t>
            </a:r>
            <a:r>
              <a:rPr lang="de-DE" sz="1200" dirty="0"/>
              <a:t> </a:t>
            </a:r>
            <a:r>
              <a:rPr lang="de-DE" sz="1200" dirty="0" err="1"/>
              <a:t>curves</a:t>
            </a:r>
            <a:endParaRPr lang="de-DE" sz="1200" dirty="0"/>
          </a:p>
        </p:txBody>
      </p:sp>
      <p:cxnSp>
        <p:nvCxnSpPr>
          <p:cNvPr id="29" name="Gerade Verbindung mit Pfeil 28"/>
          <p:cNvCxnSpPr>
            <a:stCxn id="30" idx="3"/>
            <a:endCxn id="28" idx="1"/>
          </p:cNvCxnSpPr>
          <p:nvPr/>
        </p:nvCxnSpPr>
        <p:spPr>
          <a:xfrm>
            <a:off x="9377134" y="460759"/>
            <a:ext cx="214978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7157634" y="-8122"/>
            <a:ext cx="2219500" cy="937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7254559" y="4507080"/>
            <a:ext cx="2025649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Point-ID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relevent</a:t>
            </a:r>
            <a:r>
              <a:rPr lang="de-DE" sz="1200" dirty="0"/>
              <a:t> X-Y </a:t>
            </a:r>
            <a:r>
              <a:rPr lang="de-DE" sz="1200" dirty="0" err="1"/>
              <a:t>coordinates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plot</a:t>
            </a:r>
            <a:endParaRPr lang="de-DE" sz="1200" dirty="0"/>
          </a:p>
        </p:txBody>
      </p:sp>
      <p:sp>
        <p:nvSpPr>
          <p:cNvPr id="39" name="Rechteck 38"/>
          <p:cNvSpPr/>
          <p:nvPr/>
        </p:nvSpPr>
        <p:spPr>
          <a:xfrm>
            <a:off x="7157634" y="999232"/>
            <a:ext cx="2219500" cy="40375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116533" y="5760397"/>
            <a:ext cx="146308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Configure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X-</a:t>
            </a:r>
            <a:r>
              <a:rPr lang="de-DE" sz="1200" dirty="0" err="1"/>
              <a:t>axis</a:t>
            </a:r>
            <a:r>
              <a:rPr lang="de-DE" sz="1200" dirty="0"/>
              <a:t>.</a:t>
            </a:r>
          </a:p>
        </p:txBody>
      </p:sp>
      <p:cxnSp>
        <p:nvCxnSpPr>
          <p:cNvPr id="42" name="Gerade Verbindung mit Pfeil 41"/>
          <p:cNvCxnSpPr>
            <a:endCxn id="41" idx="0"/>
          </p:cNvCxnSpPr>
          <p:nvPr/>
        </p:nvCxnSpPr>
        <p:spPr>
          <a:xfrm>
            <a:off x="3457369" y="5593080"/>
            <a:ext cx="390708" cy="1673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466440" y="5074920"/>
            <a:ext cx="3981859" cy="518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7098392" y="5760397"/>
            <a:ext cx="146308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Configure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/>
              <a:t> Y-</a:t>
            </a:r>
            <a:r>
              <a:rPr lang="de-DE" sz="1200" dirty="0" err="1"/>
              <a:t>axis</a:t>
            </a:r>
            <a:r>
              <a:rPr lang="de-DE" sz="1200" dirty="0"/>
              <a:t>.</a:t>
            </a:r>
          </a:p>
        </p:txBody>
      </p:sp>
      <p:cxnSp>
        <p:nvCxnSpPr>
          <p:cNvPr id="57" name="Gerade Verbindung mit Pfeil 56"/>
          <p:cNvCxnSpPr>
            <a:endCxn id="56" idx="0"/>
          </p:cNvCxnSpPr>
          <p:nvPr/>
        </p:nvCxnSpPr>
        <p:spPr>
          <a:xfrm>
            <a:off x="7439228" y="5593080"/>
            <a:ext cx="390708" cy="1673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471160" y="5074920"/>
            <a:ext cx="3905974" cy="518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295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rja\AppData\Roaming\PixelMetrics\CaptureWiz\LastCaptures\2016-06-24_14-38-56-4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3" y="-419099"/>
            <a:ext cx="8168446" cy="732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919076" y="385408"/>
            <a:ext cx="205094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Lade abgetastete Kurve</a:t>
            </a:r>
          </a:p>
        </p:txBody>
      </p:sp>
      <p:cxnSp>
        <p:nvCxnSpPr>
          <p:cNvPr id="6" name="Gerade Verbindung mit Pfeil 5"/>
          <p:cNvCxnSpPr>
            <a:stCxn id="7" idx="3"/>
            <a:endCxn id="5" idx="1"/>
          </p:cNvCxnSpPr>
          <p:nvPr/>
        </p:nvCxnSpPr>
        <p:spPr>
          <a:xfrm>
            <a:off x="1793472" y="188057"/>
            <a:ext cx="125604" cy="3358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1590434" y="78240"/>
            <a:ext cx="203038" cy="2196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579621" y="409471"/>
            <a:ext cx="1422167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Bilddatei neu laden</a:t>
            </a:r>
          </a:p>
        </p:txBody>
      </p:sp>
      <p:cxnSp>
        <p:nvCxnSpPr>
          <p:cNvPr id="12" name="Gerade Verbindung mit Pfeil 11"/>
          <p:cNvCxnSpPr>
            <a:stCxn id="13" idx="2"/>
          </p:cNvCxnSpPr>
          <p:nvPr/>
        </p:nvCxnSpPr>
        <p:spPr>
          <a:xfrm flipH="1">
            <a:off x="6001790" y="293968"/>
            <a:ext cx="443109" cy="2299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332152" y="63000"/>
            <a:ext cx="225494" cy="2309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>
            <a:stCxn id="21" idx="2"/>
            <a:endCxn id="19" idx="0"/>
          </p:cNvCxnSpPr>
          <p:nvPr/>
        </p:nvCxnSpPr>
        <p:spPr>
          <a:xfrm flipH="1">
            <a:off x="6568190" y="293968"/>
            <a:ext cx="149831" cy="368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01262" y="63000"/>
            <a:ext cx="233517" cy="2309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140119" y="999233"/>
            <a:ext cx="92121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Bildansicht</a:t>
            </a:r>
          </a:p>
        </p:txBody>
      </p:sp>
      <p:cxnSp>
        <p:nvCxnSpPr>
          <p:cNvPr id="29" name="Gerade Verbindung mit Pfeil 28"/>
          <p:cNvCxnSpPr>
            <a:stCxn id="30" idx="3"/>
            <a:endCxn id="28" idx="0"/>
          </p:cNvCxnSpPr>
          <p:nvPr/>
        </p:nvCxnSpPr>
        <p:spPr>
          <a:xfrm>
            <a:off x="9377134" y="488700"/>
            <a:ext cx="364302" cy="7041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6939495" y="55380"/>
            <a:ext cx="2437639" cy="866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7145489" y="4076148"/>
            <a:ext cx="2025649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Punkt-ID und entsprechende X-Y Koordinaten aus Darstellung</a:t>
            </a:r>
          </a:p>
        </p:txBody>
      </p:sp>
      <p:sp>
        <p:nvSpPr>
          <p:cNvPr id="39" name="Rechteck 38"/>
          <p:cNvSpPr/>
          <p:nvPr/>
        </p:nvSpPr>
        <p:spPr>
          <a:xfrm>
            <a:off x="6939495" y="999233"/>
            <a:ext cx="2437639" cy="3890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456857" y="5621897"/>
            <a:ext cx="1905047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Einstellungen für X-Achse</a:t>
            </a:r>
          </a:p>
        </p:txBody>
      </p:sp>
      <p:cxnSp>
        <p:nvCxnSpPr>
          <p:cNvPr id="42" name="Gerade Verbindung mit Pfeil 41"/>
          <p:cNvCxnSpPr>
            <a:stCxn id="43" idx="2"/>
            <a:endCxn id="41" idx="0"/>
          </p:cNvCxnSpPr>
          <p:nvPr/>
        </p:nvCxnSpPr>
        <p:spPr>
          <a:xfrm>
            <a:off x="3400728" y="5516880"/>
            <a:ext cx="1008653" cy="1050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501140" y="4889796"/>
            <a:ext cx="3799175" cy="6270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834779" y="5621897"/>
            <a:ext cx="179387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Einstellungen für Y-Achse</a:t>
            </a:r>
          </a:p>
        </p:txBody>
      </p:sp>
      <p:cxnSp>
        <p:nvCxnSpPr>
          <p:cNvPr id="57" name="Gerade Verbindung mit Pfeil 56"/>
          <p:cNvCxnSpPr>
            <a:stCxn id="58" idx="2"/>
            <a:endCxn id="56" idx="0"/>
          </p:cNvCxnSpPr>
          <p:nvPr/>
        </p:nvCxnSpPr>
        <p:spPr>
          <a:xfrm>
            <a:off x="7338725" y="5516880"/>
            <a:ext cx="392991" cy="1050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300315" y="4889796"/>
            <a:ext cx="4076819" cy="6270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9081572" y="1192828"/>
            <a:ext cx="1319728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Hinzufügen/ Löschen von Kurven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073594" y="662407"/>
            <a:ext cx="989191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Bild löschen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1873422" y="128588"/>
            <a:ext cx="2231856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74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ianlun\AppData\Roaming\PixelMetrics\CaptureWiz\LastCaptures\2016-06-17_16-57-55-3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5" y="756457"/>
            <a:ext cx="7620000" cy="47625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1435735" y="756457"/>
            <a:ext cx="4956752" cy="465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704575" y="199195"/>
            <a:ext cx="2074479" cy="30777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Select </a:t>
            </a:r>
            <a:r>
              <a:rPr lang="de-DE" sz="1400" dirty="0" err="1"/>
              <a:t>separator</a:t>
            </a:r>
            <a:r>
              <a:rPr lang="de-DE" sz="1400" dirty="0"/>
              <a:t> in </a:t>
            </a:r>
            <a:r>
              <a:rPr lang="de-DE" sz="1400" dirty="0" err="1"/>
              <a:t>csv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7398327" y="1878676"/>
            <a:ext cx="1421477" cy="3823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901701" y="1357000"/>
            <a:ext cx="2084225" cy="30777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Click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select</a:t>
            </a:r>
            <a:r>
              <a:rPr lang="de-DE" sz="1400" dirty="0"/>
              <a:t> </a:t>
            </a:r>
            <a:r>
              <a:rPr lang="de-DE" sz="1400" dirty="0" err="1"/>
              <a:t>one</a:t>
            </a:r>
            <a:r>
              <a:rPr lang="de-DE" sz="1400" dirty="0"/>
              <a:t> </a:t>
            </a:r>
            <a:r>
              <a:rPr lang="de-DE" sz="1400" dirty="0" err="1"/>
              <a:t>column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8109066" y="1664777"/>
            <a:ext cx="834747" cy="2138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1435735" y="1221970"/>
            <a:ext cx="2413058" cy="6567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0" y="2069869"/>
            <a:ext cx="3409151" cy="52322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Click Drop-Down Menu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select</a:t>
            </a:r>
            <a:r>
              <a:rPr lang="de-DE" sz="1400" dirty="0"/>
              <a:t> </a:t>
            </a:r>
            <a:r>
              <a:rPr lang="de-DE" sz="1400" dirty="0" err="1"/>
              <a:t>dimension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unit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selected</a:t>
            </a:r>
            <a:r>
              <a:rPr lang="de-DE" sz="1400" dirty="0"/>
              <a:t> </a:t>
            </a:r>
            <a:r>
              <a:rPr lang="de-DE" sz="1400" dirty="0" err="1"/>
              <a:t>column</a:t>
            </a:r>
            <a:endParaRPr lang="de-DE" sz="1400" dirty="0"/>
          </a:p>
        </p:txBody>
      </p:sp>
      <p:cxnSp>
        <p:nvCxnSpPr>
          <p:cNvPr id="15" name="Gerade Verbindung mit Pfeil 14"/>
          <p:cNvCxnSpPr>
            <a:endCxn id="13" idx="1"/>
          </p:cNvCxnSpPr>
          <p:nvPr/>
        </p:nvCxnSpPr>
        <p:spPr>
          <a:xfrm flipV="1">
            <a:off x="806335" y="1550323"/>
            <a:ext cx="629400" cy="519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3914111" y="1221970"/>
            <a:ext cx="1921424" cy="442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424911" y="1760373"/>
            <a:ext cx="1634871" cy="30777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limit</a:t>
            </a:r>
            <a:r>
              <a:rPr lang="de-DE" sz="1400" dirty="0"/>
              <a:t> </a:t>
            </a:r>
            <a:r>
              <a:rPr lang="de-DE" sz="1400" dirty="0" err="1"/>
              <a:t>rows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endParaRPr lang="de-DE" sz="1400" dirty="0"/>
          </a:p>
        </p:txBody>
      </p:sp>
      <p:cxnSp>
        <p:nvCxnSpPr>
          <p:cNvPr id="20" name="Gerade Verbindung mit Pfeil 19"/>
          <p:cNvCxnSpPr>
            <a:stCxn id="4" idx="2"/>
            <a:endCxn id="6" idx="0"/>
          </p:cNvCxnSpPr>
          <p:nvPr/>
        </p:nvCxnSpPr>
        <p:spPr>
          <a:xfrm>
            <a:off x="2741815" y="506972"/>
            <a:ext cx="1172296" cy="2494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0"/>
            <a:endCxn id="16" idx="3"/>
          </p:cNvCxnSpPr>
          <p:nvPr/>
        </p:nvCxnSpPr>
        <p:spPr>
          <a:xfrm flipH="1" flipV="1">
            <a:off x="5835535" y="1443374"/>
            <a:ext cx="406812" cy="3169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jianlun\AppData\Roaming\PixelMetrics\CaptureWiz\LastCaptures\2016-06-21_12-48-42-5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559" y="1443217"/>
            <a:ext cx="109268" cy="12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305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rja\AppData\Roaming\PixelMetrics\CaptureWiz\LastCaptures\2016-06-24_14-05-19-9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5" y="756457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1435734" y="756457"/>
            <a:ext cx="5624047" cy="465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704575" y="199195"/>
            <a:ext cx="2671180" cy="30777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Wähle Trennzeichen in CSV Datei</a:t>
            </a:r>
          </a:p>
        </p:txBody>
      </p:sp>
      <p:sp>
        <p:nvSpPr>
          <p:cNvPr id="5" name="Rechteck 4"/>
          <p:cNvSpPr/>
          <p:nvPr/>
        </p:nvSpPr>
        <p:spPr>
          <a:xfrm>
            <a:off x="7292341" y="1878676"/>
            <a:ext cx="1527464" cy="3823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406288" y="1420840"/>
            <a:ext cx="2360583" cy="30777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Klicke um Spalte auszuwählen</a:t>
            </a:r>
          </a:p>
        </p:txBody>
      </p:sp>
      <p:cxnSp>
        <p:nvCxnSpPr>
          <p:cNvPr id="8" name="Gerade Verbindung mit Pfeil 7"/>
          <p:cNvCxnSpPr>
            <a:stCxn id="9" idx="2"/>
          </p:cNvCxnSpPr>
          <p:nvPr/>
        </p:nvCxnSpPr>
        <p:spPr>
          <a:xfrm flipH="1">
            <a:off x="8109067" y="1728617"/>
            <a:ext cx="477513" cy="1500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1435735" y="1221970"/>
            <a:ext cx="2904294" cy="6567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0" y="2069869"/>
            <a:ext cx="3749040" cy="52322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Klicke Drop-Down Menü um Dimension und Einheit für die ausgewählte Spalte auszuwählen</a:t>
            </a:r>
          </a:p>
        </p:txBody>
      </p:sp>
      <p:cxnSp>
        <p:nvCxnSpPr>
          <p:cNvPr id="15" name="Gerade Verbindung mit Pfeil 14"/>
          <p:cNvCxnSpPr>
            <a:endCxn id="13" idx="1"/>
          </p:cNvCxnSpPr>
          <p:nvPr/>
        </p:nvCxnSpPr>
        <p:spPr>
          <a:xfrm flipV="1">
            <a:off x="806335" y="1550323"/>
            <a:ext cx="629400" cy="519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423558" y="1221813"/>
            <a:ext cx="2335382" cy="442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7292341" y="795890"/>
            <a:ext cx="2152320" cy="30777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Begrenze Anzahl der Zeilen</a:t>
            </a:r>
          </a:p>
        </p:txBody>
      </p:sp>
      <p:cxnSp>
        <p:nvCxnSpPr>
          <p:cNvPr id="20" name="Gerade Verbindung mit Pfeil 19"/>
          <p:cNvCxnSpPr>
            <a:stCxn id="4" idx="2"/>
            <a:endCxn id="6" idx="0"/>
          </p:cNvCxnSpPr>
          <p:nvPr/>
        </p:nvCxnSpPr>
        <p:spPr>
          <a:xfrm>
            <a:off x="3040165" y="506972"/>
            <a:ext cx="1207593" cy="2494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2"/>
            <a:endCxn id="16" idx="3"/>
          </p:cNvCxnSpPr>
          <p:nvPr/>
        </p:nvCxnSpPr>
        <p:spPr>
          <a:xfrm flipH="1">
            <a:off x="6758940" y="1103667"/>
            <a:ext cx="1609561" cy="339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jianlun\AppData\Roaming\PixelMetrics\CaptureWiz\LastCaptures\2016-06-21_12-48-42-5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06" y="1432609"/>
            <a:ext cx="109268" cy="12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051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jianlun\AppData\Roaming\PixelMetrics\CaptureWiz\LastCaptures\2016-06-17_17-19-57-7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91" y="105878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8406063" y="1540042"/>
            <a:ext cx="962526" cy="2807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 descr="C:\Users\jianlun\AppData\Roaming\PixelMetrics\CaptureWiz\LastCaptures\2016-06-21_12-48-42-5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429" y="1724687"/>
            <a:ext cx="12382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6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ianlun\AppData\Roaming\PixelMetrics\CaptureWiz\LastCaptures\2016-06-17_17-27-29-9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6" y="65670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7184092" y="1149344"/>
            <a:ext cx="962526" cy="2807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>
            <a:endCxn id="19" idx="0"/>
          </p:cNvCxnSpPr>
          <p:nvPr/>
        </p:nvCxnSpPr>
        <p:spPr>
          <a:xfrm>
            <a:off x="1512916" y="3765665"/>
            <a:ext cx="1237835" cy="3871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7577562" y="5142225"/>
            <a:ext cx="735166" cy="236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7665355" y="1689510"/>
            <a:ext cx="1364989" cy="30777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Click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button</a:t>
            </a:r>
            <a:endParaRPr lang="de-DE" sz="1400" dirty="0"/>
          </a:p>
        </p:txBody>
      </p:sp>
      <p:cxnSp>
        <p:nvCxnSpPr>
          <p:cNvPr id="15" name="Gerade Verbindung mit Pfeil 14"/>
          <p:cNvCxnSpPr>
            <a:endCxn id="19" idx="0"/>
          </p:cNvCxnSpPr>
          <p:nvPr/>
        </p:nvCxnSpPr>
        <p:spPr>
          <a:xfrm flipH="1">
            <a:off x="2750751" y="3790604"/>
            <a:ext cx="1796715" cy="3622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4" idx="0"/>
          </p:cNvCxnSpPr>
          <p:nvPr/>
        </p:nvCxnSpPr>
        <p:spPr>
          <a:xfrm>
            <a:off x="7577561" y="1430081"/>
            <a:ext cx="770289" cy="2594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560419" y="4152849"/>
            <a:ext cx="2380664" cy="52322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Select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dependent</a:t>
            </a:r>
            <a:r>
              <a:rPr lang="de-DE" sz="1400" dirty="0"/>
              <a:t> variable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desired</a:t>
            </a:r>
            <a:r>
              <a:rPr lang="de-DE" sz="1400" dirty="0"/>
              <a:t> variable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993760" y="5419206"/>
            <a:ext cx="2380664" cy="30777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Click </a:t>
            </a:r>
            <a:r>
              <a:rPr lang="de-DE" sz="1400" dirty="0" err="1"/>
              <a:t>Apply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OK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endParaRPr lang="de-DE" sz="1400" dirty="0"/>
          </a:p>
        </p:txBody>
      </p:sp>
      <p:sp>
        <p:nvSpPr>
          <p:cNvPr id="23" name="Rechteck 22"/>
          <p:cNvSpPr/>
          <p:nvPr/>
        </p:nvSpPr>
        <p:spPr>
          <a:xfrm>
            <a:off x="6042479" y="5153308"/>
            <a:ext cx="735166" cy="236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6" name="Picture 4" descr="C:\Users\jianlun\AppData\Roaming\PixelMetrics\CaptureWiz\LastCaptures\2016-06-17_17-32-33-1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23" y="5645144"/>
            <a:ext cx="5248275" cy="297180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1682225" y="8093725"/>
            <a:ext cx="2490764" cy="52322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selected</a:t>
            </a:r>
            <a:r>
              <a:rPr lang="de-DE" sz="1400" dirty="0"/>
              <a:t> </a:t>
            </a:r>
            <a:r>
              <a:rPr lang="de-DE" sz="1400" dirty="0" err="1"/>
              <a:t>two</a:t>
            </a:r>
            <a:r>
              <a:rPr lang="de-DE" sz="1400" dirty="0"/>
              <a:t> </a:t>
            </a:r>
            <a:r>
              <a:rPr lang="de-DE" sz="1400" dirty="0" err="1"/>
              <a:t>columns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imported</a:t>
            </a:r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67523" y="6103729"/>
            <a:ext cx="1014702" cy="1585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795879" y="6103729"/>
            <a:ext cx="1014702" cy="1585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>
            <a:stCxn id="26" idx="2"/>
            <a:endCxn id="25" idx="0"/>
          </p:cNvCxnSpPr>
          <p:nvPr/>
        </p:nvCxnSpPr>
        <p:spPr>
          <a:xfrm>
            <a:off x="1174874" y="7689273"/>
            <a:ext cx="1752733" cy="4044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7" idx="2"/>
          </p:cNvCxnSpPr>
          <p:nvPr/>
        </p:nvCxnSpPr>
        <p:spPr>
          <a:xfrm flipH="1">
            <a:off x="2927607" y="7689273"/>
            <a:ext cx="1375623" cy="4044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jianlun\AppData\Roaming\PixelMetrics\CaptureWiz\LastCaptures\2016-06-21_12-48-42-5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879" y="1342101"/>
            <a:ext cx="92702" cy="1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2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2970440" y="11371504"/>
            <a:ext cx="2380664" cy="52322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Wähle die abhängige und die gewünschte Variable</a:t>
            </a:r>
          </a:p>
        </p:txBody>
      </p:sp>
      <p:pic>
        <p:nvPicPr>
          <p:cNvPr id="7" name="Picture 4" descr="C:\Users\Mirja\AppData\Roaming\PixelMetrics\CaptureWiz\LastCaptures\2016-06-24_15-39-15-8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8" y="5645144"/>
            <a:ext cx="52197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Mirja\AppData\Roaming\PixelMetrics\CaptureWiz\LastCaptures\2016-06-24_15-34-04-4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5" y="875887"/>
            <a:ext cx="7570333" cy="450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7148969" y="1284078"/>
            <a:ext cx="1090155" cy="3065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>
            <a:endCxn id="19" idx="0"/>
          </p:cNvCxnSpPr>
          <p:nvPr/>
        </p:nvCxnSpPr>
        <p:spPr>
          <a:xfrm>
            <a:off x="1826398" y="10934694"/>
            <a:ext cx="2334374" cy="4368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7577562" y="5112375"/>
            <a:ext cx="735166" cy="236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7630233" y="2232435"/>
            <a:ext cx="930704" cy="30777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Klicke hier</a:t>
            </a:r>
          </a:p>
        </p:txBody>
      </p:sp>
      <p:cxnSp>
        <p:nvCxnSpPr>
          <p:cNvPr id="15" name="Gerade Verbindung mit Pfeil 14"/>
          <p:cNvCxnSpPr>
            <a:endCxn id="19" idx="0"/>
          </p:cNvCxnSpPr>
          <p:nvPr/>
        </p:nvCxnSpPr>
        <p:spPr>
          <a:xfrm flipH="1">
            <a:off x="4160772" y="10934694"/>
            <a:ext cx="309536" cy="4368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2"/>
            <a:endCxn id="14" idx="0"/>
          </p:cNvCxnSpPr>
          <p:nvPr/>
        </p:nvCxnSpPr>
        <p:spPr>
          <a:xfrm>
            <a:off x="7694047" y="1590675"/>
            <a:ext cx="401538" cy="6417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993760" y="5419206"/>
            <a:ext cx="2380664" cy="52322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Klicke Anwenden und OK für den Import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181725" y="5142225"/>
            <a:ext cx="710220" cy="2062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682225" y="8093725"/>
            <a:ext cx="2490764" cy="52322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Nur die beiden ausgewählten Spalten werden importiert</a:t>
            </a:r>
          </a:p>
        </p:txBody>
      </p:sp>
      <p:sp>
        <p:nvSpPr>
          <p:cNvPr id="26" name="Rechteck 25"/>
          <p:cNvSpPr/>
          <p:nvPr/>
        </p:nvSpPr>
        <p:spPr>
          <a:xfrm>
            <a:off x="667523" y="6103729"/>
            <a:ext cx="1014702" cy="1585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767179" y="6103729"/>
            <a:ext cx="1014702" cy="1585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>
            <a:stCxn id="26" idx="2"/>
            <a:endCxn id="25" idx="0"/>
          </p:cNvCxnSpPr>
          <p:nvPr/>
        </p:nvCxnSpPr>
        <p:spPr>
          <a:xfrm>
            <a:off x="1174874" y="7689273"/>
            <a:ext cx="1752733" cy="4044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7" idx="2"/>
            <a:endCxn id="25" idx="0"/>
          </p:cNvCxnSpPr>
          <p:nvPr/>
        </p:nvCxnSpPr>
        <p:spPr>
          <a:xfrm flipH="1">
            <a:off x="2927607" y="7689273"/>
            <a:ext cx="346923" cy="4044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jianlun\AppData\Roaming\PixelMetrics\CaptureWiz\LastCaptures\2016-06-21_12-48-42-5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879" y="1342101"/>
            <a:ext cx="92702" cy="1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7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87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783907"/>
            <a:ext cx="2152650" cy="218122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r="58279" b="87050"/>
          <a:stretch/>
        </p:blipFill>
        <p:spPr>
          <a:xfrm>
            <a:off x="1493522" y="2334573"/>
            <a:ext cx="2078354" cy="24670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44379" r="650"/>
          <a:stretch/>
        </p:blipFill>
        <p:spPr>
          <a:xfrm>
            <a:off x="3529012" y="2334573"/>
            <a:ext cx="273843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7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ianlun\AppData\Roaming\PixelMetrics\CaptureWiz\LastCaptures\2016-03-08_15-34-47-8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260" y="1832894"/>
            <a:ext cx="20383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9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anlun\AppData\Roaming\PixelMetrics\CaptureWiz\LastCaptures\2016-03-18_12-04-18-9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40" y="-112294"/>
            <a:ext cx="9496253" cy="720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V="1">
            <a:off x="7178843" y="1483895"/>
            <a:ext cx="2435657" cy="713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9614500" y="1483895"/>
            <a:ext cx="1053501" cy="23341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8648178" y="1206896"/>
            <a:ext cx="1932645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Defined</a:t>
            </a:r>
            <a:r>
              <a:rPr lang="de-DE" sz="1200" dirty="0"/>
              <a:t> </a:t>
            </a:r>
            <a:r>
              <a:rPr lang="de-DE" sz="1200" dirty="0" err="1"/>
              <a:t>points</a:t>
            </a:r>
            <a:r>
              <a:rPr lang="de-DE" sz="1200" dirty="0"/>
              <a:t> on </a:t>
            </a:r>
            <a:r>
              <a:rPr lang="de-DE" sz="1200" dirty="0" err="1"/>
              <a:t>geometry</a:t>
            </a:r>
            <a:endParaRPr lang="de-DE" sz="1200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8526379" y="3845822"/>
            <a:ext cx="1689087" cy="713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9073294" y="4559696"/>
            <a:ext cx="2284343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Defined</a:t>
            </a:r>
            <a:r>
              <a:rPr lang="de-DE" sz="1200" dirty="0"/>
              <a:t> </a:t>
            </a:r>
            <a:r>
              <a:rPr lang="de-DE" sz="1200" dirty="0" err="1"/>
              <a:t>rotation</a:t>
            </a:r>
            <a:r>
              <a:rPr lang="de-DE" sz="1200" dirty="0"/>
              <a:t> </a:t>
            </a:r>
            <a:r>
              <a:rPr lang="de-DE" sz="1200" dirty="0" err="1"/>
              <a:t>axis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geometry</a:t>
            </a:r>
            <a:endParaRPr lang="de-DE" sz="1200" dirty="0"/>
          </a:p>
        </p:txBody>
      </p:sp>
      <p:pic>
        <p:nvPicPr>
          <p:cNvPr id="1028" name="Picture 4" descr="C:\Users\jianlun\AppData\Roaming\PixelMetrics\CaptureWiz\LastCaptures\2016-03-18_12-05-58-5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66" y="3735226"/>
            <a:ext cx="307726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2366210" y="4178968"/>
            <a:ext cx="2510590" cy="2887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>
            <a:stCxn id="19" idx="3"/>
            <a:endCxn id="21" idx="1"/>
          </p:cNvCxnSpPr>
          <p:nvPr/>
        </p:nvCxnSpPr>
        <p:spPr>
          <a:xfrm>
            <a:off x="4876800" y="4323347"/>
            <a:ext cx="314304" cy="58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191104" y="4190726"/>
            <a:ext cx="1761251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Rotate</a:t>
            </a:r>
            <a:r>
              <a:rPr lang="de-DE" sz="1200" dirty="0"/>
              <a:t> </a:t>
            </a:r>
            <a:r>
              <a:rPr lang="de-DE" sz="1200" dirty="0" err="1"/>
              <a:t>around</a:t>
            </a:r>
            <a:r>
              <a:rPr lang="de-DE" sz="1200" dirty="0"/>
              <a:t> global </a:t>
            </a:r>
            <a:r>
              <a:rPr lang="de-DE" sz="1200" dirty="0" err="1"/>
              <a:t>axis</a:t>
            </a:r>
            <a:endParaRPr lang="de-DE" sz="1200" dirty="0"/>
          </a:p>
        </p:txBody>
      </p:sp>
      <p:sp>
        <p:nvSpPr>
          <p:cNvPr id="24" name="Rechteck 23"/>
          <p:cNvSpPr/>
          <p:nvPr/>
        </p:nvSpPr>
        <p:spPr>
          <a:xfrm>
            <a:off x="2366210" y="4473605"/>
            <a:ext cx="2510590" cy="983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191103" y="4572000"/>
            <a:ext cx="239533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Rotate</a:t>
            </a:r>
            <a:r>
              <a:rPr lang="de-DE" sz="1200" dirty="0"/>
              <a:t> </a:t>
            </a:r>
            <a:r>
              <a:rPr lang="de-DE" sz="1200" dirty="0" err="1"/>
              <a:t>around</a:t>
            </a:r>
            <a:r>
              <a:rPr lang="de-DE" sz="1200" dirty="0"/>
              <a:t> </a:t>
            </a:r>
            <a:r>
              <a:rPr lang="de-DE" sz="1200" dirty="0" err="1"/>
              <a:t>defined</a:t>
            </a:r>
            <a:r>
              <a:rPr lang="de-DE" sz="1200" dirty="0"/>
              <a:t> </a:t>
            </a:r>
            <a:r>
              <a:rPr lang="de-DE" sz="1200" dirty="0" err="1"/>
              <a:t>rotation</a:t>
            </a:r>
            <a:r>
              <a:rPr lang="de-DE" sz="1200" dirty="0"/>
              <a:t> </a:t>
            </a:r>
            <a:r>
              <a:rPr lang="de-DE" sz="1200" dirty="0" err="1"/>
              <a:t>axis</a:t>
            </a:r>
            <a:endParaRPr lang="de-DE" sz="1200" dirty="0"/>
          </a:p>
        </p:txBody>
      </p:sp>
      <p:cxnSp>
        <p:nvCxnSpPr>
          <p:cNvPr id="26" name="Gerade Verbindung mit Pfeil 25"/>
          <p:cNvCxnSpPr>
            <a:endCxn id="25" idx="1"/>
          </p:cNvCxnSpPr>
          <p:nvPr/>
        </p:nvCxnSpPr>
        <p:spPr>
          <a:xfrm>
            <a:off x="4852246" y="4516924"/>
            <a:ext cx="338857" cy="1935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366210" y="4569152"/>
            <a:ext cx="2510590" cy="983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191103" y="4953273"/>
            <a:ext cx="239533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Rotate</a:t>
            </a:r>
            <a:r>
              <a:rPr lang="de-DE" sz="1200" dirty="0"/>
              <a:t> </a:t>
            </a:r>
            <a:r>
              <a:rPr lang="de-DE" sz="1200" dirty="0" err="1"/>
              <a:t>around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line</a:t>
            </a:r>
            <a:r>
              <a:rPr lang="de-DE" sz="1200" dirty="0"/>
              <a:t> </a:t>
            </a:r>
            <a:r>
              <a:rPr lang="de-DE" sz="1200" dirty="0" err="1"/>
              <a:t>between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defined</a:t>
            </a:r>
            <a:r>
              <a:rPr lang="de-DE" sz="1200" dirty="0"/>
              <a:t> </a:t>
            </a:r>
            <a:r>
              <a:rPr lang="de-DE" sz="1200" dirty="0" err="1"/>
              <a:t>points</a:t>
            </a:r>
            <a:endParaRPr lang="de-DE" sz="1200" dirty="0"/>
          </a:p>
        </p:txBody>
      </p:sp>
      <p:cxnSp>
        <p:nvCxnSpPr>
          <p:cNvPr id="31" name="Gerade Verbindung mit Pfeil 30"/>
          <p:cNvCxnSpPr>
            <a:endCxn id="30" idx="1"/>
          </p:cNvCxnSpPr>
          <p:nvPr/>
        </p:nvCxnSpPr>
        <p:spPr>
          <a:xfrm>
            <a:off x="4876800" y="4676275"/>
            <a:ext cx="314303" cy="507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1876925" y="53299"/>
            <a:ext cx="1419728" cy="147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>
            <a:stCxn id="33" idx="3"/>
            <a:endCxn id="37" idx="0"/>
          </p:cNvCxnSpPr>
          <p:nvPr/>
        </p:nvCxnSpPr>
        <p:spPr>
          <a:xfrm>
            <a:off x="3296653" y="126913"/>
            <a:ext cx="1735212" cy="1322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938388" y="1449680"/>
            <a:ext cx="2186953" cy="20978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8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25" y="-128901"/>
            <a:ext cx="8921308" cy="726344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838757" y="1238582"/>
            <a:ext cx="246907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Definierte Punkte auf der Geometrie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770816" y="4399276"/>
            <a:ext cx="2734531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Definierte Rotationsachte der Geometrie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191104" y="4190726"/>
            <a:ext cx="1915909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Rotation um globale Achse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191103" y="4572000"/>
            <a:ext cx="2586157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Rotation um definierte Rotationsachse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191103" y="4953273"/>
            <a:ext cx="239533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Rotation um die Strecke </a:t>
            </a:r>
            <a:r>
              <a:rPr lang="de-DE" sz="1200" dirty="0" err="1"/>
              <a:t>zwisceh</a:t>
            </a:r>
            <a:r>
              <a:rPr lang="de-DE" sz="1200" dirty="0"/>
              <a:t> zwei definierten Punkten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1929466" y="91440"/>
            <a:ext cx="1419728" cy="1922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>
            <a:stCxn id="33" idx="3"/>
            <a:endCxn id="37" idx="0"/>
          </p:cNvCxnSpPr>
          <p:nvPr/>
        </p:nvCxnSpPr>
        <p:spPr>
          <a:xfrm>
            <a:off x="3349194" y="187547"/>
            <a:ext cx="1682671" cy="12621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938388" y="1449680"/>
            <a:ext cx="2186953" cy="20978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 descr="C:\Users\Mirja\AppData\Roaming\PixelMetrics\CaptureWiz\LastCaptures\2016-06-22_14-33-26-0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68" y="1457769"/>
            <a:ext cx="2164393" cy="20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Mirja\AppData\Roaming\PixelMetrics\CaptureWiz\LastCaptures\2016-06-22_14-37-31-29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914" y="2183480"/>
            <a:ext cx="2638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>
            <a:endCxn id="11" idx="2"/>
          </p:cNvCxnSpPr>
          <p:nvPr/>
        </p:nvCxnSpPr>
        <p:spPr>
          <a:xfrm flipV="1">
            <a:off x="7115695" y="1515581"/>
            <a:ext cx="1957599" cy="7923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endCxn id="11" idx="2"/>
          </p:cNvCxnSpPr>
          <p:nvPr/>
        </p:nvCxnSpPr>
        <p:spPr>
          <a:xfrm flipV="1">
            <a:off x="8884291" y="1515581"/>
            <a:ext cx="189003" cy="20319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Mirja\AppData\Roaming\PixelMetrics\CaptureWiz\LastCaptures\2016-06-22_14-45-10-45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237" y="2987125"/>
            <a:ext cx="10953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/>
          <p:cNvCxnSpPr>
            <a:stCxn id="1030" idx="3"/>
            <a:endCxn id="15" idx="0"/>
          </p:cNvCxnSpPr>
          <p:nvPr/>
        </p:nvCxnSpPr>
        <p:spPr>
          <a:xfrm>
            <a:off x="7943612" y="3506238"/>
            <a:ext cx="1194470" cy="893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050" y="3735226"/>
            <a:ext cx="3092392" cy="3240000"/>
          </a:xfrm>
          <a:prstGeom prst="rect">
            <a:avLst/>
          </a:prstGeom>
        </p:spPr>
      </p:pic>
      <p:pic>
        <p:nvPicPr>
          <p:cNvPr id="38" name="Picture 4" descr="C:\Users\jianlun\AppData\Roaming\PixelMetrics\CaptureWiz\LastCaptures\2016-03-18_12-05-58-55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1" t="22769" r="5461" b="73938"/>
          <a:stretch/>
        </p:blipFill>
        <p:spPr bwMode="auto">
          <a:xfrm>
            <a:off x="2394796" y="4564629"/>
            <a:ext cx="2457450" cy="10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2366210" y="4178968"/>
            <a:ext cx="2510590" cy="2887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5" idx="1"/>
          </p:cNvCxnSpPr>
          <p:nvPr/>
        </p:nvCxnSpPr>
        <p:spPr>
          <a:xfrm>
            <a:off x="4852246" y="4516924"/>
            <a:ext cx="338857" cy="1935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366210" y="4569152"/>
            <a:ext cx="2510590" cy="983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2366210" y="4473605"/>
            <a:ext cx="2510590" cy="983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>
            <a:stCxn id="19" idx="3"/>
            <a:endCxn id="21" idx="1"/>
          </p:cNvCxnSpPr>
          <p:nvPr/>
        </p:nvCxnSpPr>
        <p:spPr>
          <a:xfrm>
            <a:off x="4876800" y="4323347"/>
            <a:ext cx="314304" cy="58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30" idx="1"/>
          </p:cNvCxnSpPr>
          <p:nvPr/>
        </p:nvCxnSpPr>
        <p:spPr>
          <a:xfrm>
            <a:off x="4876800" y="4676275"/>
            <a:ext cx="314303" cy="507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jianlun\AppData\Roaming\PixelMetrics\CaptureWiz\LastCaptures\2016-03-08_17-07-59-2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554" y="120398"/>
            <a:ext cx="752475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9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jianlun\AppData\Roaming\PixelMetrics\CaptureWiz\LastCaptures\2016-03-08_17-20-30-7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112" y="1431674"/>
            <a:ext cx="5029200" cy="30003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jianlun\AppData\Roaming\PixelMetrics\CaptureWiz\LastCaptures\2016-03-08_17-20-44-9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43" y="1199147"/>
            <a:ext cx="2486025" cy="11144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3007895" y="1431674"/>
            <a:ext cx="1163052" cy="16644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762251" y="2036573"/>
            <a:ext cx="1553117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Folder </a:t>
            </a:r>
            <a:r>
              <a:rPr lang="de-DE" sz="1200" dirty="0" err="1"/>
              <a:t>name</a:t>
            </a:r>
            <a:r>
              <a:rPr lang="de-DE" sz="1200" dirty="0"/>
              <a:t> in </a:t>
            </a:r>
            <a:r>
              <a:rPr lang="de-DE" sz="1200" dirty="0" err="1"/>
              <a:t>model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675738" y="4155051"/>
            <a:ext cx="214257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Folder </a:t>
            </a:r>
            <a:r>
              <a:rPr lang="de-DE" sz="1200" dirty="0" err="1"/>
              <a:t>name</a:t>
            </a:r>
            <a:r>
              <a:rPr lang="de-DE" sz="1200" dirty="0"/>
              <a:t> in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library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615866" y="2546099"/>
            <a:ext cx="2912977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This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found</a:t>
            </a:r>
            <a:r>
              <a:rPr lang="de-DE" sz="1200" dirty="0"/>
              <a:t> in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folder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endParaRPr lang="de-DE" sz="1200" dirty="0"/>
          </a:p>
          <a:p>
            <a:r>
              <a:rPr lang="de-DE" sz="1200" dirty="0" err="1"/>
              <a:t>ModelName</a:t>
            </a:r>
            <a:r>
              <a:rPr lang="de-DE" sz="1200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24750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6" y="186986"/>
            <a:ext cx="5724525" cy="3124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41" y="2021936"/>
            <a:ext cx="7585952" cy="39375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134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Breitbild</PresentationFormat>
  <Paragraphs>58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Jianlun Zhang</dc:creator>
  <cp:lastModifiedBy>KRISCH David</cp:lastModifiedBy>
  <cp:revision>57</cp:revision>
  <dcterms:created xsi:type="dcterms:W3CDTF">2016-03-03T14:15:29Z</dcterms:created>
  <dcterms:modified xsi:type="dcterms:W3CDTF">2020-12-28T14:14:08Z</dcterms:modified>
</cp:coreProperties>
</file>