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59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28.05.2024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Technologies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run script directly from the viewer FS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8410A-2A4D-119D-7A74-87A5A319BD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9AAA7-5274-B198-980A-C3AAA01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AAA3D-4E08-947B-7D5C-D0A6BF80724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Blob Storage for Static Hosting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Cognitive Service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Studio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Network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QWebEngineWidgets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QJsonDocument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19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well understand my script examples and generate script for me?</a:t>
            </a:r>
          </a:p>
          <a:p>
            <a:pPr lvl="1"/>
            <a:r>
              <a:rPr lang="en-CA" dirty="0"/>
              <a:t>Promising with connections to Generative AI services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r>
              <a:rPr lang="en-US" dirty="0"/>
              <a:t>Is that expensive to use the Azure Blob Storage service?</a:t>
            </a:r>
          </a:p>
          <a:p>
            <a:pPr lvl="1"/>
            <a:r>
              <a:rPr lang="en-US" dirty="0"/>
              <a:t>Not at all</a:t>
            </a:r>
          </a:p>
          <a:p>
            <a:r>
              <a:rPr lang="en-US" dirty="0"/>
              <a:t>Is that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</a:t>
            </a:r>
            <a:r>
              <a:rPr lang="en-US"/>
              <a:t>some prompts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809</TotalTime>
  <Words>650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Technologies</vt:lpstr>
      <vt:lpstr>What’s learned?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35</cp:revision>
  <dcterms:created xsi:type="dcterms:W3CDTF">2022-02-07T15:31:05Z</dcterms:created>
  <dcterms:modified xsi:type="dcterms:W3CDTF">2024-05-29T01:45:30Z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