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59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28.05.2024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Technologies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FS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run script directly from the viewer FS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8410A-2A4D-119D-7A74-87A5A319BD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9AAA7-5274-B198-980A-C3AAA01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AAA3D-4E08-947B-7D5C-D0A6BF80724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Blog Storage for Static Hosting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Cognitive Service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Studio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Network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QWebEngineWidgets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CA" dirty="0" err="1">
                <a:solidFill>
                  <a:schemeClr val="tx1"/>
                </a:solidFill>
                <a:highlight>
                  <a:srgbClr val="FFFFFF"/>
                </a:highlight>
              </a:rPr>
              <a:t>QJsonDocument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194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set up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Language Studio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Azure Cognitive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Structured Text + Resource Links: MARKDOWN, HTML</a:t>
            </a:r>
          </a:p>
          <a:p>
            <a:r>
              <a:rPr lang="en-CA" dirty="0">
                <a:solidFill>
                  <a:schemeClr val="tx1"/>
                </a:solidFill>
              </a:rPr>
              <a:t>Why is URL sources preferred in Language Studio?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Direct uploading has much stricter file and storage limits</a:t>
            </a: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more feeds, the better answers.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Synonyms and follow-up prompts are available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 is available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Can Azure Language Cognitive Service well understand my script examples and generate script for me?</a:t>
            </a:r>
          </a:p>
          <a:p>
            <a:pPr lvl="1"/>
            <a:r>
              <a:rPr lang="en-CA" dirty="0"/>
              <a:t>Promising with connections to Generative AI services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dirty="0"/>
              <a:t>MC: public domain</a:t>
            </a:r>
          </a:p>
          <a:p>
            <a:pPr lvl="2"/>
            <a:r>
              <a:rPr lang="en-CA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dirty="0"/>
              <a:t>MC: most are text based without images</a:t>
            </a:r>
          </a:p>
          <a:p>
            <a:pPr lvl="2"/>
            <a:r>
              <a:rPr lang="en-CA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dirty="0"/>
              <a:t>MC: not feasible</a:t>
            </a:r>
          </a:p>
          <a:p>
            <a:pPr lvl="2"/>
            <a:r>
              <a:rPr lang="en-CA" dirty="0"/>
              <a:t>EC: anything we want</a:t>
            </a:r>
          </a:p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Is that safe to let Azure Language Cognitive Service to digest my documents and scripts?</a:t>
            </a:r>
          </a:p>
          <a:p>
            <a:pPr lvl="1"/>
            <a:r>
              <a:rPr lang="en-US" dirty="0"/>
              <a:t>Yes, those are user materials.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products.</a:t>
            </a:r>
          </a:p>
          <a:p>
            <a:r>
              <a:rPr lang="en-US" dirty="0"/>
              <a:t>Can I ask using a different language and get answers in that language?</a:t>
            </a:r>
          </a:p>
          <a:p>
            <a:pPr lvl="1"/>
            <a:r>
              <a:rPr lang="en-US" dirty="0"/>
              <a:t>Yes, feasible with Azure Language Translation service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</a:t>
            </a:r>
            <a:r>
              <a:rPr lang="en-US"/>
              <a:t>some prompts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695</TotalTime>
  <Words>559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Technologies</vt:lpstr>
      <vt:lpstr>What’s learned?</vt:lpstr>
      <vt:lpstr>What’s learned? (Cont.)</vt:lpstr>
      <vt:lpstr>What’s learned? (Cont.)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33</cp:revision>
  <dcterms:created xsi:type="dcterms:W3CDTF">2022-02-07T15:31:05Z</dcterms:created>
  <dcterms:modified xsi:type="dcterms:W3CDTF">2024-05-28T14:55:14Z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