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746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2E752-28E5-4368-B467-FD45E17F2D0E}" type="datetimeFigureOut">
              <a:rPr lang="en-US" smtClean="0"/>
              <a:t>7/10/2017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AE0EF-B234-4381-877B-176780D00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066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2E752-28E5-4368-B467-FD45E17F2D0E}" type="datetimeFigureOut">
              <a:rPr lang="en-US" smtClean="0"/>
              <a:t>7/10/2017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AE0EF-B234-4381-877B-176780D00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264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2E752-28E5-4368-B467-FD45E17F2D0E}" type="datetimeFigureOut">
              <a:rPr lang="en-US" smtClean="0"/>
              <a:t>7/10/2017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AE0EF-B234-4381-877B-176780D00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06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2E752-28E5-4368-B467-FD45E17F2D0E}" type="datetimeFigureOut">
              <a:rPr lang="en-US" smtClean="0"/>
              <a:t>7/10/2017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AE0EF-B234-4381-877B-176780D00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420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2E752-28E5-4368-B467-FD45E17F2D0E}" type="datetimeFigureOut">
              <a:rPr lang="en-US" smtClean="0"/>
              <a:t>7/10/2017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AE0EF-B234-4381-877B-176780D00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02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2E752-28E5-4368-B467-FD45E17F2D0E}" type="datetimeFigureOut">
              <a:rPr lang="en-US" smtClean="0"/>
              <a:t>7/10/2017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AE0EF-B234-4381-877B-176780D00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310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2E752-28E5-4368-B467-FD45E17F2D0E}" type="datetimeFigureOut">
              <a:rPr lang="en-US" smtClean="0"/>
              <a:t>7/10/2017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AE0EF-B234-4381-877B-176780D00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225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2E752-28E5-4368-B467-FD45E17F2D0E}" type="datetimeFigureOut">
              <a:rPr lang="en-US" smtClean="0"/>
              <a:t>7/10/2017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AE0EF-B234-4381-877B-176780D00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49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2E752-28E5-4368-B467-FD45E17F2D0E}" type="datetimeFigureOut">
              <a:rPr lang="en-US" smtClean="0"/>
              <a:t>7/10/2017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AE0EF-B234-4381-877B-176780D00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517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2E752-28E5-4368-B467-FD45E17F2D0E}" type="datetimeFigureOut">
              <a:rPr lang="en-US" smtClean="0"/>
              <a:t>7/10/2017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AE0EF-B234-4381-877B-176780D00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352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2E752-28E5-4368-B467-FD45E17F2D0E}" type="datetimeFigureOut">
              <a:rPr lang="en-US" smtClean="0"/>
              <a:t>7/10/2017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AE0EF-B234-4381-877B-176780D00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38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52E752-28E5-4368-B467-FD45E17F2D0E}" type="datetimeFigureOut">
              <a:rPr lang="en-US" smtClean="0"/>
              <a:t>7/10/2017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EAE0EF-B234-4381-877B-176780D00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017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roup 87"/>
          <p:cNvGrpSpPr/>
          <p:nvPr/>
        </p:nvGrpSpPr>
        <p:grpSpPr>
          <a:xfrm>
            <a:off x="-2793" y="1066800"/>
            <a:ext cx="9146792" cy="5791199"/>
            <a:chOff x="-2793" y="1066800"/>
            <a:chExt cx="9146792" cy="5791199"/>
          </a:xfrm>
        </p:grpSpPr>
        <p:sp>
          <p:nvSpPr>
            <p:cNvPr id="86" name="Rectangle 85"/>
            <p:cNvSpPr/>
            <p:nvPr/>
          </p:nvSpPr>
          <p:spPr>
            <a:xfrm>
              <a:off x="-2793" y="3124200"/>
              <a:ext cx="3568970" cy="3733799"/>
            </a:xfrm>
            <a:prstGeom prst="rect">
              <a:avLst/>
            </a:prstGeom>
            <a:blipFill dpi="0" rotWithShape="1">
              <a:blip r:embed="rId2">
                <a:alphaModFix amt="65000"/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/>
            <p:cNvSpPr/>
            <p:nvPr/>
          </p:nvSpPr>
          <p:spPr>
            <a:xfrm>
              <a:off x="3566177" y="4724400"/>
              <a:ext cx="5570423" cy="2133599"/>
            </a:xfrm>
            <a:prstGeom prst="rect">
              <a:avLst/>
            </a:prstGeom>
            <a:blipFill dpi="0" rotWithShape="1">
              <a:blip r:embed="rId3">
                <a:alphaModFix amt="65000"/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3568216" y="1066800"/>
              <a:ext cx="5575783" cy="3657600"/>
            </a:xfrm>
            <a:prstGeom prst="rect">
              <a:avLst/>
            </a:prstGeom>
            <a:blipFill dpi="0" rotWithShape="1">
              <a:blip r:embed="rId4">
                <a:alphaModFix amt="65000"/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/>
            <p:cNvSpPr/>
            <p:nvPr/>
          </p:nvSpPr>
          <p:spPr>
            <a:xfrm>
              <a:off x="0" y="1066800"/>
              <a:ext cx="3566178" cy="2057400"/>
            </a:xfrm>
            <a:prstGeom prst="rect">
              <a:avLst/>
            </a:prstGeom>
            <a:blipFill dpi="0" rotWithShape="1">
              <a:blip r:embed="rId5">
                <a:alphaModFix amt="65000"/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 l="-33336" r="-2775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9" name="Rectangle 58"/>
          <p:cNvSpPr/>
          <p:nvPr/>
        </p:nvSpPr>
        <p:spPr>
          <a:xfrm>
            <a:off x="0" y="304800"/>
            <a:ext cx="9144000" cy="457200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Corbel" panose="020B0503020204020204" pitchFamily="34" charset="0"/>
              </a:rPr>
              <a:t>PROCESS OVERVIEW</a:t>
            </a:r>
            <a:endParaRPr lang="en-US" dirty="0">
              <a:latin typeface="Corbel" panose="020B0503020204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33400" y="1828800"/>
            <a:ext cx="1371600" cy="30480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anose="020B0503020204020204" pitchFamily="34" charset="0"/>
              </a:rPr>
              <a:t>3D Scanning</a:t>
            </a:r>
            <a:endParaRPr lang="en-US" sz="11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 panose="020B0503020204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893333" y="1828800"/>
            <a:ext cx="1828800" cy="304800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anose="020B0503020204020204" pitchFamily="34" charset="0"/>
              </a:rPr>
              <a:t>3D Reconstruction</a:t>
            </a:r>
            <a:endParaRPr lang="en-US" sz="11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 panose="020B0503020204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268224" y="2667000"/>
            <a:ext cx="1219200" cy="304800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anose="020B0503020204020204" pitchFamily="34" charset="0"/>
              </a:rPr>
              <a:t>Mesh Editing</a:t>
            </a:r>
            <a:endParaRPr lang="en-US" sz="11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 panose="020B0503020204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07048" y="2667000"/>
            <a:ext cx="1219200" cy="304800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anose="020B0503020204020204" pitchFamily="34" charset="0"/>
              </a:rPr>
              <a:t>Mesh Repair</a:t>
            </a:r>
            <a:endParaRPr lang="en-US" sz="11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 panose="020B0503020204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629400" y="2667000"/>
            <a:ext cx="1219200" cy="304800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anose="020B0503020204020204" pitchFamily="34" charset="0"/>
              </a:rPr>
              <a:t>Mesh Validation</a:t>
            </a:r>
            <a:endParaRPr lang="en-US" sz="11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 panose="020B0503020204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788543" y="5777541"/>
            <a:ext cx="1411857" cy="30480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anose="020B0503020204020204" pitchFamily="34" charset="0"/>
              </a:rPr>
              <a:t>G-Code Generation</a:t>
            </a:r>
            <a:endParaRPr lang="en-US" sz="11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 panose="020B0503020204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81000" y="5777541"/>
            <a:ext cx="1107058" cy="30480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anose="020B0503020204020204" pitchFamily="34" charset="0"/>
              </a:rPr>
              <a:t>Mesh Slicing</a:t>
            </a:r>
            <a:endParaRPr lang="en-US" sz="11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 panose="020B0503020204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38200" y="5105400"/>
            <a:ext cx="1817299" cy="30480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anose="020B0503020204020204" pitchFamily="34" charset="0"/>
              </a:rPr>
              <a:t>3DPrinting Pre-processing</a:t>
            </a:r>
            <a:endParaRPr lang="en-US" sz="11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 panose="020B0503020204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911970" y="3429000"/>
            <a:ext cx="1022230" cy="304800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anose="020B0503020204020204" pitchFamily="34" charset="0"/>
              </a:rPr>
              <a:t>Sculpturing</a:t>
            </a:r>
            <a:endParaRPr lang="en-US" sz="11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 panose="020B0503020204020204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768970" y="3429000"/>
            <a:ext cx="990600" cy="304800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anose="020B0503020204020204" pitchFamily="34" charset="0"/>
              </a:rPr>
              <a:t>Modeling</a:t>
            </a:r>
            <a:endParaRPr lang="en-US" sz="11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 panose="020B0503020204020204" pitchFamily="34" charset="0"/>
            </a:endParaRPr>
          </a:p>
        </p:txBody>
      </p:sp>
      <p:cxnSp>
        <p:nvCxnSpPr>
          <p:cNvPr id="17" name="Straight Arrow Connector 16"/>
          <p:cNvCxnSpPr>
            <a:stCxn id="5" idx="3"/>
            <a:endCxn id="6" idx="1"/>
          </p:cNvCxnSpPr>
          <p:nvPr/>
        </p:nvCxnSpPr>
        <p:spPr>
          <a:xfrm>
            <a:off x="1905000" y="1981200"/>
            <a:ext cx="2988333" cy="0"/>
          </a:xfrm>
          <a:prstGeom prst="straightConnector1">
            <a:avLst/>
          </a:prstGeom>
          <a:ln w="19050" cap="sq">
            <a:solidFill>
              <a:schemeClr val="bg1"/>
            </a:solidFill>
            <a:beve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6" idx="2"/>
            <a:endCxn id="8" idx="0"/>
          </p:cNvCxnSpPr>
          <p:nvPr/>
        </p:nvCxnSpPr>
        <p:spPr>
          <a:xfrm flipH="1">
            <a:off x="4516648" y="2133600"/>
            <a:ext cx="1291085" cy="533400"/>
          </a:xfrm>
          <a:prstGeom prst="line">
            <a:avLst/>
          </a:prstGeom>
          <a:ln w="19050" cap="sq">
            <a:solidFill>
              <a:schemeClr val="bg1"/>
            </a:solidFill>
            <a:beve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6" idx="2"/>
            <a:endCxn id="9" idx="0"/>
          </p:cNvCxnSpPr>
          <p:nvPr/>
        </p:nvCxnSpPr>
        <p:spPr>
          <a:xfrm>
            <a:off x="5807733" y="2133600"/>
            <a:ext cx="1431267" cy="533400"/>
          </a:xfrm>
          <a:prstGeom prst="line">
            <a:avLst/>
          </a:prstGeom>
          <a:ln w="19050" cap="sq">
            <a:solidFill>
              <a:schemeClr val="bg1"/>
            </a:solidFill>
            <a:bevel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7" idx="2"/>
            <a:endCxn id="14" idx="0"/>
          </p:cNvCxnSpPr>
          <p:nvPr/>
        </p:nvCxnSpPr>
        <p:spPr>
          <a:xfrm>
            <a:off x="5877824" y="2971800"/>
            <a:ext cx="545261" cy="457200"/>
          </a:xfrm>
          <a:prstGeom prst="line">
            <a:avLst/>
          </a:prstGeom>
          <a:ln w="19050" cap="sq">
            <a:solidFill>
              <a:schemeClr val="bg1"/>
            </a:solidFill>
            <a:prstDash val="dash"/>
            <a:bevel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7" idx="2"/>
            <a:endCxn id="15" idx="0"/>
          </p:cNvCxnSpPr>
          <p:nvPr/>
        </p:nvCxnSpPr>
        <p:spPr>
          <a:xfrm flipH="1">
            <a:off x="5264270" y="2971800"/>
            <a:ext cx="613554" cy="457200"/>
          </a:xfrm>
          <a:prstGeom prst="line">
            <a:avLst/>
          </a:prstGeom>
          <a:ln w="19050" cap="sq">
            <a:solidFill>
              <a:schemeClr val="bg1"/>
            </a:solidFill>
            <a:prstDash val="dash"/>
            <a:bevel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13" idx="2"/>
            <a:endCxn id="12" idx="0"/>
          </p:cNvCxnSpPr>
          <p:nvPr/>
        </p:nvCxnSpPr>
        <p:spPr>
          <a:xfrm flipH="1">
            <a:off x="934529" y="5410200"/>
            <a:ext cx="812321" cy="367341"/>
          </a:xfrm>
          <a:prstGeom prst="line">
            <a:avLst/>
          </a:prstGeom>
          <a:ln w="19050" cap="sq">
            <a:solidFill>
              <a:schemeClr val="bg1"/>
            </a:solidFill>
            <a:beve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3" idx="2"/>
            <a:endCxn id="11" idx="0"/>
          </p:cNvCxnSpPr>
          <p:nvPr/>
        </p:nvCxnSpPr>
        <p:spPr>
          <a:xfrm>
            <a:off x="1746850" y="5410200"/>
            <a:ext cx="747622" cy="367341"/>
          </a:xfrm>
          <a:prstGeom prst="line">
            <a:avLst/>
          </a:prstGeom>
          <a:ln w="19050" cap="sq">
            <a:solidFill>
              <a:schemeClr val="bg1"/>
            </a:solidFill>
            <a:bevel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8" idx="3"/>
            <a:endCxn id="7" idx="1"/>
          </p:cNvCxnSpPr>
          <p:nvPr/>
        </p:nvCxnSpPr>
        <p:spPr>
          <a:xfrm>
            <a:off x="5126248" y="2819400"/>
            <a:ext cx="141976" cy="0"/>
          </a:xfrm>
          <a:prstGeom prst="line">
            <a:avLst/>
          </a:prstGeom>
          <a:ln w="19050" cap="sq">
            <a:solidFill>
              <a:schemeClr val="bg1"/>
            </a:solidFill>
            <a:beve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7" idx="3"/>
            <a:endCxn id="9" idx="1"/>
          </p:cNvCxnSpPr>
          <p:nvPr/>
        </p:nvCxnSpPr>
        <p:spPr>
          <a:xfrm>
            <a:off x="6487424" y="2819400"/>
            <a:ext cx="141976" cy="0"/>
          </a:xfrm>
          <a:prstGeom prst="line">
            <a:avLst/>
          </a:prstGeom>
          <a:ln w="19050" cap="sq">
            <a:solidFill>
              <a:schemeClr val="bg1"/>
            </a:solidFill>
            <a:beve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12" idx="3"/>
            <a:endCxn id="11" idx="1"/>
          </p:cNvCxnSpPr>
          <p:nvPr/>
        </p:nvCxnSpPr>
        <p:spPr>
          <a:xfrm>
            <a:off x="1488058" y="5929941"/>
            <a:ext cx="300485" cy="0"/>
          </a:xfrm>
          <a:prstGeom prst="line">
            <a:avLst/>
          </a:prstGeom>
          <a:ln w="19050" cap="sq">
            <a:solidFill>
              <a:schemeClr val="bg1"/>
            </a:solidFill>
            <a:beve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4663295" y="5105400"/>
            <a:ext cx="1295400" cy="30480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anose="020B0503020204020204" pitchFamily="34" charset="0"/>
              </a:rPr>
              <a:t>3D Printing</a:t>
            </a:r>
          </a:p>
        </p:txBody>
      </p:sp>
      <p:cxnSp>
        <p:nvCxnSpPr>
          <p:cNvPr id="46" name="Straight Arrow Connector 45"/>
          <p:cNvCxnSpPr>
            <a:stCxn id="13" idx="3"/>
            <a:endCxn id="45" idx="1"/>
          </p:cNvCxnSpPr>
          <p:nvPr/>
        </p:nvCxnSpPr>
        <p:spPr>
          <a:xfrm>
            <a:off x="2655499" y="5257800"/>
            <a:ext cx="2007796" cy="0"/>
          </a:xfrm>
          <a:prstGeom prst="straightConnector1">
            <a:avLst/>
          </a:prstGeom>
          <a:ln w="19050" cap="sq">
            <a:solidFill>
              <a:schemeClr val="bg1"/>
            </a:solidFill>
            <a:beve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>
            <a:stCxn id="6" idx="3"/>
            <a:endCxn id="13" idx="0"/>
          </p:cNvCxnSpPr>
          <p:nvPr/>
        </p:nvCxnSpPr>
        <p:spPr>
          <a:xfrm flipH="1">
            <a:off x="1746850" y="1981200"/>
            <a:ext cx="4975283" cy="3124200"/>
          </a:xfrm>
          <a:prstGeom prst="bentConnector4">
            <a:avLst>
              <a:gd name="adj1" fmla="val -33138"/>
              <a:gd name="adj2" fmla="val 75391"/>
            </a:avLst>
          </a:prstGeom>
          <a:ln w="19050" cap="sq">
            <a:solidFill>
              <a:schemeClr val="bg1"/>
            </a:solidFill>
            <a:beve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Oval 92"/>
          <p:cNvSpPr/>
          <p:nvPr/>
        </p:nvSpPr>
        <p:spPr>
          <a:xfrm>
            <a:off x="8177654" y="1066800"/>
            <a:ext cx="914400" cy="914400"/>
          </a:xfrm>
          <a:prstGeom prst="ellipse">
            <a:avLst/>
          </a:prstGeom>
          <a:blipFill>
            <a:blip r:embed="rId6"/>
            <a:stretch>
              <a:fillRect l="-33336" r="-2775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936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round/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22</Words>
  <Application>Microsoft Office PowerPoint</Application>
  <PresentationFormat>On-screen Show (4:3)</PresentationFormat>
  <Paragraphs>12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Dong Zhao</dc:creator>
  <cp:lastModifiedBy>Dong Zhao</cp:lastModifiedBy>
  <cp:revision>11</cp:revision>
  <dcterms:created xsi:type="dcterms:W3CDTF">2017-07-10T18:50:40Z</dcterms:created>
  <dcterms:modified xsi:type="dcterms:W3CDTF">2017-07-10T20:04:07Z</dcterms:modified>
</cp:coreProperties>
</file>