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E09"/>
    <a:srgbClr val="9D1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>
      <p:cViewPr>
        <p:scale>
          <a:sx n="125" d="100"/>
          <a:sy n="125" d="100"/>
        </p:scale>
        <p:origin x="-1188" y="6"/>
      </p:cViewPr>
      <p:guideLst>
        <p:guide orient="horz" pos="2254"/>
        <p:guide pos="27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fontAlgn="ctr">
              <a:lnSpc>
                <a:spcPct val="120000"/>
              </a:lnSpc>
            </a:pPr>
            <a:r>
              <a:rPr lang="en-US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Components</a:t>
            </a:r>
            <a:endParaRPr lang="en-US" b="1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50060" y="1110615"/>
            <a:ext cx="5652135" cy="4983480"/>
            <a:chOff x="2756" y="1749"/>
            <a:chExt cx="8901" cy="7848"/>
          </a:xfrm>
        </p:grpSpPr>
        <p:sp>
          <p:nvSpPr>
            <p:cNvPr id="13" name="Rectangle 12"/>
            <p:cNvSpPr/>
            <p:nvPr/>
          </p:nvSpPr>
          <p:spPr>
            <a:xfrm>
              <a:off x="9353" y="5509"/>
              <a:ext cx="2304" cy="1672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System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系统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353" y="6670"/>
              <a:ext cx="2304" cy="5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Documentation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文档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53" y="6068"/>
              <a:ext cx="2304" cy="5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Tools</a:t>
              </a:r>
              <a:endPara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工具</a:t>
              </a:r>
              <a:endPara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57" y="5509"/>
              <a:ext cx="2603" cy="4088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Architecture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架构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759" y="9086"/>
              <a:ext cx="2601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Middleware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中间件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57" y="6066"/>
              <a:ext cx="2603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User Interface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用户</a:t>
              </a:r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界面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56" y="6670"/>
              <a:ext cx="2604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Account Administration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用户</a:t>
              </a:r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管理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58" y="7878"/>
              <a:ext cx="2602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Data Administration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数据管理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57" y="7274"/>
              <a:ext cx="2603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Graphical Displays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图形显示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57" y="8482"/>
              <a:ext cx="2603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Security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加密管理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28" y="5509"/>
              <a:ext cx="3671" cy="4088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Kernels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算法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57" y="1749"/>
              <a:ext cx="8900" cy="3490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Workbenches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工具箱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59" y="2422"/>
              <a:ext cx="657" cy="28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Data Import/Export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数据文件输入输出</a:t>
              </a:r>
              <a:endParaRPr lang="zh-CN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10" y="2422"/>
              <a:ext cx="1198" cy="28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Geometry Pre-Processing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几何模型前处理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21" y="2422"/>
              <a:ext cx="1419" cy="28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Geometry Processing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几何模型处理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02" y="2422"/>
              <a:ext cx="1025" cy="28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Geometry Analysis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几何模型分析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852" y="2422"/>
              <a:ext cx="1083" cy="28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Knowledge Engineering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 algn="ctr"/>
              <a:r>
                <a:rPr lang="zh-CN" altLang="en-US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知识工程</a:t>
              </a:r>
              <a:endPara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029" y="2422"/>
              <a:ext cx="627" cy="28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Supporting </a:t>
              </a:r>
              <a:r>
                <a:rPr lang="en-US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Tools</a:t>
              </a:r>
              <a:endPara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 algn="ctr"/>
              <a:r>
                <a:rPr lang="zh-CN" altLang="en-US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辅助功能</a:t>
              </a:r>
              <a:endPara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34" y="2422"/>
              <a:ext cx="886" cy="28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Geometry Editing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几何模型编辑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414" y="2422"/>
              <a:ext cx="1344" cy="28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Design for Manufacturing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面向制造设计改良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28" y="7878"/>
              <a:ext cx="3671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Computational Geometry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计算几何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28" y="8482"/>
              <a:ext cx="3671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Discrete Geometry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离散几何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28" y="7274"/>
              <a:ext cx="3671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Computer Aided Geometry Design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计算机辅助几何设计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28" y="6670"/>
              <a:ext cx="3671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CPU/GPU Graphics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计算机图形图像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28" y="6066"/>
              <a:ext cx="3671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Artificial Intelligence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人工智能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28" y="9086"/>
              <a:ext cx="3656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Numerical Computing</a:t>
              </a:r>
              <a:endPara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数值运算</a:t>
              </a:r>
              <a:endPara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round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WPS Presentation</Application>
  <PresentationFormat>On-screen Show (4:3)</PresentationFormat>
  <Paragraphs>80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Corbel</vt:lpstr>
      <vt:lpstr>微软雅黑</vt:lpstr>
      <vt:lpstr/>
      <vt:lpstr>Arial Unicode MS</vt:lpstr>
      <vt:lpstr>Calibri</vt:lpstr>
      <vt:lpstr>仿宋</vt:lpstr>
      <vt:lpstr>Segoe Print</vt:lpstr>
      <vt:lpstr>Office Theme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Zhao</dc:creator>
  <cp:lastModifiedBy>DONG</cp:lastModifiedBy>
  <cp:revision>123</cp:revision>
  <dcterms:created xsi:type="dcterms:W3CDTF">2017-07-10T18:50:00Z</dcterms:created>
  <dcterms:modified xsi:type="dcterms:W3CDTF">2017-09-02T00:51:06Z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1033-10.2.0.5908</vt:lpwstr>
  </property>
</Properties>
</file>