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373E"/>
    <a:srgbClr val="75CFB6"/>
    <a:srgbClr val="333333"/>
    <a:srgbClr val="F58723"/>
    <a:srgbClr val="327CCB"/>
    <a:srgbClr val="0A4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2E73-B915-43B6-9D2C-6C64749B596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3871-2AD4-4607-8DD5-DBB9A82D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2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2E73-B915-43B6-9D2C-6C64749B596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3871-2AD4-4607-8DD5-DBB9A82D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8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2E73-B915-43B6-9D2C-6C64749B596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3871-2AD4-4607-8DD5-DBB9A82D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6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2E73-B915-43B6-9D2C-6C64749B596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3871-2AD4-4607-8DD5-DBB9A82D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2E73-B915-43B6-9D2C-6C64749B596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3871-2AD4-4607-8DD5-DBB9A82D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1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2E73-B915-43B6-9D2C-6C64749B596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3871-2AD4-4607-8DD5-DBB9A82D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2E73-B915-43B6-9D2C-6C64749B596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3871-2AD4-4607-8DD5-DBB9A82D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7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2E73-B915-43B6-9D2C-6C64749B596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3871-2AD4-4607-8DD5-DBB9A82D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2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2E73-B915-43B6-9D2C-6C64749B596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3871-2AD4-4607-8DD5-DBB9A82D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4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2E73-B915-43B6-9D2C-6C64749B596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3871-2AD4-4607-8DD5-DBB9A82D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1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2E73-B915-43B6-9D2C-6C64749B596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3871-2AD4-4607-8DD5-DBB9A82D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7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92E73-B915-43B6-9D2C-6C64749B596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C3871-2AD4-4607-8DD5-DBB9A82D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6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1645865" y="1756822"/>
            <a:ext cx="2743200" cy="2743200"/>
            <a:chOff x="283790" y="282314"/>
            <a:chExt cx="2743200" cy="2743200"/>
          </a:xfrm>
        </p:grpSpPr>
        <p:sp>
          <p:nvSpPr>
            <p:cNvPr id="74" name="Rectangle 73"/>
            <p:cNvSpPr/>
            <p:nvPr/>
          </p:nvSpPr>
          <p:spPr>
            <a:xfrm>
              <a:off x="283790" y="282314"/>
              <a:ext cx="2743200" cy="274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 rot="2700000">
              <a:off x="541843" y="542801"/>
              <a:ext cx="1883664" cy="1881748"/>
              <a:chOff x="5066178" y="3150730"/>
              <a:chExt cx="1891820" cy="1881748"/>
            </a:xfrm>
            <a:scene3d>
              <a:camera prst="perspectiveHeroicExtremeLeftFacing"/>
              <a:lightRig rig="threePt" dir="t"/>
            </a:scene3d>
          </p:grpSpPr>
          <p:sp>
            <p:nvSpPr>
              <p:cNvPr id="69" name="Rectangle 68"/>
              <p:cNvSpPr/>
              <p:nvPr/>
            </p:nvSpPr>
            <p:spPr>
              <a:xfrm>
                <a:off x="6041084" y="4118078"/>
                <a:ext cx="914400" cy="914400"/>
              </a:xfrm>
              <a:prstGeom prst="rect">
                <a:avLst/>
              </a:prstGeom>
              <a:solidFill>
                <a:srgbClr val="E8373E"/>
              </a:solidFill>
              <a:ln>
                <a:noFill/>
              </a:ln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043598" y="3155764"/>
                <a:ext cx="914400" cy="914400"/>
              </a:xfrm>
              <a:prstGeom prst="rect">
                <a:avLst/>
              </a:prstGeom>
              <a:solidFill>
                <a:srgbClr val="E8373E"/>
              </a:solidFill>
              <a:ln>
                <a:noFill/>
              </a:ln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066178" y="4114249"/>
                <a:ext cx="914400" cy="914400"/>
              </a:xfrm>
              <a:prstGeom prst="rect">
                <a:avLst/>
              </a:prstGeom>
              <a:solidFill>
                <a:srgbClr val="E8373E"/>
              </a:solidFill>
              <a:ln>
                <a:noFill/>
              </a:ln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071867" y="315073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0" name="Rectangle 79"/>
          <p:cNvSpPr/>
          <p:nvPr/>
        </p:nvSpPr>
        <p:spPr>
          <a:xfrm rot="10800000">
            <a:off x="4562475" y="1756822"/>
            <a:ext cx="2743200" cy="2743200"/>
          </a:xfrm>
          <a:prstGeom prst="rect">
            <a:avLst/>
          </a:prstGeom>
          <a:solidFill>
            <a:srgbClr val="E83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5013959" y="2198291"/>
            <a:ext cx="1840230" cy="1860263"/>
            <a:chOff x="5136832" y="2335981"/>
            <a:chExt cx="1533525" cy="1550219"/>
          </a:xfrm>
        </p:grpSpPr>
        <p:sp>
          <p:nvSpPr>
            <p:cNvPr id="86" name="Rectangle 85"/>
            <p:cNvSpPr/>
            <p:nvPr/>
          </p:nvSpPr>
          <p:spPr>
            <a:xfrm rot="13500000">
              <a:off x="5172075" y="2335981"/>
              <a:ext cx="1463040" cy="146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/>
            <p:cNvSpPr/>
            <p:nvPr/>
          </p:nvSpPr>
          <p:spPr>
            <a:xfrm rot="10800000">
              <a:off x="5136832" y="2590800"/>
              <a:ext cx="1533525" cy="1295400"/>
            </a:xfrm>
            <a:prstGeom prst="triangle">
              <a:avLst/>
            </a:prstGeom>
            <a:solidFill>
              <a:srgbClr val="E83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460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Zhao</dc:creator>
  <cp:lastModifiedBy>Dong Zhao</cp:lastModifiedBy>
  <cp:revision>14</cp:revision>
  <dcterms:created xsi:type="dcterms:W3CDTF">2015-03-03T19:51:35Z</dcterms:created>
  <dcterms:modified xsi:type="dcterms:W3CDTF">2015-03-04T02:58:24Z</dcterms:modified>
</cp:coreProperties>
</file>