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E09"/>
    <a:srgbClr val="9D1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254"/>
        <p:guide pos="27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E752-28E5-4368-B467-FD45E17F2D0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fontAlgn="ctr">
              <a:lnSpc>
                <a:spcPct val="120000"/>
              </a:lnSpc>
            </a:pPr>
            <a:r>
              <a:rPr lang="en-US" b="1" i="1" dirty="0" smtClean="0">
                <a:solidFill>
                  <a:schemeClr val="tx1"/>
                </a:solidFill>
                <a:latin typeface="Corbel" panose="020B0503020204020204" pitchFamily="34" charset="0"/>
              </a:rPr>
              <a:t>Development Milestones</a:t>
            </a:r>
            <a:endParaRPr lang="en-US" b="1" i="1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914400"/>
            <a:ext cx="78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rbel" panose="020B0503020204020204" pitchFamily="34" charset="0"/>
              </a:rPr>
              <a:t>1. Milestone (2018/01/31) -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Developed the business portal 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开发公司网页前台</a:t>
            </a:r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Developed the web application framework (including modules for managing users, files, scenes, displays, tools and processes etc.) 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开发网页应用程序框架 （包括账户，文件，场景，显示，工具和过程的管理模块）</a:t>
            </a:r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798513" lvl="1" indent="-341313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Integrated into remote hosts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集成到云端</a:t>
            </a:r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2945725"/>
            <a:ext cx="784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rbel" panose="020B0503020204020204" pitchFamily="34" charset="0"/>
              </a:rPr>
              <a:t>2. Milestone (2018/08/30) -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Developed version control and synchronization module 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开发文件版本和同步模块</a:t>
            </a:r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Developed geometry descriptor 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开发模型格式</a:t>
            </a:r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Developed geometry I/O module 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开发模型读写模块</a:t>
            </a:r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Developed geometry orientation module 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开发模型定位模块</a:t>
            </a:r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Developed basic geometry reconstruction module 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开发基本模型重建模块</a:t>
            </a:r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Developed basic geometry analysis module 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开发基本模型分析模块</a:t>
            </a:r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Developed basic geometry healing module 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开发基本模型修正模块</a:t>
            </a:r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Developed basic geometry evolution module 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开发基本模型变形模块</a:t>
            </a:r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Developed testing cases 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开发测试环境</a:t>
            </a:r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Continuous integrated into remote hosts </a:t>
            </a:r>
            <a:r>
              <a:rPr lang="zh-CN" altLang="en-US" dirty="0">
                <a:solidFill>
                  <a:schemeClr val="bg1"/>
                </a:solidFill>
                <a:latin typeface="Corbel" panose="020B0503020204020204" pitchFamily="34" charset="0"/>
              </a:rPr>
              <a:t>连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续集成到云端</a:t>
            </a:r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fontAlgn="ctr">
              <a:lnSpc>
                <a:spcPct val="120000"/>
              </a:lnSpc>
            </a:pPr>
            <a:r>
              <a:rPr lang="en-US" b="1" i="1" dirty="0" smtClean="0">
                <a:solidFill>
                  <a:schemeClr val="tx1"/>
                </a:solidFill>
                <a:latin typeface="Corbel" panose="020B0503020204020204" pitchFamily="34" charset="0"/>
              </a:rPr>
              <a:t>Development Milestones</a:t>
            </a:r>
            <a:endParaRPr lang="en-US" b="1" i="1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184" y="9144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rbel" panose="020B0503020204020204" pitchFamily="34" charset="0"/>
              </a:rPr>
              <a:t>3</a:t>
            </a:r>
            <a:r>
              <a:rPr lang="en-US" dirty="0" smtClean="0">
                <a:solidFill>
                  <a:srgbClr val="00B0F0"/>
                </a:solidFill>
                <a:latin typeface="Corbel" panose="020B0503020204020204" pitchFamily="34" charset="0"/>
              </a:rPr>
              <a:t>. Milestone (2018/12/31) – Alpha Release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Tested offline the business portal and web application </a:t>
            </a:r>
            <a:r>
              <a:rPr lang="zh-CN" altLang="en-US" dirty="0">
                <a:solidFill>
                  <a:schemeClr val="bg1"/>
                </a:solidFill>
                <a:latin typeface="Corbel" panose="020B0503020204020204" pitchFamily="34" charset="0"/>
              </a:rPr>
              <a:t>内部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测试公司网页和网页应用程序</a:t>
            </a:r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Fixed bugs and minor enhancements 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修改错误和改进非关键模块</a:t>
            </a:r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Prepared documents for release </a:t>
            </a: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v1.0 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准备</a:t>
            </a:r>
            <a:r>
              <a:rPr lang="en-US" altLang="zh-CN" dirty="0" smtClean="0">
                <a:solidFill>
                  <a:schemeClr val="bg1"/>
                </a:solidFill>
                <a:latin typeface="Corbel" panose="020B0503020204020204" pitchFamily="34" charset="0"/>
              </a:rPr>
              <a:t>V1.0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发布的相关文档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184" y="2391728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orbel" panose="020B0503020204020204" pitchFamily="34" charset="0"/>
              </a:rPr>
              <a:t>4. Milestone (2019/04/30) – Beta Release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Tested online the business portal and web application 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在线测试公司网页和网页应用程序</a:t>
            </a:r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Fixed bugs and minor enhancements </a:t>
            </a:r>
            <a:r>
              <a:rPr lang="zh-CN" alt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修改错误和改进非关键模块</a:t>
            </a:r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8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round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344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Zhao</dc:creator>
  <cp:lastModifiedBy>Dong Zhao</cp:lastModifiedBy>
  <cp:revision>129</cp:revision>
  <dcterms:created xsi:type="dcterms:W3CDTF">2017-07-10T18:50:00Z</dcterms:created>
  <dcterms:modified xsi:type="dcterms:W3CDTF">2017-09-21T18:50:14Z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