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E09"/>
    <a:srgbClr val="9D1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216"/>
        <p:guide pos="2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sz="1600" b="1" i="1" dirty="0" smtClean="0">
                <a:solidFill>
                  <a:schemeClr val="tx1"/>
                </a:solidFill>
                <a:latin typeface="Corbel" panose="020B0503020204020204" pitchFamily="34" charset="0"/>
              </a:rPr>
              <a:t>Case Study - Creative Furniture</a:t>
            </a:r>
            <a:endParaRPr lang="en-US" sz="1600" b="1" i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902075" y="1419225"/>
            <a:ext cx="4565015" cy="4577715"/>
            <a:chOff x="6145" y="2235"/>
            <a:chExt cx="7189" cy="7209"/>
          </a:xfrm>
        </p:grpSpPr>
        <p:pic>
          <p:nvPicPr>
            <p:cNvPr id="13" name="Picture 12" descr="[p8_preview_featu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1" y="3949"/>
              <a:ext cx="2794" cy="2101"/>
            </a:xfrm>
            <a:prstGeom prst="rect">
              <a:avLst/>
            </a:prstGeom>
          </p:spPr>
        </p:pic>
        <p:pic>
          <p:nvPicPr>
            <p:cNvPr id="10" name="Picture 9" descr="Wood+Vas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5" y="2235"/>
              <a:ext cx="1914" cy="1914"/>
            </a:xfrm>
            <a:prstGeom prst="rect">
              <a:avLst/>
            </a:prstGeom>
          </p:spPr>
        </p:pic>
        <p:pic>
          <p:nvPicPr>
            <p:cNvPr id="12" name="Picture 11" descr="cbeec05652fabcee38b2ba0429405f76--d-prints-animal-print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3" y="2964"/>
              <a:ext cx="1760" cy="2297"/>
            </a:xfrm>
            <a:prstGeom prst="rect">
              <a:avLst/>
            </a:prstGeom>
          </p:spPr>
        </p:pic>
        <p:pic>
          <p:nvPicPr>
            <p:cNvPr id="14" name="Picture 13" descr="Rosette-Fractal-Vase-by-Dizingof-.76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94" y="5261"/>
              <a:ext cx="2741" cy="1850"/>
            </a:xfrm>
            <a:prstGeom prst="rect">
              <a:avLst/>
            </a:prstGeom>
          </p:spPr>
        </p:pic>
        <p:pic>
          <p:nvPicPr>
            <p:cNvPr id="15" name="Picture 14" descr="maxresdefaul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8" y="6839"/>
              <a:ext cx="3274" cy="1842"/>
            </a:xfrm>
            <a:prstGeom prst="rect">
              <a:avLst/>
            </a:prstGeom>
          </p:spPr>
        </p:pic>
        <p:sp>
          <p:nvSpPr>
            <p:cNvPr id="20" name="Curved Left Arrow 19"/>
            <p:cNvSpPr/>
            <p:nvPr/>
          </p:nvSpPr>
          <p:spPr>
            <a:xfrm rot="18780000">
              <a:off x="10099" y="1882"/>
              <a:ext cx="1151" cy="3169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 rot="3480000">
              <a:off x="10535" y="7285"/>
              <a:ext cx="1151" cy="3169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6760" y="1419225"/>
            <a:ext cx="2559050" cy="3571875"/>
            <a:chOff x="1176" y="2235"/>
            <a:chExt cx="4030" cy="5625"/>
          </a:xfrm>
        </p:grpSpPr>
        <p:sp>
          <p:nvSpPr>
            <p:cNvPr id="2" name="Rectangle 1"/>
            <p:cNvSpPr/>
            <p:nvPr/>
          </p:nvSpPr>
          <p:spPr>
            <a:xfrm>
              <a:off x="1176" y="2235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Scanned Object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76" y="3401"/>
              <a:ext cx="4030" cy="6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Design Transformation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76" y="4691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Creative Furniture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6" y="7250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Local Print / Deliever / Install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" y="5988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Furniture Store (e.g., IKEA)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000" y="2880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000" y="406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0" y="5302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000" y="659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CASE STUDY - CREATIVE FURNITURE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6760" y="1419225"/>
            <a:ext cx="2559050" cy="3571875"/>
            <a:chOff x="1176" y="2235"/>
            <a:chExt cx="4030" cy="5625"/>
          </a:xfrm>
        </p:grpSpPr>
        <p:sp>
          <p:nvSpPr>
            <p:cNvPr id="2" name="Rectangle 1"/>
            <p:cNvSpPr/>
            <p:nvPr/>
          </p:nvSpPr>
          <p:spPr>
            <a:xfrm>
              <a:off x="1176" y="2235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Scanned Object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76" y="3401"/>
              <a:ext cx="4030" cy="6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Design Transformation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76" y="4691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Creative Furniture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6" y="7250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Local Print / Deliever / Install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" y="5988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Furniture Store (e.g., IKEA)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000" y="2880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000" y="406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0" y="5302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000" y="659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3877310" y="1323975"/>
            <a:ext cx="281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Anyone can scan something.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877310" y="2275205"/>
            <a:ext cx="3982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Our software platform provides user with the ability to be more “Creative” to design something unique on their own.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877310" y="3763645"/>
            <a:ext cx="3706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All furniture designs can be shopped and custom sized.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3877310" y="4647565"/>
            <a:ext cx="3863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 can develop our own patented 3D furniture printer and sell it.</a:t>
            </a:r>
          </a:p>
          <a:p>
            <a:r>
              <a:rPr lang="en-US">
                <a:solidFill>
                  <a:schemeClr val="bg1"/>
                </a:solidFill>
              </a:rPr>
              <a:t>We can collaborate with local 3D studio to manufacture, deliver  and install.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115</cp:revision>
  <dcterms:created xsi:type="dcterms:W3CDTF">2017-07-10T18:50:00Z</dcterms:created>
  <dcterms:modified xsi:type="dcterms:W3CDTF">2017-09-21T17:55:28Z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