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42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charset="0"/>
              </a:defRPr>
            </a:lvl1pPr>
          </a:lstStyle>
          <a:p>
            <a:fld id="{FDE934FF-F4E1-47C5-9CA5-30A81DDE2BE4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charset="0"/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" panose="020B05030202040202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" panose="020B050302020402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" panose="020B050302020402020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0" y="291584"/>
            <a:ext cx="121920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b="1" i="1" dirty="0" smtClean="0">
                <a:solidFill>
                  <a:schemeClr val="tx1"/>
                </a:solidFill>
                <a:latin typeface="Corbel" panose="020B0503020204020204" charset="0"/>
              </a:rPr>
              <a:t>Dong's Profile</a:t>
            </a:r>
            <a:endParaRPr lang="en-US" b="1" i="1" dirty="0">
              <a:solidFill>
                <a:schemeClr val="tx1"/>
              </a:solidFill>
              <a:latin typeface="Corbel" panose="020B0503020204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74090" y="998220"/>
            <a:ext cx="5482783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Corbel" panose="020B0503020204020204" charset="0"/>
              </a:rPr>
              <a:t>ASSESSMENT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Corbel" panose="020B0503020204020204" charset="0"/>
              </a:rPr>
              <a:t>Passionate in 3D Development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effectLst/>
              <a:latin typeface="Corbel" panose="020B050302020402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Corbel" panose="020B0503020204020204" charset="0"/>
              </a:rPr>
              <a:t>WORK EXPERIENCE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Corbel" panose="020B0503020204020204" charset="0"/>
              </a:rPr>
              <a:t>Research Lead / Senior Software Developer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Corbel" panose="020B0503020204020204" charset="0"/>
              </a:rPr>
              <a:t>3D Industry </a:t>
            </a:r>
            <a:r>
              <a:rPr lang="en-US" sz="1600" dirty="0" err="1">
                <a:solidFill>
                  <a:schemeClr val="bg1"/>
                </a:solidFill>
                <a:effectLst/>
                <a:latin typeface="Corbel" panose="020B0503020204020204" charset="0"/>
              </a:rPr>
              <a:t>Verterian</a:t>
            </a:r>
            <a:r>
              <a:rPr lang="en-US" sz="1600" dirty="0">
                <a:solidFill>
                  <a:schemeClr val="bg1"/>
                </a:solidFill>
                <a:effectLst/>
                <a:latin typeface="Corbel" panose="020B0503020204020204" charset="0"/>
              </a:rPr>
              <a:t> (10+ Years)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Corbel" panose="020B0503020204020204" charset="0"/>
              </a:rPr>
              <a:t>CAD (Siemens PLM NX, SolidWorks, CATIA,...)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Corbel" panose="020B0503020204020204" charset="0"/>
              </a:rPr>
              <a:t>CAE (Fluent, </a:t>
            </a:r>
            <a:r>
              <a:rPr lang="en-US" sz="1600" dirty="0" err="1">
                <a:solidFill>
                  <a:schemeClr val="bg1"/>
                </a:solidFill>
                <a:effectLst/>
                <a:latin typeface="Corbel" panose="020B0503020204020204" charset="0"/>
              </a:rPr>
              <a:t>Comsol</a:t>
            </a:r>
            <a:r>
              <a:rPr lang="en-US" sz="1600" dirty="0">
                <a:solidFill>
                  <a:schemeClr val="bg1"/>
                </a:solidFill>
                <a:effectLst/>
                <a:latin typeface="Corbel" panose="020B0503020204020204" charset="0"/>
              </a:rPr>
              <a:t>, Forming Suite,...)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Corbel" panose="020B0503020204020204" charset="0"/>
              </a:rPr>
              <a:t>Skills in Geometry, Graphics and Computing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Corbel" panose="020B0503020204020204" charset="0"/>
              </a:rPr>
              <a:t>Geometry Processing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Corbel" panose="020B0503020204020204" charset="0"/>
                <a:sym typeface="+mn-ea"/>
              </a:rPr>
              <a:t>Computational Geometry</a:t>
            </a:r>
            <a:endParaRPr lang="en-US" sz="1600" dirty="0">
              <a:solidFill>
                <a:schemeClr val="bg1"/>
              </a:solidFill>
              <a:effectLst/>
              <a:latin typeface="Corbel" panose="020B0503020204020204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Corbel" panose="020B0503020204020204" charset="0"/>
              </a:rPr>
              <a:t>Computer Graphics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Corbel" panose="020B0503020204020204" charset="0"/>
              </a:rPr>
              <a:t>Computer Vision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Corbel" panose="020B0503020204020204" charset="0"/>
              </a:rPr>
              <a:t>Artificial Intelligence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effectLst/>
              <a:latin typeface="Corbel" panose="020B050302020402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Corbel" panose="020B0503020204020204" charset="0"/>
              </a:rPr>
              <a:t>EDUCATION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Corbel" panose="020B0503020204020204" charset="0"/>
              </a:rPr>
              <a:t>Ph.D. , Mechanical Engineering, University of Calgary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effectLst/>
                <a:latin typeface="Corbel" panose="020B0503020204020204" charset="0"/>
              </a:rPr>
              <a:t>M.Sc</a:t>
            </a:r>
            <a:r>
              <a:rPr lang="en-US" sz="1600" dirty="0">
                <a:solidFill>
                  <a:schemeClr val="bg1"/>
                </a:solidFill>
                <a:effectLst/>
                <a:latin typeface="Corbel" panose="020B0503020204020204" charset="0"/>
              </a:rPr>
              <a:t>,   Automotive Engineering, </a:t>
            </a:r>
            <a:r>
              <a:rPr lang="en-US" sz="1600" dirty="0" err="1">
                <a:solidFill>
                  <a:schemeClr val="bg1"/>
                </a:solidFill>
                <a:effectLst/>
                <a:latin typeface="Corbel" panose="020B0503020204020204" charset="0"/>
              </a:rPr>
              <a:t>Tongji</a:t>
            </a:r>
            <a:r>
              <a:rPr lang="en-US" sz="1600" dirty="0">
                <a:solidFill>
                  <a:schemeClr val="bg1"/>
                </a:solidFill>
                <a:effectLst/>
                <a:latin typeface="Corbel" panose="020B0503020204020204" charset="0"/>
              </a:rPr>
              <a:t> University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effectLst/>
                <a:latin typeface="Corbel" panose="020B0503020204020204" charset="0"/>
              </a:rPr>
              <a:t>B.Sc</a:t>
            </a:r>
            <a:r>
              <a:rPr lang="en-US" sz="1600" dirty="0">
                <a:solidFill>
                  <a:schemeClr val="bg1"/>
                </a:solidFill>
                <a:effectLst/>
                <a:latin typeface="Corbel" panose="020B0503020204020204" charset="0"/>
              </a:rPr>
              <a:t>,    Automotive Engineering, </a:t>
            </a:r>
            <a:r>
              <a:rPr lang="en-US" sz="1600" dirty="0" err="1">
                <a:solidFill>
                  <a:schemeClr val="bg1"/>
                </a:solidFill>
                <a:effectLst/>
                <a:latin typeface="Corbel" panose="020B0503020204020204" charset="0"/>
              </a:rPr>
              <a:t>Tongji</a:t>
            </a:r>
            <a:r>
              <a:rPr lang="en-US" sz="1600" dirty="0">
                <a:solidFill>
                  <a:schemeClr val="bg1"/>
                </a:solidFill>
                <a:effectLst/>
                <a:latin typeface="Corbel" panose="020B0503020204020204" charset="0"/>
              </a:rPr>
              <a:t> University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067" y="998220"/>
            <a:ext cx="1819275" cy="2085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83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DONG</dc:creator>
  <cp:lastModifiedBy>Dong Zhao</cp:lastModifiedBy>
  <cp:revision>5</cp:revision>
  <dcterms:created xsi:type="dcterms:W3CDTF">2017-07-25T04:00:00Z</dcterms:created>
  <dcterms:modified xsi:type="dcterms:W3CDTF">2017-09-21T18:01:30Z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</Properties>
</file>