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E09"/>
    <a:srgbClr val="9D1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>
        <p:scale>
          <a:sx n="100" d="100"/>
          <a:sy n="100" d="100"/>
        </p:scale>
        <p:origin x="-1956" y="-240"/>
      </p:cViewPr>
      <p:guideLst>
        <p:guide orient="horz" pos="2254"/>
        <p:guide pos="2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fontAlgn="ctr">
              <a:lnSpc>
                <a:spcPct val="120000"/>
              </a:lnSpc>
            </a:pPr>
            <a:r>
              <a:rPr lang="en-US" b="1" i="1" dirty="0" smtClean="0">
                <a:solidFill>
                  <a:schemeClr val="tx1"/>
                </a:solidFill>
                <a:latin typeface="Corbel" panose="020B0503020204020204" pitchFamily="34" charset="0"/>
              </a:rPr>
              <a:t>Components</a:t>
            </a:r>
            <a:endParaRPr lang="en-US" b="1" i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50060" y="1110615"/>
            <a:ext cx="5652135" cy="4983480"/>
            <a:chOff x="2756" y="1749"/>
            <a:chExt cx="8901" cy="7848"/>
          </a:xfrm>
        </p:grpSpPr>
        <p:sp>
          <p:nvSpPr>
            <p:cNvPr id="13" name="Rectangle 12"/>
            <p:cNvSpPr/>
            <p:nvPr/>
          </p:nvSpPr>
          <p:spPr>
            <a:xfrm>
              <a:off x="9353" y="5509"/>
              <a:ext cx="2304" cy="1672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System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系统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53" y="6670"/>
              <a:ext cx="2304" cy="5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Documentation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文档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53" y="6068"/>
              <a:ext cx="2304" cy="5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Tools</a:t>
              </a:r>
            </a:p>
            <a:p>
              <a:pPr algn="ctr"/>
              <a:r>
                <a:rPr lang="zh-CN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工具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757" y="5509"/>
              <a:ext cx="2603" cy="4088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Architecture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架构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759" y="9086"/>
              <a:ext cx="260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Middleware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57" y="6066"/>
              <a:ext cx="2603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User Interface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用户界面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56" y="6670"/>
              <a:ext cx="2604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Account Administration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用户管理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58" y="7878"/>
              <a:ext cx="2602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Data Administration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数据管理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57" y="7274"/>
              <a:ext cx="2603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Graphical Displays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图形显示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57" y="8482"/>
              <a:ext cx="2603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Security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加密管理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28" y="5509"/>
              <a:ext cx="3671" cy="4088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Kernels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57" y="1749"/>
              <a:ext cx="8900" cy="3490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Workbenches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工具箱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59" y="2422"/>
              <a:ext cx="657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Data Import/Export</a:t>
              </a:r>
            </a:p>
            <a:p>
              <a:pPr algn="ctr"/>
              <a:r>
                <a:rPr lang="zh-CN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数据文件输入输出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10" y="2422"/>
              <a:ext cx="1198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Geometry Pre-Processing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几何模型前处理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21" y="2422"/>
              <a:ext cx="1419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Geometry Processing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几何模型处理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02" y="2422"/>
              <a:ext cx="1025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Geometry Analysis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几何模型分析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52" y="2422"/>
              <a:ext cx="1083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Knowledge Engineering</a:t>
              </a:r>
            </a:p>
            <a:p>
              <a:pPr marL="0" lvl="1" algn="ctr"/>
              <a:r>
                <a:rPr lang="zh-CN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知识工程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029" y="2422"/>
              <a:ext cx="627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lvl="1"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Supporting </a:t>
              </a:r>
              <a:r>
                <a:rPr 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Tools</a:t>
              </a:r>
            </a:p>
            <a:p>
              <a:pPr marL="0" lvl="1" algn="ctr"/>
              <a:r>
                <a:rPr lang="zh-CN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辅助功能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34" y="2422"/>
              <a:ext cx="886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Geometry Editing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几何模型编辑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14" y="2422"/>
              <a:ext cx="1344" cy="28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Design for Manufacturing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面向制造设计改良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28" y="7878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Computational Geometry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计算几何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28" y="8482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Discrete Geometry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离散几何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28" y="7274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Computer Aided Geometry Design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计算机辅助几何设计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28" y="6670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CPU/GPU Graphics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计算机图形图像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28" y="6066"/>
              <a:ext cx="3671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Artificial Intelligence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人工智能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28" y="9086"/>
              <a:ext cx="3656" cy="51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Numerical Computing</a:t>
              </a:r>
            </a:p>
            <a:p>
              <a:pPr algn="ctr"/>
              <a:r>
                <a:rPr lang="zh-CN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数值运算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round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 Zhao</cp:lastModifiedBy>
  <cp:revision>125</cp:revision>
  <dcterms:created xsi:type="dcterms:W3CDTF">2017-07-10T18:50:00Z</dcterms:created>
  <dcterms:modified xsi:type="dcterms:W3CDTF">2017-09-21T17:55:49Z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