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charset="0"/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charset="0"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" panose="020B0503020204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40740" y="476250"/>
            <a:ext cx="282384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charset="0"/>
              </a:rPr>
              <a:t>DONG'S PROFILE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4090" y="998220"/>
            <a:ext cx="5811520" cy="5580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ASSESSMENT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Passionate in 3D Development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i="1">
              <a:effectLst/>
              <a:latin typeface="Corbel" panose="020B0503020204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WORK EXPERIENCE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Research Lead / Senior Software Developer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3D Industry Verterian (10+ Years)</a:t>
            </a:r>
            <a:endParaRPr lang="en-US" i="1">
              <a:effectLst/>
              <a:latin typeface="Corbel" panose="020B050302020402020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CAD (Siemens PLM NX, SolidWorks, CATIA,...)</a:t>
            </a:r>
            <a:endParaRPr lang="en-US" i="1">
              <a:effectLst/>
              <a:latin typeface="Corbel" panose="020B050302020402020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CAE (Fluent, Comsol, Forming Suite,...)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Skills in Geometry, Graphics and Computing</a:t>
            </a:r>
            <a:endParaRPr lang="en-US" i="1">
              <a:effectLst/>
              <a:latin typeface="Corbel" panose="020B050302020402020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Geometry Processing</a:t>
            </a:r>
            <a:endParaRPr lang="en-US" i="1">
              <a:effectLst/>
              <a:latin typeface="Corbel" panose="020B050302020402020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  <a:sym typeface="+mn-ea"/>
              </a:rPr>
              <a:t>Computational Geometry</a:t>
            </a:r>
            <a:endParaRPr lang="en-US" i="1">
              <a:effectLst/>
              <a:latin typeface="Corbel" panose="020B050302020402020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Computer Graphics</a:t>
            </a:r>
            <a:endParaRPr lang="en-US" i="1">
              <a:effectLst/>
              <a:latin typeface="Corbel" panose="020B050302020402020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Computer Vision</a:t>
            </a:r>
            <a:endParaRPr lang="en-US" i="1">
              <a:effectLst/>
              <a:latin typeface="Corbel" panose="020B050302020402020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Artificial Intelligence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i="1">
              <a:effectLst/>
              <a:latin typeface="Corbel" panose="020B0503020204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EDUCATION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Ph.D. , Mechanical Engineering, University of Calgary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M.Sc,   Automotive Engineering, Tongji University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Corbel" panose="020B0503020204020204" charset="0"/>
              </a:rPr>
              <a:t>B.Sc,    Automotive Engineering, Tongji University</a:t>
            </a:r>
            <a:endParaRPr lang="en-US" i="1">
              <a:effectLst/>
              <a:latin typeface="Corbel" panose="020B050302020402020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0" y="476250"/>
            <a:ext cx="1819275" cy="2085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Presentation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Corbel</vt:lpstr>
      <vt:lpstr>Calibri</vt:lpstr>
      <vt:lpstr>微软雅黑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DONG</dc:creator>
  <cp:lastModifiedBy>DONG</cp:lastModifiedBy>
  <cp:revision>2</cp:revision>
  <dcterms:created xsi:type="dcterms:W3CDTF">2017-07-25T04:00:00Z</dcterms:created>
  <dcterms:modified xsi:type="dcterms:W3CDTF">2017-07-26T02:02:28Z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