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2E752-28E5-4368-B467-FD45E17F2D0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E0EF-B234-4381-877B-176780D00F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jpeg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-2793" y="1066800"/>
            <a:ext cx="9146792" cy="5791199"/>
            <a:chOff x="-2793" y="1066800"/>
            <a:chExt cx="9146792" cy="5791199"/>
          </a:xfrm>
        </p:grpSpPr>
        <p:sp>
          <p:nvSpPr>
            <p:cNvPr id="86" name="Rectangle 85"/>
            <p:cNvSpPr/>
            <p:nvPr/>
          </p:nvSpPr>
          <p:spPr>
            <a:xfrm>
              <a:off x="-2793" y="3124200"/>
              <a:ext cx="3568970" cy="3733799"/>
            </a:xfrm>
            <a:prstGeom prst="rect">
              <a:avLst/>
            </a:prstGeom>
            <a:blipFill dpi="0" rotWithShape="1">
              <a:blip r:embed="rId1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566177" y="4724400"/>
              <a:ext cx="5570423" cy="2133599"/>
            </a:xfrm>
            <a:prstGeom prst="rect">
              <a:avLst/>
            </a:prstGeom>
            <a:blipFill dpi="0" rotWithShape="1">
              <a:blip r:embed="rId2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68216" y="1066800"/>
              <a:ext cx="5575783" cy="3657600"/>
            </a:xfrm>
            <a:prstGeom prst="rect">
              <a:avLst/>
            </a:prstGeom>
            <a:blipFill dpi="0" rotWithShape="1">
              <a:blip r:embed="rId3">
                <a:alphaModFix amt="65000"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0" y="1066800"/>
              <a:ext cx="3566178" cy="2057400"/>
            </a:xfrm>
            <a:prstGeom prst="rect">
              <a:avLst/>
            </a:prstGeom>
            <a:blipFill dpi="0" rotWithShape="1">
              <a:blip r:embed="rId4">
                <a:alphaModFix amt="65000"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33336" r="-277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rbel" panose="020B0503020204020204" pitchFamily="34" charset="0"/>
              </a:rPr>
              <a:t>PROCESS OVERVIEW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13716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Scanning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3333" y="1828800"/>
            <a:ext cx="18288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Reconstruction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8224" y="2667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Editing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7048" y="2667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Repair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9400" y="2667000"/>
            <a:ext cx="12192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Validation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543" y="5777541"/>
            <a:ext cx="1411857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G-Code Generation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5777541"/>
            <a:ext cx="1107058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Mesh Slicing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5105400"/>
            <a:ext cx="1817299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3DPrinting Pre-processing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11970" y="3429000"/>
            <a:ext cx="102223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Sculpturing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68970" y="3429000"/>
            <a:ext cx="990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Modeling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1905000" y="1981200"/>
            <a:ext cx="2988333" cy="0"/>
          </a:xfrm>
          <a:prstGeom prst="straightConnector1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  <a:endCxn id="8" idx="0"/>
          </p:cNvCxnSpPr>
          <p:nvPr/>
        </p:nvCxnSpPr>
        <p:spPr>
          <a:xfrm flipH="1">
            <a:off x="4516648" y="2133600"/>
            <a:ext cx="1291085" cy="53340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9" idx="0"/>
          </p:cNvCxnSpPr>
          <p:nvPr/>
        </p:nvCxnSpPr>
        <p:spPr>
          <a:xfrm>
            <a:off x="5807733" y="2133600"/>
            <a:ext cx="1431267" cy="533400"/>
          </a:xfrm>
          <a:prstGeom prst="line">
            <a:avLst/>
          </a:prstGeom>
          <a:ln w="19050" cap="sq">
            <a:solidFill>
              <a:schemeClr val="bg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4" idx="0"/>
          </p:cNvCxnSpPr>
          <p:nvPr/>
        </p:nvCxnSpPr>
        <p:spPr>
          <a:xfrm>
            <a:off x="5877824" y="2971800"/>
            <a:ext cx="545261" cy="457200"/>
          </a:xfrm>
          <a:prstGeom prst="line">
            <a:avLst/>
          </a:prstGeom>
          <a:ln w="19050" cap="sq">
            <a:solidFill>
              <a:schemeClr val="bg1"/>
            </a:solidFill>
            <a:prstDash val="dash"/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15" idx="0"/>
          </p:cNvCxnSpPr>
          <p:nvPr/>
        </p:nvCxnSpPr>
        <p:spPr>
          <a:xfrm flipH="1">
            <a:off x="5264270" y="2971800"/>
            <a:ext cx="613554" cy="457200"/>
          </a:xfrm>
          <a:prstGeom prst="line">
            <a:avLst/>
          </a:prstGeom>
          <a:ln w="19050" cap="sq">
            <a:solidFill>
              <a:schemeClr val="bg1"/>
            </a:solidFill>
            <a:prstDash val="dash"/>
            <a:beve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0"/>
          </p:cNvCxnSpPr>
          <p:nvPr/>
        </p:nvCxnSpPr>
        <p:spPr>
          <a:xfrm flipH="1">
            <a:off x="934529" y="5410200"/>
            <a:ext cx="812321" cy="367341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11" idx="0"/>
          </p:cNvCxnSpPr>
          <p:nvPr/>
        </p:nvCxnSpPr>
        <p:spPr>
          <a:xfrm>
            <a:off x="1746850" y="5410200"/>
            <a:ext cx="747622" cy="367341"/>
          </a:xfrm>
          <a:prstGeom prst="line">
            <a:avLst/>
          </a:prstGeom>
          <a:ln w="19050" cap="sq">
            <a:solidFill>
              <a:schemeClr val="bg1"/>
            </a:solidFill>
            <a:beve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7" idx="1"/>
          </p:cNvCxnSpPr>
          <p:nvPr/>
        </p:nvCxnSpPr>
        <p:spPr>
          <a:xfrm>
            <a:off x="5126248" y="2819400"/>
            <a:ext cx="141976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3"/>
            <a:endCxn id="9" idx="1"/>
          </p:cNvCxnSpPr>
          <p:nvPr/>
        </p:nvCxnSpPr>
        <p:spPr>
          <a:xfrm>
            <a:off x="6487424" y="2819400"/>
            <a:ext cx="141976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11" idx="1"/>
          </p:cNvCxnSpPr>
          <p:nvPr/>
        </p:nvCxnSpPr>
        <p:spPr>
          <a:xfrm>
            <a:off x="1488058" y="5929941"/>
            <a:ext cx="300485" cy="0"/>
          </a:xfrm>
          <a:prstGeom prst="line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3295" y="5105400"/>
            <a:ext cx="1295400" cy="304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</a:rPr>
              <a:t>3D Printing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46" name="Straight Arrow Connector 45"/>
          <p:cNvCxnSpPr>
            <a:stCxn id="13" idx="3"/>
            <a:endCxn id="45" idx="1"/>
          </p:cNvCxnSpPr>
          <p:nvPr/>
        </p:nvCxnSpPr>
        <p:spPr>
          <a:xfrm>
            <a:off x="2655499" y="5257800"/>
            <a:ext cx="2007796" cy="0"/>
          </a:xfrm>
          <a:prstGeom prst="straightConnector1">
            <a:avLst/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3"/>
            <a:endCxn id="13" idx="0"/>
          </p:cNvCxnSpPr>
          <p:nvPr/>
        </p:nvCxnSpPr>
        <p:spPr>
          <a:xfrm flipH="1">
            <a:off x="1746850" y="1981200"/>
            <a:ext cx="4975283" cy="3124200"/>
          </a:xfrm>
          <a:prstGeom prst="bentConnector4">
            <a:avLst>
              <a:gd name="adj1" fmla="val -33138"/>
              <a:gd name="adj2" fmla="val 75391"/>
            </a:avLst>
          </a:prstGeom>
          <a:ln w="19050" cap="sq">
            <a:solidFill>
              <a:schemeClr val="bg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177654" y="1066800"/>
            <a:ext cx="914400" cy="914400"/>
          </a:xfrm>
          <a:prstGeom prst="ellipse">
            <a:avLst/>
          </a:prstGeom>
          <a:blipFill>
            <a:blip r:embed="rId5"/>
            <a:stretch>
              <a:fillRect l="-33336" r="-2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dirty="0">
                <a:latin typeface="Corbel" panose="020B0503020204020204" pitchFamily="34" charset="0"/>
              </a:rPr>
              <a:t>3D SCANNING BECOMES EASY</a:t>
            </a:r>
            <a:endParaRPr lang="en-US" dirty="0">
              <a:latin typeface="Corbel" panose="020B05030202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277620" y="1078865"/>
            <a:ext cx="3180715" cy="5036185"/>
            <a:chOff x="1052" y="1699"/>
            <a:chExt cx="5009" cy="7931"/>
          </a:xfrm>
        </p:grpSpPr>
        <p:pic>
          <p:nvPicPr>
            <p:cNvPr id="5" name="Picture 4" descr="51+Ds3f7nLL._AC_SL1205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3" y="1699"/>
              <a:ext cx="3070" cy="1560"/>
            </a:xfrm>
            <a:prstGeom prst="rect">
              <a:avLst/>
            </a:prstGeom>
          </p:spPr>
        </p:pic>
        <p:pic>
          <p:nvPicPr>
            <p:cNvPr id="6" name="Picture 5" descr="sense2_buyno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" y="3379"/>
              <a:ext cx="3069" cy="2125"/>
            </a:xfrm>
            <a:prstGeom prst="rect">
              <a:avLst/>
            </a:prstGeom>
          </p:spPr>
        </p:pic>
        <p:pic>
          <p:nvPicPr>
            <p:cNvPr id="7" name="Picture 6" descr="isense_features_upgradei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" y="5624"/>
              <a:ext cx="3069" cy="1944"/>
            </a:xfrm>
            <a:prstGeom prst="rect">
              <a:avLst/>
            </a:prstGeom>
          </p:spPr>
        </p:pic>
        <p:pic>
          <p:nvPicPr>
            <p:cNvPr id="8" name="Picture 7" descr="Structure-Sensor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" y="7688"/>
              <a:ext cx="3068" cy="1943"/>
            </a:xfrm>
            <a:prstGeom prst="rect">
              <a:avLst/>
            </a:prstGeom>
          </p:spPr>
        </p:pic>
        <p:sp>
          <p:nvSpPr>
            <p:cNvPr id="14" name="Text Box 13"/>
            <p:cNvSpPr txBox="1"/>
            <p:nvPr/>
          </p:nvSpPr>
          <p:spPr>
            <a:xfrm>
              <a:off x="4119" y="2285"/>
              <a:ext cx="1392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XBOX ONE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119" y="4111"/>
              <a:ext cx="882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Sense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4119" y="6266"/>
              <a:ext cx="938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iSense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4119" y="8329"/>
              <a:ext cx="194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Strucutre Sensor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28540" y="1078865"/>
            <a:ext cx="3222625" cy="5036185"/>
            <a:chOff x="7844" y="1699"/>
            <a:chExt cx="5075" cy="7931"/>
          </a:xfrm>
        </p:grpSpPr>
        <p:pic>
          <p:nvPicPr>
            <p:cNvPr id="9" name="Picture 8" descr="xyz-3d-scanner-review-product-close-up-1024x5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4" y="1699"/>
              <a:ext cx="3070" cy="1560"/>
            </a:xfrm>
            <a:prstGeom prst="rect">
              <a:avLst/>
            </a:prstGeom>
          </p:spPr>
        </p:pic>
        <p:pic>
          <p:nvPicPr>
            <p:cNvPr id="10" name="Picture 9" descr="bevel-3d-photography-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4" y="3379"/>
              <a:ext cx="3069" cy="2125"/>
            </a:xfrm>
            <a:prstGeom prst="rect">
              <a:avLst/>
            </a:prstGeom>
          </p:spPr>
        </p:pic>
        <p:pic>
          <p:nvPicPr>
            <p:cNvPr id="11" name="Picture 10" descr="gsmarena_00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44" y="5624"/>
              <a:ext cx="3070" cy="1944"/>
            </a:xfrm>
            <a:prstGeom prst="rect">
              <a:avLst/>
            </a:prstGeom>
          </p:spPr>
        </p:pic>
        <p:pic>
          <p:nvPicPr>
            <p:cNvPr id="12" name="Picture 11" descr="iphone_8_render_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44" y="7688"/>
              <a:ext cx="3070" cy="1943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11039" y="2285"/>
              <a:ext cx="1880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XYZ 3D Scanner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1039" y="4111"/>
              <a:ext cx="16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Bevel Scanner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1039" y="6266"/>
              <a:ext cx="1644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Project Tango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1039" y="8329"/>
              <a:ext cx="9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iPhone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11039" y="2285"/>
              <a:ext cx="1880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XYZ 3D Scanner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1039" y="4111"/>
              <a:ext cx="16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Bevel Scanner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1039" y="6266"/>
              <a:ext cx="1644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Project Tango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1039" y="8329"/>
              <a:ext cx="983" cy="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200">
                  <a:solidFill>
                    <a:schemeClr val="bg1"/>
                  </a:solidFill>
                  <a:latin typeface="Corbel" panose="020B0503020204020204" pitchFamily="34" charset="0"/>
                </a:rPr>
                <a:t>iPhone</a:t>
              </a:r>
              <a:endParaRPr lang="en-US" sz="120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dirty="0">
                <a:latin typeface="Corbel" panose="020B0503020204020204" pitchFamily="34" charset="0"/>
              </a:rPr>
              <a:t>3D PRINTING BECOMES EASY</a:t>
            </a:r>
            <a:endParaRPr lang="en-US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round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Presentation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Corbel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Zhao</dc:creator>
  <cp:lastModifiedBy>DONG</cp:lastModifiedBy>
  <cp:revision>19</cp:revision>
  <dcterms:created xsi:type="dcterms:W3CDTF">2017-07-10T18:50:00Z</dcterms:created>
  <dcterms:modified xsi:type="dcterms:W3CDTF">2017-07-13T05:12:01Z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</Properties>
</file>