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6" r:id="rId3"/>
    <p:sldId id="257" r:id="rId4"/>
    <p:sldId id="260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1362"/>
    <a:srgbClr val="E73E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2E752-28E5-4368-B467-FD45E17F2D0E}" type="datetimeFigureOut">
              <a:rPr lang="en-US" smtClean="0"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E0EF-B234-4381-877B-176780D00F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11" Type="http://schemas.openxmlformats.org/officeDocument/2006/relationships/image" Target="../media/image31.jpe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jpe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WHY WE NEED 3D SCANNING AND 3D PRINTING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1295400"/>
            <a:ext cx="33479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3D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Interior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Interior Decoration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Customized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Old Parts Reproduction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One of a Kind Ornaments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One of a Kind Toys and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One of a Kind Medical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Art Pieces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Food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Apparel </a:t>
            </a: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 and  Fashion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Educational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8124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-2793" y="1066800"/>
            <a:ext cx="9146792" cy="5791199"/>
            <a:chOff x="-2793" y="1066800"/>
            <a:chExt cx="9146792" cy="5791199"/>
          </a:xfrm>
        </p:grpSpPr>
        <p:sp>
          <p:nvSpPr>
            <p:cNvPr id="86" name="Rectangle 85"/>
            <p:cNvSpPr/>
            <p:nvPr/>
          </p:nvSpPr>
          <p:spPr>
            <a:xfrm>
              <a:off x="-2793" y="3124200"/>
              <a:ext cx="3568970" cy="3733799"/>
            </a:xfrm>
            <a:prstGeom prst="rect">
              <a:avLst/>
            </a:prstGeom>
            <a:blipFill dpi="0" rotWithShape="1">
              <a:blip r:embed="rId2">
                <a:alphaModFix amt="65000"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566177" y="4724400"/>
              <a:ext cx="5570423" cy="2133599"/>
            </a:xfrm>
            <a:prstGeom prst="rect">
              <a:avLst/>
            </a:prstGeom>
            <a:blipFill dpi="0" rotWithShape="1">
              <a:blip r:embed="rId3">
                <a:alphaModFix amt="65000"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68216" y="1066800"/>
              <a:ext cx="5575783" cy="3657600"/>
            </a:xfrm>
            <a:prstGeom prst="rect">
              <a:avLst/>
            </a:prstGeom>
            <a:blipFill dpi="0" rotWithShape="1">
              <a:blip r:embed="rId4">
                <a:alphaModFix amt="65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0" y="1066800"/>
              <a:ext cx="3566178" cy="2057400"/>
            </a:xfrm>
            <a:prstGeom prst="rect">
              <a:avLst/>
            </a:prstGeom>
            <a:blipFill dpi="0" rotWithShape="1">
              <a:blip r:embed="rId5">
                <a:alphaModFix amt="65000"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 l="-33336" r="-277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FROM 3D SCANNING TO 3D PRINTING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828800"/>
            <a:ext cx="13716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3D Scanning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3333" y="1828800"/>
            <a:ext cx="18288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3D Reconstruction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8224" y="2667000"/>
            <a:ext cx="12192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Mesh Editing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7048" y="2667000"/>
            <a:ext cx="12192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Mesh Repair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9400" y="2667000"/>
            <a:ext cx="12192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Mesh Validation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543" y="5777541"/>
            <a:ext cx="1411857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G-Code Generation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0" y="5777541"/>
            <a:ext cx="1107058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Mesh Slicing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5105400"/>
            <a:ext cx="1817299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3DPrinting Pre-processing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11970" y="3429000"/>
            <a:ext cx="102223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Sculpturing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68970" y="3429000"/>
            <a:ext cx="9906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Modeling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1905000" y="1981200"/>
            <a:ext cx="2988333" cy="0"/>
          </a:xfrm>
          <a:prstGeom prst="straightConnector1">
            <a:avLst/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  <a:endCxn id="8" idx="0"/>
          </p:cNvCxnSpPr>
          <p:nvPr/>
        </p:nvCxnSpPr>
        <p:spPr>
          <a:xfrm flipH="1">
            <a:off x="4516648" y="2133600"/>
            <a:ext cx="1291085" cy="533400"/>
          </a:xfrm>
          <a:prstGeom prst="line">
            <a:avLst/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2"/>
            <a:endCxn id="9" idx="0"/>
          </p:cNvCxnSpPr>
          <p:nvPr/>
        </p:nvCxnSpPr>
        <p:spPr>
          <a:xfrm>
            <a:off x="5807733" y="2133600"/>
            <a:ext cx="1431267" cy="533400"/>
          </a:xfrm>
          <a:prstGeom prst="line">
            <a:avLst/>
          </a:prstGeom>
          <a:ln w="19050" cap="sq">
            <a:solidFill>
              <a:schemeClr val="bg1"/>
            </a:solidFill>
            <a:beve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14" idx="0"/>
          </p:cNvCxnSpPr>
          <p:nvPr/>
        </p:nvCxnSpPr>
        <p:spPr>
          <a:xfrm>
            <a:off x="5877824" y="2971800"/>
            <a:ext cx="545261" cy="457200"/>
          </a:xfrm>
          <a:prstGeom prst="line">
            <a:avLst/>
          </a:prstGeom>
          <a:ln w="19050" cap="sq">
            <a:solidFill>
              <a:schemeClr val="bg1"/>
            </a:solidFill>
            <a:prstDash val="dash"/>
            <a:beve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15" idx="0"/>
          </p:cNvCxnSpPr>
          <p:nvPr/>
        </p:nvCxnSpPr>
        <p:spPr>
          <a:xfrm flipH="1">
            <a:off x="5264270" y="2971800"/>
            <a:ext cx="613554" cy="457200"/>
          </a:xfrm>
          <a:prstGeom prst="line">
            <a:avLst/>
          </a:prstGeom>
          <a:ln w="19050" cap="sq">
            <a:solidFill>
              <a:schemeClr val="bg1"/>
            </a:solidFill>
            <a:prstDash val="dash"/>
            <a:beve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2"/>
            <a:endCxn id="12" idx="0"/>
          </p:cNvCxnSpPr>
          <p:nvPr/>
        </p:nvCxnSpPr>
        <p:spPr>
          <a:xfrm flipH="1">
            <a:off x="934529" y="5410200"/>
            <a:ext cx="812321" cy="367341"/>
          </a:xfrm>
          <a:prstGeom prst="line">
            <a:avLst/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11" idx="0"/>
          </p:cNvCxnSpPr>
          <p:nvPr/>
        </p:nvCxnSpPr>
        <p:spPr>
          <a:xfrm>
            <a:off x="1746850" y="5410200"/>
            <a:ext cx="747622" cy="367341"/>
          </a:xfrm>
          <a:prstGeom prst="line">
            <a:avLst/>
          </a:prstGeom>
          <a:ln w="19050" cap="sq">
            <a:solidFill>
              <a:schemeClr val="bg1"/>
            </a:solidFill>
            <a:beve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7" idx="1"/>
          </p:cNvCxnSpPr>
          <p:nvPr/>
        </p:nvCxnSpPr>
        <p:spPr>
          <a:xfrm>
            <a:off x="5126248" y="2819400"/>
            <a:ext cx="141976" cy="0"/>
          </a:xfrm>
          <a:prstGeom prst="line">
            <a:avLst/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7" idx="3"/>
            <a:endCxn id="9" idx="1"/>
          </p:cNvCxnSpPr>
          <p:nvPr/>
        </p:nvCxnSpPr>
        <p:spPr>
          <a:xfrm>
            <a:off x="6487424" y="2819400"/>
            <a:ext cx="141976" cy="0"/>
          </a:xfrm>
          <a:prstGeom prst="line">
            <a:avLst/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3"/>
            <a:endCxn id="11" idx="1"/>
          </p:cNvCxnSpPr>
          <p:nvPr/>
        </p:nvCxnSpPr>
        <p:spPr>
          <a:xfrm>
            <a:off x="1488058" y="5929941"/>
            <a:ext cx="300485" cy="0"/>
          </a:xfrm>
          <a:prstGeom prst="line">
            <a:avLst/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63295" y="5105400"/>
            <a:ext cx="12954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3D Printing</a:t>
            </a:r>
          </a:p>
        </p:txBody>
      </p:sp>
      <p:cxnSp>
        <p:nvCxnSpPr>
          <p:cNvPr id="46" name="Straight Arrow Connector 45"/>
          <p:cNvCxnSpPr>
            <a:stCxn id="13" idx="3"/>
            <a:endCxn id="45" idx="1"/>
          </p:cNvCxnSpPr>
          <p:nvPr/>
        </p:nvCxnSpPr>
        <p:spPr>
          <a:xfrm>
            <a:off x="2655499" y="5257800"/>
            <a:ext cx="2007796" cy="0"/>
          </a:xfrm>
          <a:prstGeom prst="straightConnector1">
            <a:avLst/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6" idx="3"/>
            <a:endCxn id="13" idx="0"/>
          </p:cNvCxnSpPr>
          <p:nvPr/>
        </p:nvCxnSpPr>
        <p:spPr>
          <a:xfrm flipH="1">
            <a:off x="1746850" y="1981200"/>
            <a:ext cx="4975283" cy="3124200"/>
          </a:xfrm>
          <a:prstGeom prst="bentConnector4">
            <a:avLst>
              <a:gd name="adj1" fmla="val -33138"/>
              <a:gd name="adj2" fmla="val 75391"/>
            </a:avLst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177654" y="1066800"/>
            <a:ext cx="914400" cy="914400"/>
          </a:xfrm>
          <a:prstGeom prst="ellipse">
            <a:avLst/>
          </a:prstGeom>
          <a:blipFill>
            <a:blip r:embed="rId6"/>
            <a:stretch>
              <a:fillRect l="-33336" r="-27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3D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SCANNING BECOMES EASY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277620" y="1078865"/>
            <a:ext cx="3180715" cy="5036185"/>
            <a:chOff x="1052" y="1699"/>
            <a:chExt cx="5009" cy="7931"/>
          </a:xfrm>
        </p:grpSpPr>
        <p:pic>
          <p:nvPicPr>
            <p:cNvPr id="5" name="Picture 4" descr="51+Ds3f7nLL._AC_SL1205_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" y="1699"/>
              <a:ext cx="3070" cy="1560"/>
            </a:xfrm>
            <a:prstGeom prst="rect">
              <a:avLst/>
            </a:prstGeom>
          </p:spPr>
        </p:pic>
        <p:pic>
          <p:nvPicPr>
            <p:cNvPr id="6" name="Picture 5" descr="sense2_buynow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" y="3379"/>
              <a:ext cx="3069" cy="2125"/>
            </a:xfrm>
            <a:prstGeom prst="rect">
              <a:avLst/>
            </a:prstGeom>
          </p:spPr>
        </p:pic>
        <p:pic>
          <p:nvPicPr>
            <p:cNvPr id="7" name="Picture 6" descr="isense_features_upgradeipad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3" y="5624"/>
              <a:ext cx="3069" cy="1944"/>
            </a:xfrm>
            <a:prstGeom prst="rect">
              <a:avLst/>
            </a:prstGeom>
          </p:spPr>
        </p:pic>
        <p:pic>
          <p:nvPicPr>
            <p:cNvPr id="8" name="Picture 7" descr="Structure-Sensor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3" y="7688"/>
              <a:ext cx="3068" cy="1943"/>
            </a:xfrm>
            <a:prstGeom prst="rect">
              <a:avLst/>
            </a:prstGeom>
          </p:spPr>
        </p:pic>
        <p:sp>
          <p:nvSpPr>
            <p:cNvPr id="14" name="Text Box 13"/>
            <p:cNvSpPr txBox="1"/>
            <p:nvPr/>
          </p:nvSpPr>
          <p:spPr>
            <a:xfrm>
              <a:off x="4119" y="2285"/>
              <a:ext cx="1392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Corbel" panose="020B0503020204020204" pitchFamily="34" charset="0"/>
                </a:rPr>
                <a:t>XBOX ONE</a:t>
              </a: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4119" y="4111"/>
              <a:ext cx="882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orbel" panose="020B0503020204020204" pitchFamily="34" charset="0"/>
                </a:rPr>
                <a:t>Sense</a:t>
              </a: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4119" y="6266"/>
              <a:ext cx="938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Corbel" panose="020B0503020204020204" pitchFamily="34" charset="0"/>
                </a:rPr>
                <a:t>iSense</a:t>
              </a: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4119" y="8329"/>
              <a:ext cx="1943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Corbel" panose="020B0503020204020204" pitchFamily="34" charset="0"/>
                </a:rPr>
                <a:t>Strucutre Sensor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28540" y="1078865"/>
            <a:ext cx="3222625" cy="5036185"/>
            <a:chOff x="7844" y="1699"/>
            <a:chExt cx="5075" cy="7931"/>
          </a:xfrm>
        </p:grpSpPr>
        <p:pic>
          <p:nvPicPr>
            <p:cNvPr id="9" name="Picture 8" descr="xyz-3d-scanner-review-product-close-up-1024x5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44" y="1699"/>
              <a:ext cx="3070" cy="1560"/>
            </a:xfrm>
            <a:prstGeom prst="rect">
              <a:avLst/>
            </a:prstGeom>
          </p:spPr>
        </p:pic>
        <p:pic>
          <p:nvPicPr>
            <p:cNvPr id="10" name="Picture 9" descr="bevel-3d-photography-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44" y="3379"/>
              <a:ext cx="3069" cy="2125"/>
            </a:xfrm>
            <a:prstGeom prst="rect">
              <a:avLst/>
            </a:prstGeom>
          </p:spPr>
        </p:pic>
        <p:pic>
          <p:nvPicPr>
            <p:cNvPr id="11" name="Picture 10" descr="gsmarena_00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44" y="5624"/>
              <a:ext cx="3070" cy="1944"/>
            </a:xfrm>
            <a:prstGeom prst="rect">
              <a:avLst/>
            </a:prstGeom>
          </p:spPr>
        </p:pic>
        <p:pic>
          <p:nvPicPr>
            <p:cNvPr id="12" name="Picture 11" descr="iphone_8_render_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44" y="7688"/>
              <a:ext cx="3070" cy="1943"/>
            </a:xfrm>
            <a:prstGeom prst="rect">
              <a:avLst/>
            </a:prstGeom>
          </p:spPr>
        </p:pic>
        <p:sp>
          <p:nvSpPr>
            <p:cNvPr id="18" name="Text Box 17"/>
            <p:cNvSpPr txBox="1"/>
            <p:nvPr/>
          </p:nvSpPr>
          <p:spPr>
            <a:xfrm>
              <a:off x="11039" y="2285"/>
              <a:ext cx="1880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Corbel" panose="020B0503020204020204" pitchFamily="34" charset="0"/>
                </a:rPr>
                <a:t>XYZ 3D Scanner</a:t>
              </a: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1039" y="4111"/>
              <a:ext cx="1683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Corbel" panose="020B0503020204020204" pitchFamily="34" charset="0"/>
                </a:rPr>
                <a:t>Bevel Scanner</a:t>
              </a: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11039" y="6266"/>
              <a:ext cx="1644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Corbel" panose="020B0503020204020204" pitchFamily="34" charset="0"/>
                </a:rPr>
                <a:t>Project Tango</a:t>
              </a: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11039" y="8329"/>
              <a:ext cx="983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Corbel" panose="020B0503020204020204" pitchFamily="34" charset="0"/>
                </a:rPr>
                <a:t>iPhone</a:t>
              </a: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11039" y="2285"/>
              <a:ext cx="1880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Corbel" panose="020B0503020204020204" pitchFamily="34" charset="0"/>
                </a:rPr>
                <a:t>XYZ 3D Scanner</a:t>
              </a: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1039" y="4111"/>
              <a:ext cx="1683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Corbel" panose="020B0503020204020204" pitchFamily="34" charset="0"/>
                </a:rPr>
                <a:t>Bevel Scanner</a:t>
              </a:r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1039" y="6266"/>
              <a:ext cx="1644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Corbel" panose="020B0503020204020204" pitchFamily="34" charset="0"/>
                </a:rPr>
                <a:t>Project Tango</a:t>
              </a:r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1039" y="8329"/>
              <a:ext cx="983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Corbel" panose="020B0503020204020204" pitchFamily="34" charset="0"/>
                </a:rPr>
                <a:t>iPhone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3D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PRINTING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BECOMES EASY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673952" y="1143000"/>
            <a:ext cx="2745648" cy="4648200"/>
            <a:chOff x="513083" y="1143000"/>
            <a:chExt cx="2745648" cy="4648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83" y="2515430"/>
              <a:ext cx="947362" cy="127679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600200" y="3015327"/>
              <a:ext cx="1545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/>
                  </a:solidFill>
                  <a:latin typeface="Corbel" panose="020B0503020204020204" pitchFamily="34" charset="0"/>
                </a:defRPr>
              </a:lvl1pPr>
            </a:lstStyle>
            <a:p>
              <a:r>
                <a:rPr lang="en-US" dirty="0"/>
                <a:t>Original </a:t>
              </a:r>
              <a:r>
                <a:rPr lang="en-US" dirty="0" err="1"/>
                <a:t>Prusa</a:t>
              </a:r>
              <a:r>
                <a:rPr lang="en-US" dirty="0"/>
                <a:t> i3 </a:t>
              </a:r>
              <a:r>
                <a:rPr lang="en-US" dirty="0"/>
                <a:t>MK2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83" y="1143000"/>
              <a:ext cx="947362" cy="12192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600200" y="1614101"/>
              <a:ext cx="16585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/>
                  </a:solidFill>
                  <a:latin typeface="Corbel" panose="020B0503020204020204" pitchFamily="34" charset="0"/>
                </a:defRPr>
              </a:lvl1pPr>
            </a:lstStyle>
            <a:p>
              <a:r>
                <a:rPr lang="en-US" dirty="0" err="1"/>
                <a:t>Ultimaker</a:t>
              </a:r>
              <a:r>
                <a:rPr lang="en-US" dirty="0"/>
                <a:t> </a:t>
              </a:r>
              <a:r>
                <a:rPr lang="en-US" dirty="0" err="1"/>
                <a:t>Ultimaker</a:t>
              </a:r>
              <a:r>
                <a:rPr lang="en-US" dirty="0"/>
                <a:t> </a:t>
              </a:r>
              <a:r>
                <a:rPr lang="en-US" dirty="0"/>
                <a:t>2</a:t>
              </a:r>
              <a:r>
                <a:rPr lang="en-US" dirty="0"/>
                <a:t>+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00200" y="4266475"/>
              <a:ext cx="1117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/>
                  </a:solidFill>
                  <a:latin typeface="Corbel" panose="020B0503020204020204" pitchFamily="34" charset="0"/>
                </a:defRPr>
              </a:lvl1pPr>
            </a:lstStyle>
            <a:p>
              <a:r>
                <a:rPr lang="en-US" dirty="0" err="1"/>
                <a:t>CraftBot</a:t>
              </a:r>
              <a:r>
                <a:rPr lang="en-US" dirty="0"/>
                <a:t> PLUS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83" y="5017726"/>
              <a:ext cx="947361" cy="77347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600200" y="5265964"/>
              <a:ext cx="1069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  <a:latin typeface="Corbel" panose="020B0503020204020204" pitchFamily="34" charset="0"/>
                </a:defRPr>
              </a:lvl1pPr>
            </a:lstStyle>
            <a:p>
              <a:r>
                <a:rPr lang="en-US" sz="1200" dirty="0" err="1"/>
                <a:t>LulzBot</a:t>
              </a:r>
              <a:r>
                <a:rPr lang="en-US" sz="1200" dirty="0"/>
                <a:t> TAZ 6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83" y="3945453"/>
              <a:ext cx="947361" cy="919042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4671142" y="1219200"/>
            <a:ext cx="2948858" cy="4648823"/>
            <a:chOff x="4089736" y="1219200"/>
            <a:chExt cx="2948858" cy="464882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736" y="1219200"/>
              <a:ext cx="1068507" cy="106850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410200" y="1614954"/>
              <a:ext cx="8757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  <a:latin typeface="Corbel" panose="020B0503020204020204" pitchFamily="34" charset="0"/>
                </a:defRPr>
              </a:lvl1pPr>
            </a:lstStyle>
            <a:p>
              <a:r>
                <a:rPr lang="en-US" sz="1200" dirty="0"/>
                <a:t>CEL </a:t>
              </a:r>
              <a:r>
                <a:rPr lang="en-US" sz="1200" dirty="0" err="1" smtClean="0"/>
                <a:t>Robox</a:t>
              </a:r>
              <a:endParaRPr lang="en-US" sz="1200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736" y="2409189"/>
              <a:ext cx="1068507" cy="141602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410200" y="2978703"/>
              <a:ext cx="1047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  <a:latin typeface="Corbel" panose="020B0503020204020204" pitchFamily="34" charset="0"/>
                </a:defRPr>
              </a:lvl1pPr>
            </a:lstStyle>
            <a:p>
              <a:r>
                <a:rPr lang="en-US" sz="1200" dirty="0" err="1"/>
                <a:t>Zortrax</a:t>
              </a:r>
              <a:r>
                <a:rPr lang="en-US" sz="1200" dirty="0"/>
                <a:t> </a:t>
              </a:r>
              <a:r>
                <a:rPr lang="en-US" sz="1200" dirty="0" smtClean="0"/>
                <a:t>M200</a:t>
              </a:r>
              <a:endParaRPr lang="en-US" sz="12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736" y="5028363"/>
              <a:ext cx="1058151" cy="83966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5410200" y="5309694"/>
              <a:ext cx="1355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  <a:latin typeface="Corbel" panose="020B0503020204020204" pitchFamily="34" charset="0"/>
                </a:defRPr>
              </a:lvl1pPr>
            </a:lstStyle>
            <a:p>
              <a:r>
                <a:rPr lang="en-US" sz="1200" dirty="0"/>
                <a:t>Replicator 5th </a:t>
              </a:r>
              <a:r>
                <a:rPr lang="en-US" sz="1200" dirty="0" smtClean="0"/>
                <a:t>Gen</a:t>
              </a:r>
              <a:endParaRPr lang="en-US" sz="12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410200" y="4288290"/>
              <a:ext cx="1628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Corbel" panose="020B0503020204020204" pitchFamily="34" charset="0"/>
                </a:rPr>
                <a:t>Printrbot</a:t>
              </a:r>
              <a:r>
                <a:rPr lang="en-US" sz="1200" dirty="0">
                  <a:solidFill>
                    <a:schemeClr val="bg1"/>
                  </a:solidFill>
                  <a:latin typeface="Corbel" panose="020B0503020204020204" pitchFamily="34" charset="0"/>
                </a:rPr>
                <a:t> Simple Metal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736" y="3946697"/>
              <a:ext cx="1058150" cy="960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614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MODELING IS PAINFULL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0" y="1066800"/>
            <a:ext cx="9144000" cy="5257800"/>
            <a:chOff x="-1" y="1065320"/>
            <a:chExt cx="9144001" cy="5792682"/>
          </a:xfrm>
        </p:grpSpPr>
        <p:sp>
          <p:nvSpPr>
            <p:cNvPr id="36" name="Rectangle 35"/>
            <p:cNvSpPr/>
            <p:nvPr/>
          </p:nvSpPr>
          <p:spPr>
            <a:xfrm>
              <a:off x="5943600" y="1385659"/>
              <a:ext cx="3200400" cy="547234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NURBS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0" y="1385659"/>
              <a:ext cx="2895600" cy="547234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SUBDIVISION</a:t>
              </a:r>
              <a:endPara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6280" y="1385659"/>
              <a:ext cx="2741720" cy="5472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MESH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06280" y="2576454"/>
              <a:ext cx="8837720" cy="2218680"/>
            </a:xfrm>
            <a:prstGeom prst="rect">
              <a:avLst/>
            </a:prstGeom>
            <a:ln/>
            <a:effectLst>
              <a:glow rad="1905000">
                <a:schemeClr val="accent1">
                  <a:alpha val="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  <a:softEdge rad="59690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 smtClean="0"/>
            </a:p>
          </p:txBody>
        </p:sp>
        <p:sp>
          <p:nvSpPr>
            <p:cNvPr id="21" name="Rectangle 20"/>
            <p:cNvSpPr/>
            <p:nvPr/>
          </p:nvSpPr>
          <p:spPr>
            <a:xfrm rot="5400000">
              <a:off x="-2602269" y="3949454"/>
              <a:ext cx="5510817" cy="3062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95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  <a:lumMod val="50000"/>
                    <a:lumOff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anose="020B0503020204020204" pitchFamily="34" charset="0"/>
                </a:rPr>
                <a:t>Usability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459" y="4343400"/>
              <a:ext cx="1371600" cy="93040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409" y="5866645"/>
              <a:ext cx="1371600" cy="99135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197" y="5767528"/>
              <a:ext cx="1371600" cy="77152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12" y="4301618"/>
              <a:ext cx="1371600" cy="90665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868" y="6086475"/>
              <a:ext cx="1371600" cy="77152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409" y="3343275"/>
              <a:ext cx="1371600" cy="77152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409" y="1929972"/>
              <a:ext cx="1371600" cy="889428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4601907"/>
              <a:ext cx="1371600" cy="742236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199" y="3361944"/>
              <a:ext cx="1371600" cy="75285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459" y="6086475"/>
              <a:ext cx="1371600" cy="77152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4879086"/>
              <a:ext cx="1371600" cy="91211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-1" y="1065320"/>
              <a:ext cx="9144001" cy="3062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95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  <a:lumMod val="50000"/>
                    <a:lumOff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anose="020B0503020204020204" pitchFamily="34" charset="0"/>
                </a:rPr>
                <a:t>      Technology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00" y="2362200"/>
              <a:ext cx="1371600" cy="801529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 rot="19847357">
              <a:off x="690143" y="2284593"/>
              <a:ext cx="3169299" cy="956741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accent2">
                  <a:shade val="95000"/>
                  <a:satMod val="105000"/>
                </a:schemeClr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0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anose="020B0503020204020204" pitchFamily="34" charset="0"/>
                </a:rPr>
                <a:t>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52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WHAT WE DO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3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sz="1400" dirty="0" smtClean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round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141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Zhao</dc:creator>
  <cp:lastModifiedBy>Dong Zhao</cp:lastModifiedBy>
  <cp:revision>63</cp:revision>
  <dcterms:created xsi:type="dcterms:W3CDTF">2017-07-10T18:50:00Z</dcterms:created>
  <dcterms:modified xsi:type="dcterms:W3CDTF">2017-07-13T19:09:51Z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