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4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1: Portugal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22-5DB9-FB28-E9B0-0EFC69F7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0396"/>
            <a:ext cx="3130452" cy="4893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551B4C-8605-4EF2-AD16-B9FE84C2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32" y="455952"/>
            <a:ext cx="6175117" cy="594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173267D-FF9B-1A6A-C894-514B9EB72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1"/>
          <a:stretch>
            <a:fillRect/>
          </a:stretch>
        </p:blipFill>
        <p:spPr>
          <a:xfrm>
            <a:off x="0" y="1922902"/>
            <a:ext cx="3965752" cy="33372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1322E-A2A3-6CA6-EB27-64C98F11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29"/>
          <a:stretch>
            <a:fillRect/>
          </a:stretch>
        </p:blipFill>
        <p:spPr>
          <a:xfrm>
            <a:off x="4065638" y="1922902"/>
            <a:ext cx="4060723" cy="33510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9F8C91-CA48-D7D9-2C5E-E0B1BF5971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5"/>
          <a:stretch>
            <a:fillRect/>
          </a:stretch>
        </p:blipFill>
        <p:spPr>
          <a:xfrm>
            <a:off x="8226246" y="1922902"/>
            <a:ext cx="3965754" cy="334227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E69E05-FE8A-264B-B21E-0A3C159CAF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314"/>
          <a:stretch>
            <a:fillRect/>
          </a:stretch>
        </p:blipFill>
        <p:spPr>
          <a:xfrm>
            <a:off x="2854036" y="68414"/>
            <a:ext cx="8191500" cy="678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DC2EA0-8C95-4E6C-AC9C-B365B470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7" r="-1116"/>
          <a:stretch>
            <a:fillRect/>
          </a:stretch>
        </p:blipFill>
        <p:spPr>
          <a:xfrm>
            <a:off x="2068743" y="153685"/>
            <a:ext cx="9246957" cy="6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ECD6270-556D-A9F5-4AFB-C28DF393E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02" y="369332"/>
            <a:ext cx="3934137" cy="30989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DB1AD3B-A018-929E-7526-07F441CD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80" y="382756"/>
            <a:ext cx="3934137" cy="30720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E9E725-C7C6-096A-C84C-A788CEA5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02" y="3524339"/>
            <a:ext cx="3945714" cy="307205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1D263AD-4F24-1137-C642-E63E290DC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280" y="3513407"/>
            <a:ext cx="3945714" cy="30842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AED6C-D9ED-717E-5A58-153236513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94" y="1919319"/>
            <a:ext cx="4906060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925DD-B0C5-C316-7D3A-69C779AF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Timestep 20: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8A572-3E5A-5FA8-5D1B-3B0B5E63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70627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A4F07E9-0C63-8EB3-891D-B50D5FC6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14" y="1645491"/>
            <a:ext cx="4401164" cy="349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69F54-2588-FB2A-E576-9B0CAAAA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55" y="359090"/>
            <a:ext cx="5496710" cy="123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16BAEE-91DC-045E-02E2-C284A53E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06" y="5334404"/>
            <a:ext cx="5496710" cy="12099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BD2C09-E031-B5F2-F331-872070A1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290" y="5334404"/>
            <a:ext cx="5496710" cy="1207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78E6B-BC70-D195-8FB5-4C8DF354C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827" y="385670"/>
            <a:ext cx="5404703" cy="120993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438D08-FE3D-7763-46F4-4FD8A79DF7B2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006761" y="3429000"/>
            <a:ext cx="6065573" cy="1905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21E3A0F-E59B-3A16-057D-F048AC0708AE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9185239" y="3429000"/>
            <a:ext cx="258406" cy="1905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14D8E2-E976-443A-6582-BAC2A2104A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912179" y="1595608"/>
            <a:ext cx="320311" cy="1698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490BBC-5172-4410-E1CA-92B252F1CC5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17465" y="977349"/>
            <a:ext cx="3445937" cy="23164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E189C2D7-35D7-ACDE-F0E8-0B45FC6BE9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68" y="3257728"/>
            <a:ext cx="5674944" cy="113100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1D16CEB-448F-F772-1870-43252C3753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0085" y="1937246"/>
            <a:ext cx="5726171" cy="116953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4207B0-BBB9-2820-7532-AF5EA66A3685}"/>
              </a:ext>
            </a:extLst>
          </p:cNvPr>
          <p:cNvCxnSpPr>
            <a:cxnSpLocks/>
          </p:cNvCxnSpPr>
          <p:nvPr/>
        </p:nvCxnSpPr>
        <p:spPr>
          <a:xfrm flipV="1">
            <a:off x="5966256" y="2045110"/>
            <a:ext cx="3097146" cy="72047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E58BA9-F1B5-1A08-0704-175E3C8ED73D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5951512" y="2045110"/>
            <a:ext cx="3224795" cy="177812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3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CDF9D-FE20-AD77-9047-6AF7AF34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625" y="1814287"/>
            <a:ext cx="4658375" cy="3229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58067-AC4A-ED69-D4CD-279725D9B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2" y="75635"/>
            <a:ext cx="4362432" cy="88485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307191-C995-6F90-0ABF-53B8673EEB9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85814" y="518061"/>
            <a:ext cx="5307115" cy="217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9F4A3E0-1585-8827-0885-D7F524293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82" y="1040695"/>
            <a:ext cx="4362432" cy="89859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3736E3-1143-B459-EC52-B3C371DCF504}"/>
              </a:ext>
            </a:extLst>
          </p:cNvPr>
          <p:cNvCxnSpPr>
            <a:stCxn id="13" idx="3"/>
          </p:cNvCxnSpPr>
          <p:nvPr/>
        </p:nvCxnSpPr>
        <p:spPr>
          <a:xfrm>
            <a:off x="4485814" y="1489995"/>
            <a:ext cx="5552922" cy="1381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3CBD8D76-732A-1027-06D6-C0F77E53A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82" y="2016566"/>
            <a:ext cx="4362432" cy="89466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7FDD64-C66D-B54E-ADCF-8FDB6A1BE53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485814" y="2463897"/>
            <a:ext cx="5307115" cy="48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5C8A537-34CC-9D1A-FB90-2ADBB8D7A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82" y="3013736"/>
            <a:ext cx="4362432" cy="86942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EB6947-C666-4B05-D0F5-086D8737BE4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485814" y="3448448"/>
            <a:ext cx="5434934" cy="720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AE81BAB-189A-5379-224A-6DEF570B2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82" y="3988217"/>
            <a:ext cx="4530018" cy="94474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E154366-BC1A-E901-FFE3-9D7553C26E37}"/>
              </a:ext>
            </a:extLst>
          </p:cNvPr>
          <p:cNvCxnSpPr>
            <a:stCxn id="27" idx="3"/>
          </p:cNvCxnSpPr>
          <p:nvPr/>
        </p:nvCxnSpPr>
        <p:spPr>
          <a:xfrm flipV="1">
            <a:off x="4653400" y="4345858"/>
            <a:ext cx="5139529" cy="1147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E0B6F953-8563-EF14-7875-D697B3211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82" y="5849233"/>
            <a:ext cx="4316576" cy="867883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8A08436-79F9-200B-82DC-7D7AFC8F024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439958" y="4572000"/>
            <a:ext cx="6365694" cy="17111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8622CF24-6150-56A3-D0A1-DC5E04B35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382" y="4982325"/>
            <a:ext cx="4362432" cy="797062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91C1151-8CA4-0A47-971E-4F3EEC36B430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4485814" y="4572000"/>
            <a:ext cx="5857721" cy="808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AE681D1F-CDE1-9F9F-76E7-1869A271E9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34732" y="5758446"/>
            <a:ext cx="4870487" cy="978408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32EF3A-2098-D8DD-FCA0-6D2DA4BE60B3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8969976" y="4774771"/>
            <a:ext cx="1881532" cy="98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38D4941A-7230-811E-CDAC-6C6A28FFC0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2704" y="75635"/>
            <a:ext cx="5095568" cy="1071127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A21F16-D675-4692-50B5-B05A8508F9AF}"/>
              </a:ext>
            </a:extLst>
          </p:cNvPr>
          <p:cNvCxnSpPr>
            <a:cxnSpLocks/>
          </p:cNvCxnSpPr>
          <p:nvPr/>
        </p:nvCxnSpPr>
        <p:spPr>
          <a:xfrm>
            <a:off x="10962968" y="1099554"/>
            <a:ext cx="68826" cy="3472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3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</TotalTime>
  <Words>22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Site 1: Portugal</vt:lpstr>
      <vt:lpstr>PowerPoint Presentation</vt:lpstr>
      <vt:lpstr>PowerPoint Presentation</vt:lpstr>
      <vt:lpstr>PowerPoint Presentation</vt:lpstr>
      <vt:lpstr>PowerPoint Presentation</vt:lpstr>
      <vt:lpstr>Timestep 20: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5</cp:revision>
  <dcterms:created xsi:type="dcterms:W3CDTF">2025-10-06T16:46:23Z</dcterms:created>
  <dcterms:modified xsi:type="dcterms:W3CDTF">2025-10-08T08:49:14Z</dcterms:modified>
</cp:coreProperties>
</file>