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EBB1-5137-6E3B-A5AD-0A1A10BD8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A8341-08FF-94AE-72F5-DFEBEA6E6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7EFE-97C9-46A9-907D-7F66AF80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58F01-AE50-55E9-8611-C845DDB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3D83-B99E-D8E3-5552-EC1F4627C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7180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828D-4959-59C5-B8DF-C5597ECA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DC04F-AD65-8AF5-B30B-A1D96FDDB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A4F6B-10C8-A150-1DCF-4987B252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05810-6139-5F6B-D000-A226ED23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50C7-88C9-D7C8-6C05-19DD46ADF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2777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4F537-E672-B019-B23F-A859909F1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99C5C-D0B9-C0DA-4C56-CAB10B4B4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4A31-F573-C5E3-1623-DBB36ADA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9AB5-21C7-AAD2-9E0F-8EB5CBB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CAB95-EB80-2CEA-6CDA-7D1C67E4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179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DF81-BA4F-5CAC-1173-FD7DE0845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50498-4C85-85E8-5DED-5914A1AB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1A3AD-9E96-8749-0C82-919E97A2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3D8DF-4F6E-F71A-9B62-CED7DD79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32276-3420-5848-B2B3-37399E52B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762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A7C9F-EBCB-22F6-B6EE-F9BD72B35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3A2F0-B831-A272-AB97-53B106A1E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7DB3-4D25-4226-E704-986EE6BF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F824-42DE-A325-3CEE-DB4742E0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89CC-B740-A7AB-A149-BDDC153D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314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C0F7-6A4F-1B6B-6819-EEAD84DE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36E1A-500B-F86F-5739-8B58AD3C6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DA22F-E4D5-1CA2-90C9-945513E8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17D8C-5682-F066-17AB-5FA67556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BD658-CEC1-FD09-723D-2C034559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B66F-5835-F65E-F198-123FCC85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195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B219-4C77-A38A-CFF6-7CD01DE1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F143-2019-8856-0E72-1C4FAAF82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4F337-C386-D1CF-87B5-9B110982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0E76D-7D19-2F26-A234-706D3C1DF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196A3-EE12-745E-0011-56618FA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470A4E-0776-DB7F-423D-CF8C625A7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C84561-436D-0EAA-86BF-59B6DE12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9DE30-BDE5-E100-6358-7A1682DE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692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64FE-094F-985C-6736-BDD0DF93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E33D5-5D8F-41F8-A6D9-7C33DF30C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55E4C-5A27-3E34-9601-648C2DE3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17EF1-9537-3EFD-23FE-3CC6F8B02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435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3CCAD4-5047-AA66-39F8-759F54CC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6E5F1-F6AE-471A-4BCB-2D0BBC52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3F30A-BB2F-B0E2-19B6-3B29215FC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79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F49BE-0D5A-B71D-FE00-DCF0FE14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E8B4-FDBD-778E-6246-AA0DFFEF9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FFA36-1E92-4BCB-8E64-247A44A7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8C88AF-F45F-B4C2-62D6-92ECC62F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2C35F-6403-46E8-0415-89F15CD7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004E6-2EEE-4A2A-CA2B-5DACF21D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946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7A1B-8564-5319-1BBD-3BAD6AF7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4D23B-613E-C68F-56AF-59512D673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72A58-7073-DBDE-9A89-71E4FF233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E4197-AB01-D7A7-4370-DC4C492D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2CC31-7055-6597-5211-FCE95C89E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32886-CF89-13D0-7954-E22A8AE5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69082F-1162-DD13-63DE-A1901CE18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B602-AE24-1230-9F7D-C360ECDEB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E82BA-907D-3A3B-82D6-FC4066DEE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6D9EF-CE1C-4ACE-B43A-095A88614771}" type="datetimeFigureOut">
              <a:rPr lang="en-CA" smtClean="0"/>
              <a:t>2025-10-07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EDE7-3FF4-6A4A-682D-A785650458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7219F-4AFA-2EFC-7ADF-CCF4ACE5B6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D1752-60A0-4AA5-8E52-57CD517AB61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893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3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B7B7-40F3-0E10-652A-58187DF8C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3710"/>
            <a:ext cx="10515600" cy="1325563"/>
          </a:xfrm>
        </p:spPr>
        <p:txBody>
          <a:bodyPr/>
          <a:lstStyle/>
          <a:p>
            <a:r>
              <a:rPr lang="en-CA" dirty="0"/>
              <a:t>Site 3: Sweden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081D5E-BD98-7BD1-7220-EE2F3674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150" y="746138"/>
            <a:ext cx="5744263" cy="5778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81E71C-F237-512C-CE20-B751CF068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77" y="1337941"/>
            <a:ext cx="3086808" cy="527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1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575E21E-668E-EDFA-BCAE-B62DF2B13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041" y="1871820"/>
            <a:ext cx="4083959" cy="3480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1AF59D-3E5C-FED5-5154-D54917A5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20" y="1838124"/>
            <a:ext cx="4083959" cy="3466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9A2F8-7594-441A-9E9F-00CB8920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195"/>
          <a:stretch>
            <a:fillRect/>
          </a:stretch>
        </p:blipFill>
        <p:spPr>
          <a:xfrm>
            <a:off x="12191" y="1871820"/>
            <a:ext cx="4034720" cy="34663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D38AA6E-F661-9C8D-9846-8352FCF81BE2}"/>
              </a:ext>
            </a:extLst>
          </p:cNvPr>
          <p:cNvSpPr txBox="1"/>
          <p:nvPr/>
        </p:nvSpPr>
        <p:spPr>
          <a:xfrm>
            <a:off x="881663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NASA DEM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51C8DB-3CC3-3841-000B-3C1F9636847F}"/>
              </a:ext>
            </a:extLst>
          </p:cNvPr>
          <p:cNvSpPr txBox="1"/>
          <p:nvPr/>
        </p:nvSpPr>
        <p:spPr>
          <a:xfrm>
            <a:off x="4994786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ALOS World DEM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EE3BCF-E20E-EE95-D256-D20D04DA08D0}"/>
              </a:ext>
            </a:extLst>
          </p:cNvPr>
          <p:cNvSpPr txBox="1"/>
          <p:nvPr/>
        </p:nvSpPr>
        <p:spPr>
          <a:xfrm>
            <a:off x="9107911" y="1553570"/>
            <a:ext cx="2202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Copernicus DEM</a:t>
            </a:r>
          </a:p>
        </p:txBody>
      </p:sp>
    </p:spTree>
    <p:extLst>
      <p:ext uri="{BB962C8B-B14F-4D97-AF65-F5344CB8AC3E}">
        <p14:creationId xmlns:p14="http://schemas.microsoft.com/office/powerpoint/2010/main" val="3262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74CC52-6963-931F-B8EE-D735BC881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467" y="68414"/>
            <a:ext cx="8191499" cy="680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DA6CB-C150-D559-5F71-77BB7618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CC77BB-394C-9D0E-048F-A1EC07A27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35" y="153685"/>
            <a:ext cx="9477065" cy="655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85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8A974CD-7A51-8133-9216-AAD521CF96F0}"/>
              </a:ext>
            </a:extLst>
          </p:cNvPr>
          <p:cNvSpPr txBox="1"/>
          <p:nvPr/>
        </p:nvSpPr>
        <p:spPr>
          <a:xfrm>
            <a:off x="86510" y="1681363"/>
            <a:ext cx="1275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F7BF8-8C8F-FC32-3456-2C0FBDB945EC}"/>
              </a:ext>
            </a:extLst>
          </p:cNvPr>
          <p:cNvSpPr txBox="1"/>
          <p:nvPr/>
        </p:nvSpPr>
        <p:spPr>
          <a:xfrm>
            <a:off x="10472821" y="1681363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D1DEEC-BA5C-7605-81F9-CC82AFB882BB}"/>
              </a:ext>
            </a:extLst>
          </p:cNvPr>
          <p:cNvSpPr txBox="1"/>
          <p:nvPr/>
        </p:nvSpPr>
        <p:spPr>
          <a:xfrm>
            <a:off x="26773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15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EBEDBB-6EDA-7B64-FC60-593CA02FFD99}"/>
              </a:ext>
            </a:extLst>
          </p:cNvPr>
          <p:cNvSpPr txBox="1"/>
          <p:nvPr/>
        </p:nvSpPr>
        <p:spPr>
          <a:xfrm>
            <a:off x="10472821" y="4875700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Timestep 20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1261B-E42B-59F6-5EF8-66C6B872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588" y="727212"/>
            <a:ext cx="4388797" cy="2297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63A376-B67D-62AC-7F8A-761CDCB1D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8197" y="727212"/>
            <a:ext cx="4388797" cy="2277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E680B7-450A-F302-4155-877017DCA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1588" y="3916701"/>
            <a:ext cx="4393680" cy="2277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22B9BF-EC21-65B4-37C2-C05EBA4F4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8775" y="3892386"/>
            <a:ext cx="4487639" cy="230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3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2E4778A-7718-397D-0F08-0DA0F2354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48" y="5570046"/>
            <a:ext cx="2427799" cy="1247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3A152-9A5F-967D-95E6-BA7B6B0B4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96" y="136478"/>
            <a:ext cx="2409154" cy="1267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0FC0F-655A-9694-452D-0C890B081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93" y="1519751"/>
            <a:ext cx="2409004" cy="12668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CF7599-A0FA-A420-9A39-9081D5263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493" y="2902190"/>
            <a:ext cx="2409003" cy="1233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ECB683-4B75-C3D2-E893-7FE1EB81B2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524" y="4251151"/>
            <a:ext cx="2427798" cy="12668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77B45-4122-02DC-3862-CDED40CB7E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095" y="5539238"/>
            <a:ext cx="2439401" cy="12677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AA3A53-FEF1-1734-CBA9-8EFDD518A9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81970" y="147103"/>
            <a:ext cx="2432253" cy="12677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4A50836-1C45-CB57-341E-8163BC34DC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1970" y="1509708"/>
            <a:ext cx="2427798" cy="126709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B223E91-D3A6-DBFB-5EC2-783D6A36B4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38930" y="2871690"/>
            <a:ext cx="2470838" cy="126709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2C3111C-D547-8B57-7460-A9CED27CC6C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66251" y="4228299"/>
            <a:ext cx="2427799" cy="12624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827848B-482E-129B-DC68-3A51A641FC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52952" y="85274"/>
            <a:ext cx="2448343" cy="126771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C883831-082A-06A4-3780-73234497A7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2132" y="1433627"/>
            <a:ext cx="2372423" cy="123366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AE35005-BD26-3B7D-2EEC-F65A9F741D1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2499" y="2776805"/>
            <a:ext cx="2372056" cy="12336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1D5F10A-1571-30B8-39E0-AE0705FCA79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574443" y="4119983"/>
            <a:ext cx="2427799" cy="126985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7A1969F3-8C0A-019F-314E-4B934D04688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35521" y="5476316"/>
            <a:ext cx="2439034" cy="12677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93F8A206-9829-DD48-9993-0037508A079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97704" y="90783"/>
            <a:ext cx="2399163" cy="126221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B5AE08F-07F7-1923-8C36-01252459CB8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78305" y="1433627"/>
            <a:ext cx="2418835" cy="126221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89C1D311-95B1-3EE9-A3BB-555D2DE8408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52303" y="2741244"/>
            <a:ext cx="2450090" cy="130478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8B4F6CF2-486E-29B8-1D35-C0895231582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44408" y="4100563"/>
            <a:ext cx="2452460" cy="126985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4C8BE5E-8150-F47B-BE46-F98B5AC0137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48847" y="5468375"/>
            <a:ext cx="2452231" cy="12677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9DF76F35-252F-3A19-DC86-81D6CEECA650}"/>
              </a:ext>
            </a:extLst>
          </p:cNvPr>
          <p:cNvSpPr txBox="1"/>
          <p:nvPr/>
        </p:nvSpPr>
        <p:spPr>
          <a:xfrm>
            <a:off x="11530080" y="51694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A540BC3-AADD-4C9D-F8E8-0F2699E37BF6}"/>
              </a:ext>
            </a:extLst>
          </p:cNvPr>
          <p:cNvSpPr txBox="1"/>
          <p:nvPr/>
        </p:nvSpPr>
        <p:spPr>
          <a:xfrm>
            <a:off x="11542547" y="189969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7AD1648-A85B-76E5-28A9-B7A4C23A9583}"/>
              </a:ext>
            </a:extLst>
          </p:cNvPr>
          <p:cNvSpPr txBox="1"/>
          <p:nvPr/>
        </p:nvSpPr>
        <p:spPr>
          <a:xfrm>
            <a:off x="11542547" y="320847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FEB19F-B78A-E1BB-3382-D2E98B8977A8}"/>
              </a:ext>
            </a:extLst>
          </p:cNvPr>
          <p:cNvSpPr txBox="1"/>
          <p:nvPr/>
        </p:nvSpPr>
        <p:spPr>
          <a:xfrm>
            <a:off x="11530080" y="4615962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34B6259-07E1-5951-5AD8-B52892B40966}"/>
              </a:ext>
            </a:extLst>
          </p:cNvPr>
          <p:cNvSpPr txBox="1"/>
          <p:nvPr/>
        </p:nvSpPr>
        <p:spPr>
          <a:xfrm>
            <a:off x="11525517" y="594804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T20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CF9D2D3-90F6-B938-8D97-3672F1C4AE66}"/>
              </a:ext>
            </a:extLst>
          </p:cNvPr>
          <p:cNvSpPr txBox="1"/>
          <p:nvPr/>
        </p:nvSpPr>
        <p:spPr>
          <a:xfrm>
            <a:off x="6019237" y="58435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F7FA6B9-3F8C-97A6-EEB4-CB64440F141C}"/>
              </a:ext>
            </a:extLst>
          </p:cNvPr>
          <p:cNvSpPr txBox="1"/>
          <p:nvPr/>
        </p:nvSpPr>
        <p:spPr>
          <a:xfrm>
            <a:off x="6031704" y="196710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FDD8DDA-2F34-F6BB-3ECD-D44E6C2C39E3}"/>
              </a:ext>
            </a:extLst>
          </p:cNvPr>
          <p:cNvSpPr txBox="1"/>
          <p:nvPr/>
        </p:nvSpPr>
        <p:spPr>
          <a:xfrm>
            <a:off x="6031704" y="327588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AA1D11-13D9-E5AC-FF51-4F46CD85CFFD}"/>
              </a:ext>
            </a:extLst>
          </p:cNvPr>
          <p:cNvSpPr txBox="1"/>
          <p:nvPr/>
        </p:nvSpPr>
        <p:spPr>
          <a:xfrm>
            <a:off x="6019237" y="468337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T14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61CB5CE-578B-9ECD-8899-A32AAC501D7F}"/>
              </a:ext>
            </a:extLst>
          </p:cNvPr>
          <p:cNvSpPr txBox="1"/>
          <p:nvPr/>
        </p:nvSpPr>
        <p:spPr>
          <a:xfrm>
            <a:off x="6014674" y="6015461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B68C4A4-4839-6AF4-B918-0EDC4AD33656}"/>
              </a:ext>
            </a:extLst>
          </p:cNvPr>
          <p:cNvSpPr txBox="1"/>
          <p:nvPr/>
        </p:nvSpPr>
        <p:spPr>
          <a:xfrm>
            <a:off x="5534207" y="57452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T6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156B38-431B-A00A-BB59-CC78A76247D6}"/>
              </a:ext>
            </a:extLst>
          </p:cNvPr>
          <p:cNvSpPr txBox="1"/>
          <p:nvPr/>
        </p:nvSpPr>
        <p:spPr>
          <a:xfrm>
            <a:off x="5546674" y="19572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T7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05445FA-2C2D-B628-3ECE-806B7B21CF76}"/>
              </a:ext>
            </a:extLst>
          </p:cNvPr>
          <p:cNvSpPr txBox="1"/>
          <p:nvPr/>
        </p:nvSpPr>
        <p:spPr>
          <a:xfrm>
            <a:off x="5546674" y="326605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5DCDA3-6C8C-C138-5180-733ADB85EE08}"/>
              </a:ext>
            </a:extLst>
          </p:cNvPr>
          <p:cNvSpPr txBox="1"/>
          <p:nvPr/>
        </p:nvSpPr>
        <p:spPr>
          <a:xfrm>
            <a:off x="5534207" y="467354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C8E1AE3-A69A-BEF0-AB11-B219D7264203}"/>
              </a:ext>
            </a:extLst>
          </p:cNvPr>
          <p:cNvSpPr txBox="1"/>
          <p:nvPr/>
        </p:nvSpPr>
        <p:spPr>
          <a:xfrm>
            <a:off x="5529644" y="6005629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DD6EAA2-4007-4211-280B-77CF54A6208D}"/>
              </a:ext>
            </a:extLst>
          </p:cNvPr>
          <p:cNvSpPr txBox="1"/>
          <p:nvPr/>
        </p:nvSpPr>
        <p:spPr>
          <a:xfrm>
            <a:off x="190113" y="5169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061A8B-7767-6950-8F87-6201DB1769D4}"/>
              </a:ext>
            </a:extLst>
          </p:cNvPr>
          <p:cNvSpPr txBox="1"/>
          <p:nvPr/>
        </p:nvSpPr>
        <p:spPr>
          <a:xfrm>
            <a:off x="202580" y="18996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5BE9D6-8273-BA76-1237-1026C3770AA0}"/>
              </a:ext>
            </a:extLst>
          </p:cNvPr>
          <p:cNvSpPr txBox="1"/>
          <p:nvPr/>
        </p:nvSpPr>
        <p:spPr>
          <a:xfrm>
            <a:off x="202580" y="320847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4170268-07B4-1FFD-2A8B-F29FF324D213}"/>
              </a:ext>
            </a:extLst>
          </p:cNvPr>
          <p:cNvSpPr txBox="1"/>
          <p:nvPr/>
        </p:nvSpPr>
        <p:spPr>
          <a:xfrm>
            <a:off x="190113" y="461596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T4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C281C8-23E0-0A1B-CB43-5EDBFB5B5825}"/>
              </a:ext>
            </a:extLst>
          </p:cNvPr>
          <p:cNvSpPr txBox="1"/>
          <p:nvPr/>
        </p:nvSpPr>
        <p:spPr>
          <a:xfrm>
            <a:off x="185550" y="59480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T5</a:t>
            </a:r>
          </a:p>
        </p:txBody>
      </p:sp>
    </p:spTree>
    <p:extLst>
      <p:ext uri="{BB962C8B-B14F-4D97-AF65-F5344CB8AC3E}">
        <p14:creationId xmlns:p14="http://schemas.microsoft.com/office/powerpoint/2010/main" val="174006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628BC6-5589-A014-36A6-5E86B727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813" y="972467"/>
            <a:ext cx="5692226" cy="5068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DE5E64-5EE0-8938-2E80-357F423FC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68" y="972467"/>
            <a:ext cx="5774319" cy="51434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5205A1-319B-3988-12A8-E7E46A8D93A4}"/>
              </a:ext>
            </a:extLst>
          </p:cNvPr>
          <p:cNvSpPr txBox="1"/>
          <p:nvPr/>
        </p:nvSpPr>
        <p:spPr>
          <a:xfrm>
            <a:off x="1985877" y="481780"/>
            <a:ext cx="2072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Clouds un-masked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39292C-3E90-28AC-77E0-BC9F7CF2BBAC}"/>
              </a:ext>
            </a:extLst>
          </p:cNvPr>
          <p:cNvSpPr txBox="1"/>
          <p:nvPr/>
        </p:nvSpPr>
        <p:spPr>
          <a:xfrm>
            <a:off x="8092776" y="481779"/>
            <a:ext cx="2072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/>
              <a:t>Clouds masked</a:t>
            </a:r>
          </a:p>
        </p:txBody>
      </p:sp>
    </p:spTree>
    <p:extLst>
      <p:ext uri="{BB962C8B-B14F-4D97-AF65-F5344CB8AC3E}">
        <p14:creationId xmlns:p14="http://schemas.microsoft.com/office/powerpoint/2010/main" val="150451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43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Site 3: Sweden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Dong</dc:creator>
  <cp:lastModifiedBy>Zhang, Dong</cp:lastModifiedBy>
  <cp:revision>4</cp:revision>
  <dcterms:created xsi:type="dcterms:W3CDTF">2025-10-06T16:46:23Z</dcterms:created>
  <dcterms:modified xsi:type="dcterms:W3CDTF">2025-10-08T08:48:52Z</dcterms:modified>
</cp:coreProperties>
</file>