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EBB1-5137-6E3B-A5AD-0A1A10BD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A8341-08FF-94AE-72F5-DFEBEA6E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7EFE-97C9-46A9-907D-7F66AF80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8F01-AE50-55E9-8611-C845DDB5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3D83-B99E-D8E3-5552-EC1F4627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18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828D-4959-59C5-B8DF-C5597ECA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DC04F-AD65-8AF5-B30B-A1D96FDDB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4F6B-10C8-A150-1DCF-4987B252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5810-6139-5F6B-D000-A226ED23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50C7-88C9-D7C8-6C05-19DD46AD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77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4F537-E672-B019-B23F-A859909F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99C5C-D0B9-C0DA-4C56-CAB10B4B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4A31-F573-C5E3-1623-DBB36ADA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9AB5-21C7-AAD2-9E0F-8EB5CBB1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AB95-EB80-2CEA-6CDA-7D1C67E4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1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DF81-BA4F-5CAC-1173-FD7DE084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0498-4C85-85E8-5DED-5914A1AB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1A3AD-9E96-8749-0C82-919E97A2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D8DF-4F6E-F71A-9B62-CED7DD79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2276-3420-5848-B2B3-37399E52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6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7C9F-EBCB-22F6-B6EE-F9BD72B3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A2F0-B831-A272-AB97-53B106A1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7DB3-4D25-4226-E704-986EE6BF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F824-42DE-A325-3CEE-DB4742E0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89CC-B740-A7AB-A149-BDDC153D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31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C0F7-6A4F-1B6B-6819-EEAD84DE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6E1A-500B-F86F-5739-8B58AD3C6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DA22F-E4D5-1CA2-90C9-945513E8A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17D8C-5682-F066-17AB-5FA6755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BD658-CEC1-FD09-723D-2C034559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B66F-5835-F65E-F198-123FCC85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95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B219-4C77-A38A-CFF6-7CD01DE1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6F143-2019-8856-0E72-1C4FAAF8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4F337-C386-D1CF-87B5-9B1109827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0E76D-7D19-2F26-A234-706D3C1DF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196A3-EE12-745E-0011-56618FAA3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70A4E-0776-DB7F-423D-CF8C625A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84561-436D-0EAA-86BF-59B6DE12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9DE30-BDE5-E100-6358-7A1682DE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92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64FE-094F-985C-6736-BDD0DF93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E33D5-5D8F-41F8-A6D9-7C33DF30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55E4C-5A27-3E34-9601-648C2DE3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17EF1-9537-3EFD-23FE-3CC6F8B0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35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CCAD4-5047-AA66-39F8-759F54CC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6E5F1-F6AE-471A-4BCB-2D0BBC52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3F30A-BB2F-B0E2-19B6-3B29215F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9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49BE-0D5A-B71D-FE00-DCF0FE14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E8B4-FDBD-778E-6246-AA0DFFEF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FFA36-1E92-4BCB-8E64-247A44A7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C88AF-F45F-B4C2-62D6-92ECC62F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C35F-6403-46E8-0415-89F15CD7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004E6-2EEE-4A2A-CA2B-5DACF21D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46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7A1B-8564-5319-1BBD-3BAD6AF7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4D23B-613E-C68F-56AF-59512D673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72A58-7073-DBDE-9A89-71E4FF23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E4197-AB01-D7A7-4370-DC4C492D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2CC31-7055-6597-5211-FCE95C89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32886-CF89-13D0-7954-E22A8AE5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58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9082F-1162-DD13-63DE-A1901CE1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8B602-AE24-1230-9F7D-C360ECDE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82BA-907D-3A3B-82D6-FC4066DEE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6D9EF-CE1C-4ACE-B43A-095A88614771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EDE7-3FF4-6A4A-682D-A78565045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219F-4AFA-2EFC-7ADF-CCF4ACE5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4669C-8A86-559B-202A-4F2901B7CC6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201275" y="63500"/>
            <a:ext cx="19621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CA" sz="12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UNCLASSIFIED -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206893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B7B7-40F3-0E10-652A-58187DF8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710"/>
            <a:ext cx="10515600" cy="1325563"/>
          </a:xfrm>
        </p:spPr>
        <p:txBody>
          <a:bodyPr/>
          <a:lstStyle/>
          <a:p>
            <a:r>
              <a:rPr lang="en-CA" dirty="0"/>
              <a:t>Site 1: Portugal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22-5DB9-FB28-E9B0-0EFC69F7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0396"/>
            <a:ext cx="3130452" cy="4893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51B4C-8605-4EF2-AD16-B9FE84C2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432" y="455952"/>
            <a:ext cx="6175117" cy="59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173267D-FF9B-1A6A-C894-514B9EB7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11"/>
          <a:stretch>
            <a:fillRect/>
          </a:stretch>
        </p:blipFill>
        <p:spPr>
          <a:xfrm>
            <a:off x="0" y="1922902"/>
            <a:ext cx="3965752" cy="33372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C1322E-A2A3-6CA6-EB27-64C98F11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29"/>
          <a:stretch>
            <a:fillRect/>
          </a:stretch>
        </p:blipFill>
        <p:spPr>
          <a:xfrm>
            <a:off x="4065638" y="1922902"/>
            <a:ext cx="4060723" cy="33510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9F8C91-CA48-D7D9-2C5E-E0B1BF5971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5"/>
          <a:stretch>
            <a:fillRect/>
          </a:stretch>
        </p:blipFill>
        <p:spPr>
          <a:xfrm>
            <a:off x="8226246" y="1922902"/>
            <a:ext cx="3965754" cy="33422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38AA6E-F661-9C8D-9846-8352FCF81BE2}"/>
              </a:ext>
            </a:extLst>
          </p:cNvPr>
          <p:cNvSpPr txBox="1"/>
          <p:nvPr/>
        </p:nvSpPr>
        <p:spPr>
          <a:xfrm>
            <a:off x="881663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NASA DEM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51C8DB-3CC3-3841-000B-3C1F9636847F}"/>
              </a:ext>
            </a:extLst>
          </p:cNvPr>
          <p:cNvSpPr txBox="1"/>
          <p:nvPr/>
        </p:nvSpPr>
        <p:spPr>
          <a:xfrm>
            <a:off x="4994786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ALOS World DEM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E3BCF-E20E-EE95-D256-D20D04DA08D0}"/>
              </a:ext>
            </a:extLst>
          </p:cNvPr>
          <p:cNvSpPr txBox="1"/>
          <p:nvPr/>
        </p:nvSpPr>
        <p:spPr>
          <a:xfrm>
            <a:off x="9107911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Copernicus DEM</a:t>
            </a:r>
          </a:p>
        </p:txBody>
      </p:sp>
    </p:spTree>
    <p:extLst>
      <p:ext uri="{BB962C8B-B14F-4D97-AF65-F5344CB8AC3E}">
        <p14:creationId xmlns:p14="http://schemas.microsoft.com/office/powerpoint/2010/main" val="32622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E69E05-FE8A-264B-B21E-0A3C159C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-314"/>
          <a:stretch>
            <a:fillRect/>
          </a:stretch>
        </p:blipFill>
        <p:spPr>
          <a:xfrm>
            <a:off x="2854036" y="68414"/>
            <a:ext cx="8191500" cy="67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DA6CB-C150-D559-5F71-77BB7618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DC2EA0-8C95-4E6C-AC9C-B365B470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7" r="-1116"/>
          <a:stretch>
            <a:fillRect/>
          </a:stretch>
        </p:blipFill>
        <p:spPr>
          <a:xfrm>
            <a:off x="2068743" y="153685"/>
            <a:ext cx="9246957" cy="65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5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ECD6270-556D-A9F5-4AFB-C28DF393E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02" y="369332"/>
            <a:ext cx="3934137" cy="30989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A974CD-7A51-8133-9216-AAD521CF96F0}"/>
              </a:ext>
            </a:extLst>
          </p:cNvPr>
          <p:cNvSpPr txBox="1"/>
          <p:nvPr/>
        </p:nvSpPr>
        <p:spPr>
          <a:xfrm>
            <a:off x="86510" y="1681363"/>
            <a:ext cx="127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DB1AD3B-A018-929E-7526-07F441CDC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280" y="382756"/>
            <a:ext cx="3934137" cy="30720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B8F7BF8-8C8F-FC32-3456-2C0FBDB945EC}"/>
              </a:ext>
            </a:extLst>
          </p:cNvPr>
          <p:cNvSpPr txBox="1"/>
          <p:nvPr/>
        </p:nvSpPr>
        <p:spPr>
          <a:xfrm>
            <a:off x="10472821" y="1681363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10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E9E725-C7C6-096A-C84C-A788CEA55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02" y="3524339"/>
            <a:ext cx="3945714" cy="30720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D1DEEC-BA5C-7605-81F9-CC82AFB882BB}"/>
              </a:ext>
            </a:extLst>
          </p:cNvPr>
          <p:cNvSpPr txBox="1"/>
          <p:nvPr/>
        </p:nvSpPr>
        <p:spPr>
          <a:xfrm>
            <a:off x="26773" y="4875700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15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D263AD-4F24-1137-C642-E63E290DC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280" y="3513407"/>
            <a:ext cx="3945714" cy="30842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3EBEDBB-6EDA-7B64-FC60-593CA02FFD99}"/>
              </a:ext>
            </a:extLst>
          </p:cNvPr>
          <p:cNvSpPr txBox="1"/>
          <p:nvPr/>
        </p:nvSpPr>
        <p:spPr>
          <a:xfrm>
            <a:off x="10472821" y="4875700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20</a:t>
            </a:r>
          </a:p>
        </p:txBody>
      </p:sp>
    </p:spTree>
    <p:extLst>
      <p:ext uri="{BB962C8B-B14F-4D97-AF65-F5344CB8AC3E}">
        <p14:creationId xmlns:p14="http://schemas.microsoft.com/office/powerpoint/2010/main" val="6336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5AED6C-D9ED-717E-5A58-153236513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94" y="1919319"/>
            <a:ext cx="4906060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925DD-B0C5-C316-7D3A-69C779AF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Timestep 20: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8A572-3E5A-5FA8-5D1B-3B0B5E63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54" y="1690688"/>
            <a:ext cx="570627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A4F07E9-0C63-8EB3-891D-B50D5FC6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14" y="1645491"/>
            <a:ext cx="4401164" cy="3496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D69F54-2588-FB2A-E576-9B0CAAAA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5" y="359090"/>
            <a:ext cx="5496710" cy="1236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16BAEE-91DC-045E-02E2-C284A53EC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06" y="5334404"/>
            <a:ext cx="5496710" cy="12099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BD2C09-E031-B5F2-F331-872070A15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290" y="5334404"/>
            <a:ext cx="5496710" cy="1207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578E6B-BC70-D195-8FB5-4C8DF354C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827" y="385670"/>
            <a:ext cx="5404703" cy="120993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438D08-FE3D-7763-46F4-4FD8A79DF7B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006761" y="3429000"/>
            <a:ext cx="6065573" cy="1905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1E3A0F-E59B-3A16-057D-F048AC0708A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9185239" y="3429000"/>
            <a:ext cx="258406" cy="1905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14D8E2-E976-443A-6582-BAC2A2104AD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912179" y="1595608"/>
            <a:ext cx="320311" cy="1698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490BBC-5172-4410-E1CA-92B252F1CC5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617465" y="977349"/>
            <a:ext cx="3445937" cy="2316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189C2D7-35D7-ACDE-F0E8-0B45FC6BE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568" y="3257728"/>
            <a:ext cx="5674944" cy="11310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D16CEB-448F-F772-1870-43252C375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085" y="1937246"/>
            <a:ext cx="5726171" cy="116953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04207B0-BBB9-2820-7532-AF5EA66A3685}"/>
              </a:ext>
            </a:extLst>
          </p:cNvPr>
          <p:cNvCxnSpPr>
            <a:cxnSpLocks/>
          </p:cNvCxnSpPr>
          <p:nvPr/>
        </p:nvCxnSpPr>
        <p:spPr>
          <a:xfrm flipV="1">
            <a:off x="5966256" y="2045110"/>
            <a:ext cx="3097146" cy="720475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E58BA9-F1B5-1A08-0704-175E3C8ED73D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951512" y="2045110"/>
            <a:ext cx="3224795" cy="1778120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3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CDF9D-FE20-AD77-9047-6AF7AF34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25" y="1814287"/>
            <a:ext cx="4658375" cy="322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E58067-AC4A-ED69-D4CD-279725D9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2" y="75635"/>
            <a:ext cx="4362432" cy="88485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307191-C995-6F90-0ABF-53B8673EEB9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85814" y="518061"/>
            <a:ext cx="5307115" cy="217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9F4A3E0-1585-8827-0885-D7F524293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2" y="1040695"/>
            <a:ext cx="4362432" cy="89859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3736E3-1143-B459-EC52-B3C371DCF504}"/>
              </a:ext>
            </a:extLst>
          </p:cNvPr>
          <p:cNvCxnSpPr>
            <a:stCxn id="13" idx="3"/>
          </p:cNvCxnSpPr>
          <p:nvPr/>
        </p:nvCxnSpPr>
        <p:spPr>
          <a:xfrm>
            <a:off x="4485814" y="1489995"/>
            <a:ext cx="5552922" cy="1381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CBD8D76-732A-1027-06D6-C0F77E53A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82" y="2016566"/>
            <a:ext cx="4362432" cy="89466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7FDD64-C66D-B54E-ADCF-8FDB6A1BE53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485814" y="2463897"/>
            <a:ext cx="5307115" cy="484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5C8A537-34CC-9D1A-FB90-2ADBB8D7A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82" y="3013736"/>
            <a:ext cx="4362432" cy="86942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EB6947-C666-4B05-D0F5-086D8737BE4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485814" y="3448448"/>
            <a:ext cx="5434934" cy="720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AE81BAB-189A-5379-224A-6DEF570B2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382" y="3988217"/>
            <a:ext cx="4530018" cy="94474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154366-BC1A-E901-FFE3-9D7553C26E37}"/>
              </a:ext>
            </a:extLst>
          </p:cNvPr>
          <p:cNvCxnSpPr>
            <a:stCxn id="27" idx="3"/>
          </p:cNvCxnSpPr>
          <p:nvPr/>
        </p:nvCxnSpPr>
        <p:spPr>
          <a:xfrm flipV="1">
            <a:off x="4653400" y="4345858"/>
            <a:ext cx="5139529" cy="114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0B6F953-8563-EF14-7875-D697B3211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382" y="5849233"/>
            <a:ext cx="4316576" cy="86788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A08436-79F9-200B-82DC-7D7AFC8F024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439958" y="4572000"/>
            <a:ext cx="6365694" cy="1711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8622CF24-6150-56A3-D0A1-DC5E04B35D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382" y="4982325"/>
            <a:ext cx="4362432" cy="79706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1C1151-8CA4-0A47-971E-4F3EEC36B430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485814" y="4572000"/>
            <a:ext cx="5857721" cy="808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E681D1F-CDE1-9F9F-76E7-1869A271E9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4732" y="5758446"/>
            <a:ext cx="4870487" cy="978408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32EF3A-2098-D8DD-FCA0-6D2DA4BE60B3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969976" y="4774771"/>
            <a:ext cx="1881532" cy="98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38D4941A-7230-811E-CDAC-6C6A28FFC0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2704" y="75635"/>
            <a:ext cx="5095568" cy="1071127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A21F16-D675-4692-50B5-B05A8508F9AF}"/>
              </a:ext>
            </a:extLst>
          </p:cNvPr>
          <p:cNvCxnSpPr>
            <a:cxnSpLocks/>
          </p:cNvCxnSpPr>
          <p:nvPr/>
        </p:nvCxnSpPr>
        <p:spPr>
          <a:xfrm>
            <a:off x="10962968" y="1099554"/>
            <a:ext cx="68826" cy="3472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3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19619fd-75dc-48cb-820d-8f683a95dd8b}" enabled="1" method="Privileged" siteId="{05c95b33-90ca-49d5-b644-288b930b912b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5276</TotalTime>
  <Words>22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Site 1: Portugal</vt:lpstr>
      <vt:lpstr>PowerPoint Presentation</vt:lpstr>
      <vt:lpstr>PowerPoint Presentation</vt:lpstr>
      <vt:lpstr>PowerPoint Presentation</vt:lpstr>
      <vt:lpstr>PowerPoint Presentation</vt:lpstr>
      <vt:lpstr>Timestep 20: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Dong</dc:creator>
  <cp:lastModifiedBy>Zhang, Dong</cp:lastModifiedBy>
  <cp:revision>6</cp:revision>
  <dcterms:created xsi:type="dcterms:W3CDTF">2025-10-06T16:46:23Z</dcterms:created>
  <dcterms:modified xsi:type="dcterms:W3CDTF">2025-10-10T14:12:54Z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UNCLASSIFIED - NON CLASSIFIÉ</vt:lpwstr>
  </property>
</Properties>
</file>