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BB1-5137-6E3B-A5AD-0A1A10BD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41-08FF-94AE-72F5-DFEBEA6E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EFE-97C9-46A9-907D-7F66AF8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F01-AE50-55E9-8611-C845DDB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3D83-B99E-D8E3-5552-EC1F462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28D-4959-59C5-B8DF-C5597E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04F-AD65-8AF5-B30B-A1D96FDD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4F6B-10C8-A150-1DCF-4987B25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5810-6139-5F6B-D000-A226ED2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50C7-88C9-D7C8-6C05-19DD46A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F537-E672-B019-B23F-A859909F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9C5C-D0B9-C0DA-4C56-CAB10B4B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4A31-F573-C5E3-1623-DBB36AD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9AB5-21C7-AAD2-9E0F-8EB5CBB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B95-EB80-2CEA-6CDA-7D1C67E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F81-BA4F-5CAC-1173-FD7DE08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0498-4C85-85E8-5DED-5914A1A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A3AD-9E96-8749-0C82-919E97A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D8DF-4F6E-F71A-9B62-CED7DD7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276-3420-5848-B2B3-37399E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C9F-EBCB-22F6-B6EE-F9BD72B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2F0-B831-A272-AB97-53B106A1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DB3-4D25-4226-E704-986EE6B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824-42DE-A325-3CEE-DB4742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9CC-B740-A7AB-A149-BDDC153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C0F7-6A4F-1B6B-6819-EEAD84D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E1A-500B-F86F-5739-8B58AD3C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A22F-E4D5-1CA2-90C9-945513E8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7D8C-5682-F066-17AB-5FA6755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658-CEC1-FD09-723D-2C03455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B66F-5835-F65E-F198-123FCC8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219-4C77-A38A-CFF6-7CD01DE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F143-2019-8856-0E72-1C4FAAF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F337-C386-D1CF-87B5-9B110982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E76D-7D19-2F26-A234-706D3C1D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196A3-EE12-745E-0011-56618FA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4E-0776-DB7F-423D-CF8C625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4561-436D-0EAA-86BF-59B6DE12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DE30-BDE5-E100-6358-7A1682D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4FE-094F-985C-6736-BDD0DF9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33D5-5D8F-41F8-A6D9-7C33DF30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E4C-5A27-3E34-9601-648C2DE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7EF1-9537-3EFD-23FE-3CC6F8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CAD4-5047-AA66-39F8-759F54C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E5F1-F6AE-471A-4BCB-2D0BBC5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F30A-BB2F-B0E2-19B6-3B29215F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9BE-0D5A-B71D-FE00-DCF0FE1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8B4-FDBD-778E-6246-AA0DFFEF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FA36-1E92-4BCB-8E64-247A44A7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88AF-F45F-B4C2-62D6-92ECC62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C35F-6403-46E8-0415-89F15CD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4E6-2EEE-4A2A-CA2B-5DACF21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A1B-8564-5319-1BBD-3BAD6AF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D23B-613E-C68F-56AF-59512D67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2A58-7073-DBDE-9A89-71E4FF23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197-AB01-D7A7-4370-DC4C492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CC31-7055-6597-5211-FCE95C8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2886-CF89-13D0-7954-E22A8AE5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9082F-1162-DD13-63DE-A1901CE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B602-AE24-1230-9F7D-C360ECDE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2BA-907D-3A3B-82D6-FC4066DE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EDE7-3FF4-6A4A-682D-A78565045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19F-4AFA-2EFC-7ADF-CCF4ACE5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77BD0-DA73-8CFF-DA65-FE11135CF40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0689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43A6EB-F2D1-4410-296D-9F6AB090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8" y="1891002"/>
            <a:ext cx="5617832" cy="3789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1B7B7-40F3-0E10-652A-58187DF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10"/>
            <a:ext cx="10515600" cy="1325563"/>
          </a:xfrm>
        </p:spPr>
        <p:txBody>
          <a:bodyPr/>
          <a:lstStyle/>
          <a:p>
            <a:r>
              <a:rPr lang="en-CA" dirty="0"/>
              <a:t>Site 2: Romania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853D8-DBDF-3AAB-1031-9539514F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" r="1398"/>
          <a:stretch>
            <a:fillRect/>
          </a:stretch>
        </p:blipFill>
        <p:spPr>
          <a:xfrm>
            <a:off x="6508955" y="1033362"/>
            <a:ext cx="484484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1ECC7E-65D8-1021-9B85-9DA6BFB8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60" y="1859888"/>
            <a:ext cx="4060724" cy="340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C3B95-261D-5F70-9C17-6E7819F7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637" y="1856720"/>
            <a:ext cx="4060723" cy="3461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E096F-47CA-392E-225A-7D2695DC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" y="1856720"/>
            <a:ext cx="3965753" cy="34034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8AA6E-F661-9C8D-9846-8352FCF81BE2}"/>
              </a:ext>
            </a:extLst>
          </p:cNvPr>
          <p:cNvSpPr txBox="1"/>
          <p:nvPr/>
        </p:nvSpPr>
        <p:spPr>
          <a:xfrm>
            <a:off x="881663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NASA DEM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C8DB-3CC3-3841-000B-3C1F9636847F}"/>
              </a:ext>
            </a:extLst>
          </p:cNvPr>
          <p:cNvSpPr txBox="1"/>
          <p:nvPr/>
        </p:nvSpPr>
        <p:spPr>
          <a:xfrm>
            <a:off x="4994786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ALOS World DEM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E3BCF-E20E-EE95-D256-D20D04DA08D0}"/>
              </a:ext>
            </a:extLst>
          </p:cNvPr>
          <p:cNvSpPr txBox="1"/>
          <p:nvPr/>
        </p:nvSpPr>
        <p:spPr>
          <a:xfrm>
            <a:off x="9107911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Copernicus DEM</a:t>
            </a:r>
          </a:p>
        </p:txBody>
      </p:sp>
    </p:spTree>
    <p:extLst>
      <p:ext uri="{BB962C8B-B14F-4D97-AF65-F5344CB8AC3E}">
        <p14:creationId xmlns:p14="http://schemas.microsoft.com/office/powerpoint/2010/main" val="3262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8A82-844B-4D8E-A551-153A9E3F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89" y="68414"/>
            <a:ext cx="8204247" cy="67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A6CB-C150-D559-5F71-77BB7618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AB0C5-B8E8-05A9-65A9-36645796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64" y="102168"/>
            <a:ext cx="9189328" cy="66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BDF3A8-36BA-1B10-4AE7-87FD8E79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3513406"/>
            <a:ext cx="4448305" cy="303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1C2E3-B199-C5C0-3FC3-5967B163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24" y="3534771"/>
            <a:ext cx="4448305" cy="304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5C45B-B338-6FD2-EF1A-6D70F474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924" y="342907"/>
            <a:ext cx="4468199" cy="3046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A974CD-7A51-8133-9216-AAD521CF96F0}"/>
              </a:ext>
            </a:extLst>
          </p:cNvPr>
          <p:cNvSpPr txBox="1"/>
          <p:nvPr/>
        </p:nvSpPr>
        <p:spPr>
          <a:xfrm>
            <a:off x="86510" y="1681363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F7BF8-8C8F-FC32-3456-2C0FBDB945EC}"/>
              </a:ext>
            </a:extLst>
          </p:cNvPr>
          <p:cNvSpPr txBox="1"/>
          <p:nvPr/>
        </p:nvSpPr>
        <p:spPr>
          <a:xfrm>
            <a:off x="10472821" y="1681363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1DEEC-BA5C-7605-81F9-CC82AFB882BB}"/>
              </a:ext>
            </a:extLst>
          </p:cNvPr>
          <p:cNvSpPr txBox="1"/>
          <p:nvPr/>
        </p:nvSpPr>
        <p:spPr>
          <a:xfrm>
            <a:off x="26773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BEDBB-6EDA-7B64-FC60-593CA02FFD99}"/>
              </a:ext>
            </a:extLst>
          </p:cNvPr>
          <p:cNvSpPr txBox="1"/>
          <p:nvPr/>
        </p:nvSpPr>
        <p:spPr>
          <a:xfrm>
            <a:off x="10472821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412DF-4B44-5118-475F-E065BE3B3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27" y="342907"/>
            <a:ext cx="4447890" cy="30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D352C-5ACC-2D42-6D96-3726529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9" y="1513904"/>
            <a:ext cx="6662450" cy="4978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0F03E4-0FF5-C154-42F7-C92E6841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1" y="1425763"/>
            <a:ext cx="6685896" cy="5057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925DD-B0C5-C316-7D3A-69C779AF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Timestep 19: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44DD10-5C23-7502-265A-C155D7726946}"/>
              </a:ext>
            </a:extLst>
          </p:cNvPr>
          <p:cNvCxnSpPr>
            <a:cxnSpLocks/>
          </p:cNvCxnSpPr>
          <p:nvPr/>
        </p:nvCxnSpPr>
        <p:spPr>
          <a:xfrm flipV="1">
            <a:off x="2713701" y="265471"/>
            <a:ext cx="4760426" cy="3251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6F0F7E-638A-23E0-04DF-AB507783F7AE}"/>
              </a:ext>
            </a:extLst>
          </p:cNvPr>
          <p:cNvCxnSpPr>
            <a:cxnSpLocks/>
          </p:cNvCxnSpPr>
          <p:nvPr/>
        </p:nvCxnSpPr>
        <p:spPr>
          <a:xfrm flipV="1">
            <a:off x="2851354" y="1245769"/>
            <a:ext cx="4599327" cy="2359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0A0AC-7A20-1706-6F30-F36BEE8188C7}"/>
              </a:ext>
            </a:extLst>
          </p:cNvPr>
          <p:cNvCxnSpPr/>
          <p:nvPr/>
        </p:nvCxnSpPr>
        <p:spPr>
          <a:xfrm flipV="1">
            <a:off x="7207045" y="2212258"/>
            <a:ext cx="267080" cy="2625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EFF7A9F-F78F-0FB1-6AD7-004A9C93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25" y="1970421"/>
            <a:ext cx="4590056" cy="82814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956936-D142-F3B1-06A7-FB19160CE695}"/>
              </a:ext>
            </a:extLst>
          </p:cNvPr>
          <p:cNvCxnSpPr>
            <a:cxnSpLocks/>
          </p:cNvCxnSpPr>
          <p:nvPr/>
        </p:nvCxnSpPr>
        <p:spPr>
          <a:xfrm flipV="1">
            <a:off x="7285703" y="3040399"/>
            <a:ext cx="224457" cy="194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0710DD-7B24-DA7D-CF80-17BBDF64E651}"/>
              </a:ext>
            </a:extLst>
          </p:cNvPr>
          <p:cNvCxnSpPr/>
          <p:nvPr/>
        </p:nvCxnSpPr>
        <p:spPr>
          <a:xfrm flipV="1">
            <a:off x="2713703" y="4204760"/>
            <a:ext cx="4916129" cy="1134156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EBBD63-8C09-77C9-86C7-5DC3444C4D74}"/>
              </a:ext>
            </a:extLst>
          </p:cNvPr>
          <p:cNvCxnSpPr>
            <a:cxnSpLocks/>
          </p:cNvCxnSpPr>
          <p:nvPr/>
        </p:nvCxnSpPr>
        <p:spPr>
          <a:xfrm flipV="1">
            <a:off x="2812026" y="5312634"/>
            <a:ext cx="5102942" cy="154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94EA01-D332-8FBD-1A4B-0CE6E02C4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162" y="4682963"/>
            <a:ext cx="4554019" cy="836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E9C3FE-9A07-FBC8-B305-B1CC5A5E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97" y="3784305"/>
            <a:ext cx="4583230" cy="8207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57ED9B-74EE-1C58-F6E2-BAE7052E0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662" y="2868897"/>
            <a:ext cx="4595519" cy="8271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E40744-4893-4D3E-D2AE-21DA327E9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681" y="956628"/>
            <a:ext cx="4727250" cy="9197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CE14CB-479F-D4C1-97B7-B082F3CDB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4124" y="27517"/>
            <a:ext cx="4717875" cy="8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Site 2: Romania</vt:lpstr>
      <vt:lpstr>PowerPoint Presentation</vt:lpstr>
      <vt:lpstr>PowerPoint Presentation</vt:lpstr>
      <vt:lpstr>PowerPoint Presentation</vt:lpstr>
      <vt:lpstr>PowerPoint Presentation</vt:lpstr>
      <vt:lpstr>Timestep 19: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Dong</dc:creator>
  <cp:lastModifiedBy>Zhang, Dong</cp:lastModifiedBy>
  <cp:revision>7</cp:revision>
  <dcterms:created xsi:type="dcterms:W3CDTF">2025-10-06T16:46:23Z</dcterms:created>
  <dcterms:modified xsi:type="dcterms:W3CDTF">2025-10-10T14:13:00Z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