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3da8bdfd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3da8bdfd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3deba0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3deba0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3deba03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3deba03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4a7108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4a7108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deba03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3deba03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3deba03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3deba03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3deba03e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3deba03e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3deba03e6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3deba03e6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3da8bdfd9_5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3da8bdfd9_5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da8bdfd9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3da8bdfd9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3da8bdfd9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3da8bdfd9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da8bdfd9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da8bdfd9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3da8bdfd9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3da8bdfd9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da8bdfd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da8bdfd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3da8bdfd9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3da8bdfd9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3da8bdfd9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3da8bdfd9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3da8bdfd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3da8bdfd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mariaj1@asu.edu" TargetMode="External"/><Relationship Id="rId4" Type="http://schemas.openxmlformats.org/officeDocument/2006/relationships/hyperlink" Target="mailto:lzhan300@asu.edu" TargetMode="External"/><Relationship Id="rId5" Type="http://schemas.openxmlformats.org/officeDocument/2006/relationships/hyperlink" Target="mailto:scheruv3@as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lM3QYetdh84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jXw0IyPgicE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6LZ2GvBNLO0" TargetMode="External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NVm5ZRJyXyM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2E2E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739700"/>
            <a:ext cx="6240300" cy="91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Robotic Arm Motion Planning </a:t>
            </a:r>
            <a:endParaRPr sz="3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using Optimal Control</a:t>
            </a:r>
            <a:endParaRPr sz="3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27225"/>
            <a:ext cx="70593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Team9</a:t>
            </a:r>
            <a:endParaRPr b="1" u="sng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Aaron Maria John(</a:t>
            </a:r>
            <a:r>
              <a:rPr lang="en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amariaj1@asu.edu</a:t>
            </a: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), Lei Zhang (</a:t>
            </a:r>
            <a:r>
              <a:rPr lang="en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lzhan300@asu.edu</a:t>
            </a: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Siddhartha Cheruvu (</a:t>
            </a:r>
            <a:r>
              <a:rPr lang="en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scheruv3@asu.edu</a:t>
            </a: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507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 - Policy Iteration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464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are created in the environment and the states which would make the arm collide with these obstacles have zero values in all the stages.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State = [ 0,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State = [π/2, π/2]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Living Penalty = -0.01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State Reward = +100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 title="2 Link Arm wo Obstacles 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225" y="2024825"/>
            <a:ext cx="3982975" cy="23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2E2E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ctrTitle"/>
          </p:nvPr>
        </p:nvSpPr>
        <p:spPr>
          <a:xfrm>
            <a:off x="531050" y="1930500"/>
            <a:ext cx="42969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2: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 Iteration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23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Value Iteration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440550"/>
            <a:ext cx="68796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iteration concerns with finding the optimal policy  using an iterative application of the Bellman’s optimality equation.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 value iteration, there is no policy defined at the start of algorithm.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results of the value and policy iteration methods are compared and found to be converging to the same values.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However, value iteration takes more number of iterations to converge when compared to policy iteration.</a:t>
            </a:r>
            <a:endParaRPr b="1"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50" y="2033000"/>
            <a:ext cx="2680700" cy="4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507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 - Value Iteration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464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State = [ 0,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State = [π,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Living Penalty = -0.01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State Reward = +100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5" title="2D Arm with 2 Obstac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575" y="2179950"/>
            <a:ext cx="437015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507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 - Q Learning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303800" y="1464125"/>
            <a:ext cx="70305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the policy and value iteration methods, Q learning is implemented. The observations from this method are given below.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 Learning: </a:t>
            </a:r>
            <a:endParaRPr b="1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‘T ‘and ‘R’ functions to begin with.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i="1" lang="en"/>
              <a:t>Epsilon-greedy</a:t>
            </a:r>
            <a:r>
              <a:rPr lang="en"/>
              <a:t> approach is used for exploration.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this case, the state space is huge (approx. 10000 states). Hence, the exploration phase of each episode is taking a lot of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Tried out the </a:t>
            </a:r>
            <a:r>
              <a:rPr b="1" i="1" lang="en"/>
              <a:t>decaying epsilon value</a:t>
            </a:r>
            <a:r>
              <a:rPr lang="en"/>
              <a:t> in epsilon-greedy approach. The results have improved, but the exploration is still found to be insufficient to converge at an optimal policy.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Tweaked the rewards and learning rates, results are found to be changing. Currently, more iterations are being performed to improve the algorithm.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Results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303800" y="1411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of Q-Learning currently hasn’t converged to optimal policy. So, the parameters are being tweaked and more iterations are being performed to improve the algorithm.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ε</a:t>
            </a:r>
            <a:r>
              <a:rPr lang="en"/>
              <a:t> = 1/episode (decaying)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α</a:t>
            </a:r>
            <a:r>
              <a:rPr lang="en"/>
              <a:t> = 1/episode (decaying learning rate)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7" title="Q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312" y="2256200"/>
            <a:ext cx="3902388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Takeaways and Future Ideas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303800" y="1597875"/>
            <a:ext cx="70305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problem was first formulated to solve using </a:t>
            </a:r>
            <a:r>
              <a:rPr b="1" lang="en"/>
              <a:t>dynamic programming</a:t>
            </a:r>
            <a:r>
              <a:rPr lang="en"/>
              <a:t>. Due to the large state space and control options, the </a:t>
            </a:r>
            <a:r>
              <a:rPr b="1" lang="en"/>
              <a:t>computational complexity</a:t>
            </a:r>
            <a:r>
              <a:rPr lang="en"/>
              <a:t> was found to be </a:t>
            </a:r>
            <a:r>
              <a:rPr b="1" lang="en"/>
              <a:t>very high</a:t>
            </a:r>
            <a:r>
              <a:rPr lang="en"/>
              <a:t>. Hence, alternate methods are explored.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idea of formulating the given problem as a </a:t>
            </a:r>
            <a:r>
              <a:rPr b="1" lang="en"/>
              <a:t>sequential decision making</a:t>
            </a:r>
            <a:r>
              <a:rPr lang="en"/>
              <a:t> problem proved to be </a:t>
            </a:r>
            <a:r>
              <a:rPr b="1" lang="en"/>
              <a:t>very efficient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Policy and Value iteration methods are able to adapt to dynamic environments (random obstacles) easily.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Q-learning</a:t>
            </a:r>
            <a:r>
              <a:rPr lang="en"/>
              <a:t> approach is found to be a little </a:t>
            </a:r>
            <a:r>
              <a:rPr b="1" lang="en"/>
              <a:t>trickier</a:t>
            </a:r>
            <a:r>
              <a:rPr lang="en"/>
              <a:t> as it involves few hyper parameters (like epsilon and alpha). The algorithm is being improved.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future, the current algorithm can be extended to include the notion of time in the calculations to identify the optimal trajectories of motion.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Also, the effect of sensor noise can also be modeled and the effects can be studied.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303800" y="1464125"/>
            <a:ext cx="70305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Richard S.Sutton and Andrew G.Barto, “Reinforcement Learning: An Introduction, Second Edition”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Stuart Russell Peter Norvig, “Artificial Intelligence - A Modern Approach, Third Edition”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[3] Bruno Siciliano, Lorenzo Sciavicco, Luigi Villani and Giuseppe Oriolo, “Robotics – Modelling, Planning and Control, 2009”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[4] Kang G. Shin and Neil D. McKay, “Robot Path Planning using Dynamic Programming, 1984”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[5] </a:t>
            </a:r>
            <a:r>
              <a:rPr lang="en"/>
              <a:t>Peter Corke, “Robotics Toolbox for MATLAB, Release 10”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14300" y="207210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662" y="2379675"/>
            <a:ext cx="4788727" cy="2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Manipulator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056775" y="13803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manipulator is a mechanical structure consists of a sequence of rigid bodies (called links) interconnected by means of joints (or articulations).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Manipulators are mainly characterized by an arm, a wrist and an end-effector.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this Project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653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identify the optimal path between a start configuration and an end configuration of a robotic arm using the techniques learnt in the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Methods used: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Policy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Value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Q-Learning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2E2E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531050" y="1930500"/>
            <a:ext cx="42969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1: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Policy Iteration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- States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40550"/>
            <a:ext cx="3268200" cy="3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Robotic Arm Type	</a:t>
            </a:r>
            <a:r>
              <a:rPr lang="en"/>
              <a:t>	: 2-link planar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Joint Parameters</a:t>
            </a:r>
            <a:r>
              <a:rPr lang="en"/>
              <a:t>		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States</a:t>
            </a:r>
            <a:r>
              <a:rPr lang="en"/>
              <a:t>			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State Constraints</a:t>
            </a:r>
            <a:r>
              <a:rPr lang="en"/>
              <a:t>		: -π </a:t>
            </a:r>
            <a:r>
              <a:rPr lang="en" u="sng"/>
              <a:t>&lt;</a:t>
            </a:r>
            <a:r>
              <a:rPr lang="en"/>
              <a:t> θ</a:t>
            </a:r>
            <a:r>
              <a:rPr baseline="-25000" lang="en"/>
              <a:t>1</a:t>
            </a:r>
            <a:r>
              <a:rPr lang="en"/>
              <a:t> </a:t>
            </a:r>
            <a:r>
              <a:rPr lang="en" u="sng"/>
              <a:t>&lt;</a:t>
            </a:r>
            <a:r>
              <a:rPr lang="en"/>
              <a:t>  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 </a:t>
            </a:r>
            <a:r>
              <a:rPr lang="en"/>
              <a:t>-π </a:t>
            </a:r>
            <a:r>
              <a:rPr lang="en" u="sng"/>
              <a:t>&lt;</a:t>
            </a:r>
            <a:r>
              <a:rPr lang="en"/>
              <a:t> θ</a:t>
            </a:r>
            <a:r>
              <a:rPr baseline="-25000" lang="en"/>
              <a:t>2</a:t>
            </a:r>
            <a:r>
              <a:rPr lang="en"/>
              <a:t> </a:t>
            </a:r>
            <a:r>
              <a:rPr lang="en" u="sng"/>
              <a:t>&lt;</a:t>
            </a:r>
            <a:r>
              <a:rPr lang="en"/>
              <a:t>  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Quantization: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joint angle is quantized into 100  grids. So there are 10201 states in total.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23867"/>
          <a:stretch/>
        </p:blipFill>
        <p:spPr>
          <a:xfrm>
            <a:off x="4648200" y="1777625"/>
            <a:ext cx="4476525" cy="25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050" y="2274325"/>
            <a:ext cx="509632" cy="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210" y="1916250"/>
            <a:ext cx="632850" cy="2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- Actions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440550"/>
            <a:ext cx="71358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each state (</a:t>
            </a:r>
            <a:r>
              <a:rPr b="1" lang="en"/>
              <a:t>θ</a:t>
            </a:r>
            <a:r>
              <a:rPr b="1" baseline="-25000" lang="en"/>
              <a:t>1</a:t>
            </a:r>
            <a:r>
              <a:rPr b="1" lang="en"/>
              <a:t>(k),</a:t>
            </a:r>
            <a:r>
              <a:rPr b="1" baseline="-25000" lang="en"/>
              <a:t> </a:t>
            </a:r>
            <a:r>
              <a:rPr b="1" lang="en"/>
              <a:t>θ</a:t>
            </a:r>
            <a:r>
              <a:rPr b="1" baseline="-25000" lang="en"/>
              <a:t>2</a:t>
            </a:r>
            <a:r>
              <a:rPr b="1" lang="en"/>
              <a:t>(k)),</a:t>
            </a:r>
            <a:r>
              <a:rPr b="1" lang="en"/>
              <a:t> number of possible actions for the robotic arm is identified to be equal to 9.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These 9 actions are</a:t>
            </a:r>
            <a:r>
              <a:rPr b="1" lang="en"/>
              <a:t> shown in the figure.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 example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A1 takes (θ</a:t>
            </a:r>
            <a:r>
              <a:rPr b="1" baseline="-25000" lang="en"/>
              <a:t>1</a:t>
            </a:r>
            <a:r>
              <a:rPr b="1" lang="en"/>
              <a:t>(i),</a:t>
            </a:r>
            <a:r>
              <a:rPr b="1" baseline="-25000" lang="en"/>
              <a:t> </a:t>
            </a:r>
            <a:r>
              <a:rPr b="1" lang="en"/>
              <a:t>θ</a:t>
            </a:r>
            <a:r>
              <a:rPr b="1" baseline="-25000" lang="en"/>
              <a:t>2</a:t>
            </a:r>
            <a:r>
              <a:rPr b="1" lang="en"/>
              <a:t>(j)) to (θ</a:t>
            </a:r>
            <a:r>
              <a:rPr b="1" baseline="-25000" lang="en"/>
              <a:t>1</a:t>
            </a:r>
            <a:r>
              <a:rPr b="1" lang="en"/>
              <a:t>(i-1),</a:t>
            </a:r>
            <a:r>
              <a:rPr b="1" baseline="-25000" lang="en"/>
              <a:t> </a:t>
            </a:r>
            <a:r>
              <a:rPr b="1" lang="en"/>
              <a:t>θ</a:t>
            </a:r>
            <a:r>
              <a:rPr b="1" baseline="-25000" lang="en"/>
              <a:t>2</a:t>
            </a:r>
            <a:r>
              <a:rPr b="1" lang="en"/>
              <a:t>(j-1))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Note: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A5 action doesn’t change the state.</a:t>
            </a:r>
            <a:endParaRPr b="1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00" y="2819150"/>
            <a:ext cx="4048500" cy="169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23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- T and R Functions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440550"/>
            <a:ext cx="71358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Transition Function (T):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model is considered to be deterministic. </a:t>
            </a:r>
            <a:r>
              <a:rPr b="1" lang="en"/>
              <a:t>i</a:t>
            </a:r>
            <a:r>
              <a:rPr b="1" lang="en"/>
              <a:t>.e, if an action is taken from a given state, then the resulting state can always be predicted with 100% </a:t>
            </a:r>
            <a:r>
              <a:rPr b="1" lang="en"/>
              <a:t>certainty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So, T(s,a,s’) = 1	∀ (s, a, s’)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Reward Function (R):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Goal state is given a positive reward. (for ex. +10)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All the other non-terminal states have a negative living reward or penalty. (for ex. -0.2)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The negative reward at other states forces the algorithm to find the shortest path to the goal from the start state.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23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Policy Iteration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440550"/>
            <a:ext cx="32682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objective of this problem is to go from the start state to a goal state by finding the optimal policy based on policy iteration method.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Policy Evaluation (Value Determination) and Policy Improvement routines are performed iteratively to converge at optimal policy.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Then, optimal policy is used to move the arm from the start state to a goal state.</a:t>
            </a:r>
            <a:endParaRPr b="1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25" y="1597875"/>
            <a:ext cx="3349575" cy="27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without Obstacles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424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State = [ 0,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State = [π/2, π/2]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Living Penalty = -0.2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State Reward = +10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 title="2D Arm wo Obstac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575" y="2034673"/>
            <a:ext cx="4284725" cy="237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