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08" r:id="rId2"/>
    <p:sldId id="263" r:id="rId3"/>
    <p:sldId id="374" r:id="rId4"/>
    <p:sldId id="309" r:id="rId5"/>
    <p:sldId id="310" r:id="rId6"/>
    <p:sldId id="322" r:id="rId7"/>
    <p:sldId id="376" r:id="rId8"/>
    <p:sldId id="311" r:id="rId9"/>
    <p:sldId id="331" r:id="rId10"/>
    <p:sldId id="312" r:id="rId11"/>
    <p:sldId id="313" r:id="rId12"/>
    <p:sldId id="315" r:id="rId13"/>
    <p:sldId id="375" r:id="rId14"/>
    <p:sldId id="316" r:id="rId15"/>
    <p:sldId id="338" r:id="rId16"/>
    <p:sldId id="351" r:id="rId17"/>
    <p:sldId id="339" r:id="rId18"/>
    <p:sldId id="341" r:id="rId19"/>
    <p:sldId id="352" r:id="rId20"/>
    <p:sldId id="353" r:id="rId21"/>
    <p:sldId id="354" r:id="rId22"/>
    <p:sldId id="323" r:id="rId23"/>
    <p:sldId id="377" r:id="rId24"/>
    <p:sldId id="325" r:id="rId25"/>
    <p:sldId id="326" r:id="rId26"/>
    <p:sldId id="327" r:id="rId27"/>
    <p:sldId id="328" r:id="rId28"/>
    <p:sldId id="329" r:id="rId29"/>
    <p:sldId id="378" r:id="rId30"/>
    <p:sldId id="350" r:id="rId31"/>
    <p:sldId id="333" r:id="rId32"/>
    <p:sldId id="334" r:id="rId33"/>
    <p:sldId id="335" r:id="rId34"/>
    <p:sldId id="336" r:id="rId35"/>
    <p:sldId id="342" r:id="rId36"/>
    <p:sldId id="343" r:id="rId37"/>
    <p:sldId id="344" r:id="rId38"/>
    <p:sldId id="379" r:id="rId39"/>
    <p:sldId id="345" r:id="rId40"/>
    <p:sldId id="346" r:id="rId41"/>
    <p:sldId id="347" r:id="rId42"/>
    <p:sldId id="348" r:id="rId43"/>
    <p:sldId id="380" r:id="rId44"/>
    <p:sldId id="349" r:id="rId45"/>
    <p:sldId id="355" r:id="rId46"/>
    <p:sldId id="357" r:id="rId47"/>
    <p:sldId id="360" r:id="rId48"/>
    <p:sldId id="361" r:id="rId49"/>
    <p:sldId id="358" r:id="rId50"/>
    <p:sldId id="362" r:id="rId51"/>
    <p:sldId id="366" r:id="rId52"/>
    <p:sldId id="367" r:id="rId53"/>
    <p:sldId id="370" r:id="rId54"/>
    <p:sldId id="368" r:id="rId55"/>
    <p:sldId id="371" r:id="rId56"/>
    <p:sldId id="369" r:id="rId57"/>
    <p:sldId id="363" r:id="rId58"/>
    <p:sldId id="364" r:id="rId59"/>
    <p:sldId id="365" r:id="rId60"/>
    <p:sldId id="372" r:id="rId61"/>
    <p:sldId id="373" r:id="rId62"/>
    <p:sldId id="381" r:id="rId63"/>
    <p:sldId id="383" r:id="rId64"/>
    <p:sldId id="385" r:id="rId65"/>
    <p:sldId id="384" r:id="rId66"/>
    <p:sldId id="386" r:id="rId67"/>
    <p:sldId id="388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1" autoAdjust="0"/>
    <p:restoredTop sz="95488" autoAdjust="0"/>
  </p:normalViewPr>
  <p:slideViewPr>
    <p:cSldViewPr snapToGrid="0">
      <p:cViewPr varScale="1">
        <p:scale>
          <a:sx n="74" d="100"/>
          <a:sy n="74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C1802-A326-4E6C-8470-1F2A3B8D548F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E6FC77-73F9-4826-A4A9-E34F330F9CF2}">
      <dgm:prSet phldrT="[文本]" custT="1"/>
      <dgm:spPr/>
      <dgm:t>
        <a:bodyPr/>
        <a:lstStyle/>
        <a:p>
          <a:r>
            <a:rPr lang="zh-CN" altLang="en-US" sz="2000" dirty="0" smtClean="0"/>
            <a:t>多货</a:t>
          </a:r>
          <a:endParaRPr lang="zh-CN" altLang="en-US" sz="2000" dirty="0"/>
        </a:p>
      </dgm:t>
    </dgm:pt>
    <dgm:pt modelId="{AF7263F4-4EC9-4774-89DB-6B2E60D3D7B2}" type="parTrans" cxnId="{74E02B04-3789-41FF-B62E-404EE1E14EF5}">
      <dgm:prSet/>
      <dgm:spPr/>
      <dgm:t>
        <a:bodyPr/>
        <a:lstStyle/>
        <a:p>
          <a:endParaRPr lang="zh-CN" altLang="en-US" sz="700"/>
        </a:p>
      </dgm:t>
    </dgm:pt>
    <dgm:pt modelId="{8946479C-A382-4B87-A480-C62C089E9669}" type="sibTrans" cxnId="{74E02B04-3789-41FF-B62E-404EE1E14EF5}">
      <dgm:prSet/>
      <dgm:spPr/>
      <dgm:t>
        <a:bodyPr/>
        <a:lstStyle/>
        <a:p>
          <a:endParaRPr lang="zh-CN" altLang="en-US" sz="700"/>
        </a:p>
      </dgm:t>
    </dgm:pt>
    <dgm:pt modelId="{0D306E73-6ABD-41DE-BE3E-8A3D3157680F}">
      <dgm:prSet custT="1"/>
      <dgm:spPr/>
      <dgm:t>
        <a:bodyPr/>
        <a:lstStyle/>
        <a:p>
          <a:r>
            <a:rPr lang="zh-CN" altLang="en-US" sz="1400" dirty="0" smtClean="0"/>
            <a:t>核实所有上架货位</a:t>
          </a:r>
          <a:endParaRPr lang="zh-CN" altLang="en-US" sz="1400" dirty="0"/>
        </a:p>
      </dgm:t>
    </dgm:pt>
    <dgm:pt modelId="{0C878B3C-81FF-4C66-90A6-D0095F97E1B8}" type="parTrans" cxnId="{EBE8D369-BBA6-450E-88CA-FA4E363E7A88}">
      <dgm:prSet/>
      <dgm:spPr/>
      <dgm:t>
        <a:bodyPr/>
        <a:lstStyle/>
        <a:p>
          <a:endParaRPr lang="zh-CN" altLang="en-US" sz="2000"/>
        </a:p>
      </dgm:t>
    </dgm:pt>
    <dgm:pt modelId="{1F3E56E6-1FF6-48C1-B945-0746CA3CCBBB}" type="sibTrans" cxnId="{EBE8D369-BBA6-450E-88CA-FA4E363E7A88}">
      <dgm:prSet/>
      <dgm:spPr/>
      <dgm:t>
        <a:bodyPr/>
        <a:lstStyle/>
        <a:p>
          <a:endParaRPr lang="zh-CN" altLang="en-US" sz="2000"/>
        </a:p>
      </dgm:t>
    </dgm:pt>
    <dgm:pt modelId="{AB1864CA-A1B3-4A6D-9CAE-FCBD2E1C8C9A}">
      <dgm:prSet custT="1"/>
      <dgm:spPr/>
      <dgm:t>
        <a:bodyPr/>
        <a:lstStyle/>
        <a:p>
          <a:r>
            <a:rPr lang="zh-CN" altLang="en-US" sz="1400" dirty="0" smtClean="0"/>
            <a:t>上架货位少货</a:t>
          </a:r>
          <a:endParaRPr lang="zh-CN" altLang="en-US" sz="1400" dirty="0"/>
        </a:p>
      </dgm:t>
    </dgm:pt>
    <dgm:pt modelId="{3E2B12BB-3849-42B9-9A72-8B9E414CFF50}" type="parTrans" cxnId="{8ECDFC03-E451-49F8-912D-22726B30D521}">
      <dgm:prSet/>
      <dgm:spPr/>
      <dgm:t>
        <a:bodyPr/>
        <a:lstStyle/>
        <a:p>
          <a:endParaRPr lang="zh-CN" altLang="en-US" sz="2000"/>
        </a:p>
      </dgm:t>
    </dgm:pt>
    <dgm:pt modelId="{0848BAF2-3FC1-4B75-B6CC-E5ECE97D2C00}" type="sibTrans" cxnId="{8ECDFC03-E451-49F8-912D-22726B30D521}">
      <dgm:prSet/>
      <dgm:spPr/>
      <dgm:t>
        <a:bodyPr/>
        <a:lstStyle/>
        <a:p>
          <a:endParaRPr lang="zh-CN" altLang="en-US" sz="2000"/>
        </a:p>
      </dgm:t>
    </dgm:pt>
    <dgm:pt modelId="{007E31B5-D616-4A9E-9B7B-ADDFE41FE163}">
      <dgm:prSet custT="1"/>
      <dgm:spPr/>
      <dgm:t>
        <a:bodyPr/>
        <a:lstStyle/>
        <a:p>
          <a:r>
            <a:rPr lang="zh-CN" altLang="en-US" sz="1400" dirty="0" smtClean="0"/>
            <a:t>上架错误</a:t>
          </a:r>
          <a:endParaRPr lang="zh-CN" altLang="en-US" sz="1400" dirty="0"/>
        </a:p>
      </dgm:t>
    </dgm:pt>
    <dgm:pt modelId="{B9FD8AD8-76EB-481C-8DEE-F4A37FA2DAD9}" type="parTrans" cxnId="{DB7A0373-8A0F-44AE-9B4A-AA633AD05E97}">
      <dgm:prSet/>
      <dgm:spPr/>
      <dgm:t>
        <a:bodyPr/>
        <a:lstStyle/>
        <a:p>
          <a:endParaRPr lang="zh-CN" altLang="en-US" sz="2000"/>
        </a:p>
      </dgm:t>
    </dgm:pt>
    <dgm:pt modelId="{819F6085-01EF-4D1C-B510-A6F5D8BE205F}" type="sibTrans" cxnId="{DB7A0373-8A0F-44AE-9B4A-AA633AD05E97}">
      <dgm:prSet/>
      <dgm:spPr/>
      <dgm:t>
        <a:bodyPr/>
        <a:lstStyle/>
        <a:p>
          <a:endParaRPr lang="zh-CN" altLang="en-US" sz="2000"/>
        </a:p>
      </dgm:t>
    </dgm:pt>
    <dgm:pt modelId="{74EE35DF-6EE8-473A-8C7A-343885219347}">
      <dgm:prSet custT="1"/>
      <dgm:spPr>
        <a:solidFill>
          <a:srgbClr val="FF7C80"/>
        </a:solidFill>
      </dgm:spPr>
      <dgm:t>
        <a:bodyPr/>
        <a:lstStyle/>
        <a:p>
          <a:r>
            <a:rPr lang="zh-CN" altLang="en-US" sz="1400" dirty="0" smtClean="0"/>
            <a:t>商品上架到问题货位或其他货位</a:t>
          </a:r>
          <a:endParaRPr lang="zh-CN" altLang="en-US" sz="1400" dirty="0"/>
        </a:p>
      </dgm:t>
    </dgm:pt>
    <dgm:pt modelId="{0ABA6252-44EF-483A-A8F0-9424332FC0FF}" type="parTrans" cxnId="{338E8045-BFC7-4E2A-95AB-DEEC88A9016E}">
      <dgm:prSet/>
      <dgm:spPr>
        <a:solidFill>
          <a:srgbClr val="FF7C80"/>
        </a:solidFill>
      </dgm:spPr>
      <dgm:t>
        <a:bodyPr/>
        <a:lstStyle/>
        <a:p>
          <a:endParaRPr lang="zh-CN" altLang="en-US" sz="2000"/>
        </a:p>
      </dgm:t>
    </dgm:pt>
    <dgm:pt modelId="{8CDE3A78-A887-46B8-B6F5-89CE54ECBD19}" type="sibTrans" cxnId="{338E8045-BFC7-4E2A-95AB-DEEC88A9016E}">
      <dgm:prSet/>
      <dgm:spPr/>
      <dgm:t>
        <a:bodyPr/>
        <a:lstStyle/>
        <a:p>
          <a:endParaRPr lang="zh-CN" altLang="en-US" sz="2000"/>
        </a:p>
      </dgm:t>
    </dgm:pt>
    <dgm:pt modelId="{F3B2B343-1E30-4695-A3C2-2CE124A35D99}">
      <dgm:prSet custT="1"/>
      <dgm:spPr/>
      <dgm:t>
        <a:bodyPr/>
        <a:lstStyle/>
        <a:p>
          <a:r>
            <a:rPr lang="zh-CN" altLang="en-US" sz="1400" dirty="0" smtClean="0"/>
            <a:t>上架货位正确</a:t>
          </a:r>
          <a:endParaRPr lang="zh-CN" altLang="en-US" sz="1400" dirty="0"/>
        </a:p>
      </dgm:t>
    </dgm:pt>
    <dgm:pt modelId="{1D66F046-4BE1-4AFB-B0BA-1C3A42DC8C28}" type="parTrans" cxnId="{691646E5-04BB-408A-B6EF-5AED9B07E9A5}">
      <dgm:prSet/>
      <dgm:spPr/>
      <dgm:t>
        <a:bodyPr/>
        <a:lstStyle/>
        <a:p>
          <a:endParaRPr lang="zh-CN" altLang="en-US" sz="2000"/>
        </a:p>
      </dgm:t>
    </dgm:pt>
    <dgm:pt modelId="{7CF2BC3C-B888-4F3F-A6DD-E68552A1CAB1}" type="sibTrans" cxnId="{691646E5-04BB-408A-B6EF-5AED9B07E9A5}">
      <dgm:prSet/>
      <dgm:spPr/>
      <dgm:t>
        <a:bodyPr/>
        <a:lstStyle/>
        <a:p>
          <a:endParaRPr lang="zh-CN" altLang="en-US" sz="2000"/>
        </a:p>
      </dgm:t>
    </dgm:pt>
    <dgm:pt modelId="{D4587021-2E45-4067-A700-09FB6C18FC4C}">
      <dgm:prSet custT="1"/>
      <dgm:spPr/>
      <dgm:t>
        <a:bodyPr/>
        <a:lstStyle/>
        <a:p>
          <a:r>
            <a:rPr lang="zh-CN" altLang="en-US" sz="1400" dirty="0" smtClean="0"/>
            <a:t>收货数量收错</a:t>
          </a:r>
          <a:endParaRPr lang="zh-CN" altLang="en-US" sz="1400" dirty="0"/>
        </a:p>
      </dgm:t>
    </dgm:pt>
    <dgm:pt modelId="{A057CACB-1690-44E7-A035-C55F877E3900}" type="parTrans" cxnId="{12DF4ADF-944D-4675-8591-BE79455DEF92}">
      <dgm:prSet/>
      <dgm:spPr/>
      <dgm:t>
        <a:bodyPr/>
        <a:lstStyle/>
        <a:p>
          <a:endParaRPr lang="zh-CN" altLang="en-US" sz="2000"/>
        </a:p>
      </dgm:t>
    </dgm:pt>
    <dgm:pt modelId="{E284741F-9077-40ED-96BD-4364B7F9FBC5}" type="sibTrans" cxnId="{12DF4ADF-944D-4675-8591-BE79455DEF92}">
      <dgm:prSet/>
      <dgm:spPr/>
      <dgm:t>
        <a:bodyPr/>
        <a:lstStyle/>
        <a:p>
          <a:endParaRPr lang="zh-CN" altLang="en-US" sz="2000"/>
        </a:p>
      </dgm:t>
    </dgm:pt>
    <dgm:pt modelId="{E8DDF611-71B6-47FA-ABA4-BC942C0AA9A1}">
      <dgm:prSet custT="1"/>
      <dgm:spPr/>
      <dgm:t>
        <a:bodyPr/>
        <a:lstStyle/>
        <a:p>
          <a:r>
            <a:rPr lang="zh-CN" altLang="en-US" sz="1400" dirty="0" smtClean="0"/>
            <a:t>收货放错车牌</a:t>
          </a:r>
          <a:endParaRPr lang="zh-CN" altLang="en-US" sz="1400" dirty="0"/>
        </a:p>
      </dgm:t>
    </dgm:pt>
    <dgm:pt modelId="{A2446494-792D-4667-9715-B0AB0FB38E25}" type="parTrans" cxnId="{374B1945-82F0-43D6-90CC-F104982A3A1B}">
      <dgm:prSet/>
      <dgm:spPr/>
      <dgm:t>
        <a:bodyPr/>
        <a:lstStyle/>
        <a:p>
          <a:endParaRPr lang="zh-CN" altLang="en-US" sz="2000"/>
        </a:p>
      </dgm:t>
    </dgm:pt>
    <dgm:pt modelId="{C2846ED1-1719-45C9-A3B6-770A8253F019}" type="sibTrans" cxnId="{374B1945-82F0-43D6-90CC-F104982A3A1B}">
      <dgm:prSet/>
      <dgm:spPr/>
      <dgm:t>
        <a:bodyPr/>
        <a:lstStyle/>
        <a:p>
          <a:endParaRPr lang="zh-CN" altLang="en-US" sz="2000"/>
        </a:p>
      </dgm:t>
    </dgm:pt>
    <dgm:pt modelId="{DF17F64D-D46D-4A7A-9199-6E4E302493AC}">
      <dgm:prSet custT="1"/>
      <dgm:spPr>
        <a:solidFill>
          <a:srgbClr val="FF7C80"/>
        </a:solidFill>
      </dgm:spPr>
      <dgm:t>
        <a:bodyPr/>
        <a:lstStyle/>
        <a:p>
          <a:r>
            <a:rPr lang="zh-CN" altLang="en-US" sz="1400" dirty="0" smtClean="0"/>
            <a:t>收货调整</a:t>
          </a:r>
          <a:endParaRPr lang="zh-CN" altLang="en-US" sz="1400" dirty="0"/>
        </a:p>
      </dgm:t>
    </dgm:pt>
    <dgm:pt modelId="{E73BC4B2-D664-4738-82AE-5B434D83947F}" type="parTrans" cxnId="{DCEAFA47-7A0B-4C9E-B6B1-F79BB4C3493E}">
      <dgm:prSet/>
      <dgm:spPr>
        <a:solidFill>
          <a:srgbClr val="FF7C80"/>
        </a:solidFill>
      </dgm:spPr>
      <dgm:t>
        <a:bodyPr/>
        <a:lstStyle/>
        <a:p>
          <a:endParaRPr lang="zh-CN" altLang="en-US" sz="2000"/>
        </a:p>
      </dgm:t>
    </dgm:pt>
    <dgm:pt modelId="{AAAE5881-8E85-4451-A168-1F7B3242D21E}" type="sibTrans" cxnId="{DCEAFA47-7A0B-4C9E-B6B1-F79BB4C3493E}">
      <dgm:prSet/>
      <dgm:spPr/>
      <dgm:t>
        <a:bodyPr/>
        <a:lstStyle/>
        <a:p>
          <a:endParaRPr lang="zh-CN" altLang="en-US" sz="2000"/>
        </a:p>
      </dgm:t>
    </dgm:pt>
    <dgm:pt modelId="{341C762A-328F-4F52-97AC-F30768B347AB}">
      <dgm:prSet custT="1"/>
      <dgm:spPr>
        <a:solidFill>
          <a:srgbClr val="FF7C80"/>
        </a:solidFill>
      </dgm:spPr>
      <dgm:t>
        <a:bodyPr/>
        <a:lstStyle/>
        <a:p>
          <a:r>
            <a:rPr lang="zh-CN" altLang="en-US" sz="1400" dirty="0" smtClean="0"/>
            <a:t>盘盈</a:t>
          </a:r>
          <a:endParaRPr lang="zh-CN" altLang="en-US" sz="1400" dirty="0"/>
        </a:p>
      </dgm:t>
    </dgm:pt>
    <dgm:pt modelId="{954EBC71-3022-4DC7-B2FB-FB987B1BE7CC}" type="parTrans" cxnId="{0626BC9C-12D6-4929-B0CB-442BF8BB45A2}">
      <dgm:prSet/>
      <dgm:spPr>
        <a:solidFill>
          <a:srgbClr val="FF7C80"/>
        </a:solidFill>
      </dgm:spPr>
      <dgm:t>
        <a:bodyPr/>
        <a:lstStyle/>
        <a:p>
          <a:endParaRPr lang="zh-CN" altLang="en-US" sz="2000"/>
        </a:p>
      </dgm:t>
    </dgm:pt>
    <dgm:pt modelId="{BE024EFC-15AC-49FC-BCA9-7DFF6447BB11}" type="sibTrans" cxnId="{0626BC9C-12D6-4929-B0CB-442BF8BB45A2}">
      <dgm:prSet/>
      <dgm:spPr/>
      <dgm:t>
        <a:bodyPr/>
        <a:lstStyle/>
        <a:p>
          <a:endParaRPr lang="zh-CN" altLang="en-US" sz="2000"/>
        </a:p>
      </dgm:t>
    </dgm:pt>
    <dgm:pt modelId="{288E7159-8CA7-47DA-B53C-8C423FFF5AE9}">
      <dgm:prSet custT="1"/>
      <dgm:spPr>
        <a:solidFill>
          <a:srgbClr val="FF7C80"/>
        </a:solidFill>
      </dgm:spPr>
      <dgm:t>
        <a:bodyPr/>
        <a:lstStyle/>
        <a:p>
          <a:r>
            <a:rPr lang="zh-CN" altLang="en-US" sz="1400" dirty="0" smtClean="0"/>
            <a:t>车牌商品对应调整</a:t>
          </a:r>
          <a:endParaRPr lang="zh-CN" altLang="en-US" sz="1400" dirty="0"/>
        </a:p>
      </dgm:t>
    </dgm:pt>
    <dgm:pt modelId="{C0758859-2F48-4757-8D42-7637824C4CBF}" type="parTrans" cxnId="{96006C59-3D8C-479C-AA9F-875A25318B20}">
      <dgm:prSet/>
      <dgm:spPr>
        <a:solidFill>
          <a:srgbClr val="FF7C80"/>
        </a:solidFill>
      </dgm:spPr>
      <dgm:t>
        <a:bodyPr/>
        <a:lstStyle/>
        <a:p>
          <a:endParaRPr lang="zh-CN" altLang="en-US" sz="2000"/>
        </a:p>
      </dgm:t>
    </dgm:pt>
    <dgm:pt modelId="{18CA0FDE-7624-4E44-A063-5E63AA0AE00E}" type="sibTrans" cxnId="{96006C59-3D8C-479C-AA9F-875A25318B20}">
      <dgm:prSet/>
      <dgm:spPr/>
      <dgm:t>
        <a:bodyPr/>
        <a:lstStyle/>
        <a:p>
          <a:endParaRPr lang="zh-CN" altLang="en-US" sz="2000"/>
        </a:p>
      </dgm:t>
    </dgm:pt>
    <dgm:pt modelId="{52D933C7-E9AD-4A7A-B8AA-44D61B7616E1}" type="pres">
      <dgm:prSet presAssocID="{704C1802-A326-4E6C-8470-1F2A3B8D54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EFF793A-E78C-43E8-9BE5-03AC46B7144E}" type="pres">
      <dgm:prSet presAssocID="{25E6FC77-73F9-4826-A4A9-E34F330F9CF2}" presName="hierRoot1" presStyleCnt="0">
        <dgm:presLayoutVars>
          <dgm:hierBranch val="init"/>
        </dgm:presLayoutVars>
      </dgm:prSet>
      <dgm:spPr/>
    </dgm:pt>
    <dgm:pt modelId="{038C4FFD-5FCA-4EE8-9E27-E6D497858CBB}" type="pres">
      <dgm:prSet presAssocID="{25E6FC77-73F9-4826-A4A9-E34F330F9CF2}" presName="rootComposite1" presStyleCnt="0"/>
      <dgm:spPr/>
    </dgm:pt>
    <dgm:pt modelId="{2A3CAFB4-0CE9-4836-AFFD-E05D22A61361}" type="pres">
      <dgm:prSet presAssocID="{25E6FC77-73F9-4826-A4A9-E34F330F9C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A0D675-743B-4BF9-84A5-DECF30FE0B33}" type="pres">
      <dgm:prSet presAssocID="{25E6FC77-73F9-4826-A4A9-E34F330F9CF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3C0EB4C-3652-4E6D-9A7E-870CEF50C335}" type="pres">
      <dgm:prSet presAssocID="{25E6FC77-73F9-4826-A4A9-E34F330F9CF2}" presName="hierChild2" presStyleCnt="0"/>
      <dgm:spPr/>
    </dgm:pt>
    <dgm:pt modelId="{82CA9823-6C2D-4843-B8A3-B2700F46B3A0}" type="pres">
      <dgm:prSet presAssocID="{0C878B3C-81FF-4C66-90A6-D0095F97E1B8}" presName="Name37" presStyleLbl="parChTrans1D2" presStyleIdx="0" presStyleCnt="1"/>
      <dgm:spPr/>
      <dgm:t>
        <a:bodyPr/>
        <a:lstStyle/>
        <a:p>
          <a:endParaRPr lang="zh-CN" altLang="en-US"/>
        </a:p>
      </dgm:t>
    </dgm:pt>
    <dgm:pt modelId="{037F4C2C-AA79-4D41-B6D7-358B4EAEEE97}" type="pres">
      <dgm:prSet presAssocID="{0D306E73-6ABD-41DE-BE3E-8A3D3157680F}" presName="hierRoot2" presStyleCnt="0">
        <dgm:presLayoutVars>
          <dgm:hierBranch val="init"/>
        </dgm:presLayoutVars>
      </dgm:prSet>
      <dgm:spPr/>
    </dgm:pt>
    <dgm:pt modelId="{62D802E7-AD72-42A3-997F-DF5B7F1F764A}" type="pres">
      <dgm:prSet presAssocID="{0D306E73-6ABD-41DE-BE3E-8A3D3157680F}" presName="rootComposite" presStyleCnt="0"/>
      <dgm:spPr/>
    </dgm:pt>
    <dgm:pt modelId="{817299E9-F4FE-48ED-A725-F0F42A872CEE}" type="pres">
      <dgm:prSet presAssocID="{0D306E73-6ABD-41DE-BE3E-8A3D3157680F}" presName="rootText" presStyleLbl="node2" presStyleIdx="0" presStyleCnt="1" custScaleX="1431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344C48-C71D-4B4B-A964-97E5C75AD41A}" type="pres">
      <dgm:prSet presAssocID="{0D306E73-6ABD-41DE-BE3E-8A3D3157680F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8D1E4D36-4EAB-4D5D-AF96-1E9D9BBE92A6}" type="pres">
      <dgm:prSet presAssocID="{0D306E73-6ABD-41DE-BE3E-8A3D3157680F}" presName="hierChild4" presStyleCnt="0"/>
      <dgm:spPr/>
    </dgm:pt>
    <dgm:pt modelId="{B2875733-54CB-4D53-A179-FDCB3C0DCA25}" type="pres">
      <dgm:prSet presAssocID="{3E2B12BB-3849-42B9-9A72-8B9E414CFF50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2E5CC24C-09E6-4965-8D2F-9D64BEFB1DD9}" type="pres">
      <dgm:prSet presAssocID="{AB1864CA-A1B3-4A6D-9CAE-FCBD2E1C8C9A}" presName="hierRoot2" presStyleCnt="0">
        <dgm:presLayoutVars>
          <dgm:hierBranch val="init"/>
        </dgm:presLayoutVars>
      </dgm:prSet>
      <dgm:spPr/>
    </dgm:pt>
    <dgm:pt modelId="{4ECADAC3-1269-48A1-8E6D-26C06562674F}" type="pres">
      <dgm:prSet presAssocID="{AB1864CA-A1B3-4A6D-9CAE-FCBD2E1C8C9A}" presName="rootComposite" presStyleCnt="0"/>
      <dgm:spPr/>
    </dgm:pt>
    <dgm:pt modelId="{4A26A86B-47E4-44F8-BB8C-C88CD5CED27C}" type="pres">
      <dgm:prSet presAssocID="{AB1864CA-A1B3-4A6D-9CAE-FCBD2E1C8C9A}" presName="rootText" presStyleLbl="node3" presStyleIdx="0" presStyleCnt="2" custLinFactNeighborX="-1668" custLinFactNeighborY="-19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79A8FD-ABC4-4D47-967A-198AE2EFBD57}" type="pres">
      <dgm:prSet presAssocID="{AB1864CA-A1B3-4A6D-9CAE-FCBD2E1C8C9A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DDDFC0F2-71CA-4098-B1C4-7AC03DC33017}" type="pres">
      <dgm:prSet presAssocID="{AB1864CA-A1B3-4A6D-9CAE-FCBD2E1C8C9A}" presName="hierChild4" presStyleCnt="0"/>
      <dgm:spPr/>
    </dgm:pt>
    <dgm:pt modelId="{B1676420-99C6-41BD-82A4-29ADB5B1C42C}" type="pres">
      <dgm:prSet presAssocID="{B9FD8AD8-76EB-481C-8DEE-F4A37FA2DAD9}" presName="Name37" presStyleLbl="parChTrans1D4" presStyleIdx="0" presStyleCnt="7"/>
      <dgm:spPr/>
      <dgm:t>
        <a:bodyPr/>
        <a:lstStyle/>
        <a:p>
          <a:endParaRPr lang="zh-CN" altLang="en-US"/>
        </a:p>
      </dgm:t>
    </dgm:pt>
    <dgm:pt modelId="{841336BC-5DDF-49F8-9531-337AFDDAF3FB}" type="pres">
      <dgm:prSet presAssocID="{007E31B5-D616-4A9E-9B7B-ADDFE41FE163}" presName="hierRoot2" presStyleCnt="0">
        <dgm:presLayoutVars>
          <dgm:hierBranch/>
        </dgm:presLayoutVars>
      </dgm:prSet>
      <dgm:spPr/>
    </dgm:pt>
    <dgm:pt modelId="{BF2782E8-080F-4821-80B2-0F0B9B5A52EC}" type="pres">
      <dgm:prSet presAssocID="{007E31B5-D616-4A9E-9B7B-ADDFE41FE163}" presName="rootComposite" presStyleCnt="0"/>
      <dgm:spPr/>
    </dgm:pt>
    <dgm:pt modelId="{EE246A13-4891-4447-A75A-AB43043C60A9}" type="pres">
      <dgm:prSet presAssocID="{007E31B5-D616-4A9E-9B7B-ADDFE41FE16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D665BF-890A-4795-90DC-7DE2F5914375}" type="pres">
      <dgm:prSet presAssocID="{007E31B5-D616-4A9E-9B7B-ADDFE41FE163}" presName="rootConnector" presStyleLbl="node4" presStyleIdx="0" presStyleCnt="7"/>
      <dgm:spPr/>
      <dgm:t>
        <a:bodyPr/>
        <a:lstStyle/>
        <a:p>
          <a:endParaRPr lang="zh-CN" altLang="en-US"/>
        </a:p>
      </dgm:t>
    </dgm:pt>
    <dgm:pt modelId="{03290B4A-BC01-4E06-85FF-FB5D1AE1DCFB}" type="pres">
      <dgm:prSet presAssocID="{007E31B5-D616-4A9E-9B7B-ADDFE41FE163}" presName="hierChild4" presStyleCnt="0"/>
      <dgm:spPr/>
    </dgm:pt>
    <dgm:pt modelId="{9C16E5E6-FE04-4CBC-A9CE-3C745A179DA2}" type="pres">
      <dgm:prSet presAssocID="{0ABA6252-44EF-483A-A8F0-9424332FC0FF}" presName="Name35" presStyleLbl="parChTrans1D4" presStyleIdx="1" presStyleCnt="7"/>
      <dgm:spPr/>
      <dgm:t>
        <a:bodyPr/>
        <a:lstStyle/>
        <a:p>
          <a:endParaRPr lang="zh-CN" altLang="en-US"/>
        </a:p>
      </dgm:t>
    </dgm:pt>
    <dgm:pt modelId="{23AA4CF1-0084-4370-A4A7-16C8AEDEFA72}" type="pres">
      <dgm:prSet presAssocID="{74EE35DF-6EE8-473A-8C7A-343885219347}" presName="hierRoot2" presStyleCnt="0">
        <dgm:presLayoutVars>
          <dgm:hierBranch/>
        </dgm:presLayoutVars>
      </dgm:prSet>
      <dgm:spPr/>
    </dgm:pt>
    <dgm:pt modelId="{A07E1732-8244-4090-8E74-60D9AA54DA73}" type="pres">
      <dgm:prSet presAssocID="{74EE35DF-6EE8-473A-8C7A-343885219347}" presName="rootComposite" presStyleCnt="0"/>
      <dgm:spPr/>
    </dgm:pt>
    <dgm:pt modelId="{7BE6A1D3-40CC-428F-96DB-6231259B0EEA}" type="pres">
      <dgm:prSet presAssocID="{74EE35DF-6EE8-473A-8C7A-343885219347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70817C-1E65-42B5-854A-CE3E77D746B2}" type="pres">
      <dgm:prSet presAssocID="{74EE35DF-6EE8-473A-8C7A-343885219347}" presName="rootConnector" presStyleLbl="node4" presStyleIdx="1" presStyleCnt="7"/>
      <dgm:spPr/>
      <dgm:t>
        <a:bodyPr/>
        <a:lstStyle/>
        <a:p>
          <a:endParaRPr lang="zh-CN" altLang="en-US"/>
        </a:p>
      </dgm:t>
    </dgm:pt>
    <dgm:pt modelId="{9057CE24-B240-4DD8-B967-6E99425B0228}" type="pres">
      <dgm:prSet presAssocID="{74EE35DF-6EE8-473A-8C7A-343885219347}" presName="hierChild4" presStyleCnt="0"/>
      <dgm:spPr/>
    </dgm:pt>
    <dgm:pt modelId="{94DF3557-DAB0-4CD9-8C71-00B390B24954}" type="pres">
      <dgm:prSet presAssocID="{74EE35DF-6EE8-473A-8C7A-343885219347}" presName="hierChild5" presStyleCnt="0"/>
      <dgm:spPr/>
    </dgm:pt>
    <dgm:pt modelId="{A4DBADC2-6FAC-4569-B127-CCFDD6F20BB5}" type="pres">
      <dgm:prSet presAssocID="{007E31B5-D616-4A9E-9B7B-ADDFE41FE163}" presName="hierChild5" presStyleCnt="0"/>
      <dgm:spPr/>
    </dgm:pt>
    <dgm:pt modelId="{8B1C25C5-E53F-4CB9-ACA6-E93FBFAF225A}" type="pres">
      <dgm:prSet presAssocID="{AB1864CA-A1B3-4A6D-9CAE-FCBD2E1C8C9A}" presName="hierChild5" presStyleCnt="0"/>
      <dgm:spPr/>
    </dgm:pt>
    <dgm:pt modelId="{C92A74CA-7A43-4971-B385-D8FC78F139D0}" type="pres">
      <dgm:prSet presAssocID="{1D66F046-4BE1-4AFB-B0BA-1C3A42DC8C28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0011C810-8DFF-4640-9A58-792D4B433AA6}" type="pres">
      <dgm:prSet presAssocID="{F3B2B343-1E30-4695-A3C2-2CE124A35D99}" presName="hierRoot2" presStyleCnt="0">
        <dgm:presLayoutVars>
          <dgm:hierBranch/>
        </dgm:presLayoutVars>
      </dgm:prSet>
      <dgm:spPr/>
    </dgm:pt>
    <dgm:pt modelId="{12DF4358-9587-4188-90EC-C86DBD979A6F}" type="pres">
      <dgm:prSet presAssocID="{F3B2B343-1E30-4695-A3C2-2CE124A35D99}" presName="rootComposite" presStyleCnt="0"/>
      <dgm:spPr/>
    </dgm:pt>
    <dgm:pt modelId="{DA051327-6F84-44BF-BA5B-0A30DD647635}" type="pres">
      <dgm:prSet presAssocID="{F3B2B343-1E30-4695-A3C2-2CE124A35D9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281A6E-A958-4D92-8EBB-6F2F986BE10C}" type="pres">
      <dgm:prSet presAssocID="{F3B2B343-1E30-4695-A3C2-2CE124A35D99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EECA350D-1959-4576-9532-49743E9DEC1C}" type="pres">
      <dgm:prSet presAssocID="{F3B2B343-1E30-4695-A3C2-2CE124A35D99}" presName="hierChild4" presStyleCnt="0"/>
      <dgm:spPr/>
    </dgm:pt>
    <dgm:pt modelId="{211F8CB6-6CFB-4C3B-9B6D-752913B6092B}" type="pres">
      <dgm:prSet presAssocID="{A057CACB-1690-44E7-A035-C55F877E3900}" presName="Name35" presStyleLbl="parChTrans1D4" presStyleIdx="2" presStyleCnt="7"/>
      <dgm:spPr/>
      <dgm:t>
        <a:bodyPr/>
        <a:lstStyle/>
        <a:p>
          <a:endParaRPr lang="zh-CN" altLang="en-US"/>
        </a:p>
      </dgm:t>
    </dgm:pt>
    <dgm:pt modelId="{FEBAF827-6996-444B-B01B-50A6E38C361A}" type="pres">
      <dgm:prSet presAssocID="{D4587021-2E45-4067-A700-09FB6C18FC4C}" presName="hierRoot2" presStyleCnt="0">
        <dgm:presLayoutVars>
          <dgm:hierBranch/>
        </dgm:presLayoutVars>
      </dgm:prSet>
      <dgm:spPr/>
    </dgm:pt>
    <dgm:pt modelId="{D0D051F7-73EC-4D6F-8D12-87596BCE28B0}" type="pres">
      <dgm:prSet presAssocID="{D4587021-2E45-4067-A700-09FB6C18FC4C}" presName="rootComposite" presStyleCnt="0"/>
      <dgm:spPr/>
    </dgm:pt>
    <dgm:pt modelId="{A3C1706F-21BC-43C5-9560-BDC9D4045024}" type="pres">
      <dgm:prSet presAssocID="{D4587021-2E45-4067-A700-09FB6C18FC4C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F84C8E-5FB1-4BD0-A085-B54E4B197ED6}" type="pres">
      <dgm:prSet presAssocID="{D4587021-2E45-4067-A700-09FB6C18FC4C}" presName="rootConnector" presStyleLbl="node4" presStyleIdx="2" presStyleCnt="7"/>
      <dgm:spPr/>
      <dgm:t>
        <a:bodyPr/>
        <a:lstStyle/>
        <a:p>
          <a:endParaRPr lang="zh-CN" altLang="en-US"/>
        </a:p>
      </dgm:t>
    </dgm:pt>
    <dgm:pt modelId="{1D3C86E6-3A6A-4A66-B778-D43FB8F88F94}" type="pres">
      <dgm:prSet presAssocID="{D4587021-2E45-4067-A700-09FB6C18FC4C}" presName="hierChild4" presStyleCnt="0"/>
      <dgm:spPr/>
    </dgm:pt>
    <dgm:pt modelId="{0C6D447C-8FAC-4768-99DE-29CE6D8D9D11}" type="pres">
      <dgm:prSet presAssocID="{E73BC4B2-D664-4738-82AE-5B434D83947F}" presName="Name35" presStyleLbl="parChTrans1D4" presStyleIdx="3" presStyleCnt="7"/>
      <dgm:spPr/>
      <dgm:t>
        <a:bodyPr/>
        <a:lstStyle/>
        <a:p>
          <a:endParaRPr lang="zh-CN" altLang="en-US"/>
        </a:p>
      </dgm:t>
    </dgm:pt>
    <dgm:pt modelId="{AD47C017-ED06-44D9-9906-C4BE6DB54339}" type="pres">
      <dgm:prSet presAssocID="{DF17F64D-D46D-4A7A-9199-6E4E302493AC}" presName="hierRoot2" presStyleCnt="0">
        <dgm:presLayoutVars>
          <dgm:hierBranch val="init"/>
        </dgm:presLayoutVars>
      </dgm:prSet>
      <dgm:spPr/>
    </dgm:pt>
    <dgm:pt modelId="{7D43F19D-F297-4330-BEA8-4836F8512E81}" type="pres">
      <dgm:prSet presAssocID="{DF17F64D-D46D-4A7A-9199-6E4E302493AC}" presName="rootComposite" presStyleCnt="0"/>
      <dgm:spPr/>
    </dgm:pt>
    <dgm:pt modelId="{D12C6274-AF06-49B2-B241-7FAED3C3BD2D}" type="pres">
      <dgm:prSet presAssocID="{DF17F64D-D46D-4A7A-9199-6E4E302493AC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DCE4FB-6C5B-4143-A315-6B14B3160540}" type="pres">
      <dgm:prSet presAssocID="{DF17F64D-D46D-4A7A-9199-6E4E302493AC}" presName="rootConnector" presStyleLbl="node4" presStyleIdx="3" presStyleCnt="7"/>
      <dgm:spPr/>
      <dgm:t>
        <a:bodyPr/>
        <a:lstStyle/>
        <a:p>
          <a:endParaRPr lang="zh-CN" altLang="en-US"/>
        </a:p>
      </dgm:t>
    </dgm:pt>
    <dgm:pt modelId="{BDD5C707-A496-4E38-8236-542E77321E44}" type="pres">
      <dgm:prSet presAssocID="{DF17F64D-D46D-4A7A-9199-6E4E302493AC}" presName="hierChild4" presStyleCnt="0"/>
      <dgm:spPr/>
    </dgm:pt>
    <dgm:pt modelId="{664296CB-F8C9-4C59-8FA5-8BCD1AA40386}" type="pres">
      <dgm:prSet presAssocID="{DF17F64D-D46D-4A7A-9199-6E4E302493AC}" presName="hierChild5" presStyleCnt="0"/>
      <dgm:spPr/>
    </dgm:pt>
    <dgm:pt modelId="{3C9C9032-2399-4501-8786-6ADEDD65C99E}" type="pres">
      <dgm:prSet presAssocID="{954EBC71-3022-4DC7-B2FB-FB987B1BE7CC}" presName="Name35" presStyleLbl="parChTrans1D4" presStyleIdx="4" presStyleCnt="7"/>
      <dgm:spPr/>
      <dgm:t>
        <a:bodyPr/>
        <a:lstStyle/>
        <a:p>
          <a:endParaRPr lang="zh-CN" altLang="en-US"/>
        </a:p>
      </dgm:t>
    </dgm:pt>
    <dgm:pt modelId="{4C713ACB-D992-439D-A7D8-1B0F029F69A1}" type="pres">
      <dgm:prSet presAssocID="{341C762A-328F-4F52-97AC-F30768B347AB}" presName="hierRoot2" presStyleCnt="0">
        <dgm:presLayoutVars>
          <dgm:hierBranch val="init"/>
        </dgm:presLayoutVars>
      </dgm:prSet>
      <dgm:spPr/>
    </dgm:pt>
    <dgm:pt modelId="{07B8A0E0-90C8-4FDB-B063-75AD14D8B0C2}" type="pres">
      <dgm:prSet presAssocID="{341C762A-328F-4F52-97AC-F30768B347AB}" presName="rootComposite" presStyleCnt="0"/>
      <dgm:spPr/>
    </dgm:pt>
    <dgm:pt modelId="{7E580AEA-1316-44F9-9AAF-278896E22688}" type="pres">
      <dgm:prSet presAssocID="{341C762A-328F-4F52-97AC-F30768B347AB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55A53-B3DF-448E-B6B2-40B639141F64}" type="pres">
      <dgm:prSet presAssocID="{341C762A-328F-4F52-97AC-F30768B347AB}" presName="rootConnector" presStyleLbl="node4" presStyleIdx="4" presStyleCnt="7"/>
      <dgm:spPr/>
      <dgm:t>
        <a:bodyPr/>
        <a:lstStyle/>
        <a:p>
          <a:endParaRPr lang="zh-CN" altLang="en-US"/>
        </a:p>
      </dgm:t>
    </dgm:pt>
    <dgm:pt modelId="{0CDB09F1-1093-480F-81DF-D9173EBF4E48}" type="pres">
      <dgm:prSet presAssocID="{341C762A-328F-4F52-97AC-F30768B347AB}" presName="hierChild4" presStyleCnt="0"/>
      <dgm:spPr/>
    </dgm:pt>
    <dgm:pt modelId="{C57C306B-CE3C-442E-BE7D-567305DDE028}" type="pres">
      <dgm:prSet presAssocID="{341C762A-328F-4F52-97AC-F30768B347AB}" presName="hierChild5" presStyleCnt="0"/>
      <dgm:spPr/>
    </dgm:pt>
    <dgm:pt modelId="{9C476339-DEF3-4AE0-A875-CB449095EF53}" type="pres">
      <dgm:prSet presAssocID="{D4587021-2E45-4067-A700-09FB6C18FC4C}" presName="hierChild5" presStyleCnt="0"/>
      <dgm:spPr/>
    </dgm:pt>
    <dgm:pt modelId="{4CB5049C-8B92-4A2E-BD20-11260380D472}" type="pres">
      <dgm:prSet presAssocID="{A2446494-792D-4667-9715-B0AB0FB38E25}" presName="Name35" presStyleLbl="parChTrans1D4" presStyleIdx="5" presStyleCnt="7"/>
      <dgm:spPr/>
      <dgm:t>
        <a:bodyPr/>
        <a:lstStyle/>
        <a:p>
          <a:endParaRPr lang="zh-CN" altLang="en-US"/>
        </a:p>
      </dgm:t>
    </dgm:pt>
    <dgm:pt modelId="{038FE0CC-D8D0-4173-88C9-71346F96FCCA}" type="pres">
      <dgm:prSet presAssocID="{E8DDF611-71B6-47FA-ABA4-BC942C0AA9A1}" presName="hierRoot2" presStyleCnt="0">
        <dgm:presLayoutVars>
          <dgm:hierBranch/>
        </dgm:presLayoutVars>
      </dgm:prSet>
      <dgm:spPr/>
    </dgm:pt>
    <dgm:pt modelId="{9C7A10D5-0E27-4DEF-97F5-CFBF3B8D25FE}" type="pres">
      <dgm:prSet presAssocID="{E8DDF611-71B6-47FA-ABA4-BC942C0AA9A1}" presName="rootComposite" presStyleCnt="0"/>
      <dgm:spPr/>
    </dgm:pt>
    <dgm:pt modelId="{1CF50D82-155D-4AFD-8317-360E00A20ACF}" type="pres">
      <dgm:prSet presAssocID="{E8DDF611-71B6-47FA-ABA4-BC942C0AA9A1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0091A7-1A85-4A17-A384-CDE4F708E719}" type="pres">
      <dgm:prSet presAssocID="{E8DDF611-71B6-47FA-ABA4-BC942C0AA9A1}" presName="rootConnector" presStyleLbl="node4" presStyleIdx="5" presStyleCnt="7"/>
      <dgm:spPr/>
      <dgm:t>
        <a:bodyPr/>
        <a:lstStyle/>
        <a:p>
          <a:endParaRPr lang="zh-CN" altLang="en-US"/>
        </a:p>
      </dgm:t>
    </dgm:pt>
    <dgm:pt modelId="{5667056E-CEEE-437B-B2CE-2D2F3AE3C251}" type="pres">
      <dgm:prSet presAssocID="{E8DDF611-71B6-47FA-ABA4-BC942C0AA9A1}" presName="hierChild4" presStyleCnt="0"/>
      <dgm:spPr/>
    </dgm:pt>
    <dgm:pt modelId="{5F541FE7-A278-4835-BE22-3B634B10ADAC}" type="pres">
      <dgm:prSet presAssocID="{C0758859-2F48-4757-8D42-7637824C4CBF}" presName="Name35" presStyleLbl="parChTrans1D4" presStyleIdx="6" presStyleCnt="7"/>
      <dgm:spPr/>
      <dgm:t>
        <a:bodyPr/>
        <a:lstStyle/>
        <a:p>
          <a:endParaRPr lang="zh-CN" altLang="en-US"/>
        </a:p>
      </dgm:t>
    </dgm:pt>
    <dgm:pt modelId="{4244C003-4084-4668-AEAE-FA0CAA55B767}" type="pres">
      <dgm:prSet presAssocID="{288E7159-8CA7-47DA-B53C-8C423FFF5AE9}" presName="hierRoot2" presStyleCnt="0">
        <dgm:presLayoutVars>
          <dgm:hierBranch val="init"/>
        </dgm:presLayoutVars>
      </dgm:prSet>
      <dgm:spPr/>
    </dgm:pt>
    <dgm:pt modelId="{D8B2075C-AE59-4020-9632-C643AB6F349C}" type="pres">
      <dgm:prSet presAssocID="{288E7159-8CA7-47DA-B53C-8C423FFF5AE9}" presName="rootComposite" presStyleCnt="0"/>
      <dgm:spPr/>
    </dgm:pt>
    <dgm:pt modelId="{306A3F65-FF20-4DCB-B744-DA0530446081}" type="pres">
      <dgm:prSet presAssocID="{288E7159-8CA7-47DA-B53C-8C423FFF5AE9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558FEE-3B35-4A49-89F0-A3778F79A1CD}" type="pres">
      <dgm:prSet presAssocID="{288E7159-8CA7-47DA-B53C-8C423FFF5AE9}" presName="rootConnector" presStyleLbl="node4" presStyleIdx="6" presStyleCnt="7"/>
      <dgm:spPr/>
      <dgm:t>
        <a:bodyPr/>
        <a:lstStyle/>
        <a:p>
          <a:endParaRPr lang="zh-CN" altLang="en-US"/>
        </a:p>
      </dgm:t>
    </dgm:pt>
    <dgm:pt modelId="{DA2FB164-5615-4926-BC98-680A2CD895C1}" type="pres">
      <dgm:prSet presAssocID="{288E7159-8CA7-47DA-B53C-8C423FFF5AE9}" presName="hierChild4" presStyleCnt="0"/>
      <dgm:spPr/>
    </dgm:pt>
    <dgm:pt modelId="{86E422BC-B11A-4850-A303-762185DEAB38}" type="pres">
      <dgm:prSet presAssocID="{288E7159-8CA7-47DA-B53C-8C423FFF5AE9}" presName="hierChild5" presStyleCnt="0"/>
      <dgm:spPr/>
    </dgm:pt>
    <dgm:pt modelId="{C4DFB637-D9CC-44E4-89DF-302B2B19DF21}" type="pres">
      <dgm:prSet presAssocID="{E8DDF611-71B6-47FA-ABA4-BC942C0AA9A1}" presName="hierChild5" presStyleCnt="0"/>
      <dgm:spPr/>
    </dgm:pt>
    <dgm:pt modelId="{FC7B5922-3BA9-4F67-81A3-2B4AEA208EB4}" type="pres">
      <dgm:prSet presAssocID="{F3B2B343-1E30-4695-A3C2-2CE124A35D99}" presName="hierChild5" presStyleCnt="0"/>
      <dgm:spPr/>
    </dgm:pt>
    <dgm:pt modelId="{6D3C1945-22CC-4A21-85D1-0E3B64774D63}" type="pres">
      <dgm:prSet presAssocID="{0D306E73-6ABD-41DE-BE3E-8A3D3157680F}" presName="hierChild5" presStyleCnt="0"/>
      <dgm:spPr/>
    </dgm:pt>
    <dgm:pt modelId="{0C81A140-59FD-4684-98DD-39086F08DBC7}" type="pres">
      <dgm:prSet presAssocID="{25E6FC77-73F9-4826-A4A9-E34F330F9CF2}" presName="hierChild3" presStyleCnt="0"/>
      <dgm:spPr/>
    </dgm:pt>
  </dgm:ptLst>
  <dgm:cxnLst>
    <dgm:cxn modelId="{DB7A0373-8A0F-44AE-9B4A-AA633AD05E97}" srcId="{AB1864CA-A1B3-4A6D-9CAE-FCBD2E1C8C9A}" destId="{007E31B5-D616-4A9E-9B7B-ADDFE41FE163}" srcOrd="0" destOrd="0" parTransId="{B9FD8AD8-76EB-481C-8DEE-F4A37FA2DAD9}" sibTransId="{819F6085-01EF-4D1C-B510-A6F5D8BE205F}"/>
    <dgm:cxn modelId="{A8E9FAE9-6DE3-49B2-821A-37DFE3CD7975}" type="presOf" srcId="{704C1802-A326-4E6C-8470-1F2A3B8D548F}" destId="{52D933C7-E9AD-4A7A-B8AA-44D61B7616E1}" srcOrd="0" destOrd="0" presId="urn:microsoft.com/office/officeart/2005/8/layout/orgChart1"/>
    <dgm:cxn modelId="{8479DACD-5E27-42AC-A9A2-EE4E2BFFAFAE}" type="presOf" srcId="{D4587021-2E45-4067-A700-09FB6C18FC4C}" destId="{19F84C8E-5FB1-4BD0-A085-B54E4B197ED6}" srcOrd="1" destOrd="0" presId="urn:microsoft.com/office/officeart/2005/8/layout/orgChart1"/>
    <dgm:cxn modelId="{8EB85059-91BC-45FD-BF84-6443AC4F2F57}" type="presOf" srcId="{0D306E73-6ABD-41DE-BE3E-8A3D3157680F}" destId="{04344C48-C71D-4B4B-A964-97E5C75AD41A}" srcOrd="1" destOrd="0" presId="urn:microsoft.com/office/officeart/2005/8/layout/orgChart1"/>
    <dgm:cxn modelId="{D877043A-9AF4-4C12-9563-437499DE7792}" type="presOf" srcId="{C0758859-2F48-4757-8D42-7637824C4CBF}" destId="{5F541FE7-A278-4835-BE22-3B634B10ADAC}" srcOrd="0" destOrd="0" presId="urn:microsoft.com/office/officeart/2005/8/layout/orgChart1"/>
    <dgm:cxn modelId="{74E02B04-3789-41FF-B62E-404EE1E14EF5}" srcId="{704C1802-A326-4E6C-8470-1F2A3B8D548F}" destId="{25E6FC77-73F9-4826-A4A9-E34F330F9CF2}" srcOrd="0" destOrd="0" parTransId="{AF7263F4-4EC9-4774-89DB-6B2E60D3D7B2}" sibTransId="{8946479C-A382-4B87-A480-C62C089E9669}"/>
    <dgm:cxn modelId="{E33765EC-1996-4D79-AB3D-A43FB586D87D}" type="presOf" srcId="{F3B2B343-1E30-4695-A3C2-2CE124A35D99}" destId="{DA051327-6F84-44BF-BA5B-0A30DD647635}" srcOrd="0" destOrd="0" presId="urn:microsoft.com/office/officeart/2005/8/layout/orgChart1"/>
    <dgm:cxn modelId="{8444696F-9CF6-4BF7-8F01-4BA268E5A769}" type="presOf" srcId="{0C878B3C-81FF-4C66-90A6-D0095F97E1B8}" destId="{82CA9823-6C2D-4843-B8A3-B2700F46B3A0}" srcOrd="0" destOrd="0" presId="urn:microsoft.com/office/officeart/2005/8/layout/orgChart1"/>
    <dgm:cxn modelId="{B586A631-6CFB-42E7-8DBC-2D56FAA30D2B}" type="presOf" srcId="{288E7159-8CA7-47DA-B53C-8C423FFF5AE9}" destId="{306A3F65-FF20-4DCB-B744-DA0530446081}" srcOrd="0" destOrd="0" presId="urn:microsoft.com/office/officeart/2005/8/layout/orgChart1"/>
    <dgm:cxn modelId="{060E2176-CD2B-468E-9962-61CC177C71EF}" type="presOf" srcId="{3E2B12BB-3849-42B9-9A72-8B9E414CFF50}" destId="{B2875733-54CB-4D53-A179-FDCB3C0DCA25}" srcOrd="0" destOrd="0" presId="urn:microsoft.com/office/officeart/2005/8/layout/orgChart1"/>
    <dgm:cxn modelId="{338E8045-BFC7-4E2A-95AB-DEEC88A9016E}" srcId="{007E31B5-D616-4A9E-9B7B-ADDFE41FE163}" destId="{74EE35DF-6EE8-473A-8C7A-343885219347}" srcOrd="0" destOrd="0" parTransId="{0ABA6252-44EF-483A-A8F0-9424332FC0FF}" sibTransId="{8CDE3A78-A887-46B8-B6F5-89CE54ECBD19}"/>
    <dgm:cxn modelId="{96006C59-3D8C-479C-AA9F-875A25318B20}" srcId="{E8DDF611-71B6-47FA-ABA4-BC942C0AA9A1}" destId="{288E7159-8CA7-47DA-B53C-8C423FFF5AE9}" srcOrd="0" destOrd="0" parTransId="{C0758859-2F48-4757-8D42-7637824C4CBF}" sibTransId="{18CA0FDE-7624-4E44-A063-5E63AA0AE00E}"/>
    <dgm:cxn modelId="{EBE8D369-BBA6-450E-88CA-FA4E363E7A88}" srcId="{25E6FC77-73F9-4826-A4A9-E34F330F9CF2}" destId="{0D306E73-6ABD-41DE-BE3E-8A3D3157680F}" srcOrd="0" destOrd="0" parTransId="{0C878B3C-81FF-4C66-90A6-D0095F97E1B8}" sibTransId="{1F3E56E6-1FF6-48C1-B945-0746CA3CCBBB}"/>
    <dgm:cxn modelId="{374B1945-82F0-43D6-90CC-F104982A3A1B}" srcId="{F3B2B343-1E30-4695-A3C2-2CE124A35D99}" destId="{E8DDF611-71B6-47FA-ABA4-BC942C0AA9A1}" srcOrd="1" destOrd="0" parTransId="{A2446494-792D-4667-9715-B0AB0FB38E25}" sibTransId="{C2846ED1-1719-45C9-A3B6-770A8253F019}"/>
    <dgm:cxn modelId="{5F9B2121-4217-4996-AB7C-57AC6ECF02F9}" type="presOf" srcId="{AB1864CA-A1B3-4A6D-9CAE-FCBD2E1C8C9A}" destId="{4A26A86B-47E4-44F8-BB8C-C88CD5CED27C}" srcOrd="0" destOrd="0" presId="urn:microsoft.com/office/officeart/2005/8/layout/orgChart1"/>
    <dgm:cxn modelId="{23A0299D-16D1-45D4-BABA-EC8A6984F441}" type="presOf" srcId="{007E31B5-D616-4A9E-9B7B-ADDFE41FE163}" destId="{EE246A13-4891-4447-A75A-AB43043C60A9}" srcOrd="0" destOrd="0" presId="urn:microsoft.com/office/officeart/2005/8/layout/orgChart1"/>
    <dgm:cxn modelId="{DCEAFA47-7A0B-4C9E-B6B1-F79BB4C3493E}" srcId="{D4587021-2E45-4067-A700-09FB6C18FC4C}" destId="{DF17F64D-D46D-4A7A-9199-6E4E302493AC}" srcOrd="0" destOrd="0" parTransId="{E73BC4B2-D664-4738-82AE-5B434D83947F}" sibTransId="{AAAE5881-8E85-4451-A168-1F7B3242D21E}"/>
    <dgm:cxn modelId="{AC6DCEE1-9D0E-4E3E-85A6-FD0ADA0020B4}" type="presOf" srcId="{DF17F64D-D46D-4A7A-9199-6E4E302493AC}" destId="{D12C6274-AF06-49B2-B241-7FAED3C3BD2D}" srcOrd="0" destOrd="0" presId="urn:microsoft.com/office/officeart/2005/8/layout/orgChart1"/>
    <dgm:cxn modelId="{3B360937-BA1C-49D0-A16A-10FA0FF2E5F3}" type="presOf" srcId="{AB1864CA-A1B3-4A6D-9CAE-FCBD2E1C8C9A}" destId="{9279A8FD-ABC4-4D47-967A-198AE2EFBD57}" srcOrd="1" destOrd="0" presId="urn:microsoft.com/office/officeart/2005/8/layout/orgChart1"/>
    <dgm:cxn modelId="{8ECDFC03-E451-49F8-912D-22726B30D521}" srcId="{0D306E73-6ABD-41DE-BE3E-8A3D3157680F}" destId="{AB1864CA-A1B3-4A6D-9CAE-FCBD2E1C8C9A}" srcOrd="0" destOrd="0" parTransId="{3E2B12BB-3849-42B9-9A72-8B9E414CFF50}" sibTransId="{0848BAF2-3FC1-4B75-B6CC-E5ECE97D2C00}"/>
    <dgm:cxn modelId="{DA90061F-8F49-4405-9BF3-2855557337A5}" type="presOf" srcId="{F3B2B343-1E30-4695-A3C2-2CE124A35D99}" destId="{2A281A6E-A958-4D92-8EBB-6F2F986BE10C}" srcOrd="1" destOrd="0" presId="urn:microsoft.com/office/officeart/2005/8/layout/orgChart1"/>
    <dgm:cxn modelId="{0079C328-8120-4C3A-A1C7-53A5BF76A7AC}" type="presOf" srcId="{E8DDF611-71B6-47FA-ABA4-BC942C0AA9A1}" destId="{1CF50D82-155D-4AFD-8317-360E00A20ACF}" srcOrd="0" destOrd="0" presId="urn:microsoft.com/office/officeart/2005/8/layout/orgChart1"/>
    <dgm:cxn modelId="{3A8B5BFF-CAF7-4565-ACAB-E21DF0E33ADA}" type="presOf" srcId="{1D66F046-4BE1-4AFB-B0BA-1C3A42DC8C28}" destId="{C92A74CA-7A43-4971-B385-D8FC78F139D0}" srcOrd="0" destOrd="0" presId="urn:microsoft.com/office/officeart/2005/8/layout/orgChart1"/>
    <dgm:cxn modelId="{DEED9468-C570-45CF-9186-1A1CFC942388}" type="presOf" srcId="{288E7159-8CA7-47DA-B53C-8C423FFF5AE9}" destId="{65558FEE-3B35-4A49-89F0-A3778F79A1CD}" srcOrd="1" destOrd="0" presId="urn:microsoft.com/office/officeart/2005/8/layout/orgChart1"/>
    <dgm:cxn modelId="{691646E5-04BB-408A-B6EF-5AED9B07E9A5}" srcId="{0D306E73-6ABD-41DE-BE3E-8A3D3157680F}" destId="{F3B2B343-1E30-4695-A3C2-2CE124A35D99}" srcOrd="1" destOrd="0" parTransId="{1D66F046-4BE1-4AFB-B0BA-1C3A42DC8C28}" sibTransId="{7CF2BC3C-B888-4F3F-A6DD-E68552A1CAB1}"/>
    <dgm:cxn modelId="{807CE399-8E9C-4F56-BEF5-0C5EE41B3E6F}" type="presOf" srcId="{341C762A-328F-4F52-97AC-F30768B347AB}" destId="{6A855A53-B3DF-448E-B6B2-40B639141F64}" srcOrd="1" destOrd="0" presId="urn:microsoft.com/office/officeart/2005/8/layout/orgChart1"/>
    <dgm:cxn modelId="{C84C3680-82ED-4F5D-AB48-3671886A6AE2}" type="presOf" srcId="{007E31B5-D616-4A9E-9B7B-ADDFE41FE163}" destId="{CDD665BF-890A-4795-90DC-7DE2F5914375}" srcOrd="1" destOrd="0" presId="urn:microsoft.com/office/officeart/2005/8/layout/orgChart1"/>
    <dgm:cxn modelId="{676D1D6B-1309-4177-A1D0-EC57E28F5889}" type="presOf" srcId="{B9FD8AD8-76EB-481C-8DEE-F4A37FA2DAD9}" destId="{B1676420-99C6-41BD-82A4-29ADB5B1C42C}" srcOrd="0" destOrd="0" presId="urn:microsoft.com/office/officeart/2005/8/layout/orgChart1"/>
    <dgm:cxn modelId="{C5326730-63D9-40A6-BCC0-5737087AED8C}" type="presOf" srcId="{25E6FC77-73F9-4826-A4A9-E34F330F9CF2}" destId="{2A3CAFB4-0CE9-4836-AFFD-E05D22A61361}" srcOrd="0" destOrd="0" presId="urn:microsoft.com/office/officeart/2005/8/layout/orgChart1"/>
    <dgm:cxn modelId="{A0879692-60C3-41FF-98DC-9CB194252BE6}" type="presOf" srcId="{74EE35DF-6EE8-473A-8C7A-343885219347}" destId="{7BE6A1D3-40CC-428F-96DB-6231259B0EEA}" srcOrd="0" destOrd="0" presId="urn:microsoft.com/office/officeart/2005/8/layout/orgChart1"/>
    <dgm:cxn modelId="{C7B50170-4ED9-4428-8A66-A8F0A5EE0C6F}" type="presOf" srcId="{D4587021-2E45-4067-A700-09FB6C18FC4C}" destId="{A3C1706F-21BC-43C5-9560-BDC9D4045024}" srcOrd="0" destOrd="0" presId="urn:microsoft.com/office/officeart/2005/8/layout/orgChart1"/>
    <dgm:cxn modelId="{3A46D0CE-186A-4AA2-BD9A-EC8C1181C076}" type="presOf" srcId="{E8DDF611-71B6-47FA-ABA4-BC942C0AA9A1}" destId="{4C0091A7-1A85-4A17-A384-CDE4F708E719}" srcOrd="1" destOrd="0" presId="urn:microsoft.com/office/officeart/2005/8/layout/orgChart1"/>
    <dgm:cxn modelId="{0626BC9C-12D6-4929-B0CB-442BF8BB45A2}" srcId="{D4587021-2E45-4067-A700-09FB6C18FC4C}" destId="{341C762A-328F-4F52-97AC-F30768B347AB}" srcOrd="1" destOrd="0" parTransId="{954EBC71-3022-4DC7-B2FB-FB987B1BE7CC}" sibTransId="{BE024EFC-15AC-49FC-BCA9-7DFF6447BB11}"/>
    <dgm:cxn modelId="{14EC3F82-D813-47F3-8F96-2A12DC69843C}" type="presOf" srcId="{954EBC71-3022-4DC7-B2FB-FB987B1BE7CC}" destId="{3C9C9032-2399-4501-8786-6ADEDD65C99E}" srcOrd="0" destOrd="0" presId="urn:microsoft.com/office/officeart/2005/8/layout/orgChart1"/>
    <dgm:cxn modelId="{07EADB4B-BECF-4AAB-BC78-625AF292BEC5}" type="presOf" srcId="{E73BC4B2-D664-4738-82AE-5B434D83947F}" destId="{0C6D447C-8FAC-4768-99DE-29CE6D8D9D11}" srcOrd="0" destOrd="0" presId="urn:microsoft.com/office/officeart/2005/8/layout/orgChart1"/>
    <dgm:cxn modelId="{70C25811-FD2D-4299-A041-C8F44C42850B}" type="presOf" srcId="{341C762A-328F-4F52-97AC-F30768B347AB}" destId="{7E580AEA-1316-44F9-9AAF-278896E22688}" srcOrd="0" destOrd="0" presId="urn:microsoft.com/office/officeart/2005/8/layout/orgChart1"/>
    <dgm:cxn modelId="{9A335A28-0FCC-4B52-9B25-CC7067F5F197}" type="presOf" srcId="{A057CACB-1690-44E7-A035-C55F877E3900}" destId="{211F8CB6-6CFB-4C3B-9B6D-752913B6092B}" srcOrd="0" destOrd="0" presId="urn:microsoft.com/office/officeart/2005/8/layout/orgChart1"/>
    <dgm:cxn modelId="{D06317AC-F6D3-43E0-8A17-A5D359A6CF2A}" type="presOf" srcId="{25E6FC77-73F9-4826-A4A9-E34F330F9CF2}" destId="{D2A0D675-743B-4BF9-84A5-DECF30FE0B33}" srcOrd="1" destOrd="0" presId="urn:microsoft.com/office/officeart/2005/8/layout/orgChart1"/>
    <dgm:cxn modelId="{D6578556-44AD-4082-A5A2-3331F2E19F05}" type="presOf" srcId="{A2446494-792D-4667-9715-B0AB0FB38E25}" destId="{4CB5049C-8B92-4A2E-BD20-11260380D472}" srcOrd="0" destOrd="0" presId="urn:microsoft.com/office/officeart/2005/8/layout/orgChart1"/>
    <dgm:cxn modelId="{5E755D8C-0878-42EB-AFA5-B830F7814A2A}" type="presOf" srcId="{74EE35DF-6EE8-473A-8C7A-343885219347}" destId="{0470817C-1E65-42B5-854A-CE3E77D746B2}" srcOrd="1" destOrd="0" presId="urn:microsoft.com/office/officeart/2005/8/layout/orgChart1"/>
    <dgm:cxn modelId="{44661A89-C69B-42C7-8B4D-3D89E8A146C7}" type="presOf" srcId="{0D306E73-6ABD-41DE-BE3E-8A3D3157680F}" destId="{817299E9-F4FE-48ED-A725-F0F42A872CEE}" srcOrd="0" destOrd="0" presId="urn:microsoft.com/office/officeart/2005/8/layout/orgChart1"/>
    <dgm:cxn modelId="{12DF4ADF-944D-4675-8591-BE79455DEF92}" srcId="{F3B2B343-1E30-4695-A3C2-2CE124A35D99}" destId="{D4587021-2E45-4067-A700-09FB6C18FC4C}" srcOrd="0" destOrd="0" parTransId="{A057CACB-1690-44E7-A035-C55F877E3900}" sibTransId="{E284741F-9077-40ED-96BD-4364B7F9FBC5}"/>
    <dgm:cxn modelId="{260F9109-A51C-4D54-B844-6ABB3EBDC886}" type="presOf" srcId="{DF17F64D-D46D-4A7A-9199-6E4E302493AC}" destId="{EFDCE4FB-6C5B-4143-A315-6B14B3160540}" srcOrd="1" destOrd="0" presId="urn:microsoft.com/office/officeart/2005/8/layout/orgChart1"/>
    <dgm:cxn modelId="{1BD42878-0978-40FF-869F-B0E8E0E6B2BC}" type="presOf" srcId="{0ABA6252-44EF-483A-A8F0-9424332FC0FF}" destId="{9C16E5E6-FE04-4CBC-A9CE-3C745A179DA2}" srcOrd="0" destOrd="0" presId="urn:microsoft.com/office/officeart/2005/8/layout/orgChart1"/>
    <dgm:cxn modelId="{A945F02F-DDB0-459C-BFB3-BD88D54547D9}" type="presParOf" srcId="{52D933C7-E9AD-4A7A-B8AA-44D61B7616E1}" destId="{8EFF793A-E78C-43E8-9BE5-03AC46B7144E}" srcOrd="0" destOrd="0" presId="urn:microsoft.com/office/officeart/2005/8/layout/orgChart1"/>
    <dgm:cxn modelId="{D6CB5AF8-1560-4440-8B7B-C5639E78472F}" type="presParOf" srcId="{8EFF793A-E78C-43E8-9BE5-03AC46B7144E}" destId="{038C4FFD-5FCA-4EE8-9E27-E6D497858CBB}" srcOrd="0" destOrd="0" presId="urn:microsoft.com/office/officeart/2005/8/layout/orgChart1"/>
    <dgm:cxn modelId="{27323CC2-C848-42BD-A493-828F06F1D0BB}" type="presParOf" srcId="{038C4FFD-5FCA-4EE8-9E27-E6D497858CBB}" destId="{2A3CAFB4-0CE9-4836-AFFD-E05D22A61361}" srcOrd="0" destOrd="0" presId="urn:microsoft.com/office/officeart/2005/8/layout/orgChart1"/>
    <dgm:cxn modelId="{C5CCD65F-C8F6-45F9-ACCC-E4526AE7D9F3}" type="presParOf" srcId="{038C4FFD-5FCA-4EE8-9E27-E6D497858CBB}" destId="{D2A0D675-743B-4BF9-84A5-DECF30FE0B33}" srcOrd="1" destOrd="0" presId="urn:microsoft.com/office/officeart/2005/8/layout/orgChart1"/>
    <dgm:cxn modelId="{24C935D3-439B-4E22-B8EE-8188D4BE4F24}" type="presParOf" srcId="{8EFF793A-E78C-43E8-9BE5-03AC46B7144E}" destId="{43C0EB4C-3652-4E6D-9A7E-870CEF50C335}" srcOrd="1" destOrd="0" presId="urn:microsoft.com/office/officeart/2005/8/layout/orgChart1"/>
    <dgm:cxn modelId="{579E2DB3-4105-471F-9B6F-8CE3C4FA4339}" type="presParOf" srcId="{43C0EB4C-3652-4E6D-9A7E-870CEF50C335}" destId="{82CA9823-6C2D-4843-B8A3-B2700F46B3A0}" srcOrd="0" destOrd="0" presId="urn:microsoft.com/office/officeart/2005/8/layout/orgChart1"/>
    <dgm:cxn modelId="{06E3CC4E-367E-46D4-AAD0-9912778D1822}" type="presParOf" srcId="{43C0EB4C-3652-4E6D-9A7E-870CEF50C335}" destId="{037F4C2C-AA79-4D41-B6D7-358B4EAEEE97}" srcOrd="1" destOrd="0" presId="urn:microsoft.com/office/officeart/2005/8/layout/orgChart1"/>
    <dgm:cxn modelId="{0DF5633B-52D4-4B1F-A102-1E25281AC34E}" type="presParOf" srcId="{037F4C2C-AA79-4D41-B6D7-358B4EAEEE97}" destId="{62D802E7-AD72-42A3-997F-DF5B7F1F764A}" srcOrd="0" destOrd="0" presId="urn:microsoft.com/office/officeart/2005/8/layout/orgChart1"/>
    <dgm:cxn modelId="{7A10D135-9967-412B-B919-2749327A173B}" type="presParOf" srcId="{62D802E7-AD72-42A3-997F-DF5B7F1F764A}" destId="{817299E9-F4FE-48ED-A725-F0F42A872CEE}" srcOrd="0" destOrd="0" presId="urn:microsoft.com/office/officeart/2005/8/layout/orgChart1"/>
    <dgm:cxn modelId="{24A3BEFC-04B5-409E-B324-99089B6E8C8F}" type="presParOf" srcId="{62D802E7-AD72-42A3-997F-DF5B7F1F764A}" destId="{04344C48-C71D-4B4B-A964-97E5C75AD41A}" srcOrd="1" destOrd="0" presId="urn:microsoft.com/office/officeart/2005/8/layout/orgChart1"/>
    <dgm:cxn modelId="{BA60D01D-79AE-47D4-9F88-D4FE81F7AC6B}" type="presParOf" srcId="{037F4C2C-AA79-4D41-B6D7-358B4EAEEE97}" destId="{8D1E4D36-4EAB-4D5D-AF96-1E9D9BBE92A6}" srcOrd="1" destOrd="0" presId="urn:microsoft.com/office/officeart/2005/8/layout/orgChart1"/>
    <dgm:cxn modelId="{50E557F4-0A03-4CC0-821F-7CAA58176BE2}" type="presParOf" srcId="{8D1E4D36-4EAB-4D5D-AF96-1E9D9BBE92A6}" destId="{B2875733-54CB-4D53-A179-FDCB3C0DCA25}" srcOrd="0" destOrd="0" presId="urn:microsoft.com/office/officeart/2005/8/layout/orgChart1"/>
    <dgm:cxn modelId="{8DA53F8D-9F98-4031-9C27-44112C73EA5D}" type="presParOf" srcId="{8D1E4D36-4EAB-4D5D-AF96-1E9D9BBE92A6}" destId="{2E5CC24C-09E6-4965-8D2F-9D64BEFB1DD9}" srcOrd="1" destOrd="0" presId="urn:microsoft.com/office/officeart/2005/8/layout/orgChart1"/>
    <dgm:cxn modelId="{2D0A5E1B-1425-41FB-9E60-1A13C3CD3565}" type="presParOf" srcId="{2E5CC24C-09E6-4965-8D2F-9D64BEFB1DD9}" destId="{4ECADAC3-1269-48A1-8E6D-26C06562674F}" srcOrd="0" destOrd="0" presId="urn:microsoft.com/office/officeart/2005/8/layout/orgChart1"/>
    <dgm:cxn modelId="{219F4355-708B-4C7B-8FA6-6EEF20AEF91A}" type="presParOf" srcId="{4ECADAC3-1269-48A1-8E6D-26C06562674F}" destId="{4A26A86B-47E4-44F8-BB8C-C88CD5CED27C}" srcOrd="0" destOrd="0" presId="urn:microsoft.com/office/officeart/2005/8/layout/orgChart1"/>
    <dgm:cxn modelId="{3ADBA6C0-DDDA-4F5F-B35A-8D714F395D52}" type="presParOf" srcId="{4ECADAC3-1269-48A1-8E6D-26C06562674F}" destId="{9279A8FD-ABC4-4D47-967A-198AE2EFBD57}" srcOrd="1" destOrd="0" presId="urn:microsoft.com/office/officeart/2005/8/layout/orgChart1"/>
    <dgm:cxn modelId="{5A535DC3-ECEE-426A-A333-93E15F248B62}" type="presParOf" srcId="{2E5CC24C-09E6-4965-8D2F-9D64BEFB1DD9}" destId="{DDDFC0F2-71CA-4098-B1C4-7AC03DC33017}" srcOrd="1" destOrd="0" presId="urn:microsoft.com/office/officeart/2005/8/layout/orgChart1"/>
    <dgm:cxn modelId="{7F44CE3B-8071-4FFE-8DF3-BEFC5EFC8FA5}" type="presParOf" srcId="{DDDFC0F2-71CA-4098-B1C4-7AC03DC33017}" destId="{B1676420-99C6-41BD-82A4-29ADB5B1C42C}" srcOrd="0" destOrd="0" presId="urn:microsoft.com/office/officeart/2005/8/layout/orgChart1"/>
    <dgm:cxn modelId="{F1F1A9DA-9410-4FB2-9FA2-96AA71A9F75D}" type="presParOf" srcId="{DDDFC0F2-71CA-4098-B1C4-7AC03DC33017}" destId="{841336BC-5DDF-49F8-9531-337AFDDAF3FB}" srcOrd="1" destOrd="0" presId="urn:microsoft.com/office/officeart/2005/8/layout/orgChart1"/>
    <dgm:cxn modelId="{CDC2F65C-3A7E-4789-BA23-86A636571536}" type="presParOf" srcId="{841336BC-5DDF-49F8-9531-337AFDDAF3FB}" destId="{BF2782E8-080F-4821-80B2-0F0B9B5A52EC}" srcOrd="0" destOrd="0" presId="urn:microsoft.com/office/officeart/2005/8/layout/orgChart1"/>
    <dgm:cxn modelId="{99AE3D9F-E5A2-461C-A660-87C904A47927}" type="presParOf" srcId="{BF2782E8-080F-4821-80B2-0F0B9B5A52EC}" destId="{EE246A13-4891-4447-A75A-AB43043C60A9}" srcOrd="0" destOrd="0" presId="urn:microsoft.com/office/officeart/2005/8/layout/orgChart1"/>
    <dgm:cxn modelId="{7F4685E6-F245-4563-BAC1-23727FB4C1EE}" type="presParOf" srcId="{BF2782E8-080F-4821-80B2-0F0B9B5A52EC}" destId="{CDD665BF-890A-4795-90DC-7DE2F5914375}" srcOrd="1" destOrd="0" presId="urn:microsoft.com/office/officeart/2005/8/layout/orgChart1"/>
    <dgm:cxn modelId="{D1167CD0-5C0D-4AB4-B167-8BFBF1627F4D}" type="presParOf" srcId="{841336BC-5DDF-49F8-9531-337AFDDAF3FB}" destId="{03290B4A-BC01-4E06-85FF-FB5D1AE1DCFB}" srcOrd="1" destOrd="0" presId="urn:microsoft.com/office/officeart/2005/8/layout/orgChart1"/>
    <dgm:cxn modelId="{2656C807-EF36-489E-8784-C1AF05A5DE89}" type="presParOf" srcId="{03290B4A-BC01-4E06-85FF-FB5D1AE1DCFB}" destId="{9C16E5E6-FE04-4CBC-A9CE-3C745A179DA2}" srcOrd="0" destOrd="0" presId="urn:microsoft.com/office/officeart/2005/8/layout/orgChart1"/>
    <dgm:cxn modelId="{77A290BC-0285-4289-A509-A6AB38C9E24D}" type="presParOf" srcId="{03290B4A-BC01-4E06-85FF-FB5D1AE1DCFB}" destId="{23AA4CF1-0084-4370-A4A7-16C8AEDEFA72}" srcOrd="1" destOrd="0" presId="urn:microsoft.com/office/officeart/2005/8/layout/orgChart1"/>
    <dgm:cxn modelId="{39FBBF24-28AC-42DB-99D5-9EA7DFD25D1C}" type="presParOf" srcId="{23AA4CF1-0084-4370-A4A7-16C8AEDEFA72}" destId="{A07E1732-8244-4090-8E74-60D9AA54DA73}" srcOrd="0" destOrd="0" presId="urn:microsoft.com/office/officeart/2005/8/layout/orgChart1"/>
    <dgm:cxn modelId="{38BFECDB-8073-439B-9E1A-B8D2C46AF701}" type="presParOf" srcId="{A07E1732-8244-4090-8E74-60D9AA54DA73}" destId="{7BE6A1D3-40CC-428F-96DB-6231259B0EEA}" srcOrd="0" destOrd="0" presId="urn:microsoft.com/office/officeart/2005/8/layout/orgChart1"/>
    <dgm:cxn modelId="{FA6AB2AD-3CF1-4574-92FB-525E137E1A8C}" type="presParOf" srcId="{A07E1732-8244-4090-8E74-60D9AA54DA73}" destId="{0470817C-1E65-42B5-854A-CE3E77D746B2}" srcOrd="1" destOrd="0" presId="urn:microsoft.com/office/officeart/2005/8/layout/orgChart1"/>
    <dgm:cxn modelId="{CA121FBC-4289-4E3B-9ECC-18E72FBD7787}" type="presParOf" srcId="{23AA4CF1-0084-4370-A4A7-16C8AEDEFA72}" destId="{9057CE24-B240-4DD8-B967-6E99425B0228}" srcOrd="1" destOrd="0" presId="urn:microsoft.com/office/officeart/2005/8/layout/orgChart1"/>
    <dgm:cxn modelId="{5D34DE55-7C07-4C21-96E5-668D78540914}" type="presParOf" srcId="{23AA4CF1-0084-4370-A4A7-16C8AEDEFA72}" destId="{94DF3557-DAB0-4CD9-8C71-00B390B24954}" srcOrd="2" destOrd="0" presId="urn:microsoft.com/office/officeart/2005/8/layout/orgChart1"/>
    <dgm:cxn modelId="{6406DA67-169B-4FCC-AF66-F8A1D6DCB785}" type="presParOf" srcId="{841336BC-5DDF-49F8-9531-337AFDDAF3FB}" destId="{A4DBADC2-6FAC-4569-B127-CCFDD6F20BB5}" srcOrd="2" destOrd="0" presId="urn:microsoft.com/office/officeart/2005/8/layout/orgChart1"/>
    <dgm:cxn modelId="{D477F506-4067-47E4-8E02-8AB3B2A6662C}" type="presParOf" srcId="{2E5CC24C-09E6-4965-8D2F-9D64BEFB1DD9}" destId="{8B1C25C5-E53F-4CB9-ACA6-E93FBFAF225A}" srcOrd="2" destOrd="0" presId="urn:microsoft.com/office/officeart/2005/8/layout/orgChart1"/>
    <dgm:cxn modelId="{2F447456-D264-4F00-9D84-62537F86F43A}" type="presParOf" srcId="{8D1E4D36-4EAB-4D5D-AF96-1E9D9BBE92A6}" destId="{C92A74CA-7A43-4971-B385-D8FC78F139D0}" srcOrd="2" destOrd="0" presId="urn:microsoft.com/office/officeart/2005/8/layout/orgChart1"/>
    <dgm:cxn modelId="{D7555BC9-203D-4182-8A44-CBF60B4E674F}" type="presParOf" srcId="{8D1E4D36-4EAB-4D5D-AF96-1E9D9BBE92A6}" destId="{0011C810-8DFF-4640-9A58-792D4B433AA6}" srcOrd="3" destOrd="0" presId="urn:microsoft.com/office/officeart/2005/8/layout/orgChart1"/>
    <dgm:cxn modelId="{A464511C-DC84-46C9-B202-D151D4A08022}" type="presParOf" srcId="{0011C810-8DFF-4640-9A58-792D4B433AA6}" destId="{12DF4358-9587-4188-90EC-C86DBD979A6F}" srcOrd="0" destOrd="0" presId="urn:microsoft.com/office/officeart/2005/8/layout/orgChart1"/>
    <dgm:cxn modelId="{8034BB36-AB07-405E-8CEB-C8A27929C50C}" type="presParOf" srcId="{12DF4358-9587-4188-90EC-C86DBD979A6F}" destId="{DA051327-6F84-44BF-BA5B-0A30DD647635}" srcOrd="0" destOrd="0" presId="urn:microsoft.com/office/officeart/2005/8/layout/orgChart1"/>
    <dgm:cxn modelId="{8E2FFC1F-1E1A-4DB8-A77A-F0CAF3046F54}" type="presParOf" srcId="{12DF4358-9587-4188-90EC-C86DBD979A6F}" destId="{2A281A6E-A958-4D92-8EBB-6F2F986BE10C}" srcOrd="1" destOrd="0" presId="urn:microsoft.com/office/officeart/2005/8/layout/orgChart1"/>
    <dgm:cxn modelId="{DA8F35F8-29B5-4F27-A8F1-81E664A0B4B4}" type="presParOf" srcId="{0011C810-8DFF-4640-9A58-792D4B433AA6}" destId="{EECA350D-1959-4576-9532-49743E9DEC1C}" srcOrd="1" destOrd="0" presId="urn:microsoft.com/office/officeart/2005/8/layout/orgChart1"/>
    <dgm:cxn modelId="{0C82A9B4-F2CD-4FDC-9760-B91B250889D0}" type="presParOf" srcId="{EECA350D-1959-4576-9532-49743E9DEC1C}" destId="{211F8CB6-6CFB-4C3B-9B6D-752913B6092B}" srcOrd="0" destOrd="0" presId="urn:microsoft.com/office/officeart/2005/8/layout/orgChart1"/>
    <dgm:cxn modelId="{0BEEA006-B932-402F-93D9-0F6271BE6EEB}" type="presParOf" srcId="{EECA350D-1959-4576-9532-49743E9DEC1C}" destId="{FEBAF827-6996-444B-B01B-50A6E38C361A}" srcOrd="1" destOrd="0" presId="urn:microsoft.com/office/officeart/2005/8/layout/orgChart1"/>
    <dgm:cxn modelId="{F8782A05-F412-43CE-A3B4-DEDF9B1C0CC6}" type="presParOf" srcId="{FEBAF827-6996-444B-B01B-50A6E38C361A}" destId="{D0D051F7-73EC-4D6F-8D12-87596BCE28B0}" srcOrd="0" destOrd="0" presId="urn:microsoft.com/office/officeart/2005/8/layout/orgChart1"/>
    <dgm:cxn modelId="{C4852F6D-37E3-473A-B04E-37F6E313CCC3}" type="presParOf" srcId="{D0D051F7-73EC-4D6F-8D12-87596BCE28B0}" destId="{A3C1706F-21BC-43C5-9560-BDC9D4045024}" srcOrd="0" destOrd="0" presId="urn:microsoft.com/office/officeart/2005/8/layout/orgChart1"/>
    <dgm:cxn modelId="{6CB47376-8F43-44F6-8C5F-9608ECA09724}" type="presParOf" srcId="{D0D051F7-73EC-4D6F-8D12-87596BCE28B0}" destId="{19F84C8E-5FB1-4BD0-A085-B54E4B197ED6}" srcOrd="1" destOrd="0" presId="urn:microsoft.com/office/officeart/2005/8/layout/orgChart1"/>
    <dgm:cxn modelId="{EEE18124-775A-41CD-BD56-5BC8B7E658F3}" type="presParOf" srcId="{FEBAF827-6996-444B-B01B-50A6E38C361A}" destId="{1D3C86E6-3A6A-4A66-B778-D43FB8F88F94}" srcOrd="1" destOrd="0" presId="urn:microsoft.com/office/officeart/2005/8/layout/orgChart1"/>
    <dgm:cxn modelId="{1F11B83A-E352-48FF-BDFD-F2A09DA26BD0}" type="presParOf" srcId="{1D3C86E6-3A6A-4A66-B778-D43FB8F88F94}" destId="{0C6D447C-8FAC-4768-99DE-29CE6D8D9D11}" srcOrd="0" destOrd="0" presId="urn:microsoft.com/office/officeart/2005/8/layout/orgChart1"/>
    <dgm:cxn modelId="{0EF290CC-B13B-4162-9FCD-C2D3547F3774}" type="presParOf" srcId="{1D3C86E6-3A6A-4A66-B778-D43FB8F88F94}" destId="{AD47C017-ED06-44D9-9906-C4BE6DB54339}" srcOrd="1" destOrd="0" presId="urn:microsoft.com/office/officeart/2005/8/layout/orgChart1"/>
    <dgm:cxn modelId="{DF62ACF1-AE07-465F-8160-7F680D14C1CB}" type="presParOf" srcId="{AD47C017-ED06-44D9-9906-C4BE6DB54339}" destId="{7D43F19D-F297-4330-BEA8-4836F8512E81}" srcOrd="0" destOrd="0" presId="urn:microsoft.com/office/officeart/2005/8/layout/orgChart1"/>
    <dgm:cxn modelId="{4D620669-7C2D-4627-92D9-120C5A33E092}" type="presParOf" srcId="{7D43F19D-F297-4330-BEA8-4836F8512E81}" destId="{D12C6274-AF06-49B2-B241-7FAED3C3BD2D}" srcOrd="0" destOrd="0" presId="urn:microsoft.com/office/officeart/2005/8/layout/orgChart1"/>
    <dgm:cxn modelId="{C80962E0-99BD-44DE-955F-564415E16109}" type="presParOf" srcId="{7D43F19D-F297-4330-BEA8-4836F8512E81}" destId="{EFDCE4FB-6C5B-4143-A315-6B14B3160540}" srcOrd="1" destOrd="0" presId="urn:microsoft.com/office/officeart/2005/8/layout/orgChart1"/>
    <dgm:cxn modelId="{40E2BA01-6E33-4BE4-9F79-C6D43C59C572}" type="presParOf" srcId="{AD47C017-ED06-44D9-9906-C4BE6DB54339}" destId="{BDD5C707-A496-4E38-8236-542E77321E44}" srcOrd="1" destOrd="0" presId="urn:microsoft.com/office/officeart/2005/8/layout/orgChart1"/>
    <dgm:cxn modelId="{B1E2DEBC-6F9B-4902-B3D1-55F164D38318}" type="presParOf" srcId="{AD47C017-ED06-44D9-9906-C4BE6DB54339}" destId="{664296CB-F8C9-4C59-8FA5-8BCD1AA40386}" srcOrd="2" destOrd="0" presId="urn:microsoft.com/office/officeart/2005/8/layout/orgChart1"/>
    <dgm:cxn modelId="{1993ABB8-7FD8-4E12-A15F-D920B1FD327C}" type="presParOf" srcId="{1D3C86E6-3A6A-4A66-B778-D43FB8F88F94}" destId="{3C9C9032-2399-4501-8786-6ADEDD65C99E}" srcOrd="2" destOrd="0" presId="urn:microsoft.com/office/officeart/2005/8/layout/orgChart1"/>
    <dgm:cxn modelId="{F8961EF5-9975-4F0C-A919-AF0C85FF7D0E}" type="presParOf" srcId="{1D3C86E6-3A6A-4A66-B778-D43FB8F88F94}" destId="{4C713ACB-D992-439D-A7D8-1B0F029F69A1}" srcOrd="3" destOrd="0" presId="urn:microsoft.com/office/officeart/2005/8/layout/orgChart1"/>
    <dgm:cxn modelId="{82EF095A-AA03-42FD-9843-5874FE6E1249}" type="presParOf" srcId="{4C713ACB-D992-439D-A7D8-1B0F029F69A1}" destId="{07B8A0E0-90C8-4FDB-B063-75AD14D8B0C2}" srcOrd="0" destOrd="0" presId="urn:microsoft.com/office/officeart/2005/8/layout/orgChart1"/>
    <dgm:cxn modelId="{537A14C4-9F3E-44EF-ADE4-FE2950537ED9}" type="presParOf" srcId="{07B8A0E0-90C8-4FDB-B063-75AD14D8B0C2}" destId="{7E580AEA-1316-44F9-9AAF-278896E22688}" srcOrd="0" destOrd="0" presId="urn:microsoft.com/office/officeart/2005/8/layout/orgChart1"/>
    <dgm:cxn modelId="{697A72DB-6B62-4C08-BF43-5714D95EDEBE}" type="presParOf" srcId="{07B8A0E0-90C8-4FDB-B063-75AD14D8B0C2}" destId="{6A855A53-B3DF-448E-B6B2-40B639141F64}" srcOrd="1" destOrd="0" presId="urn:microsoft.com/office/officeart/2005/8/layout/orgChart1"/>
    <dgm:cxn modelId="{CCF5984A-E0C4-43A4-93A8-5D7D8773A4E1}" type="presParOf" srcId="{4C713ACB-D992-439D-A7D8-1B0F029F69A1}" destId="{0CDB09F1-1093-480F-81DF-D9173EBF4E48}" srcOrd="1" destOrd="0" presId="urn:microsoft.com/office/officeart/2005/8/layout/orgChart1"/>
    <dgm:cxn modelId="{F1352498-AADA-4A4E-9137-2061B71CAE00}" type="presParOf" srcId="{4C713ACB-D992-439D-A7D8-1B0F029F69A1}" destId="{C57C306B-CE3C-442E-BE7D-567305DDE028}" srcOrd="2" destOrd="0" presId="urn:microsoft.com/office/officeart/2005/8/layout/orgChart1"/>
    <dgm:cxn modelId="{D6A18216-2511-4B9A-B456-927B6CDD886A}" type="presParOf" srcId="{FEBAF827-6996-444B-B01B-50A6E38C361A}" destId="{9C476339-DEF3-4AE0-A875-CB449095EF53}" srcOrd="2" destOrd="0" presId="urn:microsoft.com/office/officeart/2005/8/layout/orgChart1"/>
    <dgm:cxn modelId="{AF9D5E1F-BABC-4CD9-8E98-1D8E3B917DC9}" type="presParOf" srcId="{EECA350D-1959-4576-9532-49743E9DEC1C}" destId="{4CB5049C-8B92-4A2E-BD20-11260380D472}" srcOrd="2" destOrd="0" presId="urn:microsoft.com/office/officeart/2005/8/layout/orgChart1"/>
    <dgm:cxn modelId="{50EE5191-EAB1-4FD7-B216-5349896693A7}" type="presParOf" srcId="{EECA350D-1959-4576-9532-49743E9DEC1C}" destId="{038FE0CC-D8D0-4173-88C9-71346F96FCCA}" srcOrd="3" destOrd="0" presId="urn:microsoft.com/office/officeart/2005/8/layout/orgChart1"/>
    <dgm:cxn modelId="{416BA76B-A9D0-4987-8BFC-E5ED12B5AABB}" type="presParOf" srcId="{038FE0CC-D8D0-4173-88C9-71346F96FCCA}" destId="{9C7A10D5-0E27-4DEF-97F5-CFBF3B8D25FE}" srcOrd="0" destOrd="0" presId="urn:microsoft.com/office/officeart/2005/8/layout/orgChart1"/>
    <dgm:cxn modelId="{7AF638F7-BAB6-4C7D-B394-029074378CB2}" type="presParOf" srcId="{9C7A10D5-0E27-4DEF-97F5-CFBF3B8D25FE}" destId="{1CF50D82-155D-4AFD-8317-360E00A20ACF}" srcOrd="0" destOrd="0" presId="urn:microsoft.com/office/officeart/2005/8/layout/orgChart1"/>
    <dgm:cxn modelId="{B6419E9F-2AFE-4157-8A32-8125400B3BE5}" type="presParOf" srcId="{9C7A10D5-0E27-4DEF-97F5-CFBF3B8D25FE}" destId="{4C0091A7-1A85-4A17-A384-CDE4F708E719}" srcOrd="1" destOrd="0" presId="urn:microsoft.com/office/officeart/2005/8/layout/orgChart1"/>
    <dgm:cxn modelId="{67A9AB09-0A42-4DF9-B181-AA296C99D262}" type="presParOf" srcId="{038FE0CC-D8D0-4173-88C9-71346F96FCCA}" destId="{5667056E-CEEE-437B-B2CE-2D2F3AE3C251}" srcOrd="1" destOrd="0" presId="urn:microsoft.com/office/officeart/2005/8/layout/orgChart1"/>
    <dgm:cxn modelId="{63A5B991-372A-44F9-83E3-DF35BE63A927}" type="presParOf" srcId="{5667056E-CEEE-437B-B2CE-2D2F3AE3C251}" destId="{5F541FE7-A278-4835-BE22-3B634B10ADAC}" srcOrd="0" destOrd="0" presId="urn:microsoft.com/office/officeart/2005/8/layout/orgChart1"/>
    <dgm:cxn modelId="{219EA823-E793-4F07-92F4-8F819904C957}" type="presParOf" srcId="{5667056E-CEEE-437B-B2CE-2D2F3AE3C251}" destId="{4244C003-4084-4668-AEAE-FA0CAA55B767}" srcOrd="1" destOrd="0" presId="urn:microsoft.com/office/officeart/2005/8/layout/orgChart1"/>
    <dgm:cxn modelId="{4254211B-978A-4C49-B9DF-A35BB10E34D8}" type="presParOf" srcId="{4244C003-4084-4668-AEAE-FA0CAA55B767}" destId="{D8B2075C-AE59-4020-9632-C643AB6F349C}" srcOrd="0" destOrd="0" presId="urn:microsoft.com/office/officeart/2005/8/layout/orgChart1"/>
    <dgm:cxn modelId="{34B0C979-A1DB-42B6-83D0-426787B19B38}" type="presParOf" srcId="{D8B2075C-AE59-4020-9632-C643AB6F349C}" destId="{306A3F65-FF20-4DCB-B744-DA0530446081}" srcOrd="0" destOrd="0" presId="urn:microsoft.com/office/officeart/2005/8/layout/orgChart1"/>
    <dgm:cxn modelId="{1E8D959F-3C87-46AA-9537-777361C69C55}" type="presParOf" srcId="{D8B2075C-AE59-4020-9632-C643AB6F349C}" destId="{65558FEE-3B35-4A49-89F0-A3778F79A1CD}" srcOrd="1" destOrd="0" presId="urn:microsoft.com/office/officeart/2005/8/layout/orgChart1"/>
    <dgm:cxn modelId="{D8B6A655-830F-42AD-84BC-5DD5885C010E}" type="presParOf" srcId="{4244C003-4084-4668-AEAE-FA0CAA55B767}" destId="{DA2FB164-5615-4926-BC98-680A2CD895C1}" srcOrd="1" destOrd="0" presId="urn:microsoft.com/office/officeart/2005/8/layout/orgChart1"/>
    <dgm:cxn modelId="{DC0E0077-CE45-4CFD-84A1-917D98B05860}" type="presParOf" srcId="{4244C003-4084-4668-AEAE-FA0CAA55B767}" destId="{86E422BC-B11A-4850-A303-762185DEAB38}" srcOrd="2" destOrd="0" presId="urn:microsoft.com/office/officeart/2005/8/layout/orgChart1"/>
    <dgm:cxn modelId="{FA4C0FDB-774F-439A-98B7-87CF74F7C426}" type="presParOf" srcId="{038FE0CC-D8D0-4173-88C9-71346F96FCCA}" destId="{C4DFB637-D9CC-44E4-89DF-302B2B19DF21}" srcOrd="2" destOrd="0" presId="urn:microsoft.com/office/officeart/2005/8/layout/orgChart1"/>
    <dgm:cxn modelId="{B3AF9F4F-4672-4343-83D8-1BDFA8C3DCC2}" type="presParOf" srcId="{0011C810-8DFF-4640-9A58-792D4B433AA6}" destId="{FC7B5922-3BA9-4F67-81A3-2B4AEA208EB4}" srcOrd="2" destOrd="0" presId="urn:microsoft.com/office/officeart/2005/8/layout/orgChart1"/>
    <dgm:cxn modelId="{5D4E0935-4549-4784-A4B2-CBC707F707A0}" type="presParOf" srcId="{037F4C2C-AA79-4D41-B6D7-358B4EAEEE97}" destId="{6D3C1945-22CC-4A21-85D1-0E3B64774D63}" srcOrd="2" destOrd="0" presId="urn:microsoft.com/office/officeart/2005/8/layout/orgChart1"/>
    <dgm:cxn modelId="{A12F129B-71F7-4106-BE85-A9A5F5B2CB9D}" type="presParOf" srcId="{8EFF793A-E78C-43E8-9BE5-03AC46B7144E}" destId="{0C81A140-59FD-4684-98DD-39086F08DBC7}" srcOrd="2" destOrd="0" presId="urn:microsoft.com/office/officeart/2005/8/layout/orgChart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C1802-A326-4E6C-8470-1F2A3B8D548F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E6FC77-73F9-4826-A4A9-E34F330F9CF2}">
      <dgm:prSet phldrT="[文本]" custT="1"/>
      <dgm:spPr/>
      <dgm:t>
        <a:bodyPr/>
        <a:lstStyle/>
        <a:p>
          <a:r>
            <a:rPr lang="zh-CN" altLang="en-US" sz="2000" dirty="0" smtClean="0"/>
            <a:t>少货</a:t>
          </a:r>
          <a:endParaRPr lang="zh-CN" altLang="en-US" sz="2000" dirty="0"/>
        </a:p>
      </dgm:t>
    </dgm:pt>
    <dgm:pt modelId="{AF7263F4-4EC9-4774-89DB-6B2E60D3D7B2}" type="parTrans" cxnId="{74E02B04-3789-41FF-B62E-404EE1E14EF5}">
      <dgm:prSet/>
      <dgm:spPr/>
      <dgm:t>
        <a:bodyPr/>
        <a:lstStyle/>
        <a:p>
          <a:endParaRPr lang="zh-CN" altLang="en-US" sz="400"/>
        </a:p>
      </dgm:t>
    </dgm:pt>
    <dgm:pt modelId="{8946479C-A382-4B87-A480-C62C089E9669}" type="sibTrans" cxnId="{74E02B04-3789-41FF-B62E-404EE1E14EF5}">
      <dgm:prSet/>
      <dgm:spPr/>
      <dgm:t>
        <a:bodyPr/>
        <a:lstStyle/>
        <a:p>
          <a:endParaRPr lang="zh-CN" altLang="en-US" sz="400"/>
        </a:p>
      </dgm:t>
    </dgm:pt>
    <dgm:pt modelId="{0D306E73-6ABD-41DE-BE3E-8A3D3157680F}">
      <dgm:prSet custT="1"/>
      <dgm:spPr/>
      <dgm:t>
        <a:bodyPr/>
        <a:lstStyle/>
        <a:p>
          <a:r>
            <a:rPr lang="zh-CN" altLang="en-US" sz="1400" dirty="0" smtClean="0"/>
            <a:t>核实所有上架货位</a:t>
          </a:r>
          <a:endParaRPr lang="zh-CN" altLang="en-US" sz="1400" dirty="0"/>
        </a:p>
      </dgm:t>
    </dgm:pt>
    <dgm:pt modelId="{0C878B3C-81FF-4C66-90A6-D0095F97E1B8}" type="parTrans" cxnId="{EBE8D369-BBA6-450E-88CA-FA4E363E7A88}">
      <dgm:prSet/>
      <dgm:spPr/>
      <dgm:t>
        <a:bodyPr/>
        <a:lstStyle/>
        <a:p>
          <a:endParaRPr lang="zh-CN" altLang="en-US" sz="1400"/>
        </a:p>
      </dgm:t>
    </dgm:pt>
    <dgm:pt modelId="{1F3E56E6-1FF6-48C1-B945-0746CA3CCBBB}" type="sibTrans" cxnId="{EBE8D369-BBA6-450E-88CA-FA4E363E7A88}">
      <dgm:prSet/>
      <dgm:spPr/>
      <dgm:t>
        <a:bodyPr/>
        <a:lstStyle/>
        <a:p>
          <a:endParaRPr lang="zh-CN" altLang="en-US" sz="1400"/>
        </a:p>
      </dgm:t>
    </dgm:pt>
    <dgm:pt modelId="{AB1864CA-A1B3-4A6D-9CAE-FCBD2E1C8C9A}">
      <dgm:prSet custT="1"/>
      <dgm:spPr/>
      <dgm:t>
        <a:bodyPr/>
        <a:lstStyle/>
        <a:p>
          <a:r>
            <a:rPr lang="zh-CN" altLang="en-US" sz="1400" dirty="0" smtClean="0"/>
            <a:t>上架货位多货</a:t>
          </a:r>
          <a:endParaRPr lang="zh-CN" altLang="en-US" sz="1400" dirty="0"/>
        </a:p>
      </dgm:t>
    </dgm:pt>
    <dgm:pt modelId="{3E2B12BB-3849-42B9-9A72-8B9E414CFF50}" type="parTrans" cxnId="{8ECDFC03-E451-49F8-912D-22726B30D521}">
      <dgm:prSet/>
      <dgm:spPr/>
      <dgm:t>
        <a:bodyPr/>
        <a:lstStyle/>
        <a:p>
          <a:endParaRPr lang="zh-CN" altLang="en-US" sz="1400"/>
        </a:p>
      </dgm:t>
    </dgm:pt>
    <dgm:pt modelId="{0848BAF2-3FC1-4B75-B6CC-E5ECE97D2C00}" type="sibTrans" cxnId="{8ECDFC03-E451-49F8-912D-22726B30D521}">
      <dgm:prSet/>
      <dgm:spPr/>
      <dgm:t>
        <a:bodyPr/>
        <a:lstStyle/>
        <a:p>
          <a:endParaRPr lang="zh-CN" altLang="en-US" sz="1400"/>
        </a:p>
      </dgm:t>
    </dgm:pt>
    <dgm:pt modelId="{007E31B5-D616-4A9E-9B7B-ADDFE41FE163}">
      <dgm:prSet custT="1"/>
      <dgm:spPr/>
      <dgm:t>
        <a:bodyPr/>
        <a:lstStyle/>
        <a:p>
          <a:r>
            <a:rPr lang="zh-CN" altLang="en-US" sz="1400" dirty="0" smtClean="0"/>
            <a:t>上架错误</a:t>
          </a:r>
          <a:endParaRPr lang="zh-CN" altLang="en-US" sz="1400" dirty="0"/>
        </a:p>
      </dgm:t>
    </dgm:pt>
    <dgm:pt modelId="{B9FD8AD8-76EB-481C-8DEE-F4A37FA2DAD9}" type="parTrans" cxnId="{DB7A0373-8A0F-44AE-9B4A-AA633AD05E97}">
      <dgm:prSet/>
      <dgm:spPr/>
      <dgm:t>
        <a:bodyPr/>
        <a:lstStyle/>
        <a:p>
          <a:endParaRPr lang="zh-CN" altLang="en-US" sz="1400"/>
        </a:p>
      </dgm:t>
    </dgm:pt>
    <dgm:pt modelId="{819F6085-01EF-4D1C-B510-A6F5D8BE205F}" type="sibTrans" cxnId="{DB7A0373-8A0F-44AE-9B4A-AA633AD05E97}">
      <dgm:prSet/>
      <dgm:spPr/>
      <dgm:t>
        <a:bodyPr/>
        <a:lstStyle/>
        <a:p>
          <a:endParaRPr lang="zh-CN" altLang="en-US" sz="1400"/>
        </a:p>
      </dgm:t>
    </dgm:pt>
    <dgm:pt modelId="{74EE35DF-6EE8-473A-8C7A-343885219347}">
      <dgm:prSet custT="1"/>
      <dgm:spPr>
        <a:solidFill>
          <a:srgbClr val="FF7C80"/>
        </a:solidFill>
      </dgm:spPr>
      <dgm:t>
        <a:bodyPr/>
        <a:lstStyle/>
        <a:p>
          <a:r>
            <a:rPr lang="zh-CN" altLang="en-US" sz="1400" dirty="0" smtClean="0"/>
            <a:t>商品上架到多货货位</a:t>
          </a:r>
          <a:endParaRPr lang="zh-CN" altLang="en-US" sz="1400" dirty="0"/>
        </a:p>
      </dgm:t>
    </dgm:pt>
    <dgm:pt modelId="{0ABA6252-44EF-483A-A8F0-9424332FC0FF}" type="parTrans" cxnId="{338E8045-BFC7-4E2A-95AB-DEEC88A9016E}">
      <dgm:prSet/>
      <dgm:spPr>
        <a:solidFill>
          <a:srgbClr val="FF7C80"/>
        </a:solidFill>
      </dgm:spPr>
      <dgm:t>
        <a:bodyPr/>
        <a:lstStyle/>
        <a:p>
          <a:endParaRPr lang="zh-CN" altLang="en-US" sz="1400"/>
        </a:p>
      </dgm:t>
    </dgm:pt>
    <dgm:pt modelId="{8CDE3A78-A887-46B8-B6F5-89CE54ECBD19}" type="sibTrans" cxnId="{338E8045-BFC7-4E2A-95AB-DEEC88A9016E}">
      <dgm:prSet/>
      <dgm:spPr/>
      <dgm:t>
        <a:bodyPr/>
        <a:lstStyle/>
        <a:p>
          <a:endParaRPr lang="zh-CN" altLang="en-US" sz="1400"/>
        </a:p>
      </dgm:t>
    </dgm:pt>
    <dgm:pt modelId="{F3B2B343-1E30-4695-A3C2-2CE124A35D99}">
      <dgm:prSet custT="1"/>
      <dgm:spPr/>
      <dgm:t>
        <a:bodyPr/>
        <a:lstStyle/>
        <a:p>
          <a:r>
            <a:rPr lang="zh-CN" altLang="en-US" sz="1400" dirty="0" smtClean="0"/>
            <a:t>上架货位正确</a:t>
          </a:r>
          <a:endParaRPr lang="zh-CN" altLang="en-US" sz="1400" dirty="0"/>
        </a:p>
      </dgm:t>
    </dgm:pt>
    <dgm:pt modelId="{1D66F046-4BE1-4AFB-B0BA-1C3A42DC8C28}" type="parTrans" cxnId="{691646E5-04BB-408A-B6EF-5AED9B07E9A5}">
      <dgm:prSet/>
      <dgm:spPr/>
      <dgm:t>
        <a:bodyPr/>
        <a:lstStyle/>
        <a:p>
          <a:endParaRPr lang="zh-CN" altLang="en-US" sz="1400"/>
        </a:p>
      </dgm:t>
    </dgm:pt>
    <dgm:pt modelId="{7CF2BC3C-B888-4F3F-A6DD-E68552A1CAB1}" type="sibTrans" cxnId="{691646E5-04BB-408A-B6EF-5AED9B07E9A5}">
      <dgm:prSet/>
      <dgm:spPr/>
      <dgm:t>
        <a:bodyPr/>
        <a:lstStyle/>
        <a:p>
          <a:endParaRPr lang="zh-CN" altLang="en-US" sz="1400"/>
        </a:p>
      </dgm:t>
    </dgm:pt>
    <dgm:pt modelId="{D4587021-2E45-4067-A700-09FB6C18FC4C}">
      <dgm:prSet custT="1"/>
      <dgm:spPr/>
      <dgm:t>
        <a:bodyPr/>
        <a:lstStyle/>
        <a:p>
          <a:r>
            <a:rPr lang="zh-CN" altLang="en-US" sz="1400" dirty="0" smtClean="0"/>
            <a:t>收货数量收错</a:t>
          </a:r>
          <a:endParaRPr lang="zh-CN" altLang="en-US" sz="1400" dirty="0"/>
        </a:p>
      </dgm:t>
    </dgm:pt>
    <dgm:pt modelId="{A057CACB-1690-44E7-A035-C55F877E3900}" type="parTrans" cxnId="{12DF4ADF-944D-4675-8591-BE79455DEF92}">
      <dgm:prSet/>
      <dgm:spPr/>
      <dgm:t>
        <a:bodyPr/>
        <a:lstStyle/>
        <a:p>
          <a:endParaRPr lang="zh-CN" altLang="en-US" sz="1400"/>
        </a:p>
      </dgm:t>
    </dgm:pt>
    <dgm:pt modelId="{E284741F-9077-40ED-96BD-4364B7F9FBC5}" type="sibTrans" cxnId="{12DF4ADF-944D-4675-8591-BE79455DEF92}">
      <dgm:prSet/>
      <dgm:spPr/>
      <dgm:t>
        <a:bodyPr/>
        <a:lstStyle/>
        <a:p>
          <a:endParaRPr lang="zh-CN" altLang="en-US" sz="1400"/>
        </a:p>
      </dgm:t>
    </dgm:pt>
    <dgm:pt modelId="{E8DDF611-71B6-47FA-ABA4-BC942C0AA9A1}">
      <dgm:prSet custT="1"/>
      <dgm:spPr/>
      <dgm:t>
        <a:bodyPr/>
        <a:lstStyle/>
        <a:p>
          <a:r>
            <a:rPr lang="zh-CN" altLang="en-US" sz="1400" dirty="0" smtClean="0"/>
            <a:t>收货放错车牌</a:t>
          </a:r>
          <a:endParaRPr lang="zh-CN" altLang="en-US" sz="1400" dirty="0"/>
        </a:p>
      </dgm:t>
    </dgm:pt>
    <dgm:pt modelId="{A2446494-792D-4667-9715-B0AB0FB38E25}" type="parTrans" cxnId="{374B1945-82F0-43D6-90CC-F104982A3A1B}">
      <dgm:prSet/>
      <dgm:spPr/>
      <dgm:t>
        <a:bodyPr/>
        <a:lstStyle/>
        <a:p>
          <a:endParaRPr lang="zh-CN" altLang="en-US" sz="1400"/>
        </a:p>
      </dgm:t>
    </dgm:pt>
    <dgm:pt modelId="{C2846ED1-1719-45C9-A3B6-770A8253F019}" type="sibTrans" cxnId="{374B1945-82F0-43D6-90CC-F104982A3A1B}">
      <dgm:prSet/>
      <dgm:spPr/>
      <dgm:t>
        <a:bodyPr/>
        <a:lstStyle/>
        <a:p>
          <a:endParaRPr lang="zh-CN" altLang="en-US" sz="1400"/>
        </a:p>
      </dgm:t>
    </dgm:pt>
    <dgm:pt modelId="{DF17F64D-D46D-4A7A-9199-6E4E302493AC}">
      <dgm:prSet custT="1"/>
      <dgm:spPr>
        <a:solidFill>
          <a:srgbClr val="FF7C80"/>
        </a:solidFill>
      </dgm:spPr>
      <dgm:t>
        <a:bodyPr/>
        <a:lstStyle/>
        <a:p>
          <a:r>
            <a:rPr lang="zh-CN" altLang="en-US" sz="1400" dirty="0" smtClean="0"/>
            <a:t>收货调整</a:t>
          </a:r>
          <a:endParaRPr lang="zh-CN" altLang="en-US" sz="1400" dirty="0"/>
        </a:p>
      </dgm:t>
    </dgm:pt>
    <dgm:pt modelId="{E73BC4B2-D664-4738-82AE-5B434D83947F}" type="parTrans" cxnId="{DCEAFA47-7A0B-4C9E-B6B1-F79BB4C3493E}">
      <dgm:prSet/>
      <dgm:spPr>
        <a:solidFill>
          <a:srgbClr val="FF7C80"/>
        </a:solidFill>
      </dgm:spPr>
      <dgm:t>
        <a:bodyPr/>
        <a:lstStyle/>
        <a:p>
          <a:endParaRPr lang="zh-CN" altLang="en-US" sz="1400"/>
        </a:p>
      </dgm:t>
    </dgm:pt>
    <dgm:pt modelId="{AAAE5881-8E85-4451-A168-1F7B3242D21E}" type="sibTrans" cxnId="{DCEAFA47-7A0B-4C9E-B6B1-F79BB4C3493E}">
      <dgm:prSet/>
      <dgm:spPr/>
      <dgm:t>
        <a:bodyPr/>
        <a:lstStyle/>
        <a:p>
          <a:endParaRPr lang="zh-CN" altLang="en-US" sz="1400"/>
        </a:p>
      </dgm:t>
    </dgm:pt>
    <dgm:pt modelId="{341C762A-328F-4F52-97AC-F30768B347AB}">
      <dgm:prSet custT="1"/>
      <dgm:spPr>
        <a:solidFill>
          <a:srgbClr val="FF7C80"/>
        </a:solidFill>
      </dgm:spPr>
      <dgm:t>
        <a:bodyPr/>
        <a:lstStyle/>
        <a:p>
          <a:r>
            <a:rPr lang="zh-CN" altLang="en-US" sz="1400" dirty="0" smtClean="0"/>
            <a:t>盘亏</a:t>
          </a:r>
          <a:endParaRPr lang="zh-CN" altLang="en-US" sz="1400" dirty="0"/>
        </a:p>
      </dgm:t>
    </dgm:pt>
    <dgm:pt modelId="{954EBC71-3022-4DC7-B2FB-FB987B1BE7CC}" type="parTrans" cxnId="{0626BC9C-12D6-4929-B0CB-442BF8BB45A2}">
      <dgm:prSet/>
      <dgm:spPr>
        <a:solidFill>
          <a:srgbClr val="FF7C80"/>
        </a:solidFill>
      </dgm:spPr>
      <dgm:t>
        <a:bodyPr/>
        <a:lstStyle/>
        <a:p>
          <a:endParaRPr lang="zh-CN" altLang="en-US" sz="1400"/>
        </a:p>
      </dgm:t>
    </dgm:pt>
    <dgm:pt modelId="{BE024EFC-15AC-49FC-BCA9-7DFF6447BB11}" type="sibTrans" cxnId="{0626BC9C-12D6-4929-B0CB-442BF8BB45A2}">
      <dgm:prSet/>
      <dgm:spPr/>
      <dgm:t>
        <a:bodyPr/>
        <a:lstStyle/>
        <a:p>
          <a:endParaRPr lang="zh-CN" altLang="en-US" sz="1400"/>
        </a:p>
      </dgm:t>
    </dgm:pt>
    <dgm:pt modelId="{288E7159-8CA7-47DA-B53C-8C423FFF5AE9}">
      <dgm:prSet custT="1"/>
      <dgm:spPr>
        <a:solidFill>
          <a:srgbClr val="FF7C80"/>
        </a:solidFill>
      </dgm:spPr>
      <dgm:t>
        <a:bodyPr/>
        <a:lstStyle/>
        <a:p>
          <a:r>
            <a:rPr lang="zh-CN" altLang="en-US" sz="1400" dirty="0" smtClean="0"/>
            <a:t>车牌商品对应调整</a:t>
          </a:r>
          <a:endParaRPr lang="zh-CN" altLang="en-US" sz="1400" dirty="0"/>
        </a:p>
      </dgm:t>
    </dgm:pt>
    <dgm:pt modelId="{C0758859-2F48-4757-8D42-7637824C4CBF}" type="parTrans" cxnId="{96006C59-3D8C-479C-AA9F-875A25318B20}">
      <dgm:prSet/>
      <dgm:spPr>
        <a:solidFill>
          <a:srgbClr val="FF7C80"/>
        </a:solidFill>
      </dgm:spPr>
      <dgm:t>
        <a:bodyPr/>
        <a:lstStyle/>
        <a:p>
          <a:endParaRPr lang="zh-CN" altLang="en-US" sz="1400"/>
        </a:p>
      </dgm:t>
    </dgm:pt>
    <dgm:pt modelId="{18CA0FDE-7624-4E44-A063-5E63AA0AE00E}" type="sibTrans" cxnId="{96006C59-3D8C-479C-AA9F-875A25318B20}">
      <dgm:prSet/>
      <dgm:spPr/>
      <dgm:t>
        <a:bodyPr/>
        <a:lstStyle/>
        <a:p>
          <a:endParaRPr lang="zh-CN" altLang="en-US" sz="1400"/>
        </a:p>
      </dgm:t>
    </dgm:pt>
    <dgm:pt modelId="{52D933C7-E9AD-4A7A-B8AA-44D61B7616E1}" type="pres">
      <dgm:prSet presAssocID="{704C1802-A326-4E6C-8470-1F2A3B8D54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EFF793A-E78C-43E8-9BE5-03AC46B7144E}" type="pres">
      <dgm:prSet presAssocID="{25E6FC77-73F9-4826-A4A9-E34F330F9CF2}" presName="hierRoot1" presStyleCnt="0">
        <dgm:presLayoutVars>
          <dgm:hierBranch val="init"/>
        </dgm:presLayoutVars>
      </dgm:prSet>
      <dgm:spPr/>
    </dgm:pt>
    <dgm:pt modelId="{038C4FFD-5FCA-4EE8-9E27-E6D497858CBB}" type="pres">
      <dgm:prSet presAssocID="{25E6FC77-73F9-4826-A4A9-E34F330F9CF2}" presName="rootComposite1" presStyleCnt="0"/>
      <dgm:spPr/>
    </dgm:pt>
    <dgm:pt modelId="{2A3CAFB4-0CE9-4836-AFFD-E05D22A61361}" type="pres">
      <dgm:prSet presAssocID="{25E6FC77-73F9-4826-A4A9-E34F330F9C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A0D675-743B-4BF9-84A5-DECF30FE0B33}" type="pres">
      <dgm:prSet presAssocID="{25E6FC77-73F9-4826-A4A9-E34F330F9CF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3C0EB4C-3652-4E6D-9A7E-870CEF50C335}" type="pres">
      <dgm:prSet presAssocID="{25E6FC77-73F9-4826-A4A9-E34F330F9CF2}" presName="hierChild2" presStyleCnt="0"/>
      <dgm:spPr/>
    </dgm:pt>
    <dgm:pt modelId="{82CA9823-6C2D-4843-B8A3-B2700F46B3A0}" type="pres">
      <dgm:prSet presAssocID="{0C878B3C-81FF-4C66-90A6-D0095F97E1B8}" presName="Name37" presStyleLbl="parChTrans1D2" presStyleIdx="0" presStyleCnt="1"/>
      <dgm:spPr/>
      <dgm:t>
        <a:bodyPr/>
        <a:lstStyle/>
        <a:p>
          <a:endParaRPr lang="zh-CN" altLang="en-US"/>
        </a:p>
      </dgm:t>
    </dgm:pt>
    <dgm:pt modelId="{037F4C2C-AA79-4D41-B6D7-358B4EAEEE97}" type="pres">
      <dgm:prSet presAssocID="{0D306E73-6ABD-41DE-BE3E-8A3D3157680F}" presName="hierRoot2" presStyleCnt="0">
        <dgm:presLayoutVars>
          <dgm:hierBranch val="init"/>
        </dgm:presLayoutVars>
      </dgm:prSet>
      <dgm:spPr/>
    </dgm:pt>
    <dgm:pt modelId="{62D802E7-AD72-42A3-997F-DF5B7F1F764A}" type="pres">
      <dgm:prSet presAssocID="{0D306E73-6ABD-41DE-BE3E-8A3D3157680F}" presName="rootComposite" presStyleCnt="0"/>
      <dgm:spPr/>
    </dgm:pt>
    <dgm:pt modelId="{817299E9-F4FE-48ED-A725-F0F42A872CEE}" type="pres">
      <dgm:prSet presAssocID="{0D306E73-6ABD-41DE-BE3E-8A3D3157680F}" presName="rootText" presStyleLbl="node2" presStyleIdx="0" presStyleCnt="1" custScaleX="1280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344C48-C71D-4B4B-A964-97E5C75AD41A}" type="pres">
      <dgm:prSet presAssocID="{0D306E73-6ABD-41DE-BE3E-8A3D3157680F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8D1E4D36-4EAB-4D5D-AF96-1E9D9BBE92A6}" type="pres">
      <dgm:prSet presAssocID="{0D306E73-6ABD-41DE-BE3E-8A3D3157680F}" presName="hierChild4" presStyleCnt="0"/>
      <dgm:spPr/>
    </dgm:pt>
    <dgm:pt modelId="{B2875733-54CB-4D53-A179-FDCB3C0DCA25}" type="pres">
      <dgm:prSet presAssocID="{3E2B12BB-3849-42B9-9A72-8B9E414CFF50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2E5CC24C-09E6-4965-8D2F-9D64BEFB1DD9}" type="pres">
      <dgm:prSet presAssocID="{AB1864CA-A1B3-4A6D-9CAE-FCBD2E1C8C9A}" presName="hierRoot2" presStyleCnt="0">
        <dgm:presLayoutVars>
          <dgm:hierBranch val="init"/>
        </dgm:presLayoutVars>
      </dgm:prSet>
      <dgm:spPr/>
    </dgm:pt>
    <dgm:pt modelId="{4ECADAC3-1269-48A1-8E6D-26C06562674F}" type="pres">
      <dgm:prSet presAssocID="{AB1864CA-A1B3-4A6D-9CAE-FCBD2E1C8C9A}" presName="rootComposite" presStyleCnt="0"/>
      <dgm:spPr/>
    </dgm:pt>
    <dgm:pt modelId="{4A26A86B-47E4-44F8-BB8C-C88CD5CED27C}" type="pres">
      <dgm:prSet presAssocID="{AB1864CA-A1B3-4A6D-9CAE-FCBD2E1C8C9A}" presName="rootText" presStyleLbl="node3" presStyleIdx="0" presStyleCnt="2" custLinFactNeighborX="-1668" custLinFactNeighborY="-19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79A8FD-ABC4-4D47-967A-198AE2EFBD57}" type="pres">
      <dgm:prSet presAssocID="{AB1864CA-A1B3-4A6D-9CAE-FCBD2E1C8C9A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DDDFC0F2-71CA-4098-B1C4-7AC03DC33017}" type="pres">
      <dgm:prSet presAssocID="{AB1864CA-A1B3-4A6D-9CAE-FCBD2E1C8C9A}" presName="hierChild4" presStyleCnt="0"/>
      <dgm:spPr/>
    </dgm:pt>
    <dgm:pt modelId="{B1676420-99C6-41BD-82A4-29ADB5B1C42C}" type="pres">
      <dgm:prSet presAssocID="{B9FD8AD8-76EB-481C-8DEE-F4A37FA2DAD9}" presName="Name37" presStyleLbl="parChTrans1D4" presStyleIdx="0" presStyleCnt="7"/>
      <dgm:spPr/>
      <dgm:t>
        <a:bodyPr/>
        <a:lstStyle/>
        <a:p>
          <a:endParaRPr lang="zh-CN" altLang="en-US"/>
        </a:p>
      </dgm:t>
    </dgm:pt>
    <dgm:pt modelId="{841336BC-5DDF-49F8-9531-337AFDDAF3FB}" type="pres">
      <dgm:prSet presAssocID="{007E31B5-D616-4A9E-9B7B-ADDFE41FE163}" presName="hierRoot2" presStyleCnt="0">
        <dgm:presLayoutVars>
          <dgm:hierBranch/>
        </dgm:presLayoutVars>
      </dgm:prSet>
      <dgm:spPr/>
    </dgm:pt>
    <dgm:pt modelId="{BF2782E8-080F-4821-80B2-0F0B9B5A52EC}" type="pres">
      <dgm:prSet presAssocID="{007E31B5-D616-4A9E-9B7B-ADDFE41FE163}" presName="rootComposite" presStyleCnt="0"/>
      <dgm:spPr/>
    </dgm:pt>
    <dgm:pt modelId="{EE246A13-4891-4447-A75A-AB43043C60A9}" type="pres">
      <dgm:prSet presAssocID="{007E31B5-D616-4A9E-9B7B-ADDFE41FE16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D665BF-890A-4795-90DC-7DE2F5914375}" type="pres">
      <dgm:prSet presAssocID="{007E31B5-D616-4A9E-9B7B-ADDFE41FE163}" presName="rootConnector" presStyleLbl="node4" presStyleIdx="0" presStyleCnt="7"/>
      <dgm:spPr/>
      <dgm:t>
        <a:bodyPr/>
        <a:lstStyle/>
        <a:p>
          <a:endParaRPr lang="zh-CN" altLang="en-US"/>
        </a:p>
      </dgm:t>
    </dgm:pt>
    <dgm:pt modelId="{03290B4A-BC01-4E06-85FF-FB5D1AE1DCFB}" type="pres">
      <dgm:prSet presAssocID="{007E31B5-D616-4A9E-9B7B-ADDFE41FE163}" presName="hierChild4" presStyleCnt="0"/>
      <dgm:spPr/>
    </dgm:pt>
    <dgm:pt modelId="{9C16E5E6-FE04-4CBC-A9CE-3C745A179DA2}" type="pres">
      <dgm:prSet presAssocID="{0ABA6252-44EF-483A-A8F0-9424332FC0FF}" presName="Name35" presStyleLbl="parChTrans1D4" presStyleIdx="1" presStyleCnt="7"/>
      <dgm:spPr/>
      <dgm:t>
        <a:bodyPr/>
        <a:lstStyle/>
        <a:p>
          <a:endParaRPr lang="zh-CN" altLang="en-US"/>
        </a:p>
      </dgm:t>
    </dgm:pt>
    <dgm:pt modelId="{23AA4CF1-0084-4370-A4A7-16C8AEDEFA72}" type="pres">
      <dgm:prSet presAssocID="{74EE35DF-6EE8-473A-8C7A-343885219347}" presName="hierRoot2" presStyleCnt="0">
        <dgm:presLayoutVars>
          <dgm:hierBranch/>
        </dgm:presLayoutVars>
      </dgm:prSet>
      <dgm:spPr/>
    </dgm:pt>
    <dgm:pt modelId="{A07E1732-8244-4090-8E74-60D9AA54DA73}" type="pres">
      <dgm:prSet presAssocID="{74EE35DF-6EE8-473A-8C7A-343885219347}" presName="rootComposite" presStyleCnt="0"/>
      <dgm:spPr/>
    </dgm:pt>
    <dgm:pt modelId="{7BE6A1D3-40CC-428F-96DB-6231259B0EEA}" type="pres">
      <dgm:prSet presAssocID="{74EE35DF-6EE8-473A-8C7A-343885219347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70817C-1E65-42B5-854A-CE3E77D746B2}" type="pres">
      <dgm:prSet presAssocID="{74EE35DF-6EE8-473A-8C7A-343885219347}" presName="rootConnector" presStyleLbl="node4" presStyleIdx="1" presStyleCnt="7"/>
      <dgm:spPr/>
      <dgm:t>
        <a:bodyPr/>
        <a:lstStyle/>
        <a:p>
          <a:endParaRPr lang="zh-CN" altLang="en-US"/>
        </a:p>
      </dgm:t>
    </dgm:pt>
    <dgm:pt modelId="{9057CE24-B240-4DD8-B967-6E99425B0228}" type="pres">
      <dgm:prSet presAssocID="{74EE35DF-6EE8-473A-8C7A-343885219347}" presName="hierChild4" presStyleCnt="0"/>
      <dgm:spPr/>
    </dgm:pt>
    <dgm:pt modelId="{94DF3557-DAB0-4CD9-8C71-00B390B24954}" type="pres">
      <dgm:prSet presAssocID="{74EE35DF-6EE8-473A-8C7A-343885219347}" presName="hierChild5" presStyleCnt="0"/>
      <dgm:spPr/>
    </dgm:pt>
    <dgm:pt modelId="{A4DBADC2-6FAC-4569-B127-CCFDD6F20BB5}" type="pres">
      <dgm:prSet presAssocID="{007E31B5-D616-4A9E-9B7B-ADDFE41FE163}" presName="hierChild5" presStyleCnt="0"/>
      <dgm:spPr/>
    </dgm:pt>
    <dgm:pt modelId="{8B1C25C5-E53F-4CB9-ACA6-E93FBFAF225A}" type="pres">
      <dgm:prSet presAssocID="{AB1864CA-A1B3-4A6D-9CAE-FCBD2E1C8C9A}" presName="hierChild5" presStyleCnt="0"/>
      <dgm:spPr/>
    </dgm:pt>
    <dgm:pt modelId="{C92A74CA-7A43-4971-B385-D8FC78F139D0}" type="pres">
      <dgm:prSet presAssocID="{1D66F046-4BE1-4AFB-B0BA-1C3A42DC8C28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0011C810-8DFF-4640-9A58-792D4B433AA6}" type="pres">
      <dgm:prSet presAssocID="{F3B2B343-1E30-4695-A3C2-2CE124A35D99}" presName="hierRoot2" presStyleCnt="0">
        <dgm:presLayoutVars>
          <dgm:hierBranch/>
        </dgm:presLayoutVars>
      </dgm:prSet>
      <dgm:spPr/>
    </dgm:pt>
    <dgm:pt modelId="{12DF4358-9587-4188-90EC-C86DBD979A6F}" type="pres">
      <dgm:prSet presAssocID="{F3B2B343-1E30-4695-A3C2-2CE124A35D99}" presName="rootComposite" presStyleCnt="0"/>
      <dgm:spPr/>
    </dgm:pt>
    <dgm:pt modelId="{DA051327-6F84-44BF-BA5B-0A30DD647635}" type="pres">
      <dgm:prSet presAssocID="{F3B2B343-1E30-4695-A3C2-2CE124A35D9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281A6E-A958-4D92-8EBB-6F2F986BE10C}" type="pres">
      <dgm:prSet presAssocID="{F3B2B343-1E30-4695-A3C2-2CE124A35D99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EECA350D-1959-4576-9532-49743E9DEC1C}" type="pres">
      <dgm:prSet presAssocID="{F3B2B343-1E30-4695-A3C2-2CE124A35D99}" presName="hierChild4" presStyleCnt="0"/>
      <dgm:spPr/>
    </dgm:pt>
    <dgm:pt modelId="{211F8CB6-6CFB-4C3B-9B6D-752913B6092B}" type="pres">
      <dgm:prSet presAssocID="{A057CACB-1690-44E7-A035-C55F877E3900}" presName="Name35" presStyleLbl="parChTrans1D4" presStyleIdx="2" presStyleCnt="7"/>
      <dgm:spPr/>
      <dgm:t>
        <a:bodyPr/>
        <a:lstStyle/>
        <a:p>
          <a:endParaRPr lang="zh-CN" altLang="en-US"/>
        </a:p>
      </dgm:t>
    </dgm:pt>
    <dgm:pt modelId="{FEBAF827-6996-444B-B01B-50A6E38C361A}" type="pres">
      <dgm:prSet presAssocID="{D4587021-2E45-4067-A700-09FB6C18FC4C}" presName="hierRoot2" presStyleCnt="0">
        <dgm:presLayoutVars>
          <dgm:hierBranch/>
        </dgm:presLayoutVars>
      </dgm:prSet>
      <dgm:spPr/>
    </dgm:pt>
    <dgm:pt modelId="{D0D051F7-73EC-4D6F-8D12-87596BCE28B0}" type="pres">
      <dgm:prSet presAssocID="{D4587021-2E45-4067-A700-09FB6C18FC4C}" presName="rootComposite" presStyleCnt="0"/>
      <dgm:spPr/>
    </dgm:pt>
    <dgm:pt modelId="{A3C1706F-21BC-43C5-9560-BDC9D4045024}" type="pres">
      <dgm:prSet presAssocID="{D4587021-2E45-4067-A700-09FB6C18FC4C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F84C8E-5FB1-4BD0-A085-B54E4B197ED6}" type="pres">
      <dgm:prSet presAssocID="{D4587021-2E45-4067-A700-09FB6C18FC4C}" presName="rootConnector" presStyleLbl="node4" presStyleIdx="2" presStyleCnt="7"/>
      <dgm:spPr/>
      <dgm:t>
        <a:bodyPr/>
        <a:lstStyle/>
        <a:p>
          <a:endParaRPr lang="zh-CN" altLang="en-US"/>
        </a:p>
      </dgm:t>
    </dgm:pt>
    <dgm:pt modelId="{1D3C86E6-3A6A-4A66-B778-D43FB8F88F94}" type="pres">
      <dgm:prSet presAssocID="{D4587021-2E45-4067-A700-09FB6C18FC4C}" presName="hierChild4" presStyleCnt="0"/>
      <dgm:spPr/>
    </dgm:pt>
    <dgm:pt modelId="{0C6D447C-8FAC-4768-99DE-29CE6D8D9D11}" type="pres">
      <dgm:prSet presAssocID="{E73BC4B2-D664-4738-82AE-5B434D83947F}" presName="Name35" presStyleLbl="parChTrans1D4" presStyleIdx="3" presStyleCnt="7"/>
      <dgm:spPr/>
      <dgm:t>
        <a:bodyPr/>
        <a:lstStyle/>
        <a:p>
          <a:endParaRPr lang="zh-CN" altLang="en-US"/>
        </a:p>
      </dgm:t>
    </dgm:pt>
    <dgm:pt modelId="{AD47C017-ED06-44D9-9906-C4BE6DB54339}" type="pres">
      <dgm:prSet presAssocID="{DF17F64D-D46D-4A7A-9199-6E4E302493AC}" presName="hierRoot2" presStyleCnt="0">
        <dgm:presLayoutVars>
          <dgm:hierBranch val="init"/>
        </dgm:presLayoutVars>
      </dgm:prSet>
      <dgm:spPr/>
    </dgm:pt>
    <dgm:pt modelId="{7D43F19D-F297-4330-BEA8-4836F8512E81}" type="pres">
      <dgm:prSet presAssocID="{DF17F64D-D46D-4A7A-9199-6E4E302493AC}" presName="rootComposite" presStyleCnt="0"/>
      <dgm:spPr/>
    </dgm:pt>
    <dgm:pt modelId="{D12C6274-AF06-49B2-B241-7FAED3C3BD2D}" type="pres">
      <dgm:prSet presAssocID="{DF17F64D-D46D-4A7A-9199-6E4E302493AC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DCE4FB-6C5B-4143-A315-6B14B3160540}" type="pres">
      <dgm:prSet presAssocID="{DF17F64D-D46D-4A7A-9199-6E4E302493AC}" presName="rootConnector" presStyleLbl="node4" presStyleIdx="3" presStyleCnt="7"/>
      <dgm:spPr/>
      <dgm:t>
        <a:bodyPr/>
        <a:lstStyle/>
        <a:p>
          <a:endParaRPr lang="zh-CN" altLang="en-US"/>
        </a:p>
      </dgm:t>
    </dgm:pt>
    <dgm:pt modelId="{BDD5C707-A496-4E38-8236-542E77321E44}" type="pres">
      <dgm:prSet presAssocID="{DF17F64D-D46D-4A7A-9199-6E4E302493AC}" presName="hierChild4" presStyleCnt="0"/>
      <dgm:spPr/>
    </dgm:pt>
    <dgm:pt modelId="{664296CB-F8C9-4C59-8FA5-8BCD1AA40386}" type="pres">
      <dgm:prSet presAssocID="{DF17F64D-D46D-4A7A-9199-6E4E302493AC}" presName="hierChild5" presStyleCnt="0"/>
      <dgm:spPr/>
    </dgm:pt>
    <dgm:pt modelId="{3C9C9032-2399-4501-8786-6ADEDD65C99E}" type="pres">
      <dgm:prSet presAssocID="{954EBC71-3022-4DC7-B2FB-FB987B1BE7CC}" presName="Name35" presStyleLbl="parChTrans1D4" presStyleIdx="4" presStyleCnt="7"/>
      <dgm:spPr/>
      <dgm:t>
        <a:bodyPr/>
        <a:lstStyle/>
        <a:p>
          <a:endParaRPr lang="zh-CN" altLang="en-US"/>
        </a:p>
      </dgm:t>
    </dgm:pt>
    <dgm:pt modelId="{4C713ACB-D992-439D-A7D8-1B0F029F69A1}" type="pres">
      <dgm:prSet presAssocID="{341C762A-328F-4F52-97AC-F30768B347AB}" presName="hierRoot2" presStyleCnt="0">
        <dgm:presLayoutVars>
          <dgm:hierBranch val="init"/>
        </dgm:presLayoutVars>
      </dgm:prSet>
      <dgm:spPr/>
    </dgm:pt>
    <dgm:pt modelId="{07B8A0E0-90C8-4FDB-B063-75AD14D8B0C2}" type="pres">
      <dgm:prSet presAssocID="{341C762A-328F-4F52-97AC-F30768B347AB}" presName="rootComposite" presStyleCnt="0"/>
      <dgm:spPr/>
    </dgm:pt>
    <dgm:pt modelId="{7E580AEA-1316-44F9-9AAF-278896E22688}" type="pres">
      <dgm:prSet presAssocID="{341C762A-328F-4F52-97AC-F30768B347AB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855A53-B3DF-448E-B6B2-40B639141F64}" type="pres">
      <dgm:prSet presAssocID="{341C762A-328F-4F52-97AC-F30768B347AB}" presName="rootConnector" presStyleLbl="node4" presStyleIdx="4" presStyleCnt="7"/>
      <dgm:spPr/>
      <dgm:t>
        <a:bodyPr/>
        <a:lstStyle/>
        <a:p>
          <a:endParaRPr lang="zh-CN" altLang="en-US"/>
        </a:p>
      </dgm:t>
    </dgm:pt>
    <dgm:pt modelId="{0CDB09F1-1093-480F-81DF-D9173EBF4E48}" type="pres">
      <dgm:prSet presAssocID="{341C762A-328F-4F52-97AC-F30768B347AB}" presName="hierChild4" presStyleCnt="0"/>
      <dgm:spPr/>
    </dgm:pt>
    <dgm:pt modelId="{C57C306B-CE3C-442E-BE7D-567305DDE028}" type="pres">
      <dgm:prSet presAssocID="{341C762A-328F-4F52-97AC-F30768B347AB}" presName="hierChild5" presStyleCnt="0"/>
      <dgm:spPr/>
    </dgm:pt>
    <dgm:pt modelId="{9C476339-DEF3-4AE0-A875-CB449095EF53}" type="pres">
      <dgm:prSet presAssocID="{D4587021-2E45-4067-A700-09FB6C18FC4C}" presName="hierChild5" presStyleCnt="0"/>
      <dgm:spPr/>
    </dgm:pt>
    <dgm:pt modelId="{4CB5049C-8B92-4A2E-BD20-11260380D472}" type="pres">
      <dgm:prSet presAssocID="{A2446494-792D-4667-9715-B0AB0FB38E25}" presName="Name35" presStyleLbl="parChTrans1D4" presStyleIdx="5" presStyleCnt="7"/>
      <dgm:spPr/>
      <dgm:t>
        <a:bodyPr/>
        <a:lstStyle/>
        <a:p>
          <a:endParaRPr lang="zh-CN" altLang="en-US"/>
        </a:p>
      </dgm:t>
    </dgm:pt>
    <dgm:pt modelId="{038FE0CC-D8D0-4173-88C9-71346F96FCCA}" type="pres">
      <dgm:prSet presAssocID="{E8DDF611-71B6-47FA-ABA4-BC942C0AA9A1}" presName="hierRoot2" presStyleCnt="0">
        <dgm:presLayoutVars>
          <dgm:hierBranch/>
        </dgm:presLayoutVars>
      </dgm:prSet>
      <dgm:spPr/>
    </dgm:pt>
    <dgm:pt modelId="{9C7A10D5-0E27-4DEF-97F5-CFBF3B8D25FE}" type="pres">
      <dgm:prSet presAssocID="{E8DDF611-71B6-47FA-ABA4-BC942C0AA9A1}" presName="rootComposite" presStyleCnt="0"/>
      <dgm:spPr/>
    </dgm:pt>
    <dgm:pt modelId="{1CF50D82-155D-4AFD-8317-360E00A20ACF}" type="pres">
      <dgm:prSet presAssocID="{E8DDF611-71B6-47FA-ABA4-BC942C0AA9A1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0091A7-1A85-4A17-A384-CDE4F708E719}" type="pres">
      <dgm:prSet presAssocID="{E8DDF611-71B6-47FA-ABA4-BC942C0AA9A1}" presName="rootConnector" presStyleLbl="node4" presStyleIdx="5" presStyleCnt="7"/>
      <dgm:spPr/>
      <dgm:t>
        <a:bodyPr/>
        <a:lstStyle/>
        <a:p>
          <a:endParaRPr lang="zh-CN" altLang="en-US"/>
        </a:p>
      </dgm:t>
    </dgm:pt>
    <dgm:pt modelId="{5667056E-CEEE-437B-B2CE-2D2F3AE3C251}" type="pres">
      <dgm:prSet presAssocID="{E8DDF611-71B6-47FA-ABA4-BC942C0AA9A1}" presName="hierChild4" presStyleCnt="0"/>
      <dgm:spPr/>
    </dgm:pt>
    <dgm:pt modelId="{5F541FE7-A278-4835-BE22-3B634B10ADAC}" type="pres">
      <dgm:prSet presAssocID="{C0758859-2F48-4757-8D42-7637824C4CBF}" presName="Name35" presStyleLbl="parChTrans1D4" presStyleIdx="6" presStyleCnt="7"/>
      <dgm:spPr/>
      <dgm:t>
        <a:bodyPr/>
        <a:lstStyle/>
        <a:p>
          <a:endParaRPr lang="zh-CN" altLang="en-US"/>
        </a:p>
      </dgm:t>
    </dgm:pt>
    <dgm:pt modelId="{4244C003-4084-4668-AEAE-FA0CAA55B767}" type="pres">
      <dgm:prSet presAssocID="{288E7159-8CA7-47DA-B53C-8C423FFF5AE9}" presName="hierRoot2" presStyleCnt="0">
        <dgm:presLayoutVars>
          <dgm:hierBranch val="init"/>
        </dgm:presLayoutVars>
      </dgm:prSet>
      <dgm:spPr/>
    </dgm:pt>
    <dgm:pt modelId="{D8B2075C-AE59-4020-9632-C643AB6F349C}" type="pres">
      <dgm:prSet presAssocID="{288E7159-8CA7-47DA-B53C-8C423FFF5AE9}" presName="rootComposite" presStyleCnt="0"/>
      <dgm:spPr/>
    </dgm:pt>
    <dgm:pt modelId="{306A3F65-FF20-4DCB-B744-DA0530446081}" type="pres">
      <dgm:prSet presAssocID="{288E7159-8CA7-47DA-B53C-8C423FFF5AE9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558FEE-3B35-4A49-89F0-A3778F79A1CD}" type="pres">
      <dgm:prSet presAssocID="{288E7159-8CA7-47DA-B53C-8C423FFF5AE9}" presName="rootConnector" presStyleLbl="node4" presStyleIdx="6" presStyleCnt="7"/>
      <dgm:spPr/>
      <dgm:t>
        <a:bodyPr/>
        <a:lstStyle/>
        <a:p>
          <a:endParaRPr lang="zh-CN" altLang="en-US"/>
        </a:p>
      </dgm:t>
    </dgm:pt>
    <dgm:pt modelId="{DA2FB164-5615-4926-BC98-680A2CD895C1}" type="pres">
      <dgm:prSet presAssocID="{288E7159-8CA7-47DA-B53C-8C423FFF5AE9}" presName="hierChild4" presStyleCnt="0"/>
      <dgm:spPr/>
    </dgm:pt>
    <dgm:pt modelId="{86E422BC-B11A-4850-A303-762185DEAB38}" type="pres">
      <dgm:prSet presAssocID="{288E7159-8CA7-47DA-B53C-8C423FFF5AE9}" presName="hierChild5" presStyleCnt="0"/>
      <dgm:spPr/>
    </dgm:pt>
    <dgm:pt modelId="{C4DFB637-D9CC-44E4-89DF-302B2B19DF21}" type="pres">
      <dgm:prSet presAssocID="{E8DDF611-71B6-47FA-ABA4-BC942C0AA9A1}" presName="hierChild5" presStyleCnt="0"/>
      <dgm:spPr/>
    </dgm:pt>
    <dgm:pt modelId="{FC7B5922-3BA9-4F67-81A3-2B4AEA208EB4}" type="pres">
      <dgm:prSet presAssocID="{F3B2B343-1E30-4695-A3C2-2CE124A35D99}" presName="hierChild5" presStyleCnt="0"/>
      <dgm:spPr/>
    </dgm:pt>
    <dgm:pt modelId="{6D3C1945-22CC-4A21-85D1-0E3B64774D63}" type="pres">
      <dgm:prSet presAssocID="{0D306E73-6ABD-41DE-BE3E-8A3D3157680F}" presName="hierChild5" presStyleCnt="0"/>
      <dgm:spPr/>
    </dgm:pt>
    <dgm:pt modelId="{0C81A140-59FD-4684-98DD-39086F08DBC7}" type="pres">
      <dgm:prSet presAssocID="{25E6FC77-73F9-4826-A4A9-E34F330F9CF2}" presName="hierChild3" presStyleCnt="0"/>
      <dgm:spPr/>
    </dgm:pt>
  </dgm:ptLst>
  <dgm:cxnLst>
    <dgm:cxn modelId="{BBD59B34-7344-4C55-93EA-26AEE9322B57}" type="presOf" srcId="{B9FD8AD8-76EB-481C-8DEE-F4A37FA2DAD9}" destId="{B1676420-99C6-41BD-82A4-29ADB5B1C42C}" srcOrd="0" destOrd="0" presId="urn:microsoft.com/office/officeart/2005/8/layout/orgChart1"/>
    <dgm:cxn modelId="{B8F18250-EB0F-4C63-90CB-F433945EFBF9}" type="presOf" srcId="{F3B2B343-1E30-4695-A3C2-2CE124A35D99}" destId="{2A281A6E-A958-4D92-8EBB-6F2F986BE10C}" srcOrd="1" destOrd="0" presId="urn:microsoft.com/office/officeart/2005/8/layout/orgChart1"/>
    <dgm:cxn modelId="{978AEC0D-CFAE-4216-8400-25D8AF051FC7}" type="presOf" srcId="{0ABA6252-44EF-483A-A8F0-9424332FC0FF}" destId="{9C16E5E6-FE04-4CBC-A9CE-3C745A179DA2}" srcOrd="0" destOrd="0" presId="urn:microsoft.com/office/officeart/2005/8/layout/orgChart1"/>
    <dgm:cxn modelId="{DB7A0373-8A0F-44AE-9B4A-AA633AD05E97}" srcId="{AB1864CA-A1B3-4A6D-9CAE-FCBD2E1C8C9A}" destId="{007E31B5-D616-4A9E-9B7B-ADDFE41FE163}" srcOrd="0" destOrd="0" parTransId="{B9FD8AD8-76EB-481C-8DEE-F4A37FA2DAD9}" sibTransId="{819F6085-01EF-4D1C-B510-A6F5D8BE205F}"/>
    <dgm:cxn modelId="{CAE67EE2-4A78-4C93-8954-62D71169597D}" type="presOf" srcId="{AB1864CA-A1B3-4A6D-9CAE-FCBD2E1C8C9A}" destId="{4A26A86B-47E4-44F8-BB8C-C88CD5CED27C}" srcOrd="0" destOrd="0" presId="urn:microsoft.com/office/officeart/2005/8/layout/orgChart1"/>
    <dgm:cxn modelId="{45A83CB5-D375-4717-A702-05A84E352347}" type="presOf" srcId="{3E2B12BB-3849-42B9-9A72-8B9E414CFF50}" destId="{B2875733-54CB-4D53-A179-FDCB3C0DCA25}" srcOrd="0" destOrd="0" presId="urn:microsoft.com/office/officeart/2005/8/layout/orgChart1"/>
    <dgm:cxn modelId="{73CCE231-707C-42DF-9391-80656EB689EC}" type="presOf" srcId="{D4587021-2E45-4067-A700-09FB6C18FC4C}" destId="{19F84C8E-5FB1-4BD0-A085-B54E4B197ED6}" srcOrd="1" destOrd="0" presId="urn:microsoft.com/office/officeart/2005/8/layout/orgChart1"/>
    <dgm:cxn modelId="{CD1CBACB-62D5-4A1D-A28F-32D736683903}" type="presOf" srcId="{25E6FC77-73F9-4826-A4A9-E34F330F9CF2}" destId="{D2A0D675-743B-4BF9-84A5-DECF30FE0B33}" srcOrd="1" destOrd="0" presId="urn:microsoft.com/office/officeart/2005/8/layout/orgChart1"/>
    <dgm:cxn modelId="{A132BD1E-5211-43A6-9524-7A426DFBD3DB}" type="presOf" srcId="{1D66F046-4BE1-4AFB-B0BA-1C3A42DC8C28}" destId="{C92A74CA-7A43-4971-B385-D8FC78F139D0}" srcOrd="0" destOrd="0" presId="urn:microsoft.com/office/officeart/2005/8/layout/orgChart1"/>
    <dgm:cxn modelId="{74E02B04-3789-41FF-B62E-404EE1E14EF5}" srcId="{704C1802-A326-4E6C-8470-1F2A3B8D548F}" destId="{25E6FC77-73F9-4826-A4A9-E34F330F9CF2}" srcOrd="0" destOrd="0" parTransId="{AF7263F4-4EC9-4774-89DB-6B2E60D3D7B2}" sibTransId="{8946479C-A382-4B87-A480-C62C089E9669}"/>
    <dgm:cxn modelId="{91F08EFE-245E-45BC-9927-0459DD5A2A90}" type="presOf" srcId="{A2446494-792D-4667-9715-B0AB0FB38E25}" destId="{4CB5049C-8B92-4A2E-BD20-11260380D472}" srcOrd="0" destOrd="0" presId="urn:microsoft.com/office/officeart/2005/8/layout/orgChart1"/>
    <dgm:cxn modelId="{07212EA7-C01A-4B2B-9C47-2F1550C74923}" type="presOf" srcId="{0D306E73-6ABD-41DE-BE3E-8A3D3157680F}" destId="{04344C48-C71D-4B4B-A964-97E5C75AD41A}" srcOrd="1" destOrd="0" presId="urn:microsoft.com/office/officeart/2005/8/layout/orgChart1"/>
    <dgm:cxn modelId="{338E8045-BFC7-4E2A-95AB-DEEC88A9016E}" srcId="{007E31B5-D616-4A9E-9B7B-ADDFE41FE163}" destId="{74EE35DF-6EE8-473A-8C7A-343885219347}" srcOrd="0" destOrd="0" parTransId="{0ABA6252-44EF-483A-A8F0-9424332FC0FF}" sibTransId="{8CDE3A78-A887-46B8-B6F5-89CE54ECBD19}"/>
    <dgm:cxn modelId="{359AF519-42B7-468C-9038-5374016E4C56}" type="presOf" srcId="{954EBC71-3022-4DC7-B2FB-FB987B1BE7CC}" destId="{3C9C9032-2399-4501-8786-6ADEDD65C99E}" srcOrd="0" destOrd="0" presId="urn:microsoft.com/office/officeart/2005/8/layout/orgChart1"/>
    <dgm:cxn modelId="{638A7C53-03A4-402B-89E9-C27972047FAF}" type="presOf" srcId="{C0758859-2F48-4757-8D42-7637824C4CBF}" destId="{5F541FE7-A278-4835-BE22-3B634B10ADAC}" srcOrd="0" destOrd="0" presId="urn:microsoft.com/office/officeart/2005/8/layout/orgChart1"/>
    <dgm:cxn modelId="{96006C59-3D8C-479C-AA9F-875A25318B20}" srcId="{E8DDF611-71B6-47FA-ABA4-BC942C0AA9A1}" destId="{288E7159-8CA7-47DA-B53C-8C423FFF5AE9}" srcOrd="0" destOrd="0" parTransId="{C0758859-2F48-4757-8D42-7637824C4CBF}" sibTransId="{18CA0FDE-7624-4E44-A063-5E63AA0AE00E}"/>
    <dgm:cxn modelId="{EBE8D369-BBA6-450E-88CA-FA4E363E7A88}" srcId="{25E6FC77-73F9-4826-A4A9-E34F330F9CF2}" destId="{0D306E73-6ABD-41DE-BE3E-8A3D3157680F}" srcOrd="0" destOrd="0" parTransId="{0C878B3C-81FF-4C66-90A6-D0095F97E1B8}" sibTransId="{1F3E56E6-1FF6-48C1-B945-0746CA3CCBBB}"/>
    <dgm:cxn modelId="{374B1945-82F0-43D6-90CC-F104982A3A1B}" srcId="{F3B2B343-1E30-4695-A3C2-2CE124A35D99}" destId="{E8DDF611-71B6-47FA-ABA4-BC942C0AA9A1}" srcOrd="1" destOrd="0" parTransId="{A2446494-792D-4667-9715-B0AB0FB38E25}" sibTransId="{C2846ED1-1719-45C9-A3B6-770A8253F019}"/>
    <dgm:cxn modelId="{50687829-E665-4C27-9DEA-D4536BF8EA77}" type="presOf" srcId="{E8DDF611-71B6-47FA-ABA4-BC942C0AA9A1}" destId="{4C0091A7-1A85-4A17-A384-CDE4F708E719}" srcOrd="1" destOrd="0" presId="urn:microsoft.com/office/officeart/2005/8/layout/orgChart1"/>
    <dgm:cxn modelId="{B41C1AEE-0137-461B-B702-1BB9875B98A3}" type="presOf" srcId="{AB1864CA-A1B3-4A6D-9CAE-FCBD2E1C8C9A}" destId="{9279A8FD-ABC4-4D47-967A-198AE2EFBD57}" srcOrd="1" destOrd="0" presId="urn:microsoft.com/office/officeart/2005/8/layout/orgChart1"/>
    <dgm:cxn modelId="{DCEAFA47-7A0B-4C9E-B6B1-F79BB4C3493E}" srcId="{D4587021-2E45-4067-A700-09FB6C18FC4C}" destId="{DF17F64D-D46D-4A7A-9199-6E4E302493AC}" srcOrd="0" destOrd="0" parTransId="{E73BC4B2-D664-4738-82AE-5B434D83947F}" sibTransId="{AAAE5881-8E85-4451-A168-1F7B3242D21E}"/>
    <dgm:cxn modelId="{5EA65372-0A4C-495B-8DD7-4C1C84073A97}" type="presOf" srcId="{341C762A-328F-4F52-97AC-F30768B347AB}" destId="{6A855A53-B3DF-448E-B6B2-40B639141F64}" srcOrd="1" destOrd="0" presId="urn:microsoft.com/office/officeart/2005/8/layout/orgChart1"/>
    <dgm:cxn modelId="{9FE8AC5F-AD51-4CFE-83D4-AB658FEB6236}" type="presOf" srcId="{D4587021-2E45-4067-A700-09FB6C18FC4C}" destId="{A3C1706F-21BC-43C5-9560-BDC9D4045024}" srcOrd="0" destOrd="0" presId="urn:microsoft.com/office/officeart/2005/8/layout/orgChart1"/>
    <dgm:cxn modelId="{8ECDFC03-E451-49F8-912D-22726B30D521}" srcId="{0D306E73-6ABD-41DE-BE3E-8A3D3157680F}" destId="{AB1864CA-A1B3-4A6D-9CAE-FCBD2E1C8C9A}" srcOrd="0" destOrd="0" parTransId="{3E2B12BB-3849-42B9-9A72-8B9E414CFF50}" sibTransId="{0848BAF2-3FC1-4B75-B6CC-E5ECE97D2C00}"/>
    <dgm:cxn modelId="{56F9F941-F81E-4A44-B74D-97AF6F077FB2}" type="presOf" srcId="{288E7159-8CA7-47DA-B53C-8C423FFF5AE9}" destId="{306A3F65-FF20-4DCB-B744-DA0530446081}" srcOrd="0" destOrd="0" presId="urn:microsoft.com/office/officeart/2005/8/layout/orgChart1"/>
    <dgm:cxn modelId="{691646E5-04BB-408A-B6EF-5AED9B07E9A5}" srcId="{0D306E73-6ABD-41DE-BE3E-8A3D3157680F}" destId="{F3B2B343-1E30-4695-A3C2-2CE124A35D99}" srcOrd="1" destOrd="0" parTransId="{1D66F046-4BE1-4AFB-B0BA-1C3A42DC8C28}" sibTransId="{7CF2BC3C-B888-4F3F-A6DD-E68552A1CAB1}"/>
    <dgm:cxn modelId="{EDB1B01B-A682-483B-838B-4ABE0523FB2E}" type="presOf" srcId="{007E31B5-D616-4A9E-9B7B-ADDFE41FE163}" destId="{CDD665BF-890A-4795-90DC-7DE2F5914375}" srcOrd="1" destOrd="0" presId="urn:microsoft.com/office/officeart/2005/8/layout/orgChart1"/>
    <dgm:cxn modelId="{08E1622E-A5E9-4A8F-930C-726521D86EB9}" type="presOf" srcId="{F3B2B343-1E30-4695-A3C2-2CE124A35D99}" destId="{DA051327-6F84-44BF-BA5B-0A30DD647635}" srcOrd="0" destOrd="0" presId="urn:microsoft.com/office/officeart/2005/8/layout/orgChart1"/>
    <dgm:cxn modelId="{B6B00F6A-D007-4293-B1DC-610E6FEFEAD5}" type="presOf" srcId="{704C1802-A326-4E6C-8470-1F2A3B8D548F}" destId="{52D933C7-E9AD-4A7A-B8AA-44D61B7616E1}" srcOrd="0" destOrd="0" presId="urn:microsoft.com/office/officeart/2005/8/layout/orgChart1"/>
    <dgm:cxn modelId="{04AD2E6F-5C9C-451F-B719-6728CA537E80}" type="presOf" srcId="{0D306E73-6ABD-41DE-BE3E-8A3D3157680F}" destId="{817299E9-F4FE-48ED-A725-F0F42A872CEE}" srcOrd="0" destOrd="0" presId="urn:microsoft.com/office/officeart/2005/8/layout/orgChart1"/>
    <dgm:cxn modelId="{0626BC9C-12D6-4929-B0CB-442BF8BB45A2}" srcId="{D4587021-2E45-4067-A700-09FB6C18FC4C}" destId="{341C762A-328F-4F52-97AC-F30768B347AB}" srcOrd="1" destOrd="0" parTransId="{954EBC71-3022-4DC7-B2FB-FB987B1BE7CC}" sibTransId="{BE024EFC-15AC-49FC-BCA9-7DFF6447BB11}"/>
    <dgm:cxn modelId="{50C041F9-9CCD-491B-B1AF-3DC9EE6D4D59}" type="presOf" srcId="{A057CACB-1690-44E7-A035-C55F877E3900}" destId="{211F8CB6-6CFB-4C3B-9B6D-752913B6092B}" srcOrd="0" destOrd="0" presId="urn:microsoft.com/office/officeart/2005/8/layout/orgChart1"/>
    <dgm:cxn modelId="{5B0D4CA3-23E1-4C98-BC24-A0F8C2A93B2A}" type="presOf" srcId="{341C762A-328F-4F52-97AC-F30768B347AB}" destId="{7E580AEA-1316-44F9-9AAF-278896E22688}" srcOrd="0" destOrd="0" presId="urn:microsoft.com/office/officeart/2005/8/layout/orgChart1"/>
    <dgm:cxn modelId="{2C5B3672-7551-4AD0-9DE5-7F041477AAE2}" type="presOf" srcId="{74EE35DF-6EE8-473A-8C7A-343885219347}" destId="{7BE6A1D3-40CC-428F-96DB-6231259B0EEA}" srcOrd="0" destOrd="0" presId="urn:microsoft.com/office/officeart/2005/8/layout/orgChart1"/>
    <dgm:cxn modelId="{3E6F730D-884F-42FC-9154-CC6CA1360502}" type="presOf" srcId="{25E6FC77-73F9-4826-A4A9-E34F330F9CF2}" destId="{2A3CAFB4-0CE9-4836-AFFD-E05D22A61361}" srcOrd="0" destOrd="0" presId="urn:microsoft.com/office/officeart/2005/8/layout/orgChart1"/>
    <dgm:cxn modelId="{FE6880B0-90D6-4163-8F60-3D66BF817BB1}" type="presOf" srcId="{0C878B3C-81FF-4C66-90A6-D0095F97E1B8}" destId="{82CA9823-6C2D-4843-B8A3-B2700F46B3A0}" srcOrd="0" destOrd="0" presId="urn:microsoft.com/office/officeart/2005/8/layout/orgChart1"/>
    <dgm:cxn modelId="{1DFDCA69-021B-45B1-BF9B-C4773F0504B7}" type="presOf" srcId="{DF17F64D-D46D-4A7A-9199-6E4E302493AC}" destId="{EFDCE4FB-6C5B-4143-A315-6B14B3160540}" srcOrd="1" destOrd="0" presId="urn:microsoft.com/office/officeart/2005/8/layout/orgChart1"/>
    <dgm:cxn modelId="{81D1C4D1-1D9D-4D60-8752-9D39D2D0EBA1}" type="presOf" srcId="{007E31B5-D616-4A9E-9B7B-ADDFE41FE163}" destId="{EE246A13-4891-4447-A75A-AB43043C60A9}" srcOrd="0" destOrd="0" presId="urn:microsoft.com/office/officeart/2005/8/layout/orgChart1"/>
    <dgm:cxn modelId="{83CD700C-796B-40CC-BFE8-7BE5741D6AAA}" type="presOf" srcId="{DF17F64D-D46D-4A7A-9199-6E4E302493AC}" destId="{D12C6274-AF06-49B2-B241-7FAED3C3BD2D}" srcOrd="0" destOrd="0" presId="urn:microsoft.com/office/officeart/2005/8/layout/orgChart1"/>
    <dgm:cxn modelId="{17F44A1E-14CD-4976-8F77-AE290BD195D8}" type="presOf" srcId="{74EE35DF-6EE8-473A-8C7A-343885219347}" destId="{0470817C-1E65-42B5-854A-CE3E77D746B2}" srcOrd="1" destOrd="0" presId="urn:microsoft.com/office/officeart/2005/8/layout/orgChart1"/>
    <dgm:cxn modelId="{12DF4ADF-944D-4675-8591-BE79455DEF92}" srcId="{F3B2B343-1E30-4695-A3C2-2CE124A35D99}" destId="{D4587021-2E45-4067-A700-09FB6C18FC4C}" srcOrd="0" destOrd="0" parTransId="{A057CACB-1690-44E7-A035-C55F877E3900}" sibTransId="{E284741F-9077-40ED-96BD-4364B7F9FBC5}"/>
    <dgm:cxn modelId="{203FB990-7B26-44AD-9C94-8B748B4C0568}" type="presOf" srcId="{288E7159-8CA7-47DA-B53C-8C423FFF5AE9}" destId="{65558FEE-3B35-4A49-89F0-A3778F79A1CD}" srcOrd="1" destOrd="0" presId="urn:microsoft.com/office/officeart/2005/8/layout/orgChart1"/>
    <dgm:cxn modelId="{628812CC-4528-4F61-AE63-EE022FC465D8}" type="presOf" srcId="{E8DDF611-71B6-47FA-ABA4-BC942C0AA9A1}" destId="{1CF50D82-155D-4AFD-8317-360E00A20ACF}" srcOrd="0" destOrd="0" presId="urn:microsoft.com/office/officeart/2005/8/layout/orgChart1"/>
    <dgm:cxn modelId="{58117175-BD34-41AF-B0F1-A02B5F8E0BCF}" type="presOf" srcId="{E73BC4B2-D664-4738-82AE-5B434D83947F}" destId="{0C6D447C-8FAC-4768-99DE-29CE6D8D9D11}" srcOrd="0" destOrd="0" presId="urn:microsoft.com/office/officeart/2005/8/layout/orgChart1"/>
    <dgm:cxn modelId="{6A1573C7-347A-41E8-B22B-3FF43783EEBD}" type="presParOf" srcId="{52D933C7-E9AD-4A7A-B8AA-44D61B7616E1}" destId="{8EFF793A-E78C-43E8-9BE5-03AC46B7144E}" srcOrd="0" destOrd="0" presId="urn:microsoft.com/office/officeart/2005/8/layout/orgChart1"/>
    <dgm:cxn modelId="{76300CAC-15CD-4F04-95C8-8BD18E502C30}" type="presParOf" srcId="{8EFF793A-E78C-43E8-9BE5-03AC46B7144E}" destId="{038C4FFD-5FCA-4EE8-9E27-E6D497858CBB}" srcOrd="0" destOrd="0" presId="urn:microsoft.com/office/officeart/2005/8/layout/orgChart1"/>
    <dgm:cxn modelId="{ED755D39-1E51-42F1-9288-216F060E5F79}" type="presParOf" srcId="{038C4FFD-5FCA-4EE8-9E27-E6D497858CBB}" destId="{2A3CAFB4-0CE9-4836-AFFD-E05D22A61361}" srcOrd="0" destOrd="0" presId="urn:microsoft.com/office/officeart/2005/8/layout/orgChart1"/>
    <dgm:cxn modelId="{7E2E0E67-30E7-4FB6-A1FA-081931019783}" type="presParOf" srcId="{038C4FFD-5FCA-4EE8-9E27-E6D497858CBB}" destId="{D2A0D675-743B-4BF9-84A5-DECF30FE0B33}" srcOrd="1" destOrd="0" presId="urn:microsoft.com/office/officeart/2005/8/layout/orgChart1"/>
    <dgm:cxn modelId="{4BBF7894-A1A8-4587-8661-D0003738FE4F}" type="presParOf" srcId="{8EFF793A-E78C-43E8-9BE5-03AC46B7144E}" destId="{43C0EB4C-3652-4E6D-9A7E-870CEF50C335}" srcOrd="1" destOrd="0" presId="urn:microsoft.com/office/officeart/2005/8/layout/orgChart1"/>
    <dgm:cxn modelId="{A78B72BA-011F-4101-A251-E2146F1991F4}" type="presParOf" srcId="{43C0EB4C-3652-4E6D-9A7E-870CEF50C335}" destId="{82CA9823-6C2D-4843-B8A3-B2700F46B3A0}" srcOrd="0" destOrd="0" presId="urn:microsoft.com/office/officeart/2005/8/layout/orgChart1"/>
    <dgm:cxn modelId="{0CAE060A-640E-4D16-AFEF-F4FF463DBE19}" type="presParOf" srcId="{43C0EB4C-3652-4E6D-9A7E-870CEF50C335}" destId="{037F4C2C-AA79-4D41-B6D7-358B4EAEEE97}" srcOrd="1" destOrd="0" presId="urn:microsoft.com/office/officeart/2005/8/layout/orgChart1"/>
    <dgm:cxn modelId="{AB8B979C-312C-4477-A219-CAC3E93D378A}" type="presParOf" srcId="{037F4C2C-AA79-4D41-B6D7-358B4EAEEE97}" destId="{62D802E7-AD72-42A3-997F-DF5B7F1F764A}" srcOrd="0" destOrd="0" presId="urn:microsoft.com/office/officeart/2005/8/layout/orgChart1"/>
    <dgm:cxn modelId="{DA413C7D-1027-451C-A0C4-AB9B57574A1C}" type="presParOf" srcId="{62D802E7-AD72-42A3-997F-DF5B7F1F764A}" destId="{817299E9-F4FE-48ED-A725-F0F42A872CEE}" srcOrd="0" destOrd="0" presId="urn:microsoft.com/office/officeart/2005/8/layout/orgChart1"/>
    <dgm:cxn modelId="{BA35E777-D26D-4C99-A4A3-518C70CE04E6}" type="presParOf" srcId="{62D802E7-AD72-42A3-997F-DF5B7F1F764A}" destId="{04344C48-C71D-4B4B-A964-97E5C75AD41A}" srcOrd="1" destOrd="0" presId="urn:microsoft.com/office/officeart/2005/8/layout/orgChart1"/>
    <dgm:cxn modelId="{1322F978-ABA2-43AC-976F-7CEBF30785B3}" type="presParOf" srcId="{037F4C2C-AA79-4D41-B6D7-358B4EAEEE97}" destId="{8D1E4D36-4EAB-4D5D-AF96-1E9D9BBE92A6}" srcOrd="1" destOrd="0" presId="urn:microsoft.com/office/officeart/2005/8/layout/orgChart1"/>
    <dgm:cxn modelId="{3F2FE8B9-4DDD-43F4-9030-A1D4311B9FF2}" type="presParOf" srcId="{8D1E4D36-4EAB-4D5D-AF96-1E9D9BBE92A6}" destId="{B2875733-54CB-4D53-A179-FDCB3C0DCA25}" srcOrd="0" destOrd="0" presId="urn:microsoft.com/office/officeart/2005/8/layout/orgChart1"/>
    <dgm:cxn modelId="{CA6D5B80-9EBA-4765-977A-EABE165FBED4}" type="presParOf" srcId="{8D1E4D36-4EAB-4D5D-AF96-1E9D9BBE92A6}" destId="{2E5CC24C-09E6-4965-8D2F-9D64BEFB1DD9}" srcOrd="1" destOrd="0" presId="urn:microsoft.com/office/officeart/2005/8/layout/orgChart1"/>
    <dgm:cxn modelId="{48975606-9939-4032-91D3-DF5FE5583B1E}" type="presParOf" srcId="{2E5CC24C-09E6-4965-8D2F-9D64BEFB1DD9}" destId="{4ECADAC3-1269-48A1-8E6D-26C06562674F}" srcOrd="0" destOrd="0" presId="urn:microsoft.com/office/officeart/2005/8/layout/orgChart1"/>
    <dgm:cxn modelId="{D8C804BC-3162-48AC-BBB5-42B5018DB5A6}" type="presParOf" srcId="{4ECADAC3-1269-48A1-8E6D-26C06562674F}" destId="{4A26A86B-47E4-44F8-BB8C-C88CD5CED27C}" srcOrd="0" destOrd="0" presId="urn:microsoft.com/office/officeart/2005/8/layout/orgChart1"/>
    <dgm:cxn modelId="{A060E975-2B5A-47F8-8EDD-06C3525FEAF5}" type="presParOf" srcId="{4ECADAC3-1269-48A1-8E6D-26C06562674F}" destId="{9279A8FD-ABC4-4D47-967A-198AE2EFBD57}" srcOrd="1" destOrd="0" presId="urn:microsoft.com/office/officeart/2005/8/layout/orgChart1"/>
    <dgm:cxn modelId="{8CA1B112-0111-4CD4-8901-1473EDC915A9}" type="presParOf" srcId="{2E5CC24C-09E6-4965-8D2F-9D64BEFB1DD9}" destId="{DDDFC0F2-71CA-4098-B1C4-7AC03DC33017}" srcOrd="1" destOrd="0" presId="urn:microsoft.com/office/officeart/2005/8/layout/orgChart1"/>
    <dgm:cxn modelId="{EB7DF6C3-006B-42C4-B0C3-2330BEBB5BBC}" type="presParOf" srcId="{DDDFC0F2-71CA-4098-B1C4-7AC03DC33017}" destId="{B1676420-99C6-41BD-82A4-29ADB5B1C42C}" srcOrd="0" destOrd="0" presId="urn:microsoft.com/office/officeart/2005/8/layout/orgChart1"/>
    <dgm:cxn modelId="{86F6DBCA-F0E2-4BE7-B51B-05CEA3B5CA0F}" type="presParOf" srcId="{DDDFC0F2-71CA-4098-B1C4-7AC03DC33017}" destId="{841336BC-5DDF-49F8-9531-337AFDDAF3FB}" srcOrd="1" destOrd="0" presId="urn:microsoft.com/office/officeart/2005/8/layout/orgChart1"/>
    <dgm:cxn modelId="{B1B4C161-EB9F-4B53-B2BB-E0EF8331B878}" type="presParOf" srcId="{841336BC-5DDF-49F8-9531-337AFDDAF3FB}" destId="{BF2782E8-080F-4821-80B2-0F0B9B5A52EC}" srcOrd="0" destOrd="0" presId="urn:microsoft.com/office/officeart/2005/8/layout/orgChart1"/>
    <dgm:cxn modelId="{18EED5AA-757D-4E09-A5CB-94E77CC5E6CF}" type="presParOf" srcId="{BF2782E8-080F-4821-80B2-0F0B9B5A52EC}" destId="{EE246A13-4891-4447-A75A-AB43043C60A9}" srcOrd="0" destOrd="0" presId="urn:microsoft.com/office/officeart/2005/8/layout/orgChart1"/>
    <dgm:cxn modelId="{86EDB2F1-1E0D-410C-9D1D-34232159FF11}" type="presParOf" srcId="{BF2782E8-080F-4821-80B2-0F0B9B5A52EC}" destId="{CDD665BF-890A-4795-90DC-7DE2F5914375}" srcOrd="1" destOrd="0" presId="urn:microsoft.com/office/officeart/2005/8/layout/orgChart1"/>
    <dgm:cxn modelId="{440513A1-76A9-4466-934C-372EF5788847}" type="presParOf" srcId="{841336BC-5DDF-49F8-9531-337AFDDAF3FB}" destId="{03290B4A-BC01-4E06-85FF-FB5D1AE1DCFB}" srcOrd="1" destOrd="0" presId="urn:microsoft.com/office/officeart/2005/8/layout/orgChart1"/>
    <dgm:cxn modelId="{FDB031AD-ACB6-4A4B-B1DA-65CECBC2F6FE}" type="presParOf" srcId="{03290B4A-BC01-4E06-85FF-FB5D1AE1DCFB}" destId="{9C16E5E6-FE04-4CBC-A9CE-3C745A179DA2}" srcOrd="0" destOrd="0" presId="urn:microsoft.com/office/officeart/2005/8/layout/orgChart1"/>
    <dgm:cxn modelId="{BA3059C8-D4AC-4446-9EF5-E1EC5389F088}" type="presParOf" srcId="{03290B4A-BC01-4E06-85FF-FB5D1AE1DCFB}" destId="{23AA4CF1-0084-4370-A4A7-16C8AEDEFA72}" srcOrd="1" destOrd="0" presId="urn:microsoft.com/office/officeart/2005/8/layout/orgChart1"/>
    <dgm:cxn modelId="{FEF736E9-1772-4CAC-BB43-784D8BD53FDD}" type="presParOf" srcId="{23AA4CF1-0084-4370-A4A7-16C8AEDEFA72}" destId="{A07E1732-8244-4090-8E74-60D9AA54DA73}" srcOrd="0" destOrd="0" presId="urn:microsoft.com/office/officeart/2005/8/layout/orgChart1"/>
    <dgm:cxn modelId="{58F953C5-2D0F-4FE6-9119-88D8F545AF8C}" type="presParOf" srcId="{A07E1732-8244-4090-8E74-60D9AA54DA73}" destId="{7BE6A1D3-40CC-428F-96DB-6231259B0EEA}" srcOrd="0" destOrd="0" presId="urn:microsoft.com/office/officeart/2005/8/layout/orgChart1"/>
    <dgm:cxn modelId="{C30FBF2C-4723-47BB-8022-F6302778A258}" type="presParOf" srcId="{A07E1732-8244-4090-8E74-60D9AA54DA73}" destId="{0470817C-1E65-42B5-854A-CE3E77D746B2}" srcOrd="1" destOrd="0" presId="urn:microsoft.com/office/officeart/2005/8/layout/orgChart1"/>
    <dgm:cxn modelId="{AADBACA4-196E-40A6-B734-C34F0BA1CEA1}" type="presParOf" srcId="{23AA4CF1-0084-4370-A4A7-16C8AEDEFA72}" destId="{9057CE24-B240-4DD8-B967-6E99425B0228}" srcOrd="1" destOrd="0" presId="urn:microsoft.com/office/officeart/2005/8/layout/orgChart1"/>
    <dgm:cxn modelId="{BB84B0D5-28AD-46A3-8845-B90C96E7A3F6}" type="presParOf" srcId="{23AA4CF1-0084-4370-A4A7-16C8AEDEFA72}" destId="{94DF3557-DAB0-4CD9-8C71-00B390B24954}" srcOrd="2" destOrd="0" presId="urn:microsoft.com/office/officeart/2005/8/layout/orgChart1"/>
    <dgm:cxn modelId="{563A9EED-951B-40C1-940C-85917B210004}" type="presParOf" srcId="{841336BC-5DDF-49F8-9531-337AFDDAF3FB}" destId="{A4DBADC2-6FAC-4569-B127-CCFDD6F20BB5}" srcOrd="2" destOrd="0" presId="urn:microsoft.com/office/officeart/2005/8/layout/orgChart1"/>
    <dgm:cxn modelId="{F6EED34A-DDAA-468D-B76A-ACEF51EE8F87}" type="presParOf" srcId="{2E5CC24C-09E6-4965-8D2F-9D64BEFB1DD9}" destId="{8B1C25C5-E53F-4CB9-ACA6-E93FBFAF225A}" srcOrd="2" destOrd="0" presId="urn:microsoft.com/office/officeart/2005/8/layout/orgChart1"/>
    <dgm:cxn modelId="{9F93AA2E-D739-4F28-B1DF-C4BA9C44B906}" type="presParOf" srcId="{8D1E4D36-4EAB-4D5D-AF96-1E9D9BBE92A6}" destId="{C92A74CA-7A43-4971-B385-D8FC78F139D0}" srcOrd="2" destOrd="0" presId="urn:microsoft.com/office/officeart/2005/8/layout/orgChart1"/>
    <dgm:cxn modelId="{E49837B9-55E2-4A1D-8809-3113F8CC3FDA}" type="presParOf" srcId="{8D1E4D36-4EAB-4D5D-AF96-1E9D9BBE92A6}" destId="{0011C810-8DFF-4640-9A58-792D4B433AA6}" srcOrd="3" destOrd="0" presId="urn:microsoft.com/office/officeart/2005/8/layout/orgChart1"/>
    <dgm:cxn modelId="{B25F9A6B-8F07-4682-8895-A66A4FB37908}" type="presParOf" srcId="{0011C810-8DFF-4640-9A58-792D4B433AA6}" destId="{12DF4358-9587-4188-90EC-C86DBD979A6F}" srcOrd="0" destOrd="0" presId="urn:microsoft.com/office/officeart/2005/8/layout/orgChart1"/>
    <dgm:cxn modelId="{B4ADA5F1-4BC3-439C-AAF2-AB5C7DD8ABCB}" type="presParOf" srcId="{12DF4358-9587-4188-90EC-C86DBD979A6F}" destId="{DA051327-6F84-44BF-BA5B-0A30DD647635}" srcOrd="0" destOrd="0" presId="urn:microsoft.com/office/officeart/2005/8/layout/orgChart1"/>
    <dgm:cxn modelId="{0949C4D3-AF1F-4D6C-8B08-E19449E25ADF}" type="presParOf" srcId="{12DF4358-9587-4188-90EC-C86DBD979A6F}" destId="{2A281A6E-A958-4D92-8EBB-6F2F986BE10C}" srcOrd="1" destOrd="0" presId="urn:microsoft.com/office/officeart/2005/8/layout/orgChart1"/>
    <dgm:cxn modelId="{14DD3B9A-1622-4E03-8EB9-B63E7EAA1D65}" type="presParOf" srcId="{0011C810-8DFF-4640-9A58-792D4B433AA6}" destId="{EECA350D-1959-4576-9532-49743E9DEC1C}" srcOrd="1" destOrd="0" presId="urn:microsoft.com/office/officeart/2005/8/layout/orgChart1"/>
    <dgm:cxn modelId="{C1E2A8E8-3EC9-4E41-AE3C-F9D2C6B795A1}" type="presParOf" srcId="{EECA350D-1959-4576-9532-49743E9DEC1C}" destId="{211F8CB6-6CFB-4C3B-9B6D-752913B6092B}" srcOrd="0" destOrd="0" presId="urn:microsoft.com/office/officeart/2005/8/layout/orgChart1"/>
    <dgm:cxn modelId="{1F85E5C5-145E-4548-A5A3-734BC4216005}" type="presParOf" srcId="{EECA350D-1959-4576-9532-49743E9DEC1C}" destId="{FEBAF827-6996-444B-B01B-50A6E38C361A}" srcOrd="1" destOrd="0" presId="urn:microsoft.com/office/officeart/2005/8/layout/orgChart1"/>
    <dgm:cxn modelId="{F725A42B-B495-48D8-AE39-658A6D188FDC}" type="presParOf" srcId="{FEBAF827-6996-444B-B01B-50A6E38C361A}" destId="{D0D051F7-73EC-4D6F-8D12-87596BCE28B0}" srcOrd="0" destOrd="0" presId="urn:microsoft.com/office/officeart/2005/8/layout/orgChart1"/>
    <dgm:cxn modelId="{9EDD7A99-2FD8-4EFF-A0B9-B28052C9350E}" type="presParOf" srcId="{D0D051F7-73EC-4D6F-8D12-87596BCE28B0}" destId="{A3C1706F-21BC-43C5-9560-BDC9D4045024}" srcOrd="0" destOrd="0" presId="urn:microsoft.com/office/officeart/2005/8/layout/orgChart1"/>
    <dgm:cxn modelId="{6AF1A54F-87BD-4867-9A1B-19083535E301}" type="presParOf" srcId="{D0D051F7-73EC-4D6F-8D12-87596BCE28B0}" destId="{19F84C8E-5FB1-4BD0-A085-B54E4B197ED6}" srcOrd="1" destOrd="0" presId="urn:microsoft.com/office/officeart/2005/8/layout/orgChart1"/>
    <dgm:cxn modelId="{375B5BF8-A7C7-4610-A39A-05F9262F632C}" type="presParOf" srcId="{FEBAF827-6996-444B-B01B-50A6E38C361A}" destId="{1D3C86E6-3A6A-4A66-B778-D43FB8F88F94}" srcOrd="1" destOrd="0" presId="urn:microsoft.com/office/officeart/2005/8/layout/orgChart1"/>
    <dgm:cxn modelId="{0A7BD862-4E1F-4440-924F-EA1E571067EA}" type="presParOf" srcId="{1D3C86E6-3A6A-4A66-B778-D43FB8F88F94}" destId="{0C6D447C-8FAC-4768-99DE-29CE6D8D9D11}" srcOrd="0" destOrd="0" presId="urn:microsoft.com/office/officeart/2005/8/layout/orgChart1"/>
    <dgm:cxn modelId="{3530A0B8-3ADB-428E-9B84-362C790BAB99}" type="presParOf" srcId="{1D3C86E6-3A6A-4A66-B778-D43FB8F88F94}" destId="{AD47C017-ED06-44D9-9906-C4BE6DB54339}" srcOrd="1" destOrd="0" presId="urn:microsoft.com/office/officeart/2005/8/layout/orgChart1"/>
    <dgm:cxn modelId="{17B56A6A-77C6-4168-B286-E8C43D7E91B8}" type="presParOf" srcId="{AD47C017-ED06-44D9-9906-C4BE6DB54339}" destId="{7D43F19D-F297-4330-BEA8-4836F8512E81}" srcOrd="0" destOrd="0" presId="urn:microsoft.com/office/officeart/2005/8/layout/orgChart1"/>
    <dgm:cxn modelId="{626C434E-D5FE-4149-8F7F-2F6E118CD0F1}" type="presParOf" srcId="{7D43F19D-F297-4330-BEA8-4836F8512E81}" destId="{D12C6274-AF06-49B2-B241-7FAED3C3BD2D}" srcOrd="0" destOrd="0" presId="urn:microsoft.com/office/officeart/2005/8/layout/orgChart1"/>
    <dgm:cxn modelId="{53AE070B-F182-43E8-A19F-D945A1AF2D25}" type="presParOf" srcId="{7D43F19D-F297-4330-BEA8-4836F8512E81}" destId="{EFDCE4FB-6C5B-4143-A315-6B14B3160540}" srcOrd="1" destOrd="0" presId="urn:microsoft.com/office/officeart/2005/8/layout/orgChart1"/>
    <dgm:cxn modelId="{D691CA32-B488-4D5D-8ECA-AE32BB99AB65}" type="presParOf" srcId="{AD47C017-ED06-44D9-9906-C4BE6DB54339}" destId="{BDD5C707-A496-4E38-8236-542E77321E44}" srcOrd="1" destOrd="0" presId="urn:microsoft.com/office/officeart/2005/8/layout/orgChart1"/>
    <dgm:cxn modelId="{E5691B74-FE0B-4FF4-9555-494739660333}" type="presParOf" srcId="{AD47C017-ED06-44D9-9906-C4BE6DB54339}" destId="{664296CB-F8C9-4C59-8FA5-8BCD1AA40386}" srcOrd="2" destOrd="0" presId="urn:microsoft.com/office/officeart/2005/8/layout/orgChart1"/>
    <dgm:cxn modelId="{2F7E414F-33AD-4557-BB01-B7F45F98422F}" type="presParOf" srcId="{1D3C86E6-3A6A-4A66-B778-D43FB8F88F94}" destId="{3C9C9032-2399-4501-8786-6ADEDD65C99E}" srcOrd="2" destOrd="0" presId="urn:microsoft.com/office/officeart/2005/8/layout/orgChart1"/>
    <dgm:cxn modelId="{40E3ED77-114E-4EE2-9846-82D421CE1E4B}" type="presParOf" srcId="{1D3C86E6-3A6A-4A66-B778-D43FB8F88F94}" destId="{4C713ACB-D992-439D-A7D8-1B0F029F69A1}" srcOrd="3" destOrd="0" presId="urn:microsoft.com/office/officeart/2005/8/layout/orgChart1"/>
    <dgm:cxn modelId="{5528A74D-4AB8-4968-AF4E-63956942620A}" type="presParOf" srcId="{4C713ACB-D992-439D-A7D8-1B0F029F69A1}" destId="{07B8A0E0-90C8-4FDB-B063-75AD14D8B0C2}" srcOrd="0" destOrd="0" presId="urn:microsoft.com/office/officeart/2005/8/layout/orgChart1"/>
    <dgm:cxn modelId="{9768B8F6-9668-493B-AF25-4843BD59ACE6}" type="presParOf" srcId="{07B8A0E0-90C8-4FDB-B063-75AD14D8B0C2}" destId="{7E580AEA-1316-44F9-9AAF-278896E22688}" srcOrd="0" destOrd="0" presId="urn:microsoft.com/office/officeart/2005/8/layout/orgChart1"/>
    <dgm:cxn modelId="{13D06CB3-87B3-4A3E-931E-EAF46DE5FC7C}" type="presParOf" srcId="{07B8A0E0-90C8-4FDB-B063-75AD14D8B0C2}" destId="{6A855A53-B3DF-448E-B6B2-40B639141F64}" srcOrd="1" destOrd="0" presId="urn:microsoft.com/office/officeart/2005/8/layout/orgChart1"/>
    <dgm:cxn modelId="{CA840AAA-F4AC-4471-9361-DFCC21C2DCC0}" type="presParOf" srcId="{4C713ACB-D992-439D-A7D8-1B0F029F69A1}" destId="{0CDB09F1-1093-480F-81DF-D9173EBF4E48}" srcOrd="1" destOrd="0" presId="urn:microsoft.com/office/officeart/2005/8/layout/orgChart1"/>
    <dgm:cxn modelId="{B7448C95-936B-4B39-B8B4-F1DEA439E267}" type="presParOf" srcId="{4C713ACB-D992-439D-A7D8-1B0F029F69A1}" destId="{C57C306B-CE3C-442E-BE7D-567305DDE028}" srcOrd="2" destOrd="0" presId="urn:microsoft.com/office/officeart/2005/8/layout/orgChart1"/>
    <dgm:cxn modelId="{442544B9-9922-4459-A5EE-55398744678E}" type="presParOf" srcId="{FEBAF827-6996-444B-B01B-50A6E38C361A}" destId="{9C476339-DEF3-4AE0-A875-CB449095EF53}" srcOrd="2" destOrd="0" presId="urn:microsoft.com/office/officeart/2005/8/layout/orgChart1"/>
    <dgm:cxn modelId="{0D613A6F-1DFA-4BA3-9392-42E12E9C91A2}" type="presParOf" srcId="{EECA350D-1959-4576-9532-49743E9DEC1C}" destId="{4CB5049C-8B92-4A2E-BD20-11260380D472}" srcOrd="2" destOrd="0" presId="urn:microsoft.com/office/officeart/2005/8/layout/orgChart1"/>
    <dgm:cxn modelId="{E92D4723-6B16-44BA-A25A-75D64F8EA2C6}" type="presParOf" srcId="{EECA350D-1959-4576-9532-49743E9DEC1C}" destId="{038FE0CC-D8D0-4173-88C9-71346F96FCCA}" srcOrd="3" destOrd="0" presId="urn:microsoft.com/office/officeart/2005/8/layout/orgChart1"/>
    <dgm:cxn modelId="{898AEE99-6A94-4868-BA05-8DDBB84CCB6C}" type="presParOf" srcId="{038FE0CC-D8D0-4173-88C9-71346F96FCCA}" destId="{9C7A10D5-0E27-4DEF-97F5-CFBF3B8D25FE}" srcOrd="0" destOrd="0" presId="urn:microsoft.com/office/officeart/2005/8/layout/orgChart1"/>
    <dgm:cxn modelId="{88350436-E40C-404F-88DF-51FEF5BA3426}" type="presParOf" srcId="{9C7A10D5-0E27-4DEF-97F5-CFBF3B8D25FE}" destId="{1CF50D82-155D-4AFD-8317-360E00A20ACF}" srcOrd="0" destOrd="0" presId="urn:microsoft.com/office/officeart/2005/8/layout/orgChart1"/>
    <dgm:cxn modelId="{462BF141-B179-455E-A806-019983D5024E}" type="presParOf" srcId="{9C7A10D5-0E27-4DEF-97F5-CFBF3B8D25FE}" destId="{4C0091A7-1A85-4A17-A384-CDE4F708E719}" srcOrd="1" destOrd="0" presId="urn:microsoft.com/office/officeart/2005/8/layout/orgChart1"/>
    <dgm:cxn modelId="{EE48F41A-B5E4-4FBB-B15D-C7F83EBB1AB4}" type="presParOf" srcId="{038FE0CC-D8D0-4173-88C9-71346F96FCCA}" destId="{5667056E-CEEE-437B-B2CE-2D2F3AE3C251}" srcOrd="1" destOrd="0" presId="urn:microsoft.com/office/officeart/2005/8/layout/orgChart1"/>
    <dgm:cxn modelId="{8DB59D11-F9FB-45BF-8C76-58DDF02BC3E7}" type="presParOf" srcId="{5667056E-CEEE-437B-B2CE-2D2F3AE3C251}" destId="{5F541FE7-A278-4835-BE22-3B634B10ADAC}" srcOrd="0" destOrd="0" presId="urn:microsoft.com/office/officeart/2005/8/layout/orgChart1"/>
    <dgm:cxn modelId="{22B091B2-DB92-4D53-A6C6-8A6363765FA2}" type="presParOf" srcId="{5667056E-CEEE-437B-B2CE-2D2F3AE3C251}" destId="{4244C003-4084-4668-AEAE-FA0CAA55B767}" srcOrd="1" destOrd="0" presId="urn:microsoft.com/office/officeart/2005/8/layout/orgChart1"/>
    <dgm:cxn modelId="{8DB4EB76-4B66-48B0-A262-EEDB63EDD10E}" type="presParOf" srcId="{4244C003-4084-4668-AEAE-FA0CAA55B767}" destId="{D8B2075C-AE59-4020-9632-C643AB6F349C}" srcOrd="0" destOrd="0" presId="urn:microsoft.com/office/officeart/2005/8/layout/orgChart1"/>
    <dgm:cxn modelId="{F08F4978-56C7-4665-937A-5EFF96BB68C4}" type="presParOf" srcId="{D8B2075C-AE59-4020-9632-C643AB6F349C}" destId="{306A3F65-FF20-4DCB-B744-DA0530446081}" srcOrd="0" destOrd="0" presId="urn:microsoft.com/office/officeart/2005/8/layout/orgChart1"/>
    <dgm:cxn modelId="{066361F8-001A-4B72-BD1E-8887FB099B67}" type="presParOf" srcId="{D8B2075C-AE59-4020-9632-C643AB6F349C}" destId="{65558FEE-3B35-4A49-89F0-A3778F79A1CD}" srcOrd="1" destOrd="0" presId="urn:microsoft.com/office/officeart/2005/8/layout/orgChart1"/>
    <dgm:cxn modelId="{E32A06DD-714E-4C05-9E35-A619990D127F}" type="presParOf" srcId="{4244C003-4084-4668-AEAE-FA0CAA55B767}" destId="{DA2FB164-5615-4926-BC98-680A2CD895C1}" srcOrd="1" destOrd="0" presId="urn:microsoft.com/office/officeart/2005/8/layout/orgChart1"/>
    <dgm:cxn modelId="{2392611E-B533-4FD4-A41E-55FC7FBE3092}" type="presParOf" srcId="{4244C003-4084-4668-AEAE-FA0CAA55B767}" destId="{86E422BC-B11A-4850-A303-762185DEAB38}" srcOrd="2" destOrd="0" presId="urn:microsoft.com/office/officeart/2005/8/layout/orgChart1"/>
    <dgm:cxn modelId="{622135DB-F4C7-47EF-9001-A3B063026285}" type="presParOf" srcId="{038FE0CC-D8D0-4173-88C9-71346F96FCCA}" destId="{C4DFB637-D9CC-44E4-89DF-302B2B19DF21}" srcOrd="2" destOrd="0" presId="urn:microsoft.com/office/officeart/2005/8/layout/orgChart1"/>
    <dgm:cxn modelId="{2E4BA609-0AD3-4030-A402-624DFF4F23DA}" type="presParOf" srcId="{0011C810-8DFF-4640-9A58-792D4B433AA6}" destId="{FC7B5922-3BA9-4F67-81A3-2B4AEA208EB4}" srcOrd="2" destOrd="0" presId="urn:microsoft.com/office/officeart/2005/8/layout/orgChart1"/>
    <dgm:cxn modelId="{F877C165-6568-4C4D-BD71-E02F07CD869D}" type="presParOf" srcId="{037F4C2C-AA79-4D41-B6D7-358B4EAEEE97}" destId="{6D3C1945-22CC-4A21-85D1-0E3B64774D63}" srcOrd="2" destOrd="0" presId="urn:microsoft.com/office/officeart/2005/8/layout/orgChart1"/>
    <dgm:cxn modelId="{0DB1986A-C542-40BE-92AF-555016575810}" type="presParOf" srcId="{8EFF793A-E78C-43E8-9BE5-03AC46B7144E}" destId="{0C81A140-59FD-4684-98DD-39086F08DBC7}" srcOrd="2" destOrd="0" presId="urn:microsoft.com/office/officeart/2005/8/layout/orgChart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41FE7-A278-4835-BE22-3B634B10ADAC}">
      <dsp:nvSpPr>
        <dsp:cNvPr id="0" name=""/>
        <dsp:cNvSpPr/>
      </dsp:nvSpPr>
      <dsp:spPr>
        <a:xfrm>
          <a:off x="5035748" y="4145929"/>
          <a:ext cx="91440" cy="258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2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5049C-8B92-4A2E-BD20-11260380D472}">
      <dsp:nvSpPr>
        <dsp:cNvPr id="0" name=""/>
        <dsp:cNvSpPr/>
      </dsp:nvSpPr>
      <dsp:spPr>
        <a:xfrm>
          <a:off x="3965546" y="3272866"/>
          <a:ext cx="1115921" cy="258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114"/>
              </a:lnTo>
              <a:lnTo>
                <a:pt x="1115921" y="129114"/>
              </a:lnTo>
              <a:lnTo>
                <a:pt x="1115921" y="2582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C9032-2399-4501-8786-6ADEDD65C99E}">
      <dsp:nvSpPr>
        <dsp:cNvPr id="0" name=""/>
        <dsp:cNvSpPr/>
      </dsp:nvSpPr>
      <dsp:spPr>
        <a:xfrm>
          <a:off x="2849624" y="4145929"/>
          <a:ext cx="743947" cy="258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114"/>
              </a:lnTo>
              <a:lnTo>
                <a:pt x="743947" y="129114"/>
              </a:lnTo>
              <a:lnTo>
                <a:pt x="743947" y="2582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D447C-8FAC-4768-99DE-29CE6D8D9D11}">
      <dsp:nvSpPr>
        <dsp:cNvPr id="0" name=""/>
        <dsp:cNvSpPr/>
      </dsp:nvSpPr>
      <dsp:spPr>
        <a:xfrm>
          <a:off x="2105676" y="4145929"/>
          <a:ext cx="743947" cy="258229"/>
        </a:xfrm>
        <a:custGeom>
          <a:avLst/>
          <a:gdLst/>
          <a:ahLst/>
          <a:cxnLst/>
          <a:rect l="0" t="0" r="0" b="0"/>
          <a:pathLst>
            <a:path>
              <a:moveTo>
                <a:pt x="743947" y="0"/>
              </a:moveTo>
              <a:lnTo>
                <a:pt x="743947" y="129114"/>
              </a:lnTo>
              <a:lnTo>
                <a:pt x="0" y="129114"/>
              </a:lnTo>
              <a:lnTo>
                <a:pt x="0" y="2582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F8CB6-6CFB-4C3B-9B6D-752913B6092B}">
      <dsp:nvSpPr>
        <dsp:cNvPr id="0" name=""/>
        <dsp:cNvSpPr/>
      </dsp:nvSpPr>
      <dsp:spPr>
        <a:xfrm>
          <a:off x="2849624" y="3272866"/>
          <a:ext cx="1115921" cy="258229"/>
        </a:xfrm>
        <a:custGeom>
          <a:avLst/>
          <a:gdLst/>
          <a:ahLst/>
          <a:cxnLst/>
          <a:rect l="0" t="0" r="0" b="0"/>
          <a:pathLst>
            <a:path>
              <a:moveTo>
                <a:pt x="1115921" y="0"/>
              </a:moveTo>
              <a:lnTo>
                <a:pt x="1115921" y="129114"/>
              </a:lnTo>
              <a:lnTo>
                <a:pt x="0" y="129114"/>
              </a:lnTo>
              <a:lnTo>
                <a:pt x="0" y="2582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74CA-7A43-4971-B385-D8FC78F139D0}">
      <dsp:nvSpPr>
        <dsp:cNvPr id="0" name=""/>
        <dsp:cNvSpPr/>
      </dsp:nvSpPr>
      <dsp:spPr>
        <a:xfrm>
          <a:off x="2291663" y="2399803"/>
          <a:ext cx="1673882" cy="258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114"/>
              </a:lnTo>
              <a:lnTo>
                <a:pt x="1673882" y="129114"/>
              </a:lnTo>
              <a:lnTo>
                <a:pt x="1673882" y="258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6E5E6-FE04-4CBC-A9CE-3C745A179DA2}">
      <dsp:nvSpPr>
        <dsp:cNvPr id="0" name=""/>
        <dsp:cNvSpPr/>
      </dsp:nvSpPr>
      <dsp:spPr>
        <a:xfrm>
          <a:off x="572060" y="4145929"/>
          <a:ext cx="91440" cy="258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2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6420-99C6-41BD-82A4-29ADB5B1C42C}">
      <dsp:nvSpPr>
        <dsp:cNvPr id="0" name=""/>
        <dsp:cNvSpPr/>
      </dsp:nvSpPr>
      <dsp:spPr>
        <a:xfrm>
          <a:off x="569112" y="3260981"/>
          <a:ext cx="91440" cy="270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999"/>
              </a:lnTo>
              <a:lnTo>
                <a:pt x="48668" y="140999"/>
              </a:lnTo>
              <a:lnTo>
                <a:pt x="48668" y="2701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75733-54CB-4D53-A179-FDCB3C0DCA25}">
      <dsp:nvSpPr>
        <dsp:cNvPr id="0" name=""/>
        <dsp:cNvSpPr/>
      </dsp:nvSpPr>
      <dsp:spPr>
        <a:xfrm>
          <a:off x="614832" y="2399803"/>
          <a:ext cx="1676830" cy="246345"/>
        </a:xfrm>
        <a:custGeom>
          <a:avLst/>
          <a:gdLst/>
          <a:ahLst/>
          <a:cxnLst/>
          <a:rect l="0" t="0" r="0" b="0"/>
          <a:pathLst>
            <a:path>
              <a:moveTo>
                <a:pt x="1676830" y="0"/>
              </a:moveTo>
              <a:lnTo>
                <a:pt x="1676830" y="117230"/>
              </a:lnTo>
              <a:lnTo>
                <a:pt x="0" y="117230"/>
              </a:lnTo>
              <a:lnTo>
                <a:pt x="0" y="2463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A9823-6C2D-4843-B8A3-B2700F46B3A0}">
      <dsp:nvSpPr>
        <dsp:cNvPr id="0" name=""/>
        <dsp:cNvSpPr/>
      </dsp:nvSpPr>
      <dsp:spPr>
        <a:xfrm>
          <a:off x="2245943" y="1526740"/>
          <a:ext cx="91440" cy="258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CAFB4-0CE9-4836-AFFD-E05D22A61361}">
      <dsp:nvSpPr>
        <dsp:cNvPr id="0" name=""/>
        <dsp:cNvSpPr/>
      </dsp:nvSpPr>
      <dsp:spPr>
        <a:xfrm>
          <a:off x="1676830" y="911908"/>
          <a:ext cx="1229665" cy="6148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多货</a:t>
          </a:r>
          <a:endParaRPr lang="zh-CN" altLang="en-US" sz="2000" kern="1200" dirty="0"/>
        </a:p>
      </dsp:txBody>
      <dsp:txXfrm>
        <a:off x="1676830" y="911908"/>
        <a:ext cx="1229665" cy="614832"/>
      </dsp:txXfrm>
    </dsp:sp>
    <dsp:sp modelId="{817299E9-F4FE-48ED-A725-F0F42A872CEE}">
      <dsp:nvSpPr>
        <dsp:cNvPr id="0" name=""/>
        <dsp:cNvSpPr/>
      </dsp:nvSpPr>
      <dsp:spPr>
        <a:xfrm>
          <a:off x="1411376" y="1784970"/>
          <a:ext cx="1760574" cy="6148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核实所有上架货位</a:t>
          </a:r>
          <a:endParaRPr lang="zh-CN" altLang="en-US" sz="1400" kern="1200" dirty="0"/>
        </a:p>
      </dsp:txBody>
      <dsp:txXfrm>
        <a:off x="1411376" y="1784970"/>
        <a:ext cx="1760574" cy="614832"/>
      </dsp:txXfrm>
    </dsp:sp>
    <dsp:sp modelId="{4A26A86B-47E4-44F8-BB8C-C88CD5CED27C}">
      <dsp:nvSpPr>
        <dsp:cNvPr id="0" name=""/>
        <dsp:cNvSpPr/>
      </dsp:nvSpPr>
      <dsp:spPr>
        <a:xfrm>
          <a:off x="0" y="2646148"/>
          <a:ext cx="1229665" cy="6148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上架货位少货</a:t>
          </a:r>
          <a:endParaRPr lang="zh-CN" altLang="en-US" sz="1400" kern="1200" dirty="0"/>
        </a:p>
      </dsp:txBody>
      <dsp:txXfrm>
        <a:off x="0" y="2646148"/>
        <a:ext cx="1229665" cy="614832"/>
      </dsp:txXfrm>
    </dsp:sp>
    <dsp:sp modelId="{EE246A13-4891-4447-A75A-AB43043C60A9}">
      <dsp:nvSpPr>
        <dsp:cNvPr id="0" name=""/>
        <dsp:cNvSpPr/>
      </dsp:nvSpPr>
      <dsp:spPr>
        <a:xfrm>
          <a:off x="2948" y="3531096"/>
          <a:ext cx="1229665" cy="6148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上架错误</a:t>
          </a:r>
          <a:endParaRPr lang="zh-CN" altLang="en-US" sz="1400" kern="1200" dirty="0"/>
        </a:p>
      </dsp:txBody>
      <dsp:txXfrm>
        <a:off x="2948" y="3531096"/>
        <a:ext cx="1229665" cy="614832"/>
      </dsp:txXfrm>
    </dsp:sp>
    <dsp:sp modelId="{7BE6A1D3-40CC-428F-96DB-6231259B0EEA}">
      <dsp:nvSpPr>
        <dsp:cNvPr id="0" name=""/>
        <dsp:cNvSpPr/>
      </dsp:nvSpPr>
      <dsp:spPr>
        <a:xfrm>
          <a:off x="2948" y="4404159"/>
          <a:ext cx="1229665" cy="614832"/>
        </a:xfrm>
        <a:prstGeom prst="rect">
          <a:avLst/>
        </a:prstGeom>
        <a:solidFill>
          <a:srgbClr val="FF7C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商品上架到问题货位或其他货位</a:t>
          </a:r>
          <a:endParaRPr lang="zh-CN" altLang="en-US" sz="1400" kern="1200" dirty="0"/>
        </a:p>
      </dsp:txBody>
      <dsp:txXfrm>
        <a:off x="2948" y="4404159"/>
        <a:ext cx="1229665" cy="614832"/>
      </dsp:txXfrm>
    </dsp:sp>
    <dsp:sp modelId="{DA051327-6F84-44BF-BA5B-0A30DD647635}">
      <dsp:nvSpPr>
        <dsp:cNvPr id="0" name=""/>
        <dsp:cNvSpPr/>
      </dsp:nvSpPr>
      <dsp:spPr>
        <a:xfrm>
          <a:off x="3350713" y="2658033"/>
          <a:ext cx="1229665" cy="6148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上架货位正确</a:t>
          </a:r>
          <a:endParaRPr lang="zh-CN" altLang="en-US" sz="1400" kern="1200" dirty="0"/>
        </a:p>
      </dsp:txBody>
      <dsp:txXfrm>
        <a:off x="3350713" y="2658033"/>
        <a:ext cx="1229665" cy="614832"/>
      </dsp:txXfrm>
    </dsp:sp>
    <dsp:sp modelId="{A3C1706F-21BC-43C5-9560-BDC9D4045024}">
      <dsp:nvSpPr>
        <dsp:cNvPr id="0" name=""/>
        <dsp:cNvSpPr/>
      </dsp:nvSpPr>
      <dsp:spPr>
        <a:xfrm>
          <a:off x="2234791" y="3531096"/>
          <a:ext cx="1229665" cy="6148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收货数量收错</a:t>
          </a:r>
          <a:endParaRPr lang="zh-CN" altLang="en-US" sz="1400" kern="1200" dirty="0"/>
        </a:p>
      </dsp:txBody>
      <dsp:txXfrm>
        <a:off x="2234791" y="3531096"/>
        <a:ext cx="1229665" cy="614832"/>
      </dsp:txXfrm>
    </dsp:sp>
    <dsp:sp modelId="{D12C6274-AF06-49B2-B241-7FAED3C3BD2D}">
      <dsp:nvSpPr>
        <dsp:cNvPr id="0" name=""/>
        <dsp:cNvSpPr/>
      </dsp:nvSpPr>
      <dsp:spPr>
        <a:xfrm>
          <a:off x="1490843" y="4404159"/>
          <a:ext cx="1229665" cy="614832"/>
        </a:xfrm>
        <a:prstGeom prst="rect">
          <a:avLst/>
        </a:prstGeom>
        <a:solidFill>
          <a:srgbClr val="FF7C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收货调整</a:t>
          </a:r>
          <a:endParaRPr lang="zh-CN" altLang="en-US" sz="1400" kern="1200" dirty="0"/>
        </a:p>
      </dsp:txBody>
      <dsp:txXfrm>
        <a:off x="1490843" y="4404159"/>
        <a:ext cx="1229665" cy="614832"/>
      </dsp:txXfrm>
    </dsp:sp>
    <dsp:sp modelId="{7E580AEA-1316-44F9-9AAF-278896E22688}">
      <dsp:nvSpPr>
        <dsp:cNvPr id="0" name=""/>
        <dsp:cNvSpPr/>
      </dsp:nvSpPr>
      <dsp:spPr>
        <a:xfrm>
          <a:off x="2978739" y="4404159"/>
          <a:ext cx="1229665" cy="614832"/>
        </a:xfrm>
        <a:prstGeom prst="rect">
          <a:avLst/>
        </a:prstGeom>
        <a:solidFill>
          <a:srgbClr val="FF7C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盘盈</a:t>
          </a:r>
          <a:endParaRPr lang="zh-CN" altLang="en-US" sz="1400" kern="1200" dirty="0"/>
        </a:p>
      </dsp:txBody>
      <dsp:txXfrm>
        <a:off x="2978739" y="4404159"/>
        <a:ext cx="1229665" cy="614832"/>
      </dsp:txXfrm>
    </dsp:sp>
    <dsp:sp modelId="{1CF50D82-155D-4AFD-8317-360E00A20ACF}">
      <dsp:nvSpPr>
        <dsp:cNvPr id="0" name=""/>
        <dsp:cNvSpPr/>
      </dsp:nvSpPr>
      <dsp:spPr>
        <a:xfrm>
          <a:off x="4466635" y="3531096"/>
          <a:ext cx="1229665" cy="6148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收货放错车牌</a:t>
          </a:r>
          <a:endParaRPr lang="zh-CN" altLang="en-US" sz="1400" kern="1200" dirty="0"/>
        </a:p>
      </dsp:txBody>
      <dsp:txXfrm>
        <a:off x="4466635" y="3531096"/>
        <a:ext cx="1229665" cy="614832"/>
      </dsp:txXfrm>
    </dsp:sp>
    <dsp:sp modelId="{306A3F65-FF20-4DCB-B744-DA0530446081}">
      <dsp:nvSpPr>
        <dsp:cNvPr id="0" name=""/>
        <dsp:cNvSpPr/>
      </dsp:nvSpPr>
      <dsp:spPr>
        <a:xfrm>
          <a:off x="4466635" y="4404159"/>
          <a:ext cx="1229665" cy="614832"/>
        </a:xfrm>
        <a:prstGeom prst="rect">
          <a:avLst/>
        </a:prstGeom>
        <a:solidFill>
          <a:srgbClr val="FF7C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车牌商品对应调整</a:t>
          </a:r>
          <a:endParaRPr lang="zh-CN" altLang="en-US" sz="1400" kern="1200" dirty="0"/>
        </a:p>
      </dsp:txBody>
      <dsp:txXfrm>
        <a:off x="4466635" y="4404159"/>
        <a:ext cx="1229665" cy="61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41FE7-A278-4835-BE22-3B634B10ADAC}">
      <dsp:nvSpPr>
        <dsp:cNvPr id="0" name=""/>
        <dsp:cNvSpPr/>
      </dsp:nvSpPr>
      <dsp:spPr>
        <a:xfrm>
          <a:off x="5027569" y="4144028"/>
          <a:ext cx="91440" cy="257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8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5049C-8B92-4A2E-BD20-11260380D472}">
      <dsp:nvSpPr>
        <dsp:cNvPr id="0" name=""/>
        <dsp:cNvSpPr/>
      </dsp:nvSpPr>
      <dsp:spPr>
        <a:xfrm>
          <a:off x="3959163" y="3272371"/>
          <a:ext cx="1114125" cy="25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07"/>
              </a:lnTo>
              <a:lnTo>
                <a:pt x="1114125" y="128907"/>
              </a:lnTo>
              <a:lnTo>
                <a:pt x="1114125" y="2578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C9032-2399-4501-8786-6ADEDD65C99E}">
      <dsp:nvSpPr>
        <dsp:cNvPr id="0" name=""/>
        <dsp:cNvSpPr/>
      </dsp:nvSpPr>
      <dsp:spPr>
        <a:xfrm>
          <a:off x="2845037" y="4144028"/>
          <a:ext cx="742750" cy="25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07"/>
              </a:lnTo>
              <a:lnTo>
                <a:pt x="742750" y="128907"/>
              </a:lnTo>
              <a:lnTo>
                <a:pt x="742750" y="2578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D447C-8FAC-4768-99DE-29CE6D8D9D11}">
      <dsp:nvSpPr>
        <dsp:cNvPr id="0" name=""/>
        <dsp:cNvSpPr/>
      </dsp:nvSpPr>
      <dsp:spPr>
        <a:xfrm>
          <a:off x="2102287" y="4144028"/>
          <a:ext cx="742750" cy="257814"/>
        </a:xfrm>
        <a:custGeom>
          <a:avLst/>
          <a:gdLst/>
          <a:ahLst/>
          <a:cxnLst/>
          <a:rect l="0" t="0" r="0" b="0"/>
          <a:pathLst>
            <a:path>
              <a:moveTo>
                <a:pt x="742750" y="0"/>
              </a:moveTo>
              <a:lnTo>
                <a:pt x="742750" y="128907"/>
              </a:lnTo>
              <a:lnTo>
                <a:pt x="0" y="128907"/>
              </a:lnTo>
              <a:lnTo>
                <a:pt x="0" y="2578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F8CB6-6CFB-4C3B-9B6D-752913B6092B}">
      <dsp:nvSpPr>
        <dsp:cNvPr id="0" name=""/>
        <dsp:cNvSpPr/>
      </dsp:nvSpPr>
      <dsp:spPr>
        <a:xfrm>
          <a:off x="2845037" y="3272371"/>
          <a:ext cx="1114125" cy="257814"/>
        </a:xfrm>
        <a:custGeom>
          <a:avLst/>
          <a:gdLst/>
          <a:ahLst/>
          <a:cxnLst/>
          <a:rect l="0" t="0" r="0" b="0"/>
          <a:pathLst>
            <a:path>
              <a:moveTo>
                <a:pt x="1114125" y="0"/>
              </a:moveTo>
              <a:lnTo>
                <a:pt x="1114125" y="128907"/>
              </a:lnTo>
              <a:lnTo>
                <a:pt x="0" y="128907"/>
              </a:lnTo>
              <a:lnTo>
                <a:pt x="0" y="2578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74CA-7A43-4971-B385-D8FC78F139D0}">
      <dsp:nvSpPr>
        <dsp:cNvPr id="0" name=""/>
        <dsp:cNvSpPr/>
      </dsp:nvSpPr>
      <dsp:spPr>
        <a:xfrm>
          <a:off x="2287975" y="2400713"/>
          <a:ext cx="1671188" cy="257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07"/>
              </a:lnTo>
              <a:lnTo>
                <a:pt x="1671188" y="128907"/>
              </a:lnTo>
              <a:lnTo>
                <a:pt x="1671188" y="2578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6E5E6-FE04-4CBC-A9CE-3C745A179DA2}">
      <dsp:nvSpPr>
        <dsp:cNvPr id="0" name=""/>
        <dsp:cNvSpPr/>
      </dsp:nvSpPr>
      <dsp:spPr>
        <a:xfrm>
          <a:off x="571066" y="4144028"/>
          <a:ext cx="91440" cy="257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8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6420-99C6-41BD-82A4-29ADB5B1C42C}">
      <dsp:nvSpPr>
        <dsp:cNvPr id="0" name=""/>
        <dsp:cNvSpPr/>
      </dsp:nvSpPr>
      <dsp:spPr>
        <a:xfrm>
          <a:off x="568123" y="3260505"/>
          <a:ext cx="91440" cy="269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772"/>
              </a:lnTo>
              <a:lnTo>
                <a:pt x="48663" y="140772"/>
              </a:lnTo>
              <a:lnTo>
                <a:pt x="48663" y="2696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75733-54CB-4D53-A179-FDCB3C0DCA25}">
      <dsp:nvSpPr>
        <dsp:cNvPr id="0" name=""/>
        <dsp:cNvSpPr/>
      </dsp:nvSpPr>
      <dsp:spPr>
        <a:xfrm>
          <a:off x="613843" y="2400713"/>
          <a:ext cx="1674131" cy="245948"/>
        </a:xfrm>
        <a:custGeom>
          <a:avLst/>
          <a:gdLst/>
          <a:ahLst/>
          <a:cxnLst/>
          <a:rect l="0" t="0" r="0" b="0"/>
          <a:pathLst>
            <a:path>
              <a:moveTo>
                <a:pt x="1674131" y="0"/>
              </a:moveTo>
              <a:lnTo>
                <a:pt x="1674131" y="117041"/>
              </a:lnTo>
              <a:lnTo>
                <a:pt x="0" y="117041"/>
              </a:lnTo>
              <a:lnTo>
                <a:pt x="0" y="2459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A9823-6C2D-4843-B8A3-B2700F46B3A0}">
      <dsp:nvSpPr>
        <dsp:cNvPr id="0" name=""/>
        <dsp:cNvSpPr/>
      </dsp:nvSpPr>
      <dsp:spPr>
        <a:xfrm>
          <a:off x="2242255" y="1529056"/>
          <a:ext cx="91440" cy="257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8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CAFB4-0CE9-4836-AFFD-E05D22A61361}">
      <dsp:nvSpPr>
        <dsp:cNvPr id="0" name=""/>
        <dsp:cNvSpPr/>
      </dsp:nvSpPr>
      <dsp:spPr>
        <a:xfrm>
          <a:off x="1674131" y="915212"/>
          <a:ext cx="1227686" cy="6138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少货</a:t>
          </a:r>
          <a:endParaRPr lang="zh-CN" altLang="en-US" sz="2000" kern="1200" dirty="0"/>
        </a:p>
      </dsp:txBody>
      <dsp:txXfrm>
        <a:off x="1674131" y="915212"/>
        <a:ext cx="1227686" cy="613843"/>
      </dsp:txXfrm>
    </dsp:sp>
    <dsp:sp modelId="{817299E9-F4FE-48ED-A725-F0F42A872CEE}">
      <dsp:nvSpPr>
        <dsp:cNvPr id="0" name=""/>
        <dsp:cNvSpPr/>
      </dsp:nvSpPr>
      <dsp:spPr>
        <a:xfrm>
          <a:off x="1502071" y="1786870"/>
          <a:ext cx="1571807" cy="6138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核实所有上架货位</a:t>
          </a:r>
          <a:endParaRPr lang="zh-CN" altLang="en-US" sz="1400" kern="1200" dirty="0"/>
        </a:p>
      </dsp:txBody>
      <dsp:txXfrm>
        <a:off x="1502071" y="1786870"/>
        <a:ext cx="1571807" cy="613843"/>
      </dsp:txXfrm>
    </dsp:sp>
    <dsp:sp modelId="{4A26A86B-47E4-44F8-BB8C-C88CD5CED27C}">
      <dsp:nvSpPr>
        <dsp:cNvPr id="0" name=""/>
        <dsp:cNvSpPr/>
      </dsp:nvSpPr>
      <dsp:spPr>
        <a:xfrm>
          <a:off x="0" y="2646662"/>
          <a:ext cx="1227686" cy="613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上架货位多货</a:t>
          </a:r>
          <a:endParaRPr lang="zh-CN" altLang="en-US" sz="1400" kern="1200" dirty="0"/>
        </a:p>
      </dsp:txBody>
      <dsp:txXfrm>
        <a:off x="0" y="2646662"/>
        <a:ext cx="1227686" cy="613843"/>
      </dsp:txXfrm>
    </dsp:sp>
    <dsp:sp modelId="{EE246A13-4891-4447-A75A-AB43043C60A9}">
      <dsp:nvSpPr>
        <dsp:cNvPr id="0" name=""/>
        <dsp:cNvSpPr/>
      </dsp:nvSpPr>
      <dsp:spPr>
        <a:xfrm>
          <a:off x="2943" y="3530185"/>
          <a:ext cx="1227686" cy="6138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上架错误</a:t>
          </a:r>
          <a:endParaRPr lang="zh-CN" altLang="en-US" sz="1400" kern="1200" dirty="0"/>
        </a:p>
      </dsp:txBody>
      <dsp:txXfrm>
        <a:off x="2943" y="3530185"/>
        <a:ext cx="1227686" cy="613843"/>
      </dsp:txXfrm>
    </dsp:sp>
    <dsp:sp modelId="{7BE6A1D3-40CC-428F-96DB-6231259B0EEA}">
      <dsp:nvSpPr>
        <dsp:cNvPr id="0" name=""/>
        <dsp:cNvSpPr/>
      </dsp:nvSpPr>
      <dsp:spPr>
        <a:xfrm>
          <a:off x="2943" y="4401842"/>
          <a:ext cx="1227686" cy="613843"/>
        </a:xfrm>
        <a:prstGeom prst="rect">
          <a:avLst/>
        </a:prstGeom>
        <a:solidFill>
          <a:srgbClr val="FF7C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商品上架到多货货位</a:t>
          </a:r>
          <a:endParaRPr lang="zh-CN" altLang="en-US" sz="1400" kern="1200" dirty="0"/>
        </a:p>
      </dsp:txBody>
      <dsp:txXfrm>
        <a:off x="2943" y="4401842"/>
        <a:ext cx="1227686" cy="613843"/>
      </dsp:txXfrm>
    </dsp:sp>
    <dsp:sp modelId="{DA051327-6F84-44BF-BA5B-0A30DD647635}">
      <dsp:nvSpPr>
        <dsp:cNvPr id="0" name=""/>
        <dsp:cNvSpPr/>
      </dsp:nvSpPr>
      <dsp:spPr>
        <a:xfrm>
          <a:off x="3345320" y="2658527"/>
          <a:ext cx="1227686" cy="613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上架货位正确</a:t>
          </a:r>
          <a:endParaRPr lang="zh-CN" altLang="en-US" sz="1400" kern="1200" dirty="0"/>
        </a:p>
      </dsp:txBody>
      <dsp:txXfrm>
        <a:off x="3345320" y="2658527"/>
        <a:ext cx="1227686" cy="613843"/>
      </dsp:txXfrm>
    </dsp:sp>
    <dsp:sp modelId="{A3C1706F-21BC-43C5-9560-BDC9D4045024}">
      <dsp:nvSpPr>
        <dsp:cNvPr id="0" name=""/>
        <dsp:cNvSpPr/>
      </dsp:nvSpPr>
      <dsp:spPr>
        <a:xfrm>
          <a:off x="2231194" y="3530185"/>
          <a:ext cx="1227686" cy="6138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收货数量收错</a:t>
          </a:r>
          <a:endParaRPr lang="zh-CN" altLang="en-US" sz="1400" kern="1200" dirty="0"/>
        </a:p>
      </dsp:txBody>
      <dsp:txXfrm>
        <a:off x="2231194" y="3530185"/>
        <a:ext cx="1227686" cy="613843"/>
      </dsp:txXfrm>
    </dsp:sp>
    <dsp:sp modelId="{D12C6274-AF06-49B2-B241-7FAED3C3BD2D}">
      <dsp:nvSpPr>
        <dsp:cNvPr id="0" name=""/>
        <dsp:cNvSpPr/>
      </dsp:nvSpPr>
      <dsp:spPr>
        <a:xfrm>
          <a:off x="1488444" y="4401842"/>
          <a:ext cx="1227686" cy="613843"/>
        </a:xfrm>
        <a:prstGeom prst="rect">
          <a:avLst/>
        </a:prstGeom>
        <a:solidFill>
          <a:srgbClr val="FF7C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收货调整</a:t>
          </a:r>
          <a:endParaRPr lang="zh-CN" altLang="en-US" sz="1400" kern="1200" dirty="0"/>
        </a:p>
      </dsp:txBody>
      <dsp:txXfrm>
        <a:off x="1488444" y="4401842"/>
        <a:ext cx="1227686" cy="613843"/>
      </dsp:txXfrm>
    </dsp:sp>
    <dsp:sp modelId="{7E580AEA-1316-44F9-9AAF-278896E22688}">
      <dsp:nvSpPr>
        <dsp:cNvPr id="0" name=""/>
        <dsp:cNvSpPr/>
      </dsp:nvSpPr>
      <dsp:spPr>
        <a:xfrm>
          <a:off x="2973945" y="4401842"/>
          <a:ext cx="1227686" cy="613843"/>
        </a:xfrm>
        <a:prstGeom prst="rect">
          <a:avLst/>
        </a:prstGeom>
        <a:solidFill>
          <a:srgbClr val="FF7C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盘亏</a:t>
          </a:r>
          <a:endParaRPr lang="zh-CN" altLang="en-US" sz="1400" kern="1200" dirty="0"/>
        </a:p>
      </dsp:txBody>
      <dsp:txXfrm>
        <a:off x="2973945" y="4401842"/>
        <a:ext cx="1227686" cy="613843"/>
      </dsp:txXfrm>
    </dsp:sp>
    <dsp:sp modelId="{1CF50D82-155D-4AFD-8317-360E00A20ACF}">
      <dsp:nvSpPr>
        <dsp:cNvPr id="0" name=""/>
        <dsp:cNvSpPr/>
      </dsp:nvSpPr>
      <dsp:spPr>
        <a:xfrm>
          <a:off x="4459445" y="3530185"/>
          <a:ext cx="1227686" cy="6138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收货放错车牌</a:t>
          </a:r>
          <a:endParaRPr lang="zh-CN" altLang="en-US" sz="1400" kern="1200" dirty="0"/>
        </a:p>
      </dsp:txBody>
      <dsp:txXfrm>
        <a:off x="4459445" y="3530185"/>
        <a:ext cx="1227686" cy="613843"/>
      </dsp:txXfrm>
    </dsp:sp>
    <dsp:sp modelId="{306A3F65-FF20-4DCB-B744-DA0530446081}">
      <dsp:nvSpPr>
        <dsp:cNvPr id="0" name=""/>
        <dsp:cNvSpPr/>
      </dsp:nvSpPr>
      <dsp:spPr>
        <a:xfrm>
          <a:off x="4459445" y="4401842"/>
          <a:ext cx="1227686" cy="613843"/>
        </a:xfrm>
        <a:prstGeom prst="rect">
          <a:avLst/>
        </a:prstGeom>
        <a:solidFill>
          <a:srgbClr val="FF7C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车牌商品对应调整</a:t>
          </a:r>
          <a:endParaRPr lang="zh-CN" altLang="en-US" sz="1400" kern="1200" dirty="0"/>
        </a:p>
      </dsp:txBody>
      <dsp:txXfrm>
        <a:off x="4459445" y="4401842"/>
        <a:ext cx="1227686" cy="613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57BD-6549-47D8-B5E3-5F9AF560D9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3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6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4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0AE3-C72E-46C8-B34C-250DB11E7DD6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10" name="椭圆 9"/>
          <p:cNvSpPr/>
          <p:nvPr userDrawn="1"/>
        </p:nvSpPr>
        <p:spPr>
          <a:xfrm>
            <a:off x="11639692" y="381062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827603" y="41627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1410001" y="536060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-7868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58720"/>
              </p:ext>
            </p:extLst>
          </p:nvPr>
        </p:nvGraphicFramePr>
        <p:xfrm>
          <a:off x="1626135" y="1228157"/>
          <a:ext cx="8948346" cy="43319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89669"/>
                <a:gridCol w="1020639"/>
                <a:gridCol w="831933"/>
                <a:gridCol w="3516436"/>
                <a:gridCol w="1789669"/>
              </a:tblGrid>
              <a:tr h="55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修改时间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修改页数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修改项目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修改原因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2016-11-17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流程更改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检查货位时，扫描完成货位后直接输入数量，删除判断货位数量的界面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细节微调：更改问题处理完毕时界面显示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2016-11-17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在上架历史记录中添加目前货位剩余数量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2016-11-18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44-45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并按调整增加客户选项，只有同一个客户的案例才能进行调整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2016-11-25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59-67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增加问题查询历史记录查询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6135" y="4251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修改大事记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527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正在进行问题处理区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59241"/>
              </p:ext>
            </p:extLst>
          </p:nvPr>
        </p:nvGraphicFramePr>
        <p:xfrm>
          <a:off x="127915" y="2190377"/>
          <a:ext cx="57013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59"/>
                <a:gridCol w="1143000"/>
                <a:gridCol w="998621"/>
                <a:gridCol w="660068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1234567890098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86908"/>
              </p:ext>
            </p:extLst>
          </p:nvPr>
        </p:nvGraphicFramePr>
        <p:xfrm>
          <a:off x="6310335" y="2196732"/>
          <a:ext cx="570138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33"/>
                <a:gridCol w="1167506"/>
                <a:gridCol w="1046305"/>
                <a:gridCol w="562004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809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012389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47866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—2—tsOB0000001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9" y="5419438"/>
            <a:ext cx="1291932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979"/>
              </p:ext>
            </p:extLst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822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78528"/>
            <a:ext cx="5836227" cy="5596336"/>
            <a:chOff x="561257" y="5076885"/>
            <a:chExt cx="8587077" cy="207899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76885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597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88928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—2—tsOB0000001</a:t>
            </a:r>
          </a:p>
        </p:txBody>
      </p:sp>
      <p:sp>
        <p:nvSpPr>
          <p:cNvPr id="16" name="矩形 15"/>
          <p:cNvSpPr/>
          <p:nvPr/>
        </p:nvSpPr>
        <p:spPr>
          <a:xfrm>
            <a:off x="6249419" y="4803792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112740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70647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82236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82267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1-1-A001-013C03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58216" y="5025179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84072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71372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114296" y="11958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00" y="1832186"/>
            <a:ext cx="1822478" cy="1985748"/>
          </a:xfrm>
          <a:prstGeom prst="rect">
            <a:avLst/>
          </a:prstGeom>
        </p:spPr>
      </p:pic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979"/>
              </p:ext>
            </p:extLst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73600" y="4100203"/>
            <a:ext cx="1997763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6341049" y="5547943"/>
            <a:ext cx="1291066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556892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40190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78528"/>
            <a:ext cx="5836227" cy="5596336"/>
            <a:chOff x="561257" y="5076885"/>
            <a:chExt cx="8587077" cy="207899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76885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597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88928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—2—tsOB0000001</a:t>
            </a:r>
          </a:p>
        </p:txBody>
      </p:sp>
      <p:sp>
        <p:nvSpPr>
          <p:cNvPr id="16" name="矩形 15"/>
          <p:cNvSpPr/>
          <p:nvPr/>
        </p:nvSpPr>
        <p:spPr>
          <a:xfrm>
            <a:off x="6249419" y="4803792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112740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70647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82236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82267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1-1-A001-013C03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58216" y="5025179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4/20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84072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71372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114296" y="11958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00" y="1832186"/>
            <a:ext cx="1822478" cy="1985748"/>
          </a:xfrm>
          <a:prstGeom prst="rect">
            <a:avLst/>
          </a:prstGeom>
        </p:spPr>
      </p:pic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73600" y="4100203"/>
            <a:ext cx="1997763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6341049" y="5547943"/>
            <a:ext cx="1291066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556892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53889"/>
              </p:ext>
            </p:extLst>
          </p:nvPr>
        </p:nvGraphicFramePr>
        <p:xfrm>
          <a:off x="6341048" y="20227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5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41592"/>
            <a:ext cx="5836227" cy="5658681"/>
            <a:chOff x="561257" y="5026704"/>
            <a:chExt cx="8587077" cy="210215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47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851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1591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—2—tsOB0000001</a:t>
            </a:r>
          </a:p>
        </p:txBody>
      </p:sp>
      <p:sp>
        <p:nvSpPr>
          <p:cNvPr id="16" name="矩形 15"/>
          <p:cNvSpPr/>
          <p:nvPr/>
        </p:nvSpPr>
        <p:spPr>
          <a:xfrm>
            <a:off x="6249419" y="4756455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065403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23310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34899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34930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36735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24035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4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5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请扫描需要确认的货位</a:t>
              </a:r>
              <a:endParaRPr lang="zh-CN" altLang="en-US" b="1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979"/>
              </p:ext>
            </p:extLst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sp>
        <p:nvSpPr>
          <p:cNvPr id="37" name="标题 1"/>
          <p:cNvSpPr txBox="1">
            <a:spLocks/>
          </p:cNvSpPr>
          <p:nvPr/>
        </p:nvSpPr>
        <p:spPr>
          <a:xfrm>
            <a:off x="6341050" y="5444929"/>
            <a:ext cx="12919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sp>
        <p:nvSpPr>
          <p:cNvPr id="38" name="矩形 37"/>
          <p:cNvSpPr/>
          <p:nvPr/>
        </p:nvSpPr>
        <p:spPr>
          <a:xfrm>
            <a:off x="7632983" y="5453878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78718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41592"/>
            <a:ext cx="5836227" cy="5658681"/>
            <a:chOff x="561257" y="5026704"/>
            <a:chExt cx="8587077" cy="210215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47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851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1591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2—tsOB0000001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756455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065403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23310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34899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34930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1-1-A001-013D01</a:t>
            </a:r>
            <a:endParaRPr lang="zh-CN" altLang="en-US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341049" y="5509843"/>
            <a:ext cx="12919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632982" y="5518792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36735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24035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58216" y="497784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3/8</a:t>
            </a:r>
            <a:endParaRPr lang="zh-CN" altLang="en-US" sz="2000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4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5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请输入货位中问题数量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4296" y="11704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50545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41592"/>
            <a:ext cx="5836227" cy="5658681"/>
            <a:chOff x="561257" y="5026704"/>
            <a:chExt cx="8587077" cy="210215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47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851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1591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2—tsOB0000001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756455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065403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23310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34899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34930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1-1-A001-013D01</a:t>
            </a:r>
            <a:endParaRPr lang="zh-CN" altLang="en-US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341049" y="5509843"/>
            <a:ext cx="129193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632982" y="5518792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36735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24035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58216" y="497784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3/8</a:t>
            </a:r>
            <a:endParaRPr lang="zh-CN" altLang="en-US" sz="2000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4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5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请输入货位中问题数量</a:t>
              </a:r>
              <a:endParaRPr lang="zh-CN" altLang="en-US" b="1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4296" y="11704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41048" y="595900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件多货商品进行上架</a:t>
            </a:r>
            <a:endParaRPr lang="en-US" altLang="zh-CN" sz="1600" dirty="0"/>
          </a:p>
        </p:txBody>
      </p:sp>
      <p:sp>
        <p:nvSpPr>
          <p:cNvPr id="31" name="矩形 30"/>
          <p:cNvSpPr/>
          <p:nvPr/>
        </p:nvSpPr>
        <p:spPr>
          <a:xfrm>
            <a:off x="7632982" y="6332894"/>
            <a:ext cx="1941373" cy="33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1-1-A001-013D01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6351440" y="6314032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上架货位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12969"/>
              </p:ext>
            </p:extLst>
          </p:nvPr>
        </p:nvGraphicFramePr>
        <p:xfrm>
          <a:off x="6341048" y="1984663"/>
          <a:ext cx="5419152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2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41592"/>
            <a:ext cx="5836227" cy="5658681"/>
            <a:chOff x="561257" y="5026704"/>
            <a:chExt cx="8587077" cy="210215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47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851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1591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—1—tsOB0000001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756455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065403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23310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34899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34930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341048" y="5509843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632982" y="5518792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36735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24035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4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5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请扫描需要确认的货位</a:t>
              </a:r>
              <a:endParaRPr lang="zh-CN" altLang="en-US" b="1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件多货商品上架至</a:t>
            </a:r>
            <a:r>
              <a:rPr lang="en-US" altLang="zh-CN" sz="2000" b="1" u="sng" dirty="0" smtClean="0"/>
              <a:t>1-1-A001-013D01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继续查找另一件商品正确位置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3040"/>
              </p:ext>
            </p:extLst>
          </p:nvPr>
        </p:nvGraphicFramePr>
        <p:xfrm>
          <a:off x="6341048" y="1984663"/>
          <a:ext cx="5419152" cy="269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6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3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8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9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41592"/>
            <a:ext cx="5836227" cy="5658681"/>
            <a:chOff x="561257" y="5026704"/>
            <a:chExt cx="8587077" cy="210215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47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851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1591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—1—tsOB0000001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756455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065403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23310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34899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34930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341048" y="5509843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632982" y="5518792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36735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24035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4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5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30" name="矩形 29"/>
          <p:cNvSpPr/>
          <p:nvPr/>
        </p:nvSpPr>
        <p:spPr>
          <a:xfrm>
            <a:off x="9758216" y="497784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12/12</a:t>
            </a:r>
            <a:endParaRPr lang="zh-CN" altLang="en-US" sz="20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464"/>
              </p:ext>
            </p:extLst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2175" y="1198525"/>
            <a:ext cx="5836227" cy="5658681"/>
            <a:chOff x="561257" y="5026704"/>
            <a:chExt cx="8587077" cy="210215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47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851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1591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—1—tsOB0000001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756455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065403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23310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34899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34930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341048" y="5509843"/>
            <a:ext cx="1106499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632982" y="5518792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36735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24035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4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5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6341048" y="595900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件多货商品进行上架</a:t>
            </a:r>
            <a:endParaRPr lang="en-US" altLang="zh-CN" sz="1600" dirty="0"/>
          </a:p>
        </p:txBody>
      </p:sp>
      <p:sp>
        <p:nvSpPr>
          <p:cNvPr id="30" name="矩形 29"/>
          <p:cNvSpPr/>
          <p:nvPr/>
        </p:nvSpPr>
        <p:spPr>
          <a:xfrm>
            <a:off x="7632982" y="6332894"/>
            <a:ext cx="1941373" cy="330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1-1-A001-012C01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6351440" y="6314032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上架货位</a:t>
            </a:r>
            <a:endParaRPr lang="zh-CN" altLang="en-US" sz="16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758216" y="497784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12/12</a:t>
            </a:r>
            <a:endParaRPr lang="zh-CN" altLang="en-US" sz="2000" b="1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37108"/>
              </p:ext>
            </p:extLst>
          </p:nvPr>
        </p:nvGraphicFramePr>
        <p:xfrm>
          <a:off x="6341048" y="20227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3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层数颜色显示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ExSD</a:t>
            </a:r>
            <a:r>
              <a:rPr lang="zh-CN" altLang="en-US" dirty="0"/>
              <a:t>显示规则</a:t>
            </a:r>
            <a:endParaRPr lang="zh-CN" altLang="en-US" b="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013071" y="1283092"/>
            <a:ext cx="681552" cy="36828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56208" y="1266927"/>
            <a:ext cx="681552" cy="368285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66981" y="1266928"/>
            <a:ext cx="681552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81080" y="1272440"/>
            <a:ext cx="681552" cy="36828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12651" y="1261567"/>
            <a:ext cx="681552" cy="36828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F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36965" y="1261567"/>
            <a:ext cx="681552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D</a:t>
            </a:r>
            <a:r>
              <a:rPr lang="zh-CN" altLang="en-US" sz="1600" b="1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36" name="矩形 35"/>
          <p:cNvSpPr/>
          <p:nvPr/>
        </p:nvSpPr>
        <p:spPr>
          <a:xfrm>
            <a:off x="2013071" y="1937355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58237" y="1937355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03042" y="1928129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47847" y="1928129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92652" y="1928129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23511" y="1928128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41592"/>
            <a:ext cx="5836227" cy="5658681"/>
            <a:chOff x="561257" y="5026704"/>
            <a:chExt cx="8587077" cy="2102158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47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851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1591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—1—tsOB0000001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756455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065403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023310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341048" y="5034899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632983" y="5034930"/>
            <a:ext cx="1941372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341048" y="5509843"/>
            <a:ext cx="1106499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632982" y="5518792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90923" y="1636735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24035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4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5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6341048" y="595900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已成功找到</a:t>
            </a:r>
            <a:r>
              <a:rPr lang="en-US" altLang="zh-CN" sz="1600" dirty="0"/>
              <a:t>1</a:t>
            </a:r>
            <a:r>
              <a:rPr lang="zh-CN" altLang="en-US" sz="1600" dirty="0"/>
              <a:t>件问题商品正确</a:t>
            </a:r>
            <a:r>
              <a:rPr lang="zh-CN" altLang="en-US" sz="1600" dirty="0" smtClean="0"/>
              <a:t>位置，请将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件多货商品进行上架</a:t>
            </a:r>
            <a:endParaRPr lang="en-US" altLang="zh-CN" sz="1600" dirty="0"/>
          </a:p>
        </p:txBody>
      </p:sp>
      <p:sp>
        <p:nvSpPr>
          <p:cNvPr id="30" name="矩形 29"/>
          <p:cNvSpPr/>
          <p:nvPr/>
        </p:nvSpPr>
        <p:spPr>
          <a:xfrm>
            <a:off x="7632982" y="6332894"/>
            <a:ext cx="1941373" cy="330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1-1-A001-013A01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6351440" y="6314032"/>
            <a:ext cx="1004452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上架货位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758216" y="4977842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12/12</a:t>
            </a:r>
            <a:endParaRPr lang="zh-CN" altLang="en-US" sz="2000" b="1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71146"/>
              </p:ext>
            </p:extLst>
          </p:nvPr>
        </p:nvGraphicFramePr>
        <p:xfrm>
          <a:off x="6341048" y="19846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83154"/>
            <a:ext cx="5836227" cy="5591717"/>
            <a:chOff x="561257" y="5078602"/>
            <a:chExt cx="8587077" cy="2077281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78602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597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95854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—0—tsOB0000001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249419" y="4848818"/>
            <a:ext cx="5831743" cy="171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390111" y="3157766"/>
            <a:ext cx="3198534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35449" y="2115673"/>
            <a:ext cx="1109586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90923" y="1690998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74355" y="167829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9422983" y="1654829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4296" y="11958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返回</a:t>
            </a:r>
            <a:endParaRPr lang="zh-CN" altLang="en-US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请点击继续进行问题处理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6244935" y="5039322"/>
            <a:ext cx="5836227" cy="17355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已成功将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件多货商品上架至</a:t>
            </a:r>
            <a:r>
              <a:rPr lang="en-US" altLang="zh-CN" sz="2400" b="1" u="sng" dirty="0" smtClean="0"/>
              <a:t>1-1-A001-013A01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r>
              <a:rPr lang="zh-CN" altLang="en-US" b="1" dirty="0" smtClean="0"/>
              <a:t>点击</a:t>
            </a:r>
            <a:r>
              <a:rPr lang="zh-CN" altLang="en-US" b="1" dirty="0"/>
              <a:t>继续进行问题处理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040246" y="633673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46938"/>
              </p:ext>
            </p:extLst>
          </p:nvPr>
        </p:nvGraphicFramePr>
        <p:xfrm>
          <a:off x="6341048" y="1984663"/>
          <a:ext cx="5419152" cy="270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11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11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1-1-A001-012A01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3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单条多货</a:t>
            </a:r>
            <a:r>
              <a:rPr lang="en-US" altLang="zh-CN" sz="6000" dirty="0" smtClean="0"/>
              <a:t>—</a:t>
            </a:r>
            <a:r>
              <a:rPr lang="zh-CN" altLang="en-US" sz="6000" dirty="0"/>
              <a:t>未</a:t>
            </a:r>
            <a:r>
              <a:rPr lang="zh-CN" altLang="en-US" sz="6000" dirty="0" smtClean="0"/>
              <a:t>找到对应货位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157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00893"/>
              </p:ext>
            </p:extLst>
          </p:nvPr>
        </p:nvGraphicFramePr>
        <p:xfrm>
          <a:off x="193964" y="1675679"/>
          <a:ext cx="11849100" cy="1149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赵大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无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上架标记多货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IB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问题处理多货盘盈商品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41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—tsOB0000001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770010" y="4100202"/>
            <a:ext cx="2062910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0205"/>
              </p:ext>
            </p:extLst>
          </p:nvPr>
        </p:nvGraphicFramePr>
        <p:xfrm>
          <a:off x="215144" y="4561114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/>
                        <a:t>商品名称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Barbie </a:t>
                      </a:r>
                      <a:r>
                        <a:rPr lang="zh-CN" altLang="en-US" sz="1200" b="0" dirty="0" smtClean="0"/>
                        <a:t>芭比 书包女童公主双肩背包粉色</a:t>
                      </a:r>
                      <a:r>
                        <a:rPr lang="en-US" altLang="zh-CN" sz="1200" b="0" dirty="0" smtClean="0"/>
                        <a:t>BL0103B </a:t>
                      </a:r>
                      <a:endParaRPr lang="en-US" altLang="zh-CN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50" y="1662446"/>
            <a:ext cx="1701858" cy="2295209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916620" y="4045988"/>
            <a:ext cx="1892717" cy="36199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6341048" y="5419300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1253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23008" y="1984663"/>
          <a:ext cx="4736430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92"/>
                <a:gridCol w="2221387"/>
                <a:gridCol w="922431"/>
                <a:gridCol w="100042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—tsOB0000001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请确认是否记录为多货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215144" y="4561114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/>
                        <a:t>商品名称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Barbie </a:t>
                      </a:r>
                      <a:r>
                        <a:rPr lang="zh-CN" altLang="en-US" sz="1200" b="0" dirty="0" smtClean="0"/>
                        <a:t>芭比 书包女童公主双肩背包粉色</a:t>
                      </a:r>
                      <a:r>
                        <a:rPr lang="en-US" altLang="zh-CN" sz="1200" b="0" dirty="0" smtClean="0"/>
                        <a:t>BL0103B </a:t>
                      </a:r>
                      <a:endParaRPr lang="en-US" altLang="zh-CN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50" y="1662446"/>
            <a:ext cx="1701858" cy="2295209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916620" y="4045988"/>
            <a:ext cx="1892717" cy="36199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27" name="矩形 26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208396" y="1957960"/>
              <a:ext cx="7685950" cy="2397329"/>
              <a:chOff x="2208396" y="1957960"/>
              <a:chExt cx="7685950" cy="239732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是否盘盈商品</a:t>
                </a:r>
              </a:p>
            </p:txBody>
          </p:sp>
          <p:sp>
            <p:nvSpPr>
              <p:cNvPr id="31" name="标题 1"/>
              <p:cNvSpPr txBox="1">
                <a:spLocks/>
              </p:cNvSpPr>
              <p:nvPr/>
            </p:nvSpPr>
            <p:spPr>
              <a:xfrm>
                <a:off x="2378660" y="2756933"/>
                <a:ext cx="7322271" cy="1264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目前此问题还剩余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个货位尚未盘点，是否确认不再盘点，盘盈商品？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823944" y="3935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745602" y="3967454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727693" y="3920263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6341048" y="5419300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210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—tsOB0000001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0044" y="5055056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1979" y="5054295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tsOB0000001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0044" y="5530000"/>
            <a:ext cx="1499751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目的容器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1978" y="5538157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请扫描多货商品需要盘盈放置的目的容器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821964" y="4100202"/>
            <a:ext cx="1987373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215144" y="4561114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/>
                        <a:t>商品名称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Barbie </a:t>
                      </a:r>
                      <a:r>
                        <a:rPr lang="zh-CN" altLang="en-US" sz="1200" b="0" dirty="0" smtClean="0"/>
                        <a:t>芭比 书包女童公主双肩背包粉色</a:t>
                      </a:r>
                      <a:r>
                        <a:rPr lang="en-US" altLang="zh-CN" sz="1200" b="0" dirty="0" smtClean="0"/>
                        <a:t>BL0103B </a:t>
                      </a:r>
                      <a:endParaRPr lang="en-US" altLang="zh-CN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50" y="1662446"/>
            <a:ext cx="1701858" cy="2295209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916620" y="4045988"/>
            <a:ext cx="1892717" cy="36199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06871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—tsOB0000001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请扫描多货商品需要盘盈放置的目的容器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857262" y="4100203"/>
            <a:ext cx="197698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215144" y="4561114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/>
                        <a:t>商品名称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Barbie </a:t>
                      </a:r>
                      <a:r>
                        <a:rPr lang="zh-CN" altLang="en-US" sz="1200" b="0" dirty="0" smtClean="0"/>
                        <a:t>芭比 书包女童公主双肩背包粉色</a:t>
                      </a:r>
                      <a:r>
                        <a:rPr lang="en-US" altLang="zh-CN" sz="1200" b="0" dirty="0" smtClean="0"/>
                        <a:t>BL0103B </a:t>
                      </a:r>
                      <a:endParaRPr lang="en-US" altLang="zh-CN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50" y="1662446"/>
            <a:ext cx="1701858" cy="2295209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916620" y="4045988"/>
            <a:ext cx="1892717" cy="36199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44935" y="4842612"/>
            <a:ext cx="5836227" cy="19322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已盘盈多货商品：</a:t>
            </a:r>
            <a:r>
              <a:rPr lang="en-US" altLang="zh-CN" sz="2000" b="1" u="sng" dirty="0"/>
              <a:t>Barbie </a:t>
            </a:r>
            <a:r>
              <a:rPr lang="zh-CN" altLang="en-US" sz="2000" b="1" u="sng" dirty="0"/>
              <a:t>芭比 书包女童公主双肩背包粉色</a:t>
            </a:r>
            <a:r>
              <a:rPr lang="en-US" altLang="zh-CN" sz="2000" b="1" u="sng" dirty="0"/>
              <a:t>BL0103B </a:t>
            </a:r>
            <a:endParaRPr lang="en-US" altLang="zh-CN" sz="2000" dirty="0"/>
          </a:p>
          <a:p>
            <a:r>
              <a:rPr lang="zh-CN" altLang="en-US" dirty="0" smtClean="0"/>
              <a:t>盘盈放置目的容器：</a:t>
            </a:r>
            <a:r>
              <a:rPr lang="en-US" altLang="zh-CN" sz="2400" b="1" u="sng" dirty="0" smtClean="0"/>
              <a:t>tsIBPSDM001</a:t>
            </a:r>
          </a:p>
          <a:p>
            <a:r>
              <a:rPr lang="zh-CN" altLang="en-US" sz="2000" dirty="0" smtClean="0"/>
              <a:t>点击继续进行问题处理</a:t>
            </a:r>
            <a:endParaRPr lang="zh-CN" altLang="en-US" sz="2000" dirty="0"/>
          </a:p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6" name="矩形 25"/>
          <p:cNvSpPr/>
          <p:nvPr/>
        </p:nvSpPr>
        <p:spPr>
          <a:xfrm>
            <a:off x="9040246" y="633673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06871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9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单条少货</a:t>
            </a:r>
            <a:r>
              <a:rPr lang="en-US" altLang="zh-CN" sz="6000" dirty="0" smtClean="0"/>
              <a:t>—</a:t>
            </a:r>
            <a:r>
              <a:rPr lang="zh-CN" altLang="en-US" sz="6000" dirty="0" smtClean="0"/>
              <a:t>找到对应货位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131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6519"/>
              </p:ext>
            </p:extLst>
          </p:nvPr>
        </p:nvGraphicFramePr>
        <p:xfrm>
          <a:off x="193964" y="1675679"/>
          <a:ext cx="11849100" cy="1149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赵大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正品待上架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少货待</a:t>
                      </a:r>
                      <a:r>
                        <a:rPr lang="zh-CN" altLang="en-US" sz="1000" u="none" strike="noStrike" dirty="0">
                          <a:effectLst/>
                        </a:rPr>
                        <a:t>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标记少货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1-1-A001-013D01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1-1-A001-013D01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少货货待核实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IB</a:t>
                      </a:r>
                      <a:r>
                        <a:rPr lang="zh-CN" altLang="en-US" sz="1000" u="none" strike="noStrike" dirty="0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75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73613122"/>
              </p:ext>
            </p:extLst>
          </p:nvPr>
        </p:nvGraphicFramePr>
        <p:xfrm>
          <a:off x="168151" y="927100"/>
          <a:ext cx="5699249" cy="59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36438995"/>
              </p:ext>
            </p:extLst>
          </p:nvPr>
        </p:nvGraphicFramePr>
        <p:xfrm>
          <a:off x="6400325" y="927100"/>
          <a:ext cx="5690076" cy="593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523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69057"/>
              </p:ext>
            </p:extLst>
          </p:nvPr>
        </p:nvGraphicFramePr>
        <p:xfrm>
          <a:off x="127915" y="2190377"/>
          <a:ext cx="570138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69"/>
                <a:gridCol w="1116418"/>
                <a:gridCol w="1052624"/>
                <a:gridCol w="589837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1234567890021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刘梅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tsOB0000129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tsOB0000563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tsOB0000679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tsOB0000873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76757"/>
              </p:ext>
            </p:extLst>
          </p:nvPr>
        </p:nvGraphicFramePr>
        <p:xfrm>
          <a:off x="127915" y="2201010"/>
          <a:ext cx="570138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32"/>
                <a:gridCol w="1180213"/>
                <a:gridCol w="914400"/>
                <a:gridCol w="61110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5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2586"/>
              </p:ext>
            </p:extLst>
          </p:nvPr>
        </p:nvGraphicFramePr>
        <p:xfrm>
          <a:off x="127915" y="2190377"/>
          <a:ext cx="570138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87"/>
                <a:gridCol w="1140198"/>
                <a:gridCol w="1003300"/>
                <a:gridCol w="842738"/>
                <a:gridCol w="950231"/>
                <a:gridCol w="950231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02803"/>
              </p:ext>
            </p:extLst>
          </p:nvPr>
        </p:nvGraphicFramePr>
        <p:xfrm>
          <a:off x="6298304" y="2227750"/>
          <a:ext cx="570138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32"/>
                <a:gridCol w="1180213"/>
                <a:gridCol w="914400"/>
                <a:gridCol w="61110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2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少货</a:t>
            </a:r>
            <a:r>
              <a:rPr lang="en-US" altLang="zh-CN" b="1" dirty="0" smtClean="0">
                <a:solidFill>
                  <a:schemeClr val="tx1"/>
                </a:solidFill>
              </a:rPr>
              <a:t>—1—tsOB0000045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70050"/>
              </p:ext>
            </p:extLst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06" y="1808038"/>
            <a:ext cx="2188111" cy="205549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6341048" y="5419300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06871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781522" y="4905489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12/12</a:t>
            </a:r>
            <a:endParaRPr lang="zh-CN" altLang="en-US" sz="20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6341048" y="5419300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3672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1-1-A001-012C01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781522" y="4905489"/>
            <a:ext cx="2067501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12/12</a:t>
            </a:r>
            <a:endParaRPr lang="zh-CN" altLang="en-US" sz="2000" b="1" dirty="0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6341048" y="5385151"/>
            <a:ext cx="1403643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货位中问题商品数量</a:t>
            </a:r>
            <a:endParaRPr lang="zh-CN" altLang="en-US" sz="16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36846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7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244935" y="4842612"/>
            <a:ext cx="5836227" cy="19322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已成功在货位：</a:t>
            </a:r>
            <a:r>
              <a:rPr lang="en-US" altLang="zh-CN" b="1" u="sng" dirty="0"/>
              <a:t> </a:t>
            </a:r>
            <a:r>
              <a:rPr lang="en-US" altLang="zh-CN" b="1" u="sng" dirty="0" smtClean="0"/>
              <a:t>1-1-A001-013D01</a:t>
            </a:r>
            <a:r>
              <a:rPr lang="zh-CN" altLang="en-US" dirty="0"/>
              <a:t>中</a:t>
            </a:r>
            <a:r>
              <a:rPr lang="zh-CN" altLang="en-US" dirty="0" smtClean="0"/>
              <a:t>找到并上架商品：</a:t>
            </a:r>
            <a:r>
              <a:rPr lang="en-US" altLang="zh-CN" b="1" u="sng" dirty="0"/>
              <a:t>Dettol </a:t>
            </a:r>
            <a:r>
              <a:rPr lang="zh-CN" altLang="en-US" b="1" u="sng" dirty="0"/>
              <a:t>滴露 健康沐浴露薄荷冰爽</a:t>
            </a:r>
            <a:r>
              <a:rPr lang="en-US" altLang="zh-CN" b="1" u="sng" dirty="0"/>
              <a:t>935g+935g </a:t>
            </a:r>
            <a:r>
              <a:rPr lang="zh-CN" altLang="en-US" b="1" u="sng" dirty="0"/>
              <a:t>超值特惠两瓶装 特</a:t>
            </a:r>
            <a:r>
              <a:rPr lang="zh-CN" altLang="en-US" b="1" u="sng" dirty="0" smtClean="0"/>
              <a:t>卖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点击继续进行问题处理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3" name="矩形 22"/>
          <p:cNvSpPr/>
          <p:nvPr/>
        </p:nvSpPr>
        <p:spPr>
          <a:xfrm>
            <a:off x="9040246" y="633673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31533"/>
              </p:ext>
            </p:extLst>
          </p:nvPr>
        </p:nvGraphicFramePr>
        <p:xfrm>
          <a:off x="6341048" y="2035463"/>
          <a:ext cx="5419152" cy="233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13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13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0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单条少货</a:t>
            </a:r>
            <a:r>
              <a:rPr lang="en-US" altLang="zh-CN" sz="6000" dirty="0" smtClean="0"/>
              <a:t>—</a:t>
            </a:r>
            <a:r>
              <a:rPr lang="zh-CN" altLang="en-US" sz="6000" dirty="0" smtClean="0"/>
              <a:t>未找到对应货位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076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36559"/>
              </p:ext>
            </p:extLst>
          </p:nvPr>
        </p:nvGraphicFramePr>
        <p:xfrm>
          <a:off x="193964" y="1675679"/>
          <a:ext cx="11849100" cy="1149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赵大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正品待上架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少货待</a:t>
                      </a:r>
                      <a:r>
                        <a:rPr lang="zh-CN" altLang="en-US" sz="1000" u="none" strike="noStrike" dirty="0">
                          <a:effectLst/>
                        </a:rPr>
                        <a:t>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标记少货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少货货待核实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IB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问题处理少货盘亏商品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24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94077"/>
              </p:ext>
            </p:extLst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938480" y="4076734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6341048" y="5427595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60833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06480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1-Inbound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其他网址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2-Ountbound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3-Vendor Return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4-ICQA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5-Problem Solve</a:t>
                      </a: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23008" y="1984663"/>
          <a:ext cx="4736430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92"/>
                <a:gridCol w="2221387"/>
                <a:gridCol w="922431"/>
                <a:gridCol w="100042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1-1-B001-012C01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1-1-B001-013A02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1-1-B001-013C03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1-1-B001-013D01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1-1-B001-013-A01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1-1-B001-013-A02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938480" y="4076734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96821" y="1957960"/>
            <a:ext cx="7697525" cy="2712730"/>
            <a:chOff x="2196821" y="1957960"/>
            <a:chExt cx="7697525" cy="2712730"/>
          </a:xfrm>
        </p:grpSpPr>
        <p:sp>
          <p:nvSpPr>
            <p:cNvPr id="39" name="矩形 38"/>
            <p:cNvSpPr/>
            <p:nvPr/>
          </p:nvSpPr>
          <p:spPr>
            <a:xfrm>
              <a:off x="2196821" y="1981981"/>
              <a:ext cx="7685950" cy="2688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208396" y="1957960"/>
              <a:ext cx="7685950" cy="2397329"/>
              <a:chOff x="2208396" y="1957960"/>
              <a:chExt cx="7685950" cy="2397329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208396" y="1957960"/>
                <a:ext cx="7685950" cy="71207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是否盘亏商品</a:t>
                </a:r>
              </a:p>
            </p:txBody>
          </p:sp>
          <p:sp>
            <p:nvSpPr>
              <p:cNvPr id="50" name="标题 1"/>
              <p:cNvSpPr txBox="1">
                <a:spLocks/>
              </p:cNvSpPr>
              <p:nvPr/>
            </p:nvSpPr>
            <p:spPr>
              <a:xfrm>
                <a:off x="2378660" y="2756933"/>
                <a:ext cx="7322271" cy="1264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目前此问题还剩余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个货位尚未盘点，是否确认不再盘点，盘亏商品？</a:t>
                </a:r>
                <a:endParaRPr lang="zh-CN" altLang="en-US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823944" y="3935532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确认</a:t>
                </a:r>
                <a:endParaRPr lang="en-US" altLang="zh-CN" sz="16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6745602" y="3967454"/>
                <a:ext cx="885737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4727693" y="3920263"/>
                <a:ext cx="1061810" cy="435026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6339408" y="5427595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933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341048" y="5419438"/>
            <a:ext cx="1499751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货位数量</a:t>
            </a:r>
            <a:endParaRPr lang="en-US" altLang="zh-CN" sz="1600" dirty="0" smtClean="0"/>
          </a:p>
          <a:p>
            <a:r>
              <a:rPr lang="zh-CN" altLang="en-US" sz="1600" dirty="0" smtClean="0"/>
              <a:t>是否正确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9422983" y="1600566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938480" y="4076734"/>
            <a:ext cx="1892717" cy="3312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44935" y="4842612"/>
            <a:ext cx="5836227" cy="19322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已盘亏少货商品：</a:t>
            </a:r>
            <a:r>
              <a:rPr lang="en-US" altLang="zh-CN" sz="2000" b="1" u="sng" dirty="0"/>
              <a:t>Dettol </a:t>
            </a:r>
            <a:r>
              <a:rPr lang="zh-CN" altLang="en-US" sz="2000" b="1" u="sng" dirty="0"/>
              <a:t>滴露 消毒液</a:t>
            </a:r>
            <a:r>
              <a:rPr lang="en-US" altLang="zh-CN" sz="2000" b="1" u="sng" dirty="0"/>
              <a:t>1.8L+1.8L</a:t>
            </a:r>
            <a:r>
              <a:rPr lang="zh-CN" altLang="en-US" sz="2000" b="1" u="sng" dirty="0"/>
              <a:t>超值特惠两瓶装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点击继续进行问题处理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9" name="矩形 28"/>
          <p:cNvSpPr/>
          <p:nvPr/>
        </p:nvSpPr>
        <p:spPr>
          <a:xfrm>
            <a:off x="9040246" y="633673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14257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7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对应调整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426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03027"/>
              </p:ext>
            </p:extLst>
          </p:nvPr>
        </p:nvGraphicFramePr>
        <p:xfrm>
          <a:off x="193964" y="1675679"/>
          <a:ext cx="11849100" cy="1660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tsOB0000045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正品待上架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少货待</a:t>
                      </a:r>
                      <a:r>
                        <a:rPr lang="zh-CN" altLang="en-US" sz="1000" u="none" strike="noStrike" dirty="0">
                          <a:effectLst/>
                        </a:rPr>
                        <a:t>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标记少货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 smtClean="0">
                          <a:effectLst/>
                        </a:rPr>
                        <a:t>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tsOB0000082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张三</a:t>
                      </a:r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tsOB0000045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IB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问题处理调整处理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588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61374"/>
              </p:ext>
            </p:extLst>
          </p:nvPr>
        </p:nvGraphicFramePr>
        <p:xfrm>
          <a:off x="127915" y="2190377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36"/>
                <a:gridCol w="1158949"/>
                <a:gridCol w="914400"/>
                <a:gridCol w="69616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tsIBR000082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3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45259"/>
              </p:ext>
            </p:extLst>
          </p:nvPr>
        </p:nvGraphicFramePr>
        <p:xfrm>
          <a:off x="6324172" y="2215018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36"/>
                <a:gridCol w="1158949"/>
                <a:gridCol w="914400"/>
                <a:gridCol w="69616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tsIBR000082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8249839" y="3654507"/>
            <a:ext cx="2054570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</p:spTree>
    <p:extLst>
      <p:ext uri="{BB962C8B-B14F-4D97-AF65-F5344CB8AC3E}">
        <p14:creationId xmlns:p14="http://schemas.microsoft.com/office/powerpoint/2010/main" val="39569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45645"/>
              </p:ext>
            </p:extLst>
          </p:nvPr>
        </p:nvGraphicFramePr>
        <p:xfrm>
          <a:off x="6324172" y="2215018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36"/>
                <a:gridCol w="1158949"/>
                <a:gridCol w="914400"/>
                <a:gridCol w="69616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tsIBR000082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8249839" y="3654507"/>
            <a:ext cx="2054570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52632"/>
              </p:ext>
            </p:extLst>
          </p:nvPr>
        </p:nvGraphicFramePr>
        <p:xfrm>
          <a:off x="6312356" y="4182758"/>
          <a:ext cx="5701384" cy="12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74"/>
                <a:gridCol w="537889"/>
                <a:gridCol w="1151822"/>
                <a:gridCol w="921527"/>
                <a:gridCol w="648586"/>
                <a:gridCol w="648586"/>
                <a:gridCol w="867400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收货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收货站台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收货人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客户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收货时间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RSE00001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tsIBR000082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692604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RSE00001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2016/10/5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15:10:03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6312356" y="5558953"/>
            <a:ext cx="5701383" cy="9934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</a:rPr>
              <a:t>多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货少货数量、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DN</a:t>
            </a:r>
            <a:r>
              <a:rPr lang="zh-CN" altLang="en-US" sz="1600" b="1" dirty="0">
                <a:solidFill>
                  <a:schemeClr val="tx1"/>
                </a:solidFill>
              </a:rPr>
              <a:t>、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收货人员和站台一致，收货人员放错车辆导致对应调整可能性较大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r>
              <a:rPr lang="zh-CN" altLang="en-US" sz="1600" b="1" dirty="0" smtClean="0">
                <a:solidFill>
                  <a:schemeClr val="tx1"/>
                </a:solidFill>
              </a:rPr>
              <a:t>建议：在核实完货位无误后，可断定为收货问题，进行对应调整</a:t>
            </a:r>
          </a:p>
        </p:txBody>
      </p:sp>
    </p:spTree>
    <p:extLst>
      <p:ext uri="{BB962C8B-B14F-4D97-AF65-F5344CB8AC3E}">
        <p14:creationId xmlns:p14="http://schemas.microsoft.com/office/powerpoint/2010/main" val="24752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973600" y="4100203"/>
            <a:ext cx="1997763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6332096" y="5478106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27527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5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81762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</a:t>
            </a:r>
            <a:r>
              <a:rPr lang="zh-CN" altLang="en-US" b="1" dirty="0" smtClean="0">
                <a:solidFill>
                  <a:schemeClr val="tx1"/>
                </a:solidFill>
              </a:rPr>
              <a:t>货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en-US" altLang="zh-CN" b="1" dirty="0" smtClean="0">
                <a:solidFill>
                  <a:schemeClr val="tx1"/>
                </a:solidFill>
              </a:rPr>
              <a:t>1—tsOB0000082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932441" y="4100203"/>
            <a:ext cx="1964239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6292993" y="5427595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65318"/>
              </p:ext>
            </p:extLst>
          </p:nvPr>
        </p:nvGraphicFramePr>
        <p:xfrm>
          <a:off x="6341048" y="2035463"/>
          <a:ext cx="5419152" cy="160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1-1-B001-012C01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1-1-B001-013A02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1-1-B001-013C03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04229"/>
              </p:ext>
            </p:extLst>
          </p:nvPr>
        </p:nvGraphicFramePr>
        <p:xfrm>
          <a:off x="6324172" y="2215018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36"/>
                <a:gridCol w="1158949"/>
                <a:gridCol w="914400"/>
                <a:gridCol w="69616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tsIBR000082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1234567890009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6952666" y="3618318"/>
            <a:ext cx="1659705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sp>
        <p:nvSpPr>
          <p:cNvPr id="27" name="矩形 26"/>
          <p:cNvSpPr/>
          <p:nvPr/>
        </p:nvSpPr>
        <p:spPr>
          <a:xfrm>
            <a:off x="9757419" y="3631949"/>
            <a:ext cx="1659705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并案调整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9639934" y="3595491"/>
            <a:ext cx="1864493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7416722" y="4665218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8708657" y="4664457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tsIBR000082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7416722" y="5098288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目的</a:t>
            </a:r>
            <a:r>
              <a:rPr lang="zh-CN" altLang="en-US" sz="1600" dirty="0" smtClean="0"/>
              <a:t>容器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708657" y="5097527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tsIBR000045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7416722" y="556270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商品数量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8708657" y="556194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64690" y="6129091"/>
            <a:ext cx="1109028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确认</a:t>
            </a:r>
          </a:p>
        </p:txBody>
      </p:sp>
      <p:sp>
        <p:nvSpPr>
          <p:cNvPr id="36" name="矩形 35"/>
          <p:cNvSpPr/>
          <p:nvPr/>
        </p:nvSpPr>
        <p:spPr>
          <a:xfrm>
            <a:off x="9761108" y="6129091"/>
            <a:ext cx="1109028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取消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8010568" y="6095181"/>
            <a:ext cx="1239758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93575"/>
              </p:ext>
            </p:extLst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28"/>
                <a:gridCol w="1165011"/>
                <a:gridCol w="1024736"/>
                <a:gridCol w="58357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tsIB0000321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tsOB0000129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tsOB0000563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tsOB0000679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tsOB0000873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7399467" y="4227166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客         户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8691402" y="4226405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京东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In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b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ound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954428" y="1252181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23419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收货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上架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3-IB</a:t>
                      </a:r>
                      <a:r>
                        <a:rPr lang="zh-CN" altLang="en-US" sz="2000" b="1" dirty="0" smtClean="0"/>
                        <a:t>问题处理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4-IB</a:t>
                      </a:r>
                      <a:r>
                        <a:rPr lang="zh-CN" altLang="en-US" sz="2000" b="1" dirty="0" smtClean="0"/>
                        <a:t>问题处理管理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6324172" y="2215018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36"/>
                <a:gridCol w="1158949"/>
                <a:gridCol w="914400"/>
                <a:gridCol w="69616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tsIBR000082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1234567890009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6952666" y="3618318"/>
            <a:ext cx="1659705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并案分析</a:t>
            </a:r>
          </a:p>
        </p:txBody>
      </p:sp>
      <p:sp>
        <p:nvSpPr>
          <p:cNvPr id="27" name="矩形 26"/>
          <p:cNvSpPr/>
          <p:nvPr/>
        </p:nvSpPr>
        <p:spPr>
          <a:xfrm>
            <a:off x="9757419" y="3631949"/>
            <a:ext cx="1659705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并案</a:t>
            </a:r>
            <a:r>
              <a:rPr lang="zh-CN" altLang="en-US" sz="1600" b="1" dirty="0">
                <a:solidFill>
                  <a:schemeClr val="bg1"/>
                </a:solidFill>
              </a:rPr>
              <a:t>调整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639934" y="3595491"/>
            <a:ext cx="1864493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28"/>
                <a:gridCol w="1165011"/>
                <a:gridCol w="1024736"/>
                <a:gridCol w="58357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tsIB0000321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tsOB0000129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tsOB0000563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tsOB0000679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tsOB0000873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244935" y="6031428"/>
            <a:ext cx="5836227" cy="743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已成功将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件收货车牌放置错误的商品从</a:t>
            </a:r>
            <a:r>
              <a:rPr lang="en-US" altLang="zh-CN" sz="2000" b="1" u="sng" dirty="0" smtClean="0">
                <a:solidFill>
                  <a:schemeClr val="bg1"/>
                </a:solidFill>
              </a:rPr>
              <a:t>tsIBR000082</a:t>
            </a:r>
            <a:r>
              <a:rPr lang="zh-CN" altLang="en-US" sz="1600" dirty="0" smtClean="0"/>
              <a:t>转移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至</a:t>
            </a:r>
            <a:r>
              <a:rPr lang="en-US" altLang="zh-CN" sz="2000" b="1" u="sng" dirty="0">
                <a:solidFill>
                  <a:schemeClr val="bg1"/>
                </a:solidFill>
              </a:rPr>
              <a:t>tsIBR000045</a:t>
            </a:r>
            <a:endParaRPr lang="zh-CN" altLang="en-US" sz="2000" b="1" u="sng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36390" y="6385529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继续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7427113" y="4665218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原始容器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8719048" y="4664457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tsIBR000082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7427113" y="5098288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目的</a:t>
            </a:r>
            <a:r>
              <a:rPr lang="zh-CN" altLang="en-US" sz="1600" dirty="0" smtClean="0"/>
              <a:t>容器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8719048" y="5097527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tsIBR000045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7427113" y="556270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商品数量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8719048" y="556194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7409858" y="4227166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客         户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8701793" y="4226405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京东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多货标记重复</a:t>
            </a:r>
            <a:endParaRPr lang="en-US" altLang="zh-CN" sz="6000" dirty="0" smtClean="0"/>
          </a:p>
          <a:p>
            <a:pPr algn="ctr"/>
            <a:r>
              <a:rPr lang="zh-CN" altLang="en-US" sz="3200" dirty="0" smtClean="0"/>
              <a:t>备注：现场实际实物少于标记实物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30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19790"/>
              </p:ext>
            </p:extLst>
          </p:nvPr>
        </p:nvGraphicFramePr>
        <p:xfrm>
          <a:off x="127915" y="2190377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36"/>
                <a:gridCol w="1158949"/>
                <a:gridCol w="914400"/>
                <a:gridCol w="69616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15:30:00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23609" y="3787974"/>
            <a:ext cx="44359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备注信息：车牌实际多货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件，员工重复标记，导致标记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次总计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件</a:t>
            </a:r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5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44935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48315"/>
              </p:ext>
            </p:extLst>
          </p:nvPr>
        </p:nvGraphicFramePr>
        <p:xfrm>
          <a:off x="6312356" y="2284851"/>
          <a:ext cx="57013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36"/>
                <a:gridCol w="1158949"/>
                <a:gridCol w="914400"/>
                <a:gridCol w="69616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赵大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15:30:00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孙萌萌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70858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1234567890009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70968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99935" y="172801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288131" y="1758896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04409" y="1729112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—2—tsOB0000001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00" y="1832186"/>
            <a:ext cx="1822478" cy="1985748"/>
          </a:xfrm>
          <a:prstGeom prst="rect">
            <a:avLst/>
          </a:prstGeom>
        </p:spPr>
      </p:pic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11164253" y="1085595"/>
            <a:ext cx="927231" cy="48577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973600" y="4100203"/>
            <a:ext cx="1997763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6341048" y="5419300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27674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723008" y="1984663"/>
          <a:ext cx="4736430" cy="269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92"/>
                <a:gridCol w="2221387"/>
                <a:gridCol w="922431"/>
                <a:gridCol w="100042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—2—tsOB0000001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973600" y="1832186"/>
            <a:ext cx="1822478" cy="2575794"/>
            <a:chOff x="1973600" y="1832186"/>
            <a:chExt cx="1822478" cy="2575794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2033910" y="4100203"/>
              <a:ext cx="1701858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确认无法找到商品</a:t>
              </a:r>
              <a:endParaRPr lang="en-US" altLang="zh-CN" sz="1400" dirty="0"/>
            </a:p>
          </p:txBody>
        </p:sp>
      </p:grp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11164253" y="1085595"/>
            <a:ext cx="927231" cy="48577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799509" y="1786793"/>
            <a:ext cx="7191178" cy="3518253"/>
            <a:chOff x="2397896" y="1634958"/>
            <a:chExt cx="7396209" cy="3857803"/>
          </a:xfrm>
        </p:grpSpPr>
        <p:grpSp>
          <p:nvGrpSpPr>
            <p:cNvPr id="29" name="组合 28"/>
            <p:cNvGrpSpPr/>
            <p:nvPr/>
          </p:nvGrpSpPr>
          <p:grpSpPr>
            <a:xfrm>
              <a:off x="2397896" y="1634958"/>
              <a:ext cx="7396209" cy="3857803"/>
              <a:chOff x="2397896" y="1634958"/>
              <a:chExt cx="7396209" cy="3857803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397896" y="1634958"/>
                <a:ext cx="7396209" cy="3857803"/>
                <a:chOff x="2658567" y="1690080"/>
                <a:chExt cx="7396209" cy="3857803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2658567" y="1690080"/>
                  <a:ext cx="7396209" cy="3857803"/>
                </a:xfrm>
                <a:prstGeom prst="rect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677640" y="1698677"/>
                  <a:ext cx="7377136" cy="763826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请填写备注信息</a:t>
                  </a:r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6626601" y="4827102"/>
                <a:ext cx="851561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876016" y="2607165"/>
              <a:ext cx="5480041" cy="4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endParaRPr lang="zh-CN" altLang="en-US" sz="1600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061693" y="4697976"/>
            <a:ext cx="827955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确认</a:t>
            </a:r>
            <a:endParaRPr lang="en-US" altLang="zh-CN" sz="1600" dirty="0"/>
          </a:p>
        </p:txBody>
      </p:sp>
      <p:sp>
        <p:nvSpPr>
          <p:cNvPr id="3" name="矩形 2"/>
          <p:cNvSpPr/>
          <p:nvPr/>
        </p:nvSpPr>
        <p:spPr>
          <a:xfrm>
            <a:off x="5889648" y="2588333"/>
            <a:ext cx="3368139" cy="3121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2836284" y="2567262"/>
            <a:ext cx="3053364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/>
              <a:t>请选择原因代码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5111523" y="3048032"/>
            <a:ext cx="226682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1—</a:t>
            </a:r>
            <a:r>
              <a:rPr lang="zh-CN" altLang="en-US" sz="1600" dirty="0" smtClean="0"/>
              <a:t>多货重复标记</a:t>
            </a:r>
            <a:endParaRPr lang="en-US" altLang="zh-CN" sz="1600" dirty="0" smtClean="0"/>
          </a:p>
          <a:p>
            <a:r>
              <a:rPr lang="en-US" altLang="zh-CN" sz="1600" dirty="0" smtClean="0"/>
              <a:t>2—</a:t>
            </a:r>
            <a:r>
              <a:rPr lang="zh-CN" altLang="en-US" sz="1600" dirty="0" smtClean="0"/>
              <a:t>商品标记错误</a:t>
            </a:r>
            <a:endParaRPr lang="en-US" altLang="zh-CN" sz="1600" dirty="0" smtClean="0"/>
          </a:p>
          <a:p>
            <a:r>
              <a:rPr lang="en-US" altLang="zh-CN" sz="1600" dirty="0" smtClean="0"/>
              <a:t>3—</a:t>
            </a:r>
            <a:r>
              <a:rPr lang="zh-CN" altLang="en-US" sz="1600" dirty="0" smtClean="0"/>
              <a:t>其他</a:t>
            </a:r>
            <a:endParaRPr lang="en-US" altLang="zh-CN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5939122" y="3614701"/>
            <a:ext cx="3368139" cy="9068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标题 1"/>
          <p:cNvSpPr txBox="1">
            <a:spLocks/>
          </p:cNvSpPr>
          <p:nvPr/>
        </p:nvSpPr>
        <p:spPr>
          <a:xfrm>
            <a:off x="6379148" y="5402352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63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多货</a:t>
            </a:r>
            <a:r>
              <a:rPr lang="en-US" altLang="zh-CN" b="1" dirty="0">
                <a:solidFill>
                  <a:schemeClr val="tx1"/>
                </a:solidFill>
              </a:rPr>
              <a:t>—2—tsOB0000001</a:t>
            </a: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1048" y="4944494"/>
            <a:ext cx="1403643" cy="36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检查货位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632983" y="4943733"/>
            <a:ext cx="1941372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32982" y="5427595"/>
            <a:ext cx="1941373" cy="3236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49419" y="4670690"/>
            <a:ext cx="5831743" cy="15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90923" y="1632117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63964" y="1629808"/>
            <a:ext cx="1588855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请扫描需要检查的货位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00" y="1832186"/>
            <a:ext cx="1822478" cy="1985748"/>
          </a:xfrm>
          <a:prstGeom prst="rect">
            <a:avLst/>
          </a:prstGeom>
        </p:spPr>
      </p:pic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973600" y="4100203"/>
            <a:ext cx="1997763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确认无法找到对应货位</a:t>
            </a:r>
            <a:endParaRPr lang="en-US" altLang="zh-CN" sz="14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6341048" y="5419300"/>
            <a:ext cx="1291931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货位中问题商品数量</a:t>
            </a:r>
            <a:endParaRPr lang="zh-CN" altLang="en-US" sz="1600" b="1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39988"/>
              </p:ext>
            </p:extLst>
          </p:nvPr>
        </p:nvGraphicFramePr>
        <p:xfrm>
          <a:off x="6341048" y="2035463"/>
          <a:ext cx="5419152" cy="23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97"/>
                <a:gridCol w="1913355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1-1-A001-013A02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1-1-A001-013C03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1-1-A001-013D01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1-1-A001-013-A01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3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81516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1-Inbound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6-</a:t>
                      </a:r>
                      <a:r>
                        <a:rPr lang="zh-CN" altLang="en-US" sz="2000" b="1" dirty="0" smtClean="0"/>
                        <a:t>其他网址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2-Ountbound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3-Vendor Return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4-ICQA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5-Problem Solve</a:t>
                      </a:r>
                      <a:endParaRPr lang="zh-CN" altLang="en-US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/>
                <a:gridCol w="2032000"/>
                <a:gridCol w="20320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主页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库房名称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退出</a:t>
                      </a:r>
                      <a:endParaRPr lang="zh-CN" alt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3" name="矩形 2"/>
            <p:cNvSpPr/>
            <p:nvPr/>
          </p:nvSpPr>
          <p:spPr>
            <a:xfrm>
              <a:off x="336194" y="1508659"/>
              <a:ext cx="11844230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请选择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In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b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ound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工作类型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954428" y="1252181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58345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/>
                <a:gridCol w="3607420"/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1-</a:t>
                      </a:r>
                      <a:r>
                        <a:rPr lang="zh-CN" altLang="en-US" sz="2000" b="1" dirty="0" smtClean="0"/>
                        <a:t>收货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000" b="1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2-</a:t>
                      </a:r>
                      <a:r>
                        <a:rPr lang="zh-CN" altLang="en-US" sz="2000" b="1" dirty="0" smtClean="0"/>
                        <a:t>上架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3-IB</a:t>
                      </a:r>
                      <a:r>
                        <a:rPr lang="zh-CN" altLang="en-US" sz="2000" b="1" dirty="0" smtClean="0"/>
                        <a:t>问题处理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4-IB</a:t>
                      </a:r>
                      <a:r>
                        <a:rPr lang="zh-CN" altLang="en-US" sz="2000" b="1" dirty="0" smtClean="0"/>
                        <a:t>问题处理管理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2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196825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7592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71012"/>
              </p:ext>
            </p:extLst>
          </p:nvPr>
        </p:nvGraphicFramePr>
        <p:xfrm>
          <a:off x="280555" y="2714160"/>
          <a:ext cx="11544300" cy="382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91"/>
                <a:gridCol w="930045"/>
                <a:gridCol w="1194954"/>
                <a:gridCol w="1165890"/>
                <a:gridCol w="740691"/>
                <a:gridCol w="799476"/>
                <a:gridCol w="1551923"/>
                <a:gridCol w="1093401"/>
                <a:gridCol w="3210729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1234567890788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tsIB0000321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李四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张六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刘一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胡二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tsOB0000563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5022" y="3148271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5022" y="3582382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5022" y="4016493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5022" y="4450604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022" y="4884715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022" y="5318826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5022" y="5752937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5022" y="618704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02637" y="2345316"/>
            <a:ext cx="975160" cy="3062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关闭问题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57398" y="2339256"/>
            <a:ext cx="875286" cy="338554"/>
            <a:chOff x="357398" y="2266694"/>
            <a:chExt cx="875286" cy="338554"/>
          </a:xfrm>
        </p:grpSpPr>
        <p:sp>
          <p:nvSpPr>
            <p:cNvPr id="28" name="矩形 27"/>
            <p:cNvSpPr/>
            <p:nvPr/>
          </p:nvSpPr>
          <p:spPr>
            <a:xfrm>
              <a:off x="357398" y="2276778"/>
              <a:ext cx="280554" cy="280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37649" y="2266694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全选</a:t>
              </a:r>
              <a:endParaRPr lang="zh-CN" altLang="en-US" sz="16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49649" y="16989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0" y="1642794"/>
            <a:ext cx="1104675" cy="3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021305" y="1713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86" y="1642794"/>
            <a:ext cx="1137913" cy="3523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65891" y="16909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35" name="矩形 34"/>
          <p:cNvSpPr/>
          <p:nvPr/>
        </p:nvSpPr>
        <p:spPr>
          <a:xfrm>
            <a:off x="5329777" y="168645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30" name="矩形 29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259440"/>
            <a:ext cx="12192000" cy="1918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单条多货</a:t>
            </a:r>
            <a:r>
              <a:rPr lang="en-US" altLang="zh-CN" sz="6000" dirty="0" smtClean="0"/>
              <a:t>—</a:t>
            </a:r>
            <a:r>
              <a:rPr lang="zh-CN" altLang="en-US" sz="6000" dirty="0" smtClean="0"/>
              <a:t>找到对应货位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28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203476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82578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93388"/>
              </p:ext>
            </p:extLst>
          </p:nvPr>
        </p:nvGraphicFramePr>
        <p:xfrm>
          <a:off x="280555" y="2720811"/>
          <a:ext cx="11544300" cy="382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91"/>
                <a:gridCol w="930045"/>
                <a:gridCol w="1194954"/>
                <a:gridCol w="1165890"/>
                <a:gridCol w="740691"/>
                <a:gridCol w="799476"/>
                <a:gridCol w="1551923"/>
                <a:gridCol w="1093401"/>
                <a:gridCol w="3210729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1234567890788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tsIB0000321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李四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张六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刘一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胡二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tsOB0000563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多货重复标记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5022" y="3154922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5022" y="3589033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5022" y="4023144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5022" y="4457255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022" y="4891366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022" y="5325477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5022" y="5759588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5022" y="6193699"/>
            <a:ext cx="280554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02637" y="2351967"/>
            <a:ext cx="975160" cy="3062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关闭问题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3117527"/>
            <a:ext cx="317850" cy="3009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3568615"/>
            <a:ext cx="317850" cy="30097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4003412"/>
            <a:ext cx="317850" cy="30097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4426696"/>
            <a:ext cx="317850" cy="30097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4862606"/>
            <a:ext cx="317850" cy="30097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5311097"/>
            <a:ext cx="317850" cy="3009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5739170"/>
            <a:ext cx="317850" cy="30097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6" y="6167909"/>
            <a:ext cx="317850" cy="300973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10585097" y="2254499"/>
            <a:ext cx="1239758" cy="4350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7398" y="2345907"/>
            <a:ext cx="875286" cy="338554"/>
            <a:chOff x="357398" y="2266694"/>
            <a:chExt cx="875286" cy="338554"/>
          </a:xfrm>
        </p:grpSpPr>
        <p:sp>
          <p:nvSpPr>
            <p:cNvPr id="36" name="矩形 35"/>
            <p:cNvSpPr/>
            <p:nvPr/>
          </p:nvSpPr>
          <p:spPr>
            <a:xfrm>
              <a:off x="357398" y="2276778"/>
              <a:ext cx="280554" cy="280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37649" y="2266694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全选</a:t>
              </a:r>
              <a:endParaRPr lang="zh-CN" altLang="en-US" sz="1600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149649" y="16989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30" y="1654826"/>
            <a:ext cx="1104675" cy="352381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2021305" y="1713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86" y="1654826"/>
            <a:ext cx="1137913" cy="352381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065891" y="16909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43" name="矩形 42"/>
          <p:cNvSpPr/>
          <p:nvPr/>
        </p:nvSpPr>
        <p:spPr>
          <a:xfrm>
            <a:off x="5329777" y="168645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46" name="矩形 45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198461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77563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20216"/>
              </p:ext>
            </p:extLst>
          </p:nvPr>
        </p:nvGraphicFramePr>
        <p:xfrm>
          <a:off x="280555" y="2715796"/>
          <a:ext cx="11544300" cy="374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91"/>
                <a:gridCol w="930045"/>
                <a:gridCol w="1194954"/>
                <a:gridCol w="1165890"/>
                <a:gridCol w="740691"/>
                <a:gridCol w="799476"/>
                <a:gridCol w="1551923"/>
                <a:gridCol w="1093401"/>
                <a:gridCol w="3210729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选择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10702637" y="2346952"/>
            <a:ext cx="975160" cy="3062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关闭问题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57398" y="2340892"/>
            <a:ext cx="875286" cy="338554"/>
            <a:chOff x="357398" y="2266694"/>
            <a:chExt cx="875286" cy="338554"/>
          </a:xfrm>
        </p:grpSpPr>
        <p:sp>
          <p:nvSpPr>
            <p:cNvPr id="36" name="矩形 35"/>
            <p:cNvSpPr/>
            <p:nvPr/>
          </p:nvSpPr>
          <p:spPr>
            <a:xfrm>
              <a:off x="357398" y="2276778"/>
              <a:ext cx="280554" cy="280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37649" y="2266694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全选</a:t>
              </a:r>
              <a:endParaRPr lang="zh-CN" altLang="en-US" sz="16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38307" y="16969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8" y="1652816"/>
            <a:ext cx="1104675" cy="35238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009963" y="171100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944" y="1652816"/>
            <a:ext cx="1137913" cy="35238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054549" y="168897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27" name="矩形 26"/>
          <p:cNvSpPr/>
          <p:nvPr/>
        </p:nvSpPr>
        <p:spPr>
          <a:xfrm>
            <a:off x="5318435" y="168444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30" name="矩形 29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196825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7592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26910"/>
              </p:ext>
            </p:extLst>
          </p:nvPr>
        </p:nvGraphicFramePr>
        <p:xfrm>
          <a:off x="446310" y="2751929"/>
          <a:ext cx="11267967" cy="382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1074780"/>
                <a:gridCol w="1440000"/>
                <a:gridCol w="1048639"/>
                <a:gridCol w="666201"/>
                <a:gridCol w="719074"/>
                <a:gridCol w="1548000"/>
                <a:gridCol w="983440"/>
                <a:gridCol w="2887833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货位找到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盘盈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盘亏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货位找到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张六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货位找到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刘一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对应调整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胡二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货位找到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对应调整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tsOB0000563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9649" y="16989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0" y="1642794"/>
            <a:ext cx="1104675" cy="3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021305" y="1713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86" y="1642794"/>
            <a:ext cx="1137913" cy="3523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65891" y="16909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35" name="矩形 34"/>
          <p:cNvSpPr/>
          <p:nvPr/>
        </p:nvSpPr>
        <p:spPr>
          <a:xfrm>
            <a:off x="5329777" y="168645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30" name="矩形 29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83154"/>
            <a:ext cx="5836227" cy="5591717"/>
            <a:chOff x="561257" y="5078602"/>
            <a:chExt cx="8587077" cy="2077281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78602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597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95854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—1—tsOB0000001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200102" y="1660224"/>
            <a:ext cx="170185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016770" y="1650285"/>
            <a:ext cx="1588855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34" name="矩形 33"/>
          <p:cNvSpPr/>
          <p:nvPr/>
        </p:nvSpPr>
        <p:spPr>
          <a:xfrm>
            <a:off x="114296" y="11958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返回</a:t>
            </a:r>
            <a:endParaRPr lang="zh-CN" altLang="en-US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请点击继续进行问题处理</a:t>
              </a:r>
              <a:endParaRPr lang="zh-CN" altLang="en-US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0705"/>
              </p:ext>
            </p:extLst>
          </p:nvPr>
        </p:nvGraphicFramePr>
        <p:xfrm>
          <a:off x="6394080" y="2139012"/>
          <a:ext cx="5419152" cy="161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11"/>
                <a:gridCol w="1655541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调整前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u="none" dirty="0" smtClean="0"/>
                        <a:t>12</a:t>
                      </a:r>
                      <a:endParaRPr lang="zh-CN" altLang="en-US" sz="1400" b="0" u="none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u="none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u="none" dirty="0" smtClean="0"/>
                        <a:t>12</a:t>
                      </a:r>
                      <a:endParaRPr lang="zh-CN" altLang="en-US" sz="1400" b="0" u="none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调整后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11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11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调整后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1-1-A001-012A01</a:t>
                      </a:r>
                      <a:endParaRPr lang="zh-CN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3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394080" y="1658306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涉及调整货位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211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196825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7592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27482"/>
              </p:ext>
            </p:extLst>
          </p:nvPr>
        </p:nvGraphicFramePr>
        <p:xfrm>
          <a:off x="446310" y="2751929"/>
          <a:ext cx="11267967" cy="382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1074780"/>
                <a:gridCol w="1440000"/>
                <a:gridCol w="1048639"/>
                <a:gridCol w="666201"/>
                <a:gridCol w="719074"/>
                <a:gridCol w="1548000"/>
                <a:gridCol w="983440"/>
                <a:gridCol w="2887833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货位找到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盘盈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盘亏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货位找到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张六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货位找到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刘一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对应调整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胡二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货位找到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对应调整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tsOB0000563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9649" y="16989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0" y="1642794"/>
            <a:ext cx="1104675" cy="3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021305" y="1713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86" y="1642794"/>
            <a:ext cx="1137913" cy="3523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65891" y="16909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35" name="矩形 34"/>
          <p:cNvSpPr/>
          <p:nvPr/>
        </p:nvSpPr>
        <p:spPr>
          <a:xfrm>
            <a:off x="5329777" y="168645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30" name="矩形 29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83154"/>
            <a:ext cx="5836227" cy="5591717"/>
            <a:chOff x="561257" y="5078602"/>
            <a:chExt cx="8587077" cy="2077281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78602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459785"/>
            <a:ext cx="5836227" cy="5315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95854"/>
            <a:ext cx="5863132" cy="41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多货</a:t>
            </a:r>
            <a:r>
              <a:rPr lang="en-US" altLang="zh-CN" b="1" dirty="0" smtClean="0">
                <a:solidFill>
                  <a:schemeClr val="tx1"/>
                </a:solidFill>
              </a:rPr>
              <a:t>—1—tsOB0000001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1234567890123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MSA00000001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健康沐浴露薄荷冰爽</a:t>
                      </a:r>
                      <a:r>
                        <a:rPr lang="en-US" altLang="zh-CN" sz="1200" b="0" dirty="0" smtClean="0"/>
                        <a:t>935g+935g </a:t>
                      </a:r>
                      <a:r>
                        <a:rPr lang="zh-CN" altLang="en-US" sz="1200" b="0" dirty="0" smtClean="0"/>
                        <a:t>超值特惠两瓶装 特卖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200102" y="1660224"/>
            <a:ext cx="170185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016770" y="1650285"/>
            <a:ext cx="1588855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34" name="矩形 33"/>
          <p:cNvSpPr/>
          <p:nvPr/>
        </p:nvSpPr>
        <p:spPr>
          <a:xfrm>
            <a:off x="114296" y="11958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返回</a:t>
            </a:r>
            <a:endParaRPr lang="zh-CN" altLang="en-US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30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1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请点击继续进行问题处理</a:t>
              </a:r>
              <a:endParaRPr lang="zh-CN" altLang="en-US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73600" y="1832186"/>
            <a:ext cx="1997763" cy="2575794"/>
            <a:chOff x="1973600" y="1832186"/>
            <a:chExt cx="1997763" cy="257579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600" y="1832186"/>
              <a:ext cx="1822478" cy="1985748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1973600" y="4100203"/>
              <a:ext cx="1997763" cy="30777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/>
                <a:t>确认无法找到对应货位</a:t>
              </a:r>
              <a:endParaRPr lang="en-US" altLang="zh-CN" sz="1400" dirty="0"/>
            </a:p>
          </p:txBody>
        </p:sp>
      </p:grp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4675"/>
              </p:ext>
            </p:extLst>
          </p:nvPr>
        </p:nvGraphicFramePr>
        <p:xfrm>
          <a:off x="6394080" y="2139012"/>
          <a:ext cx="54191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11"/>
                <a:gridCol w="1655541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394080" y="1658306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涉及调整货位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716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307" y="1590645"/>
            <a:ext cx="11883974" cy="5184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437" y="1184564"/>
            <a:ext cx="1993089" cy="4060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待问题处理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22186" y="2196825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2132" y="2175927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</a:t>
              </a:r>
              <a:endParaRPr lang="zh-CN" altLang="en-US" b="1" dirty="0"/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56415"/>
              </p:ext>
            </p:extLst>
          </p:nvPr>
        </p:nvGraphicFramePr>
        <p:xfrm>
          <a:off x="446310" y="2751929"/>
          <a:ext cx="11267967" cy="382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1074780"/>
                <a:gridCol w="1440000"/>
                <a:gridCol w="1048639"/>
                <a:gridCol w="666201"/>
                <a:gridCol w="719074"/>
                <a:gridCol w="1548000"/>
                <a:gridCol w="983440"/>
                <a:gridCol w="2887833"/>
              </a:tblGrid>
              <a:tr h="374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备注信息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货位找到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盘盈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货位找到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tsIBR000045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王丽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盘亏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张六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李美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货位找到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tsOB0000009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刘一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少货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对应调整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胡二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货位找到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1234567890032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tsOB0000129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2016/10/1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多货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对应调整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1234567890043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tsOB0000563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2016/12/1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15:21:00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王问题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9649" y="169897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开始时间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0" y="1642794"/>
            <a:ext cx="1104675" cy="352381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2021305" y="17130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结束</a:t>
            </a:r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86" y="1642794"/>
            <a:ext cx="1137913" cy="35238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065891" y="1690986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35" name="矩形 34"/>
          <p:cNvSpPr/>
          <p:nvPr/>
        </p:nvSpPr>
        <p:spPr>
          <a:xfrm>
            <a:off x="5329777" y="1686456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搜索未关闭项</a:t>
            </a:r>
          </a:p>
        </p:txBody>
      </p:sp>
      <p:sp>
        <p:nvSpPr>
          <p:cNvPr id="30" name="矩形 29"/>
          <p:cNvSpPr/>
          <p:nvPr/>
        </p:nvSpPr>
        <p:spPr>
          <a:xfrm>
            <a:off x="2274114" y="1179401"/>
            <a:ext cx="1993089" cy="406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处理问题记录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44935" y="1163782"/>
            <a:ext cx="5836227" cy="5611089"/>
            <a:chOff x="561257" y="5026704"/>
            <a:chExt cx="8587077" cy="2129179"/>
          </a:xfrm>
        </p:grpSpPr>
        <p:sp>
          <p:nvSpPr>
            <p:cNvPr id="7" name="矩形 6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上架货位记录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226" y="1571371"/>
            <a:ext cx="5836227" cy="520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3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251" y="1145714"/>
            <a:ext cx="5863132" cy="407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少货</a:t>
            </a:r>
            <a:r>
              <a:rPr lang="en-US" altLang="zh-CN" b="1" dirty="0">
                <a:solidFill>
                  <a:schemeClr val="tx1"/>
                </a:solidFill>
              </a:rPr>
              <a:t>—1—tsOB0000045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10445903" y="3023058"/>
            <a:ext cx="3086948" cy="1835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11446229" y="2035103"/>
            <a:ext cx="1086291" cy="183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43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44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请确认货位中问题商品数量</a:t>
              </a:r>
              <a:endParaRPr lang="zh-CN" altLang="en-US" b="1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114296" y="1157754"/>
            <a:ext cx="765473" cy="38346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3910" y="4100203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确认无法找到商品</a:t>
            </a:r>
            <a:endParaRPr lang="en-US" altLang="zh-CN" sz="1400" dirty="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68184" y="4690249"/>
          <a:ext cx="574230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55"/>
                <a:gridCol w="452915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SKU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1234567890021</a:t>
                      </a:r>
                      <a:endParaRPr lang="en-US" altLang="zh-CN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MS </a:t>
                      </a:r>
                      <a:r>
                        <a:rPr lang="en-US" altLang="zh-CN" sz="1200" dirty="0" err="1" smtClean="0"/>
                        <a:t>SKUBarcode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MSA00000023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商品名称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Dettol </a:t>
                      </a:r>
                      <a:r>
                        <a:rPr lang="zh-CN" altLang="en-US" sz="1200" b="0" dirty="0" smtClean="0"/>
                        <a:t>滴露 消毒液</a:t>
                      </a:r>
                      <a:r>
                        <a:rPr lang="en-US" altLang="zh-CN" sz="1200" b="0" dirty="0" smtClean="0"/>
                        <a:t>1.8L+1.8L</a:t>
                      </a:r>
                      <a:r>
                        <a:rPr lang="zh-CN" altLang="en-US" sz="1200" b="0" dirty="0" smtClean="0"/>
                        <a:t>超值特惠两瓶装 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长*宽*高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200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150</a:t>
                      </a:r>
                      <a:r>
                        <a:rPr lang="zh-CN" altLang="en-US" sz="1200" b="0" dirty="0" smtClean="0"/>
                        <a:t>*</a:t>
                      </a:r>
                      <a:r>
                        <a:rPr lang="en-US" altLang="zh-CN" sz="1200" b="0" dirty="0" smtClean="0"/>
                        <a:t>50 mm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重量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3.8kg</a:t>
                      </a:r>
                      <a:endParaRPr lang="zh-CN" altLang="en-US" sz="1200" b="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38" y="1808038"/>
            <a:ext cx="2188111" cy="205549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237056" y="1213688"/>
            <a:ext cx="76669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+</a:t>
            </a:r>
            <a:r>
              <a:rPr lang="zh-CN" altLang="en-US" sz="1400" dirty="0" smtClean="0"/>
              <a:t>备注</a:t>
            </a:r>
            <a:endParaRPr lang="en-US" altLang="zh-CN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200102" y="1660224"/>
            <a:ext cx="170185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</a:t>
            </a:r>
            <a:r>
              <a:rPr lang="zh-CN" altLang="en-US" sz="1400" dirty="0" smtClean="0"/>
              <a:t>显示所有货位</a:t>
            </a:r>
            <a:endParaRPr lang="en-US" altLang="zh-CN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16770" y="1650285"/>
            <a:ext cx="1588855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H</a:t>
            </a:r>
            <a:r>
              <a:rPr lang="zh-CN" altLang="en-US" sz="1400" dirty="0" smtClean="0"/>
              <a:t>显示未查货位</a:t>
            </a:r>
            <a:endParaRPr lang="en-US" altLang="zh-CN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394080" y="1658306"/>
            <a:ext cx="170185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涉及调整货位</a:t>
            </a:r>
            <a:endParaRPr lang="en-US" altLang="zh-CN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71964"/>
              </p:ext>
            </p:extLst>
          </p:nvPr>
        </p:nvGraphicFramePr>
        <p:xfrm>
          <a:off x="6332454" y="2114758"/>
          <a:ext cx="5419152" cy="124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11"/>
                <a:gridCol w="1655541"/>
                <a:gridCol w="1056364"/>
                <a:gridCol w="1089936"/>
                <a:gridCol w="800100"/>
              </a:tblGrid>
              <a:tr h="422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上架货位历史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问题商品上架数量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货位问题商品剩余数量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货位商品总数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调整前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u="none" dirty="0" smtClean="0"/>
                        <a:t>12</a:t>
                      </a:r>
                      <a:endParaRPr lang="zh-CN" altLang="en-US" sz="1400" b="0" u="none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u="none" dirty="0" smtClean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u="none" dirty="0" smtClean="0"/>
                        <a:t>12</a:t>
                      </a:r>
                      <a:endParaRPr lang="zh-CN" altLang="en-US" sz="1400" b="0" u="none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调整后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1-1-A001-012C01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13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/>
                        <a:t>13</a:t>
                      </a:r>
                      <a:endParaRPr lang="zh-CN" altLang="en-US" sz="1800" b="1" u="sng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SKU</a:t>
            </a:r>
            <a:r>
              <a:rPr lang="zh-CN" altLang="en-US" dirty="0" smtClean="0"/>
              <a:t>查询的查询历史记录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34651"/>
              </p:ext>
            </p:extLst>
          </p:nvPr>
        </p:nvGraphicFramePr>
        <p:xfrm>
          <a:off x="193964" y="1675679"/>
          <a:ext cx="11849100" cy="2663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76"/>
                <a:gridCol w="972402"/>
                <a:gridCol w="1059809"/>
                <a:gridCol w="349628"/>
                <a:gridCol w="469812"/>
                <a:gridCol w="469812"/>
                <a:gridCol w="1136290"/>
                <a:gridCol w="1136290"/>
                <a:gridCol w="1136290"/>
                <a:gridCol w="852218"/>
                <a:gridCol w="852218"/>
                <a:gridCol w="1005179"/>
                <a:gridCol w="1204576"/>
              </a:tblGrid>
              <a:tr h="3921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时间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代码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MS SKU Barcode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数量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用户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责任人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问题发现容器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原始状态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目的状态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操作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使用工具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5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上架标记多货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1-1-A001-013D01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1-1-A001-013D01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IB</a:t>
                      </a:r>
                      <a:r>
                        <a:rPr lang="zh-CN" altLang="en-US" sz="1000" u="none" strike="noStrike" dirty="0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2016/10/26 16:21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1-1-A001-013D01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IB</a:t>
                      </a:r>
                      <a:r>
                        <a:rPr lang="zh-CN" altLang="en-US" sz="1000" u="none" strike="noStrike" dirty="0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2016/10/24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1-1-A001-013C01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1-1-A001-013C01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IB</a:t>
                      </a:r>
                      <a:r>
                        <a:rPr lang="zh-CN" altLang="en-US" sz="1000" u="none" strike="noStrike" dirty="0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5047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2016/10/25 15:21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MSJD1234512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赵大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tsOB0000001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dirty="0" smtClean="0"/>
                        <a:t>1-1-A001-013A01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多货待核实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正品库存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IB</a:t>
                      </a:r>
                      <a:r>
                        <a:rPr lang="zh-CN" altLang="en-US" sz="1000" u="none" strike="noStrike" dirty="0">
                          <a:effectLst/>
                        </a:rPr>
                        <a:t>问题处理多货货位找到商品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 Problem Solve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83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正在进行问题处理区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03503"/>
              </p:ext>
            </p:extLst>
          </p:nvPr>
        </p:nvGraphicFramePr>
        <p:xfrm>
          <a:off x="123609" y="2044591"/>
          <a:ext cx="570138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28"/>
                <a:gridCol w="1165011"/>
                <a:gridCol w="1024736"/>
                <a:gridCol w="583573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1234567890788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tsIB0000321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李美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tsIBR000045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王五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张六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刘一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1234567890013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胡二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1234567890032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tsOB0000129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1234567890043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tsOB0000563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1234567890054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tsOB0000679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少货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1234567890065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tsOB0000873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李四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2016/10/1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882045" y="170829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43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179" y="1184564"/>
            <a:ext cx="5867640" cy="5590307"/>
            <a:chOff x="561257" y="5026704"/>
            <a:chExt cx="8587077" cy="2129179"/>
          </a:xfrm>
        </p:grpSpPr>
        <p:sp>
          <p:nvSpPr>
            <p:cNvPr id="4" name="矩形 3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4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待问题处理区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4761" y="1184564"/>
            <a:ext cx="5836227" cy="5590307"/>
            <a:chOff x="561257" y="5026704"/>
            <a:chExt cx="8587077" cy="2129179"/>
          </a:xfrm>
        </p:grpSpPr>
        <p:sp>
          <p:nvSpPr>
            <p:cNvPr id="10" name="矩形 9"/>
            <p:cNvSpPr/>
            <p:nvPr/>
          </p:nvSpPr>
          <p:spPr>
            <a:xfrm>
              <a:off x="561257" y="5181368"/>
              <a:ext cx="8587077" cy="1974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7854" y="5026704"/>
              <a:ext cx="8580480" cy="154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正在进行问题处理区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75498"/>
              </p:ext>
            </p:extLst>
          </p:nvPr>
        </p:nvGraphicFramePr>
        <p:xfrm>
          <a:off x="123609" y="2044591"/>
          <a:ext cx="570138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28"/>
                <a:gridCol w="1165011"/>
                <a:gridCol w="964578"/>
                <a:gridCol w="643731"/>
                <a:gridCol w="734212"/>
                <a:gridCol w="827862"/>
                <a:gridCol w="827862"/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SKU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容器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员工操作时间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问题人员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多货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1234567890098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tsOB0000001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张三三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2016/12/1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无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93849" y="167741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1234567890098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98323" y="167851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7" name="矩形 16"/>
          <p:cNvSpPr/>
          <p:nvPr/>
        </p:nvSpPr>
        <p:spPr>
          <a:xfrm>
            <a:off x="5949662" y="3228285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&gt;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9836" y="3985524"/>
            <a:ext cx="285099" cy="3672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&lt;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1967" y="1672774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300163" y="1703659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316441" y="1673875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搜索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27" y="815602"/>
            <a:ext cx="12196472" cy="368286"/>
            <a:chOff x="-8944" y="833880"/>
            <a:chExt cx="12196472" cy="368286"/>
          </a:xfrm>
        </p:grpSpPr>
        <p:sp>
          <p:nvSpPr>
            <p:cNvPr id="2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2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请选择需要处理的问题至待处理区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60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6204</TotalTime>
  <Words>6824</Words>
  <Application>Microsoft Office PowerPoint</Application>
  <PresentationFormat>宽屏</PresentationFormat>
  <Paragraphs>3160</Paragraphs>
  <Slides>67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华文行楷</vt:lpstr>
      <vt:lpstr>宋体</vt:lpstr>
      <vt:lpstr>Arial</vt:lpstr>
      <vt:lpstr>Calibri</vt:lpstr>
      <vt:lpstr>Calibri Light</vt:lpstr>
      <vt:lpstr>Office 主题</vt:lpstr>
      <vt:lpstr>PowerPoint 演示文稿</vt:lpstr>
      <vt:lpstr>1.层数颜色显示  2. ExSD显示规则</vt:lpstr>
      <vt:lpstr>PowerPoint 演示文稿</vt:lpstr>
      <vt:lpstr>PowerPoint 演示文稿</vt:lpstr>
      <vt:lpstr>PowerPoint 演示文稿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1</vt:lpstr>
      <vt:lpstr>1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1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1</vt:lpstr>
      <vt:lpstr>1</vt:lpstr>
      <vt:lpstr>1</vt:lpstr>
      <vt:lpstr>1</vt:lpstr>
      <vt:lpstr>PowerPoint 演示文稿</vt:lpstr>
      <vt:lpstr>按照SKU查询的查询历史记录</vt:lpstr>
      <vt:lpstr>1</vt:lpstr>
      <vt:lpstr>1</vt:lpstr>
      <vt:lpstr>1</vt:lpstr>
      <vt:lpstr>PowerPoint 演示文稿</vt:lpstr>
      <vt:lpstr>按照SKU查询的查询历史记录</vt:lpstr>
      <vt:lpstr>PowerPoint 演示文稿</vt:lpstr>
      <vt:lpstr>PowerPoint 演示文稿</vt:lpstr>
      <vt:lpstr>PowerPoint 演示文稿</vt:lpstr>
      <vt:lpstr>1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</vt:lpstr>
      <vt:lpstr>1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mes</cp:lastModifiedBy>
  <cp:revision>426</cp:revision>
  <dcterms:created xsi:type="dcterms:W3CDTF">2016-10-08T08:16:37Z</dcterms:created>
  <dcterms:modified xsi:type="dcterms:W3CDTF">2016-12-13T00:54:39Z</dcterms:modified>
</cp:coreProperties>
</file>