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308" r:id="rId2"/>
    <p:sldId id="263" r:id="rId3"/>
    <p:sldId id="433" r:id="rId4"/>
    <p:sldId id="434" r:id="rId5"/>
    <p:sldId id="309" r:id="rId6"/>
    <p:sldId id="363" r:id="rId7"/>
    <p:sldId id="364" r:id="rId8"/>
    <p:sldId id="366" r:id="rId9"/>
    <p:sldId id="369" r:id="rId10"/>
    <p:sldId id="368" r:id="rId11"/>
    <p:sldId id="371" r:id="rId12"/>
    <p:sldId id="365" r:id="rId13"/>
    <p:sldId id="385" r:id="rId14"/>
    <p:sldId id="372" r:id="rId15"/>
    <p:sldId id="373" r:id="rId16"/>
    <p:sldId id="375" r:id="rId17"/>
    <p:sldId id="391" r:id="rId18"/>
    <p:sldId id="374" r:id="rId19"/>
    <p:sldId id="376" r:id="rId20"/>
    <p:sldId id="425" r:id="rId21"/>
    <p:sldId id="424" r:id="rId22"/>
    <p:sldId id="377" r:id="rId23"/>
    <p:sldId id="381" r:id="rId24"/>
    <p:sldId id="427" r:id="rId25"/>
    <p:sldId id="379" r:id="rId26"/>
    <p:sldId id="380" r:id="rId27"/>
    <p:sldId id="428" r:id="rId28"/>
    <p:sldId id="429" r:id="rId29"/>
    <p:sldId id="430" r:id="rId30"/>
    <p:sldId id="432" r:id="rId31"/>
    <p:sldId id="431" r:id="rId32"/>
    <p:sldId id="382" r:id="rId33"/>
    <p:sldId id="383" r:id="rId34"/>
    <p:sldId id="384" r:id="rId35"/>
    <p:sldId id="444" r:id="rId36"/>
    <p:sldId id="445" r:id="rId37"/>
    <p:sldId id="446" r:id="rId38"/>
    <p:sldId id="386" r:id="rId39"/>
    <p:sldId id="387" r:id="rId40"/>
    <p:sldId id="389" r:id="rId41"/>
    <p:sldId id="390" r:id="rId42"/>
    <p:sldId id="394" r:id="rId43"/>
    <p:sldId id="392" r:id="rId44"/>
    <p:sldId id="393" r:id="rId45"/>
    <p:sldId id="395" r:id="rId46"/>
    <p:sldId id="396" r:id="rId47"/>
    <p:sldId id="397" r:id="rId48"/>
    <p:sldId id="398" r:id="rId49"/>
    <p:sldId id="399" r:id="rId50"/>
    <p:sldId id="400" r:id="rId51"/>
    <p:sldId id="440" r:id="rId52"/>
    <p:sldId id="401" r:id="rId53"/>
    <p:sldId id="402" r:id="rId54"/>
    <p:sldId id="403" r:id="rId55"/>
    <p:sldId id="404" r:id="rId56"/>
    <p:sldId id="406" r:id="rId57"/>
    <p:sldId id="405" r:id="rId58"/>
    <p:sldId id="407" r:id="rId59"/>
    <p:sldId id="408" r:id="rId60"/>
    <p:sldId id="410" r:id="rId61"/>
    <p:sldId id="409" r:id="rId62"/>
    <p:sldId id="411" r:id="rId63"/>
    <p:sldId id="412" r:id="rId64"/>
    <p:sldId id="415" r:id="rId65"/>
    <p:sldId id="441" r:id="rId66"/>
    <p:sldId id="442" r:id="rId67"/>
    <p:sldId id="443" r:id="rId68"/>
    <p:sldId id="416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6" r:id="rId77"/>
    <p:sldId id="435" r:id="rId78"/>
    <p:sldId id="436" r:id="rId79"/>
    <p:sldId id="437" r:id="rId80"/>
    <p:sldId id="438" r:id="rId81"/>
    <p:sldId id="439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7C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88" autoAdjust="0"/>
  </p:normalViewPr>
  <p:slideViewPr>
    <p:cSldViewPr snapToGrid="0">
      <p:cViewPr varScale="1">
        <p:scale>
          <a:sx n="92" d="100"/>
          <a:sy n="92" d="100"/>
        </p:scale>
        <p:origin x="4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C1802-A326-4E6C-8470-1F2A3B8D548F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5E6FC77-73F9-4826-A4A9-E34F330F9CF2}">
      <dgm:prSet phldrT="[文本]" custT="1"/>
      <dgm:spPr/>
      <dgm:t>
        <a:bodyPr/>
        <a:lstStyle/>
        <a:p>
          <a:r>
            <a:rPr lang="zh-CN" altLang="en-US" sz="1600" dirty="0" smtClean="0"/>
            <a:t>问题订单</a:t>
          </a:r>
          <a:endParaRPr lang="zh-CN" altLang="en-US" sz="1600" dirty="0"/>
        </a:p>
      </dgm:t>
    </dgm:pt>
    <dgm:pt modelId="{AF7263F4-4EC9-4774-89DB-6B2E60D3D7B2}" type="parTrans" cxnId="{74E02B04-3789-41FF-B62E-404EE1E14EF5}">
      <dgm:prSet/>
      <dgm:spPr/>
      <dgm:t>
        <a:bodyPr/>
        <a:lstStyle/>
        <a:p>
          <a:endParaRPr lang="zh-CN" altLang="en-US" sz="600"/>
        </a:p>
      </dgm:t>
    </dgm:pt>
    <dgm:pt modelId="{8946479C-A382-4B87-A480-C62C089E9669}" type="sibTrans" cxnId="{74E02B04-3789-41FF-B62E-404EE1E14EF5}">
      <dgm:prSet/>
      <dgm:spPr/>
      <dgm:t>
        <a:bodyPr/>
        <a:lstStyle/>
        <a:p>
          <a:endParaRPr lang="zh-CN" altLang="en-US" sz="600"/>
        </a:p>
      </dgm:t>
    </dgm:pt>
    <dgm:pt modelId="{0D306E73-6ABD-41DE-BE3E-8A3D3157680F}">
      <dgm:prSet custT="1"/>
      <dgm:spPr/>
      <dgm:t>
        <a:bodyPr/>
        <a:lstStyle/>
        <a:p>
          <a:r>
            <a:rPr lang="zh-CN" altLang="en-US" sz="1200" dirty="0" smtClean="0"/>
            <a:t>扫描问题订单号码</a:t>
          </a:r>
          <a:endParaRPr lang="zh-CN" altLang="en-US" sz="1200" dirty="0"/>
        </a:p>
      </dgm:t>
    </dgm:pt>
    <dgm:pt modelId="{0C878B3C-81FF-4C66-90A6-D0095F97E1B8}" type="parTrans" cxnId="{EBE8D369-BBA6-450E-88CA-FA4E363E7A88}">
      <dgm:prSet/>
      <dgm:spPr/>
      <dgm:t>
        <a:bodyPr/>
        <a:lstStyle/>
        <a:p>
          <a:endParaRPr lang="zh-CN" altLang="en-US" sz="1800"/>
        </a:p>
      </dgm:t>
    </dgm:pt>
    <dgm:pt modelId="{1F3E56E6-1FF6-48C1-B945-0746CA3CCBBB}" type="sibTrans" cxnId="{EBE8D369-BBA6-450E-88CA-FA4E363E7A88}">
      <dgm:prSet/>
      <dgm:spPr/>
      <dgm:t>
        <a:bodyPr/>
        <a:lstStyle/>
        <a:p>
          <a:endParaRPr lang="zh-CN" altLang="en-US" sz="1800"/>
        </a:p>
      </dgm:t>
    </dgm:pt>
    <dgm:pt modelId="{F3B2B343-1E30-4695-A3C2-2CE124A35D99}">
      <dgm:prSet custT="1"/>
      <dgm:spPr/>
      <dgm:t>
        <a:bodyPr/>
        <a:lstStyle/>
        <a:p>
          <a:r>
            <a:rPr lang="zh-CN" altLang="en-US" sz="1200" dirty="0" smtClean="0"/>
            <a:t>扫描所有可以扫描商品</a:t>
          </a:r>
          <a:endParaRPr lang="zh-CN" altLang="en-US" sz="1200" dirty="0"/>
        </a:p>
      </dgm:t>
    </dgm:pt>
    <dgm:pt modelId="{1D66F046-4BE1-4AFB-B0BA-1C3A42DC8C28}" type="parTrans" cxnId="{691646E5-04BB-408A-B6EF-5AED9B07E9A5}">
      <dgm:prSet/>
      <dgm:spPr/>
      <dgm:t>
        <a:bodyPr/>
        <a:lstStyle/>
        <a:p>
          <a:endParaRPr lang="zh-CN" altLang="en-US" sz="1800"/>
        </a:p>
      </dgm:t>
    </dgm:pt>
    <dgm:pt modelId="{7CF2BC3C-B888-4F3F-A6DD-E68552A1CAB1}" type="sibTrans" cxnId="{691646E5-04BB-408A-B6EF-5AED9B07E9A5}">
      <dgm:prSet/>
      <dgm:spPr/>
      <dgm:t>
        <a:bodyPr/>
        <a:lstStyle/>
        <a:p>
          <a:endParaRPr lang="zh-CN" altLang="en-US" sz="1800"/>
        </a:p>
      </dgm:t>
    </dgm:pt>
    <dgm:pt modelId="{D4587021-2E45-4067-A700-09FB6C18FC4C}">
      <dgm:prSet custT="1"/>
      <dgm:spPr/>
      <dgm:t>
        <a:bodyPr/>
        <a:lstStyle/>
        <a:p>
          <a:r>
            <a:rPr lang="zh-CN" altLang="en-US" sz="1200" dirty="0" smtClean="0"/>
            <a:t>商品残损</a:t>
          </a:r>
          <a:endParaRPr lang="zh-CN" altLang="en-US" sz="1200" dirty="0"/>
        </a:p>
      </dgm:t>
    </dgm:pt>
    <dgm:pt modelId="{A057CACB-1690-44E7-A035-C55F877E3900}" type="parTrans" cxnId="{12DF4ADF-944D-4675-8591-BE79455DEF92}">
      <dgm:prSet/>
      <dgm:spPr/>
      <dgm:t>
        <a:bodyPr/>
        <a:lstStyle/>
        <a:p>
          <a:endParaRPr lang="zh-CN" altLang="en-US" sz="1800"/>
        </a:p>
      </dgm:t>
    </dgm:pt>
    <dgm:pt modelId="{E284741F-9077-40ED-96BD-4364B7F9FBC5}" type="sibTrans" cxnId="{12DF4ADF-944D-4675-8591-BE79455DEF92}">
      <dgm:prSet/>
      <dgm:spPr/>
      <dgm:t>
        <a:bodyPr/>
        <a:lstStyle/>
        <a:p>
          <a:endParaRPr lang="zh-CN" altLang="en-US" sz="1800"/>
        </a:p>
      </dgm:t>
    </dgm:pt>
    <dgm:pt modelId="{E8DDF611-71B6-47FA-ABA4-BC942C0AA9A1}">
      <dgm:prSet custT="1"/>
      <dgm:spPr/>
      <dgm:t>
        <a:bodyPr/>
        <a:lstStyle/>
        <a:p>
          <a:r>
            <a:rPr lang="zh-CN" altLang="en-US" sz="1200" dirty="0" smtClean="0"/>
            <a:t>商品丢失</a:t>
          </a:r>
          <a:endParaRPr lang="zh-CN" altLang="en-US" sz="1200" dirty="0"/>
        </a:p>
      </dgm:t>
    </dgm:pt>
    <dgm:pt modelId="{A2446494-792D-4667-9715-B0AB0FB38E25}" type="parTrans" cxnId="{374B1945-82F0-43D6-90CC-F104982A3A1B}">
      <dgm:prSet/>
      <dgm:spPr/>
      <dgm:t>
        <a:bodyPr/>
        <a:lstStyle/>
        <a:p>
          <a:endParaRPr lang="zh-CN" altLang="en-US" sz="1800"/>
        </a:p>
      </dgm:t>
    </dgm:pt>
    <dgm:pt modelId="{C2846ED1-1719-45C9-A3B6-770A8253F019}" type="sibTrans" cxnId="{374B1945-82F0-43D6-90CC-F104982A3A1B}">
      <dgm:prSet/>
      <dgm:spPr/>
      <dgm:t>
        <a:bodyPr/>
        <a:lstStyle/>
        <a:p>
          <a:endParaRPr lang="zh-CN" altLang="en-US" sz="1800"/>
        </a:p>
      </dgm:t>
    </dgm:pt>
    <dgm:pt modelId="{DF17F64D-D46D-4A7A-9199-6E4E302493AC}">
      <dgm:prSet custT="1"/>
      <dgm:spPr/>
      <dgm:t>
        <a:bodyPr/>
        <a:lstStyle/>
        <a:p>
          <a:r>
            <a:rPr lang="zh-CN" altLang="en-US" sz="1200" dirty="0" smtClean="0"/>
            <a:t>有库存</a:t>
          </a:r>
          <a:endParaRPr lang="zh-CN" altLang="en-US" sz="1200" dirty="0"/>
        </a:p>
      </dgm:t>
    </dgm:pt>
    <dgm:pt modelId="{E73BC4B2-D664-4738-82AE-5B434D83947F}" type="parTrans" cxnId="{DCEAFA47-7A0B-4C9E-B6B1-F79BB4C3493E}">
      <dgm:prSet/>
      <dgm:spPr/>
      <dgm:t>
        <a:bodyPr/>
        <a:lstStyle/>
        <a:p>
          <a:endParaRPr lang="zh-CN" altLang="en-US" sz="1800"/>
        </a:p>
      </dgm:t>
    </dgm:pt>
    <dgm:pt modelId="{AAAE5881-8E85-4451-A168-1F7B3242D21E}" type="sibTrans" cxnId="{DCEAFA47-7A0B-4C9E-B6B1-F79BB4C3493E}">
      <dgm:prSet/>
      <dgm:spPr/>
      <dgm:t>
        <a:bodyPr/>
        <a:lstStyle/>
        <a:p>
          <a:endParaRPr lang="zh-CN" altLang="en-US" sz="1800"/>
        </a:p>
      </dgm:t>
    </dgm:pt>
    <dgm:pt modelId="{341C762A-328F-4F52-97AC-F30768B347AB}">
      <dgm:prSet custT="1"/>
      <dgm:spPr/>
      <dgm:t>
        <a:bodyPr/>
        <a:lstStyle/>
        <a:p>
          <a:r>
            <a:rPr lang="zh-CN" altLang="en-US" sz="1200" dirty="0" smtClean="0"/>
            <a:t>无库存</a:t>
          </a:r>
          <a:endParaRPr lang="zh-CN" altLang="en-US" sz="1200" dirty="0"/>
        </a:p>
      </dgm:t>
    </dgm:pt>
    <dgm:pt modelId="{954EBC71-3022-4DC7-B2FB-FB987B1BE7CC}" type="parTrans" cxnId="{0626BC9C-12D6-4929-B0CB-442BF8BB45A2}">
      <dgm:prSet/>
      <dgm:spPr/>
      <dgm:t>
        <a:bodyPr/>
        <a:lstStyle/>
        <a:p>
          <a:endParaRPr lang="zh-CN" altLang="en-US" sz="1800"/>
        </a:p>
      </dgm:t>
    </dgm:pt>
    <dgm:pt modelId="{BE024EFC-15AC-49FC-BCA9-7DFF6447BB11}" type="sibTrans" cxnId="{0626BC9C-12D6-4929-B0CB-442BF8BB45A2}">
      <dgm:prSet/>
      <dgm:spPr/>
      <dgm:t>
        <a:bodyPr/>
        <a:lstStyle/>
        <a:p>
          <a:endParaRPr lang="zh-CN" altLang="en-US" sz="1800"/>
        </a:p>
      </dgm:t>
    </dgm:pt>
    <dgm:pt modelId="{5FC61B5B-D011-40E9-A90D-5BE99CE662C0}">
      <dgm:prSet custT="1"/>
      <dgm:spPr/>
      <dgm:t>
        <a:bodyPr/>
        <a:lstStyle/>
        <a:p>
          <a:r>
            <a:rPr lang="zh-CN" altLang="en-US" sz="1200" dirty="0" smtClean="0"/>
            <a:t>选择问题货格</a:t>
          </a:r>
          <a:endParaRPr lang="zh-CN" altLang="en-US" sz="1200" dirty="0"/>
        </a:p>
      </dgm:t>
    </dgm:pt>
    <dgm:pt modelId="{F099042F-3156-4A2E-A6F6-F557198DDCA5}" type="parTrans" cxnId="{424821DB-80C2-4CF8-9850-930B1C769521}">
      <dgm:prSet/>
      <dgm:spPr/>
      <dgm:t>
        <a:bodyPr/>
        <a:lstStyle/>
        <a:p>
          <a:endParaRPr lang="zh-CN" altLang="en-US" sz="1600"/>
        </a:p>
      </dgm:t>
    </dgm:pt>
    <dgm:pt modelId="{DC5BC4FA-EB79-46DA-93EF-6BB13E249ED2}" type="sibTrans" cxnId="{424821DB-80C2-4CF8-9850-930B1C769521}">
      <dgm:prSet/>
      <dgm:spPr/>
      <dgm:t>
        <a:bodyPr/>
        <a:lstStyle/>
        <a:p>
          <a:endParaRPr lang="zh-CN" altLang="en-US" sz="1600"/>
        </a:p>
      </dgm:t>
    </dgm:pt>
    <dgm:pt modelId="{4DD34839-180B-4710-98AB-A7257C64A986}">
      <dgm:prSet custT="1"/>
      <dgm:spPr/>
      <dgm:t>
        <a:bodyPr/>
        <a:lstStyle/>
        <a:p>
          <a:r>
            <a:rPr lang="zh-CN" altLang="en-US" sz="1400" dirty="0" smtClean="0"/>
            <a:t>商品无法扫描</a:t>
          </a:r>
          <a:endParaRPr lang="zh-CN" altLang="en-US" sz="1400" dirty="0"/>
        </a:p>
      </dgm:t>
    </dgm:pt>
    <dgm:pt modelId="{DC263BE7-8228-46B9-84F5-70ACE9911D7C}" type="parTrans" cxnId="{FFCB8C20-0848-44F3-B865-ECA372801BFC}">
      <dgm:prSet/>
      <dgm:spPr/>
      <dgm:t>
        <a:bodyPr/>
        <a:lstStyle/>
        <a:p>
          <a:endParaRPr lang="zh-CN" altLang="en-US" sz="1600"/>
        </a:p>
      </dgm:t>
    </dgm:pt>
    <dgm:pt modelId="{91819779-212A-408B-B315-F05B61BECBF1}" type="sibTrans" cxnId="{FFCB8C20-0848-44F3-B865-ECA372801BFC}">
      <dgm:prSet/>
      <dgm:spPr/>
      <dgm:t>
        <a:bodyPr/>
        <a:lstStyle/>
        <a:p>
          <a:endParaRPr lang="zh-CN" altLang="en-US" sz="1600"/>
        </a:p>
      </dgm:t>
    </dgm:pt>
    <dgm:pt modelId="{BF76DD50-9597-4BAE-9F4F-6912B519D3B6}">
      <dgm:prSet custT="1"/>
      <dgm:spPr/>
      <dgm:t>
        <a:bodyPr/>
        <a:lstStyle/>
        <a:p>
          <a:r>
            <a:rPr lang="zh-CN" altLang="en-US" sz="1400" dirty="0" smtClean="0"/>
            <a:t>序列号无法扫描</a:t>
          </a:r>
          <a:endParaRPr lang="zh-CN" altLang="en-US" sz="1400" dirty="0"/>
        </a:p>
      </dgm:t>
    </dgm:pt>
    <dgm:pt modelId="{6FA25248-C0ED-433D-8E1F-466E3EF8D8D8}" type="parTrans" cxnId="{7B7B6033-6BDD-4121-86D4-395F698A6EA3}">
      <dgm:prSet/>
      <dgm:spPr/>
      <dgm:t>
        <a:bodyPr/>
        <a:lstStyle/>
        <a:p>
          <a:endParaRPr lang="zh-CN" altLang="en-US" sz="1600"/>
        </a:p>
      </dgm:t>
    </dgm:pt>
    <dgm:pt modelId="{74807ED8-F994-48EE-BD64-17B8946B1876}" type="sibTrans" cxnId="{7B7B6033-6BDD-4121-86D4-395F698A6EA3}">
      <dgm:prSet/>
      <dgm:spPr/>
      <dgm:t>
        <a:bodyPr/>
        <a:lstStyle/>
        <a:p>
          <a:endParaRPr lang="zh-CN" altLang="en-US" sz="1600"/>
        </a:p>
      </dgm:t>
    </dgm:pt>
    <dgm:pt modelId="{1EF19817-AAFE-4779-9766-53ED969A1984}">
      <dgm:prSet custT="1"/>
      <dgm:spPr/>
      <dgm:t>
        <a:bodyPr/>
        <a:lstStyle/>
        <a:p>
          <a:r>
            <a:rPr lang="zh-CN" altLang="en-US" sz="1400" dirty="0" smtClean="0"/>
            <a:t>有库存</a:t>
          </a:r>
          <a:endParaRPr lang="zh-CN" altLang="en-US" sz="1400" dirty="0"/>
        </a:p>
      </dgm:t>
    </dgm:pt>
    <dgm:pt modelId="{87813A10-443E-4B58-AF85-4356B1DC8E41}" type="parTrans" cxnId="{00F3BF0D-5C90-4EE3-8619-E7BE53133740}">
      <dgm:prSet/>
      <dgm:spPr/>
      <dgm:t>
        <a:bodyPr/>
        <a:lstStyle/>
        <a:p>
          <a:endParaRPr lang="zh-CN" altLang="en-US" sz="1600"/>
        </a:p>
      </dgm:t>
    </dgm:pt>
    <dgm:pt modelId="{A2A65014-FDFB-4A7C-8259-3C125DF3E21E}" type="sibTrans" cxnId="{00F3BF0D-5C90-4EE3-8619-E7BE53133740}">
      <dgm:prSet/>
      <dgm:spPr/>
      <dgm:t>
        <a:bodyPr/>
        <a:lstStyle/>
        <a:p>
          <a:endParaRPr lang="zh-CN" altLang="en-US" sz="1600"/>
        </a:p>
      </dgm:t>
    </dgm:pt>
    <dgm:pt modelId="{35D1D089-B474-4332-9030-D481F1F5C602}">
      <dgm:prSet custT="1"/>
      <dgm:spPr/>
      <dgm:t>
        <a:bodyPr/>
        <a:lstStyle/>
        <a:p>
          <a:r>
            <a:rPr lang="zh-CN" altLang="en-US" sz="1400" dirty="0" smtClean="0"/>
            <a:t>无库存</a:t>
          </a:r>
          <a:endParaRPr lang="zh-CN" altLang="en-US" sz="1400" dirty="0"/>
        </a:p>
      </dgm:t>
    </dgm:pt>
    <dgm:pt modelId="{BC5F1970-6E77-42F5-B649-68899ED642A0}" type="parTrans" cxnId="{2CA208B8-063E-4BFB-A201-E7210AC66588}">
      <dgm:prSet/>
      <dgm:spPr/>
      <dgm:t>
        <a:bodyPr/>
        <a:lstStyle/>
        <a:p>
          <a:endParaRPr lang="zh-CN" altLang="en-US" sz="1600"/>
        </a:p>
      </dgm:t>
    </dgm:pt>
    <dgm:pt modelId="{64379D56-D769-4E6D-B8EC-304A0707AD3A}" type="sibTrans" cxnId="{2CA208B8-063E-4BFB-A201-E7210AC66588}">
      <dgm:prSet/>
      <dgm:spPr/>
      <dgm:t>
        <a:bodyPr/>
        <a:lstStyle/>
        <a:p>
          <a:endParaRPr lang="zh-CN" altLang="en-US" sz="1600"/>
        </a:p>
      </dgm:t>
    </dgm:pt>
    <dgm:pt modelId="{A4A311BE-BA8E-4C71-BAFA-E799848E3C4E}">
      <dgm:prSet custT="1"/>
      <dgm:spPr/>
      <dgm:t>
        <a:bodyPr/>
        <a:lstStyle/>
        <a:p>
          <a:r>
            <a:rPr lang="zh-CN" altLang="en-US" sz="1400" dirty="0" smtClean="0"/>
            <a:t>打印条码</a:t>
          </a:r>
          <a:endParaRPr lang="zh-CN" altLang="en-US" sz="1400" dirty="0"/>
        </a:p>
      </dgm:t>
    </dgm:pt>
    <dgm:pt modelId="{4F9854CE-3F13-4B78-AD29-078FE49634BE}" type="parTrans" cxnId="{E1777E48-AE2F-4F5D-998D-7F174FAC01E7}">
      <dgm:prSet/>
      <dgm:spPr/>
      <dgm:t>
        <a:bodyPr/>
        <a:lstStyle/>
        <a:p>
          <a:endParaRPr lang="zh-CN" altLang="en-US" sz="1600"/>
        </a:p>
      </dgm:t>
    </dgm:pt>
    <dgm:pt modelId="{DCD59283-E988-4645-BB93-0B9D02A9F478}" type="sibTrans" cxnId="{E1777E48-AE2F-4F5D-998D-7F174FAC01E7}">
      <dgm:prSet/>
      <dgm:spPr/>
      <dgm:t>
        <a:bodyPr/>
        <a:lstStyle/>
        <a:p>
          <a:endParaRPr lang="zh-CN" altLang="en-US" sz="1600"/>
        </a:p>
      </dgm:t>
    </dgm:pt>
    <dgm:pt modelId="{09F96C34-A11A-43A6-92E4-6F438A6B29CF}">
      <dgm:prSet custT="1"/>
      <dgm:spPr/>
      <dgm:t>
        <a:bodyPr/>
        <a:lstStyle/>
        <a:p>
          <a:r>
            <a:rPr lang="zh-CN" altLang="en-US" sz="1400" dirty="0" smtClean="0"/>
            <a:t>转为待调查状态</a:t>
          </a:r>
          <a:endParaRPr lang="zh-CN" altLang="en-US" sz="1400" dirty="0"/>
        </a:p>
      </dgm:t>
    </dgm:pt>
    <dgm:pt modelId="{396A236F-C2DD-428B-95F0-A8E6CAD3DBEA}" type="parTrans" cxnId="{5F24A4E5-82BD-474A-90E4-4BA979B82F24}">
      <dgm:prSet/>
      <dgm:spPr/>
      <dgm:t>
        <a:bodyPr/>
        <a:lstStyle/>
        <a:p>
          <a:endParaRPr lang="zh-CN" altLang="en-US" sz="1600"/>
        </a:p>
      </dgm:t>
    </dgm:pt>
    <dgm:pt modelId="{4A6AF59C-60AA-4612-92E9-E3AA78D0F4CA}" type="sibTrans" cxnId="{5F24A4E5-82BD-474A-90E4-4BA979B82F24}">
      <dgm:prSet/>
      <dgm:spPr/>
      <dgm:t>
        <a:bodyPr/>
        <a:lstStyle/>
        <a:p>
          <a:endParaRPr lang="zh-CN" altLang="en-US" sz="1600"/>
        </a:p>
      </dgm:t>
    </dgm:pt>
    <dgm:pt modelId="{CD92DCA0-D5B7-4130-A172-B3D6233B80A1}">
      <dgm:prSet custT="1"/>
      <dgm:spPr/>
      <dgm:t>
        <a:bodyPr/>
        <a:lstStyle/>
        <a:p>
          <a:r>
            <a:rPr lang="zh-CN" altLang="en-US" sz="1400" dirty="0" smtClean="0"/>
            <a:t>生成</a:t>
          </a:r>
          <a:r>
            <a:rPr lang="en-US" altLang="zh-CN" sz="1400" dirty="0" err="1" smtClean="0"/>
            <a:t>Hotpick</a:t>
          </a:r>
          <a:r>
            <a:rPr lang="zh-CN" altLang="en-US" sz="1400" dirty="0" smtClean="0"/>
            <a:t>任务</a:t>
          </a:r>
          <a:endParaRPr lang="zh-CN" altLang="en-US" sz="1400" dirty="0"/>
        </a:p>
      </dgm:t>
    </dgm:pt>
    <dgm:pt modelId="{65A7C0F1-B8FE-44C6-AEB4-4104A0EFC681}" type="parTrans" cxnId="{3B5ACD27-A48C-452D-A979-8661B3C6BAEB}">
      <dgm:prSet/>
      <dgm:spPr/>
      <dgm:t>
        <a:bodyPr/>
        <a:lstStyle/>
        <a:p>
          <a:endParaRPr lang="zh-CN" altLang="en-US" sz="1600"/>
        </a:p>
      </dgm:t>
    </dgm:pt>
    <dgm:pt modelId="{499A45C2-3CB9-4569-AD54-9B05C15298D4}" type="sibTrans" cxnId="{3B5ACD27-A48C-452D-A979-8661B3C6BAEB}">
      <dgm:prSet/>
      <dgm:spPr/>
      <dgm:t>
        <a:bodyPr/>
        <a:lstStyle/>
        <a:p>
          <a:endParaRPr lang="zh-CN" altLang="en-US" sz="1600"/>
        </a:p>
      </dgm:t>
    </dgm:pt>
    <dgm:pt modelId="{4AB2128B-DD4A-4DE5-AC94-40B9046C9780}">
      <dgm:prSet custT="1"/>
      <dgm:spPr/>
      <dgm:t>
        <a:bodyPr/>
        <a:lstStyle/>
        <a:p>
          <a:r>
            <a:rPr lang="zh-CN" altLang="en-US" sz="1400" dirty="0" smtClean="0"/>
            <a:t>从货位拣货</a:t>
          </a:r>
          <a:endParaRPr lang="zh-CN" altLang="en-US" sz="1400" dirty="0"/>
        </a:p>
      </dgm:t>
    </dgm:pt>
    <dgm:pt modelId="{DA8F9B91-0B50-4995-991A-BFDA7C6FFE20}" type="parTrans" cxnId="{4305046F-3CF3-43E3-AFCC-57766367EADA}">
      <dgm:prSet/>
      <dgm:spPr/>
      <dgm:t>
        <a:bodyPr/>
        <a:lstStyle/>
        <a:p>
          <a:endParaRPr lang="zh-CN" altLang="en-US" sz="1600"/>
        </a:p>
      </dgm:t>
    </dgm:pt>
    <dgm:pt modelId="{2819139C-A111-4C5C-98F3-D117505A314A}" type="sibTrans" cxnId="{4305046F-3CF3-43E3-AFCC-57766367EADA}">
      <dgm:prSet/>
      <dgm:spPr/>
      <dgm:t>
        <a:bodyPr/>
        <a:lstStyle/>
        <a:p>
          <a:endParaRPr lang="zh-CN" altLang="en-US" sz="1600"/>
        </a:p>
      </dgm:t>
    </dgm:pt>
    <dgm:pt modelId="{80E239CA-D910-4E57-9D29-36752DDE6B3B}">
      <dgm:prSet custT="1"/>
      <dgm:spPr/>
      <dgm:t>
        <a:bodyPr/>
        <a:lstStyle/>
        <a:p>
          <a:r>
            <a:rPr lang="zh-CN" altLang="en-US" sz="1400" dirty="0" smtClean="0"/>
            <a:t>拆单发货</a:t>
          </a:r>
          <a:endParaRPr lang="zh-CN" altLang="en-US" sz="1400" dirty="0"/>
        </a:p>
      </dgm:t>
    </dgm:pt>
    <dgm:pt modelId="{A3EA79AF-EAD4-467F-9BD5-907D7F731F1E}" type="parTrans" cxnId="{F68E50C1-FBA7-47E8-B1F0-146CAADF7B84}">
      <dgm:prSet/>
      <dgm:spPr/>
      <dgm:t>
        <a:bodyPr/>
        <a:lstStyle/>
        <a:p>
          <a:endParaRPr lang="zh-CN" altLang="en-US" sz="1600"/>
        </a:p>
      </dgm:t>
    </dgm:pt>
    <dgm:pt modelId="{C107089E-45A9-4C6B-B02B-C4BBD01CC56D}" type="sibTrans" cxnId="{F68E50C1-FBA7-47E8-B1F0-146CAADF7B84}">
      <dgm:prSet/>
      <dgm:spPr/>
      <dgm:t>
        <a:bodyPr/>
        <a:lstStyle/>
        <a:p>
          <a:endParaRPr lang="zh-CN" altLang="en-US" sz="1600"/>
        </a:p>
      </dgm:t>
    </dgm:pt>
    <dgm:pt modelId="{F04E4FF7-BD34-4488-860C-4A2B7DD1F322}">
      <dgm:prSet custT="1"/>
      <dgm:spPr/>
      <dgm:t>
        <a:bodyPr/>
        <a:lstStyle/>
        <a:p>
          <a:r>
            <a:rPr lang="zh-CN" altLang="en-US" sz="1400" dirty="0" smtClean="0"/>
            <a:t>生成</a:t>
          </a:r>
          <a:r>
            <a:rPr lang="en-US" altLang="zh-CN" sz="1400" dirty="0" err="1" smtClean="0"/>
            <a:t>Hotpick</a:t>
          </a:r>
          <a:r>
            <a:rPr lang="zh-CN" altLang="en-US" sz="1400" dirty="0" smtClean="0"/>
            <a:t>任务</a:t>
          </a:r>
          <a:endParaRPr lang="zh-CN" altLang="en-US" sz="1400" dirty="0"/>
        </a:p>
      </dgm:t>
    </dgm:pt>
    <dgm:pt modelId="{6424358B-FF2A-4820-9BA1-59066E9DD531}" type="parTrans" cxnId="{54434E91-24AE-485B-913D-5A6810C07E96}">
      <dgm:prSet/>
      <dgm:spPr/>
      <dgm:t>
        <a:bodyPr/>
        <a:lstStyle/>
        <a:p>
          <a:endParaRPr lang="zh-CN" altLang="en-US" sz="1600"/>
        </a:p>
      </dgm:t>
    </dgm:pt>
    <dgm:pt modelId="{D4156F3C-36F2-4FA5-A991-F0C4590BD856}" type="sibTrans" cxnId="{54434E91-24AE-485B-913D-5A6810C07E96}">
      <dgm:prSet/>
      <dgm:spPr/>
      <dgm:t>
        <a:bodyPr/>
        <a:lstStyle/>
        <a:p>
          <a:endParaRPr lang="zh-CN" altLang="en-US" sz="1600"/>
        </a:p>
      </dgm:t>
    </dgm:pt>
    <dgm:pt modelId="{352FD5C0-893B-4E38-9BEB-578D59015F83}">
      <dgm:prSet custT="1"/>
      <dgm:spPr/>
      <dgm:t>
        <a:bodyPr/>
        <a:lstStyle/>
        <a:p>
          <a:r>
            <a:rPr lang="zh-CN" altLang="en-US" sz="1400" dirty="0" smtClean="0"/>
            <a:t>从货位拣货</a:t>
          </a:r>
          <a:endParaRPr lang="zh-CN" altLang="en-US" sz="1400" dirty="0"/>
        </a:p>
      </dgm:t>
    </dgm:pt>
    <dgm:pt modelId="{BEF6B389-4EA7-48DB-9DE8-D266DD1D97EB}" type="parTrans" cxnId="{BD254FDC-48FC-4BAC-A587-9756592222FB}">
      <dgm:prSet/>
      <dgm:spPr/>
      <dgm:t>
        <a:bodyPr/>
        <a:lstStyle/>
        <a:p>
          <a:endParaRPr lang="zh-CN" altLang="en-US" sz="1600"/>
        </a:p>
      </dgm:t>
    </dgm:pt>
    <dgm:pt modelId="{74EA61CC-BE38-4F76-9C13-ABB588D8B492}" type="sibTrans" cxnId="{BD254FDC-48FC-4BAC-A587-9756592222FB}">
      <dgm:prSet/>
      <dgm:spPr/>
      <dgm:t>
        <a:bodyPr/>
        <a:lstStyle/>
        <a:p>
          <a:endParaRPr lang="zh-CN" altLang="en-US" sz="1600"/>
        </a:p>
      </dgm:t>
    </dgm:pt>
    <dgm:pt modelId="{86BF4D60-0D53-41D3-A265-08561BD8E222}">
      <dgm:prSet custT="1"/>
      <dgm:spPr/>
      <dgm:t>
        <a:bodyPr/>
        <a:lstStyle/>
        <a:p>
          <a:r>
            <a:rPr lang="zh-CN" altLang="en-US" sz="1400" dirty="0" smtClean="0"/>
            <a:t>拆单发货</a:t>
          </a:r>
          <a:endParaRPr lang="zh-CN" altLang="en-US" sz="1400" dirty="0"/>
        </a:p>
      </dgm:t>
    </dgm:pt>
    <dgm:pt modelId="{DD1C5D0A-B59D-4309-BDAC-ECD48B8DC169}" type="parTrans" cxnId="{A9CA4708-46C8-41C9-B952-B2A8D8D85815}">
      <dgm:prSet/>
      <dgm:spPr/>
      <dgm:t>
        <a:bodyPr/>
        <a:lstStyle/>
        <a:p>
          <a:endParaRPr lang="zh-CN" altLang="en-US" sz="1600"/>
        </a:p>
      </dgm:t>
    </dgm:pt>
    <dgm:pt modelId="{B4085EF4-1F8A-4AF2-9F4B-7E7C8A5BB8B7}" type="sibTrans" cxnId="{A9CA4708-46C8-41C9-B952-B2A8D8D85815}">
      <dgm:prSet/>
      <dgm:spPr/>
      <dgm:t>
        <a:bodyPr/>
        <a:lstStyle/>
        <a:p>
          <a:endParaRPr lang="zh-CN" altLang="en-US" sz="1600"/>
        </a:p>
      </dgm:t>
    </dgm:pt>
    <dgm:pt modelId="{52D933C7-E9AD-4A7A-B8AA-44D61B7616E1}" type="pres">
      <dgm:prSet presAssocID="{704C1802-A326-4E6C-8470-1F2A3B8D54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EFF793A-E78C-43E8-9BE5-03AC46B7144E}" type="pres">
      <dgm:prSet presAssocID="{25E6FC77-73F9-4826-A4A9-E34F330F9CF2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38C4FFD-5FCA-4EE8-9E27-E6D497858CBB}" type="pres">
      <dgm:prSet presAssocID="{25E6FC77-73F9-4826-A4A9-E34F330F9CF2}" presName="rootComposite1" presStyleCnt="0"/>
      <dgm:spPr/>
      <dgm:t>
        <a:bodyPr/>
        <a:lstStyle/>
        <a:p>
          <a:endParaRPr lang="zh-CN" altLang="en-US"/>
        </a:p>
      </dgm:t>
    </dgm:pt>
    <dgm:pt modelId="{2A3CAFB4-0CE9-4836-AFFD-E05D22A61361}" type="pres">
      <dgm:prSet presAssocID="{25E6FC77-73F9-4826-A4A9-E34F330F9CF2}" presName="rootText1" presStyleLbl="node0" presStyleIdx="0" presStyleCnt="1" custScaleX="1392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A0D675-743B-4BF9-84A5-DECF30FE0B33}" type="pres">
      <dgm:prSet presAssocID="{25E6FC77-73F9-4826-A4A9-E34F330F9CF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3C0EB4C-3652-4E6D-9A7E-870CEF50C335}" type="pres">
      <dgm:prSet presAssocID="{25E6FC77-73F9-4826-A4A9-E34F330F9CF2}" presName="hierChild2" presStyleCnt="0"/>
      <dgm:spPr/>
      <dgm:t>
        <a:bodyPr/>
        <a:lstStyle/>
        <a:p>
          <a:endParaRPr lang="zh-CN" altLang="en-US"/>
        </a:p>
      </dgm:t>
    </dgm:pt>
    <dgm:pt modelId="{82CA9823-6C2D-4843-B8A3-B2700F46B3A0}" type="pres">
      <dgm:prSet presAssocID="{0C878B3C-81FF-4C66-90A6-D0095F97E1B8}" presName="Name37" presStyleLbl="parChTrans1D2" presStyleIdx="0" presStyleCnt="1"/>
      <dgm:spPr/>
      <dgm:t>
        <a:bodyPr/>
        <a:lstStyle/>
        <a:p>
          <a:endParaRPr lang="zh-CN" altLang="en-US"/>
        </a:p>
      </dgm:t>
    </dgm:pt>
    <dgm:pt modelId="{037F4C2C-AA79-4D41-B6D7-358B4EAEEE97}" type="pres">
      <dgm:prSet presAssocID="{0D306E73-6ABD-41DE-BE3E-8A3D3157680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2D802E7-AD72-42A3-997F-DF5B7F1F764A}" type="pres">
      <dgm:prSet presAssocID="{0D306E73-6ABD-41DE-BE3E-8A3D3157680F}" presName="rootComposite" presStyleCnt="0"/>
      <dgm:spPr/>
      <dgm:t>
        <a:bodyPr/>
        <a:lstStyle/>
        <a:p>
          <a:endParaRPr lang="zh-CN" altLang="en-US"/>
        </a:p>
      </dgm:t>
    </dgm:pt>
    <dgm:pt modelId="{817299E9-F4FE-48ED-A725-F0F42A872CEE}" type="pres">
      <dgm:prSet presAssocID="{0D306E73-6ABD-41DE-BE3E-8A3D3157680F}" presName="rootText" presStyleLbl="node2" presStyleIdx="0" presStyleCnt="1" custScaleX="1431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344C48-C71D-4B4B-A964-97E5C75AD41A}" type="pres">
      <dgm:prSet presAssocID="{0D306E73-6ABD-41DE-BE3E-8A3D3157680F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8D1E4D36-4EAB-4D5D-AF96-1E9D9BBE92A6}" type="pres">
      <dgm:prSet presAssocID="{0D306E73-6ABD-41DE-BE3E-8A3D3157680F}" presName="hierChild4" presStyleCnt="0"/>
      <dgm:spPr/>
      <dgm:t>
        <a:bodyPr/>
        <a:lstStyle/>
        <a:p>
          <a:endParaRPr lang="zh-CN" altLang="en-US"/>
        </a:p>
      </dgm:t>
    </dgm:pt>
    <dgm:pt modelId="{5736C7FE-9A92-412D-BE50-87CEEF0D9F9A}" type="pres">
      <dgm:prSet presAssocID="{F099042F-3156-4A2E-A6F6-F557198DDCA5}" presName="Name37" presStyleLbl="parChTrans1D3" presStyleIdx="0" presStyleCnt="1"/>
      <dgm:spPr/>
      <dgm:t>
        <a:bodyPr/>
        <a:lstStyle/>
        <a:p>
          <a:endParaRPr lang="zh-CN" altLang="en-US"/>
        </a:p>
      </dgm:t>
    </dgm:pt>
    <dgm:pt modelId="{983DB003-8BE7-4927-951E-DFD18166B632}" type="pres">
      <dgm:prSet presAssocID="{5FC61B5B-D011-40E9-A90D-5BE99CE662C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AF2EA42-3A07-4829-A5D7-A943E66C9502}" type="pres">
      <dgm:prSet presAssocID="{5FC61B5B-D011-40E9-A90D-5BE99CE662C0}" presName="rootComposite" presStyleCnt="0"/>
      <dgm:spPr/>
      <dgm:t>
        <a:bodyPr/>
        <a:lstStyle/>
        <a:p>
          <a:endParaRPr lang="zh-CN" altLang="en-US"/>
        </a:p>
      </dgm:t>
    </dgm:pt>
    <dgm:pt modelId="{7DBFC437-D888-47E7-AE2C-E880455D422F}" type="pres">
      <dgm:prSet presAssocID="{5FC61B5B-D011-40E9-A90D-5BE99CE662C0}" presName="rootText" presStyleLbl="node3" presStyleIdx="0" presStyleCnt="1" custScaleX="1351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1A6FF2-A5B7-49B1-8690-0F0EE8F4002C}" type="pres">
      <dgm:prSet presAssocID="{5FC61B5B-D011-40E9-A90D-5BE99CE662C0}" presName="rootConnector" presStyleLbl="node3" presStyleIdx="0" presStyleCnt="1"/>
      <dgm:spPr/>
      <dgm:t>
        <a:bodyPr/>
        <a:lstStyle/>
        <a:p>
          <a:endParaRPr lang="zh-CN" altLang="en-US"/>
        </a:p>
      </dgm:t>
    </dgm:pt>
    <dgm:pt modelId="{246C3921-B297-4364-B866-5F99C37FDB22}" type="pres">
      <dgm:prSet presAssocID="{5FC61B5B-D011-40E9-A90D-5BE99CE662C0}" presName="hierChild4" presStyleCnt="0"/>
      <dgm:spPr/>
      <dgm:t>
        <a:bodyPr/>
        <a:lstStyle/>
        <a:p>
          <a:endParaRPr lang="zh-CN" altLang="en-US"/>
        </a:p>
      </dgm:t>
    </dgm:pt>
    <dgm:pt modelId="{C92A74CA-7A43-4971-B385-D8FC78F139D0}" type="pres">
      <dgm:prSet presAssocID="{1D66F046-4BE1-4AFB-B0BA-1C3A42DC8C28}" presName="Name37" presStyleLbl="parChTrans1D4" presStyleIdx="0" presStyleCnt="17"/>
      <dgm:spPr/>
      <dgm:t>
        <a:bodyPr/>
        <a:lstStyle/>
        <a:p>
          <a:endParaRPr lang="zh-CN" altLang="en-US"/>
        </a:p>
      </dgm:t>
    </dgm:pt>
    <dgm:pt modelId="{0011C810-8DFF-4640-9A58-792D4B433AA6}" type="pres">
      <dgm:prSet presAssocID="{F3B2B343-1E30-4695-A3C2-2CE124A35D99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12DF4358-9587-4188-90EC-C86DBD979A6F}" type="pres">
      <dgm:prSet presAssocID="{F3B2B343-1E30-4695-A3C2-2CE124A35D99}" presName="rootComposite" presStyleCnt="0"/>
      <dgm:spPr/>
      <dgm:t>
        <a:bodyPr/>
        <a:lstStyle/>
        <a:p>
          <a:endParaRPr lang="zh-CN" altLang="en-US"/>
        </a:p>
      </dgm:t>
    </dgm:pt>
    <dgm:pt modelId="{DA051327-6F84-44BF-BA5B-0A30DD647635}" type="pres">
      <dgm:prSet presAssocID="{F3B2B343-1E30-4695-A3C2-2CE124A35D99}" presName="rootText" presStyleLbl="node4" presStyleIdx="0" presStyleCnt="17" custScaleX="1785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281A6E-A958-4D92-8EBB-6F2F986BE10C}" type="pres">
      <dgm:prSet presAssocID="{F3B2B343-1E30-4695-A3C2-2CE124A35D99}" presName="rootConnector" presStyleLbl="node4" presStyleIdx="0" presStyleCnt="17"/>
      <dgm:spPr/>
      <dgm:t>
        <a:bodyPr/>
        <a:lstStyle/>
        <a:p>
          <a:endParaRPr lang="zh-CN" altLang="en-US"/>
        </a:p>
      </dgm:t>
    </dgm:pt>
    <dgm:pt modelId="{EECA350D-1959-4576-9532-49743E9DEC1C}" type="pres">
      <dgm:prSet presAssocID="{F3B2B343-1E30-4695-A3C2-2CE124A35D99}" presName="hierChild4" presStyleCnt="0"/>
      <dgm:spPr/>
      <dgm:t>
        <a:bodyPr/>
        <a:lstStyle/>
        <a:p>
          <a:endParaRPr lang="zh-CN" altLang="en-US"/>
        </a:p>
      </dgm:t>
    </dgm:pt>
    <dgm:pt modelId="{211F8CB6-6CFB-4C3B-9B6D-752913B6092B}" type="pres">
      <dgm:prSet presAssocID="{A057CACB-1690-44E7-A035-C55F877E3900}" presName="Name35" presStyleLbl="parChTrans1D4" presStyleIdx="1" presStyleCnt="17"/>
      <dgm:spPr/>
      <dgm:t>
        <a:bodyPr/>
        <a:lstStyle/>
        <a:p>
          <a:endParaRPr lang="zh-CN" altLang="en-US"/>
        </a:p>
      </dgm:t>
    </dgm:pt>
    <dgm:pt modelId="{FEBAF827-6996-444B-B01B-50A6E38C361A}" type="pres">
      <dgm:prSet presAssocID="{D4587021-2E45-4067-A700-09FB6C18FC4C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D0D051F7-73EC-4D6F-8D12-87596BCE28B0}" type="pres">
      <dgm:prSet presAssocID="{D4587021-2E45-4067-A700-09FB6C18FC4C}" presName="rootComposite" presStyleCnt="0"/>
      <dgm:spPr/>
      <dgm:t>
        <a:bodyPr/>
        <a:lstStyle/>
        <a:p>
          <a:endParaRPr lang="zh-CN" altLang="en-US"/>
        </a:p>
      </dgm:t>
    </dgm:pt>
    <dgm:pt modelId="{A3C1706F-21BC-43C5-9560-BDC9D4045024}" type="pres">
      <dgm:prSet presAssocID="{D4587021-2E45-4067-A700-09FB6C18FC4C}" presName="rootText" presStyleLbl="node4" presStyleIdx="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F84C8E-5FB1-4BD0-A085-B54E4B197ED6}" type="pres">
      <dgm:prSet presAssocID="{D4587021-2E45-4067-A700-09FB6C18FC4C}" presName="rootConnector" presStyleLbl="node4" presStyleIdx="1" presStyleCnt="17"/>
      <dgm:spPr/>
      <dgm:t>
        <a:bodyPr/>
        <a:lstStyle/>
        <a:p>
          <a:endParaRPr lang="zh-CN" altLang="en-US"/>
        </a:p>
      </dgm:t>
    </dgm:pt>
    <dgm:pt modelId="{1D3C86E6-3A6A-4A66-B778-D43FB8F88F94}" type="pres">
      <dgm:prSet presAssocID="{D4587021-2E45-4067-A700-09FB6C18FC4C}" presName="hierChild4" presStyleCnt="0"/>
      <dgm:spPr/>
      <dgm:t>
        <a:bodyPr/>
        <a:lstStyle/>
        <a:p>
          <a:endParaRPr lang="zh-CN" altLang="en-US"/>
        </a:p>
      </dgm:t>
    </dgm:pt>
    <dgm:pt modelId="{0C6D447C-8FAC-4768-99DE-29CE6D8D9D11}" type="pres">
      <dgm:prSet presAssocID="{E73BC4B2-D664-4738-82AE-5B434D83947F}" presName="Name35" presStyleLbl="parChTrans1D4" presStyleIdx="2" presStyleCnt="17"/>
      <dgm:spPr/>
      <dgm:t>
        <a:bodyPr/>
        <a:lstStyle/>
        <a:p>
          <a:endParaRPr lang="zh-CN" altLang="en-US"/>
        </a:p>
      </dgm:t>
    </dgm:pt>
    <dgm:pt modelId="{AD47C017-ED06-44D9-9906-C4BE6DB54339}" type="pres">
      <dgm:prSet presAssocID="{DF17F64D-D46D-4A7A-9199-6E4E302493AC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7D43F19D-F297-4330-BEA8-4836F8512E81}" type="pres">
      <dgm:prSet presAssocID="{DF17F64D-D46D-4A7A-9199-6E4E302493AC}" presName="rootComposite" presStyleCnt="0"/>
      <dgm:spPr/>
      <dgm:t>
        <a:bodyPr/>
        <a:lstStyle/>
        <a:p>
          <a:endParaRPr lang="zh-CN" altLang="en-US"/>
        </a:p>
      </dgm:t>
    </dgm:pt>
    <dgm:pt modelId="{D12C6274-AF06-49B2-B241-7FAED3C3BD2D}" type="pres">
      <dgm:prSet presAssocID="{DF17F64D-D46D-4A7A-9199-6E4E302493AC}" presName="rootText" presStyleLbl="node4" presStyleIdx="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DCE4FB-6C5B-4143-A315-6B14B3160540}" type="pres">
      <dgm:prSet presAssocID="{DF17F64D-D46D-4A7A-9199-6E4E302493AC}" presName="rootConnector" presStyleLbl="node4" presStyleIdx="2" presStyleCnt="17"/>
      <dgm:spPr/>
      <dgm:t>
        <a:bodyPr/>
        <a:lstStyle/>
        <a:p>
          <a:endParaRPr lang="zh-CN" altLang="en-US"/>
        </a:p>
      </dgm:t>
    </dgm:pt>
    <dgm:pt modelId="{BDD5C707-A496-4E38-8236-542E77321E44}" type="pres">
      <dgm:prSet presAssocID="{DF17F64D-D46D-4A7A-9199-6E4E302493AC}" presName="hierChild4" presStyleCnt="0"/>
      <dgm:spPr/>
      <dgm:t>
        <a:bodyPr/>
        <a:lstStyle/>
        <a:p>
          <a:endParaRPr lang="zh-CN" altLang="en-US"/>
        </a:p>
      </dgm:t>
    </dgm:pt>
    <dgm:pt modelId="{4C0421DB-A065-4DCC-B57B-D298FD316FE3}" type="pres">
      <dgm:prSet presAssocID="{65A7C0F1-B8FE-44C6-AEB4-4104A0EFC681}" presName="Name35" presStyleLbl="parChTrans1D4" presStyleIdx="3" presStyleCnt="17"/>
      <dgm:spPr/>
      <dgm:t>
        <a:bodyPr/>
        <a:lstStyle/>
        <a:p>
          <a:endParaRPr lang="zh-CN" altLang="en-US"/>
        </a:p>
      </dgm:t>
    </dgm:pt>
    <dgm:pt modelId="{49BC162B-5C7F-4ADF-929C-C3D930E1D9A5}" type="pres">
      <dgm:prSet presAssocID="{CD92DCA0-D5B7-4130-A172-B3D6233B80A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2F5B7CF-6988-4D23-973C-C52D08CC9F96}" type="pres">
      <dgm:prSet presAssocID="{CD92DCA0-D5B7-4130-A172-B3D6233B80A1}" presName="rootComposite" presStyleCnt="0"/>
      <dgm:spPr/>
      <dgm:t>
        <a:bodyPr/>
        <a:lstStyle/>
        <a:p>
          <a:endParaRPr lang="zh-CN" altLang="en-US"/>
        </a:p>
      </dgm:t>
    </dgm:pt>
    <dgm:pt modelId="{3F353CBD-7C37-4313-B830-8737AFA23EE9}" type="pres">
      <dgm:prSet presAssocID="{CD92DCA0-D5B7-4130-A172-B3D6233B80A1}" presName="rootText" presStyleLbl="node4" presStyleIdx="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0EEF48-841E-4FC3-82D1-92A038B30D31}" type="pres">
      <dgm:prSet presAssocID="{CD92DCA0-D5B7-4130-A172-B3D6233B80A1}" presName="rootConnector" presStyleLbl="node4" presStyleIdx="3" presStyleCnt="17"/>
      <dgm:spPr/>
      <dgm:t>
        <a:bodyPr/>
        <a:lstStyle/>
        <a:p>
          <a:endParaRPr lang="zh-CN" altLang="en-US"/>
        </a:p>
      </dgm:t>
    </dgm:pt>
    <dgm:pt modelId="{31AD1488-8F78-4DB8-9D14-6C7930014E7F}" type="pres">
      <dgm:prSet presAssocID="{CD92DCA0-D5B7-4130-A172-B3D6233B80A1}" presName="hierChild4" presStyleCnt="0"/>
      <dgm:spPr/>
      <dgm:t>
        <a:bodyPr/>
        <a:lstStyle/>
        <a:p>
          <a:endParaRPr lang="zh-CN" altLang="en-US"/>
        </a:p>
      </dgm:t>
    </dgm:pt>
    <dgm:pt modelId="{E3212C10-2F98-4562-8EAD-540DF7155F74}" type="pres">
      <dgm:prSet presAssocID="{CD92DCA0-D5B7-4130-A172-B3D6233B80A1}" presName="hierChild5" presStyleCnt="0"/>
      <dgm:spPr/>
      <dgm:t>
        <a:bodyPr/>
        <a:lstStyle/>
        <a:p>
          <a:endParaRPr lang="zh-CN" altLang="en-US"/>
        </a:p>
      </dgm:t>
    </dgm:pt>
    <dgm:pt modelId="{545AF000-0978-415F-BD06-CE8BE1C458DC}" type="pres">
      <dgm:prSet presAssocID="{DA8F9B91-0B50-4995-991A-BFDA7C6FFE20}" presName="Name35" presStyleLbl="parChTrans1D4" presStyleIdx="4" presStyleCnt="17"/>
      <dgm:spPr/>
      <dgm:t>
        <a:bodyPr/>
        <a:lstStyle/>
        <a:p>
          <a:endParaRPr lang="zh-CN" altLang="en-US"/>
        </a:p>
      </dgm:t>
    </dgm:pt>
    <dgm:pt modelId="{E67E08D1-4F1F-4E5A-B016-AF5B8788B5EE}" type="pres">
      <dgm:prSet presAssocID="{4AB2128B-DD4A-4DE5-AC94-40B9046C978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7D3C084-E1D5-412F-9CBD-0183BD10D864}" type="pres">
      <dgm:prSet presAssocID="{4AB2128B-DD4A-4DE5-AC94-40B9046C9780}" presName="rootComposite" presStyleCnt="0"/>
      <dgm:spPr/>
      <dgm:t>
        <a:bodyPr/>
        <a:lstStyle/>
        <a:p>
          <a:endParaRPr lang="zh-CN" altLang="en-US"/>
        </a:p>
      </dgm:t>
    </dgm:pt>
    <dgm:pt modelId="{A4C1E947-370A-48FF-B40B-D584FA4180C9}" type="pres">
      <dgm:prSet presAssocID="{4AB2128B-DD4A-4DE5-AC94-40B9046C9780}" presName="rootText" presStyleLbl="node4" presStyleIdx="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CBDF0A-53D7-46EC-B0F7-405719420AC4}" type="pres">
      <dgm:prSet presAssocID="{4AB2128B-DD4A-4DE5-AC94-40B9046C9780}" presName="rootConnector" presStyleLbl="node4" presStyleIdx="4" presStyleCnt="17"/>
      <dgm:spPr/>
      <dgm:t>
        <a:bodyPr/>
        <a:lstStyle/>
        <a:p>
          <a:endParaRPr lang="zh-CN" altLang="en-US"/>
        </a:p>
      </dgm:t>
    </dgm:pt>
    <dgm:pt modelId="{BC64C49E-DE25-404F-9402-3775D8497F7F}" type="pres">
      <dgm:prSet presAssocID="{4AB2128B-DD4A-4DE5-AC94-40B9046C9780}" presName="hierChild4" presStyleCnt="0"/>
      <dgm:spPr/>
      <dgm:t>
        <a:bodyPr/>
        <a:lstStyle/>
        <a:p>
          <a:endParaRPr lang="zh-CN" altLang="en-US"/>
        </a:p>
      </dgm:t>
    </dgm:pt>
    <dgm:pt modelId="{5C35B612-D14F-463C-B4B5-FCEF66FC0654}" type="pres">
      <dgm:prSet presAssocID="{4AB2128B-DD4A-4DE5-AC94-40B9046C9780}" presName="hierChild5" presStyleCnt="0"/>
      <dgm:spPr/>
      <dgm:t>
        <a:bodyPr/>
        <a:lstStyle/>
        <a:p>
          <a:endParaRPr lang="zh-CN" altLang="en-US"/>
        </a:p>
      </dgm:t>
    </dgm:pt>
    <dgm:pt modelId="{664296CB-F8C9-4C59-8FA5-8BCD1AA40386}" type="pres">
      <dgm:prSet presAssocID="{DF17F64D-D46D-4A7A-9199-6E4E302493AC}" presName="hierChild5" presStyleCnt="0"/>
      <dgm:spPr/>
      <dgm:t>
        <a:bodyPr/>
        <a:lstStyle/>
        <a:p>
          <a:endParaRPr lang="zh-CN" altLang="en-US"/>
        </a:p>
      </dgm:t>
    </dgm:pt>
    <dgm:pt modelId="{3C9C9032-2399-4501-8786-6ADEDD65C99E}" type="pres">
      <dgm:prSet presAssocID="{954EBC71-3022-4DC7-B2FB-FB987B1BE7CC}" presName="Name35" presStyleLbl="parChTrans1D4" presStyleIdx="5" presStyleCnt="17"/>
      <dgm:spPr/>
      <dgm:t>
        <a:bodyPr/>
        <a:lstStyle/>
        <a:p>
          <a:endParaRPr lang="zh-CN" altLang="en-US"/>
        </a:p>
      </dgm:t>
    </dgm:pt>
    <dgm:pt modelId="{4C713ACB-D992-439D-A7D8-1B0F029F69A1}" type="pres">
      <dgm:prSet presAssocID="{341C762A-328F-4F52-97AC-F30768B347A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7B8A0E0-90C8-4FDB-B063-75AD14D8B0C2}" type="pres">
      <dgm:prSet presAssocID="{341C762A-328F-4F52-97AC-F30768B347AB}" presName="rootComposite" presStyleCnt="0"/>
      <dgm:spPr/>
      <dgm:t>
        <a:bodyPr/>
        <a:lstStyle/>
        <a:p>
          <a:endParaRPr lang="zh-CN" altLang="en-US"/>
        </a:p>
      </dgm:t>
    </dgm:pt>
    <dgm:pt modelId="{7E580AEA-1316-44F9-9AAF-278896E22688}" type="pres">
      <dgm:prSet presAssocID="{341C762A-328F-4F52-97AC-F30768B347AB}" presName="rootText" presStyleLbl="node4" presStyleIdx="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55A53-B3DF-448E-B6B2-40B639141F64}" type="pres">
      <dgm:prSet presAssocID="{341C762A-328F-4F52-97AC-F30768B347AB}" presName="rootConnector" presStyleLbl="node4" presStyleIdx="5" presStyleCnt="17"/>
      <dgm:spPr/>
      <dgm:t>
        <a:bodyPr/>
        <a:lstStyle/>
        <a:p>
          <a:endParaRPr lang="zh-CN" altLang="en-US"/>
        </a:p>
      </dgm:t>
    </dgm:pt>
    <dgm:pt modelId="{0CDB09F1-1093-480F-81DF-D9173EBF4E48}" type="pres">
      <dgm:prSet presAssocID="{341C762A-328F-4F52-97AC-F30768B347AB}" presName="hierChild4" presStyleCnt="0"/>
      <dgm:spPr/>
      <dgm:t>
        <a:bodyPr/>
        <a:lstStyle/>
        <a:p>
          <a:endParaRPr lang="zh-CN" altLang="en-US"/>
        </a:p>
      </dgm:t>
    </dgm:pt>
    <dgm:pt modelId="{C30AD32A-D81A-4AD9-B065-B02B1F47C73A}" type="pres">
      <dgm:prSet presAssocID="{A3EA79AF-EAD4-467F-9BD5-907D7F731F1E}" presName="Name37" presStyleLbl="parChTrans1D4" presStyleIdx="6" presStyleCnt="17"/>
      <dgm:spPr/>
      <dgm:t>
        <a:bodyPr/>
        <a:lstStyle/>
        <a:p>
          <a:endParaRPr lang="zh-CN" altLang="en-US"/>
        </a:p>
      </dgm:t>
    </dgm:pt>
    <dgm:pt modelId="{1FB02428-D3E4-44A5-9B59-19E220FD2E8A}" type="pres">
      <dgm:prSet presAssocID="{80E239CA-D910-4E57-9D29-36752DDE6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B26CBD4-6A84-462C-838A-22E056EAD9E9}" type="pres">
      <dgm:prSet presAssocID="{80E239CA-D910-4E57-9D29-36752DDE6B3B}" presName="rootComposite" presStyleCnt="0"/>
      <dgm:spPr/>
      <dgm:t>
        <a:bodyPr/>
        <a:lstStyle/>
        <a:p>
          <a:endParaRPr lang="zh-CN" altLang="en-US"/>
        </a:p>
      </dgm:t>
    </dgm:pt>
    <dgm:pt modelId="{A8D8D941-8AB6-4927-9834-25922CAB457D}" type="pres">
      <dgm:prSet presAssocID="{80E239CA-D910-4E57-9D29-36752DDE6B3B}" presName="rootText" presStyleLbl="node4" presStyleIdx="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0FB526-51A3-4525-BD45-4A40E3614397}" type="pres">
      <dgm:prSet presAssocID="{80E239CA-D910-4E57-9D29-36752DDE6B3B}" presName="rootConnector" presStyleLbl="node4" presStyleIdx="6" presStyleCnt="17"/>
      <dgm:spPr/>
      <dgm:t>
        <a:bodyPr/>
        <a:lstStyle/>
        <a:p>
          <a:endParaRPr lang="zh-CN" altLang="en-US"/>
        </a:p>
      </dgm:t>
    </dgm:pt>
    <dgm:pt modelId="{2997126C-BC2D-4715-BC24-0121CAC17AE7}" type="pres">
      <dgm:prSet presAssocID="{80E239CA-D910-4E57-9D29-36752DDE6B3B}" presName="hierChild4" presStyleCnt="0"/>
      <dgm:spPr/>
      <dgm:t>
        <a:bodyPr/>
        <a:lstStyle/>
        <a:p>
          <a:endParaRPr lang="zh-CN" altLang="en-US"/>
        </a:p>
      </dgm:t>
    </dgm:pt>
    <dgm:pt modelId="{6869758C-839B-4968-B9A8-7C69058A4DA4}" type="pres">
      <dgm:prSet presAssocID="{80E239CA-D910-4E57-9D29-36752DDE6B3B}" presName="hierChild5" presStyleCnt="0"/>
      <dgm:spPr/>
      <dgm:t>
        <a:bodyPr/>
        <a:lstStyle/>
        <a:p>
          <a:endParaRPr lang="zh-CN" altLang="en-US"/>
        </a:p>
      </dgm:t>
    </dgm:pt>
    <dgm:pt modelId="{C57C306B-CE3C-442E-BE7D-567305DDE028}" type="pres">
      <dgm:prSet presAssocID="{341C762A-328F-4F52-97AC-F30768B347AB}" presName="hierChild5" presStyleCnt="0"/>
      <dgm:spPr/>
      <dgm:t>
        <a:bodyPr/>
        <a:lstStyle/>
        <a:p>
          <a:endParaRPr lang="zh-CN" altLang="en-US"/>
        </a:p>
      </dgm:t>
    </dgm:pt>
    <dgm:pt modelId="{9C476339-DEF3-4AE0-A875-CB449095EF53}" type="pres">
      <dgm:prSet presAssocID="{D4587021-2E45-4067-A700-09FB6C18FC4C}" presName="hierChild5" presStyleCnt="0"/>
      <dgm:spPr/>
      <dgm:t>
        <a:bodyPr/>
        <a:lstStyle/>
        <a:p>
          <a:endParaRPr lang="zh-CN" altLang="en-US"/>
        </a:p>
      </dgm:t>
    </dgm:pt>
    <dgm:pt modelId="{4CB5049C-8B92-4A2E-BD20-11260380D472}" type="pres">
      <dgm:prSet presAssocID="{A2446494-792D-4667-9715-B0AB0FB38E25}" presName="Name35" presStyleLbl="parChTrans1D4" presStyleIdx="7" presStyleCnt="17"/>
      <dgm:spPr/>
      <dgm:t>
        <a:bodyPr/>
        <a:lstStyle/>
        <a:p>
          <a:endParaRPr lang="zh-CN" altLang="en-US"/>
        </a:p>
      </dgm:t>
    </dgm:pt>
    <dgm:pt modelId="{038FE0CC-D8D0-4173-88C9-71346F96FCCA}" type="pres">
      <dgm:prSet presAssocID="{E8DDF611-71B6-47FA-ABA4-BC942C0AA9A1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9C7A10D5-0E27-4DEF-97F5-CFBF3B8D25FE}" type="pres">
      <dgm:prSet presAssocID="{E8DDF611-71B6-47FA-ABA4-BC942C0AA9A1}" presName="rootComposite" presStyleCnt="0"/>
      <dgm:spPr/>
      <dgm:t>
        <a:bodyPr/>
        <a:lstStyle/>
        <a:p>
          <a:endParaRPr lang="zh-CN" altLang="en-US"/>
        </a:p>
      </dgm:t>
    </dgm:pt>
    <dgm:pt modelId="{1CF50D82-155D-4AFD-8317-360E00A20ACF}" type="pres">
      <dgm:prSet presAssocID="{E8DDF611-71B6-47FA-ABA4-BC942C0AA9A1}" presName="rootText" presStyleLbl="node4" presStyleIdx="7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0091A7-1A85-4A17-A384-CDE4F708E719}" type="pres">
      <dgm:prSet presAssocID="{E8DDF611-71B6-47FA-ABA4-BC942C0AA9A1}" presName="rootConnector" presStyleLbl="node4" presStyleIdx="7" presStyleCnt="17"/>
      <dgm:spPr/>
      <dgm:t>
        <a:bodyPr/>
        <a:lstStyle/>
        <a:p>
          <a:endParaRPr lang="zh-CN" altLang="en-US"/>
        </a:p>
      </dgm:t>
    </dgm:pt>
    <dgm:pt modelId="{5667056E-CEEE-437B-B2CE-2D2F3AE3C251}" type="pres">
      <dgm:prSet presAssocID="{E8DDF611-71B6-47FA-ABA4-BC942C0AA9A1}" presName="hierChild4" presStyleCnt="0"/>
      <dgm:spPr/>
      <dgm:t>
        <a:bodyPr/>
        <a:lstStyle/>
        <a:p>
          <a:endParaRPr lang="zh-CN" altLang="en-US"/>
        </a:p>
      </dgm:t>
    </dgm:pt>
    <dgm:pt modelId="{B348A89E-C312-4618-AF5B-83B288B13360}" type="pres">
      <dgm:prSet presAssocID="{87813A10-443E-4B58-AF85-4356B1DC8E41}" presName="Name35" presStyleLbl="parChTrans1D4" presStyleIdx="8" presStyleCnt="17"/>
      <dgm:spPr/>
      <dgm:t>
        <a:bodyPr/>
        <a:lstStyle/>
        <a:p>
          <a:endParaRPr lang="zh-CN" altLang="en-US"/>
        </a:p>
      </dgm:t>
    </dgm:pt>
    <dgm:pt modelId="{E946EB55-218B-450F-988D-400370F99909}" type="pres">
      <dgm:prSet presAssocID="{1EF19817-AAFE-4779-9766-53ED969A1984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E43EB836-1622-428C-B307-80BB0A94352A}" type="pres">
      <dgm:prSet presAssocID="{1EF19817-AAFE-4779-9766-53ED969A1984}" presName="rootComposite" presStyleCnt="0"/>
      <dgm:spPr/>
      <dgm:t>
        <a:bodyPr/>
        <a:lstStyle/>
        <a:p>
          <a:endParaRPr lang="zh-CN" altLang="en-US"/>
        </a:p>
      </dgm:t>
    </dgm:pt>
    <dgm:pt modelId="{FAAE13D8-790F-4AEF-A631-01B9DF9BCD95}" type="pres">
      <dgm:prSet presAssocID="{1EF19817-AAFE-4779-9766-53ED969A1984}" presName="rootText" presStyleLbl="node4" presStyleIdx="8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2105E0-2A17-4340-8E56-AC75AB1EC086}" type="pres">
      <dgm:prSet presAssocID="{1EF19817-AAFE-4779-9766-53ED969A1984}" presName="rootConnector" presStyleLbl="node4" presStyleIdx="8" presStyleCnt="17"/>
      <dgm:spPr/>
      <dgm:t>
        <a:bodyPr/>
        <a:lstStyle/>
        <a:p>
          <a:endParaRPr lang="zh-CN" altLang="en-US"/>
        </a:p>
      </dgm:t>
    </dgm:pt>
    <dgm:pt modelId="{458AA84F-6F68-4E03-9583-6855CD944D3E}" type="pres">
      <dgm:prSet presAssocID="{1EF19817-AAFE-4779-9766-53ED969A1984}" presName="hierChild4" presStyleCnt="0"/>
      <dgm:spPr/>
      <dgm:t>
        <a:bodyPr/>
        <a:lstStyle/>
        <a:p>
          <a:endParaRPr lang="zh-CN" altLang="en-US"/>
        </a:p>
      </dgm:t>
    </dgm:pt>
    <dgm:pt modelId="{B9278E1A-D6C4-4D62-AF89-EDDCAFE82A01}" type="pres">
      <dgm:prSet presAssocID="{6424358B-FF2A-4820-9BA1-59066E9DD531}" presName="Name35" presStyleLbl="parChTrans1D4" presStyleIdx="9" presStyleCnt="17"/>
      <dgm:spPr/>
      <dgm:t>
        <a:bodyPr/>
        <a:lstStyle/>
        <a:p>
          <a:endParaRPr lang="zh-CN" altLang="en-US"/>
        </a:p>
      </dgm:t>
    </dgm:pt>
    <dgm:pt modelId="{39782FEB-6DB3-4400-924A-056EB7B1FC09}" type="pres">
      <dgm:prSet presAssocID="{F04E4FF7-BD34-4488-860C-4A2B7DD1F322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68786375-A935-498E-8DF1-82A6A6D94A50}" type="pres">
      <dgm:prSet presAssocID="{F04E4FF7-BD34-4488-860C-4A2B7DD1F322}" presName="rootComposite" presStyleCnt="0"/>
      <dgm:spPr/>
      <dgm:t>
        <a:bodyPr/>
        <a:lstStyle/>
        <a:p>
          <a:endParaRPr lang="zh-CN" altLang="en-US"/>
        </a:p>
      </dgm:t>
    </dgm:pt>
    <dgm:pt modelId="{C1823C24-C31D-4ABA-9FC4-BD4E64A3F7E6}" type="pres">
      <dgm:prSet presAssocID="{F04E4FF7-BD34-4488-860C-4A2B7DD1F322}" presName="rootText" presStyleLbl="node4" presStyleIdx="9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63E6E-4B54-4B3A-B4BB-A630BEB129D1}" type="pres">
      <dgm:prSet presAssocID="{F04E4FF7-BD34-4488-860C-4A2B7DD1F322}" presName="rootConnector" presStyleLbl="node4" presStyleIdx="9" presStyleCnt="17"/>
      <dgm:spPr/>
      <dgm:t>
        <a:bodyPr/>
        <a:lstStyle/>
        <a:p>
          <a:endParaRPr lang="zh-CN" altLang="en-US"/>
        </a:p>
      </dgm:t>
    </dgm:pt>
    <dgm:pt modelId="{C9DEF9E7-9B5E-49B0-9634-88E3563371B8}" type="pres">
      <dgm:prSet presAssocID="{F04E4FF7-BD34-4488-860C-4A2B7DD1F322}" presName="hierChild4" presStyleCnt="0"/>
      <dgm:spPr/>
      <dgm:t>
        <a:bodyPr/>
        <a:lstStyle/>
        <a:p>
          <a:endParaRPr lang="zh-CN" altLang="en-US"/>
        </a:p>
      </dgm:t>
    </dgm:pt>
    <dgm:pt modelId="{7ADE8281-24BE-4D5F-972E-5EA235670D75}" type="pres">
      <dgm:prSet presAssocID="{F04E4FF7-BD34-4488-860C-4A2B7DD1F322}" presName="hierChild5" presStyleCnt="0"/>
      <dgm:spPr/>
      <dgm:t>
        <a:bodyPr/>
        <a:lstStyle/>
        <a:p>
          <a:endParaRPr lang="zh-CN" altLang="en-US"/>
        </a:p>
      </dgm:t>
    </dgm:pt>
    <dgm:pt modelId="{A41AA9A5-28A2-4119-9F71-CCF4E5992F14}" type="pres">
      <dgm:prSet presAssocID="{BEF6B389-4EA7-48DB-9DE8-D266DD1D97EB}" presName="Name35" presStyleLbl="parChTrans1D4" presStyleIdx="10" presStyleCnt="17"/>
      <dgm:spPr/>
      <dgm:t>
        <a:bodyPr/>
        <a:lstStyle/>
        <a:p>
          <a:endParaRPr lang="zh-CN" altLang="en-US"/>
        </a:p>
      </dgm:t>
    </dgm:pt>
    <dgm:pt modelId="{DAAB9284-C494-4118-994F-5F7ACBEC2572}" type="pres">
      <dgm:prSet presAssocID="{352FD5C0-893B-4E38-9BEB-578D59015F83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1400E4B3-95C1-4E6E-9B21-2C2F003BA6BA}" type="pres">
      <dgm:prSet presAssocID="{352FD5C0-893B-4E38-9BEB-578D59015F83}" presName="rootComposite" presStyleCnt="0"/>
      <dgm:spPr/>
      <dgm:t>
        <a:bodyPr/>
        <a:lstStyle/>
        <a:p>
          <a:endParaRPr lang="zh-CN" altLang="en-US"/>
        </a:p>
      </dgm:t>
    </dgm:pt>
    <dgm:pt modelId="{038AD837-C137-4C08-A0BE-E2A272555BA7}" type="pres">
      <dgm:prSet presAssocID="{352FD5C0-893B-4E38-9BEB-578D59015F83}" presName="rootText" presStyleLbl="node4" presStyleIdx="10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A4D11C-6C38-4CCD-9379-C715491C9682}" type="pres">
      <dgm:prSet presAssocID="{352FD5C0-893B-4E38-9BEB-578D59015F83}" presName="rootConnector" presStyleLbl="node4" presStyleIdx="10" presStyleCnt="17"/>
      <dgm:spPr/>
      <dgm:t>
        <a:bodyPr/>
        <a:lstStyle/>
        <a:p>
          <a:endParaRPr lang="zh-CN" altLang="en-US"/>
        </a:p>
      </dgm:t>
    </dgm:pt>
    <dgm:pt modelId="{1FF6B1FE-621B-4BFA-AD67-BF8044883933}" type="pres">
      <dgm:prSet presAssocID="{352FD5C0-893B-4E38-9BEB-578D59015F83}" presName="hierChild4" presStyleCnt="0"/>
      <dgm:spPr/>
      <dgm:t>
        <a:bodyPr/>
        <a:lstStyle/>
        <a:p>
          <a:endParaRPr lang="zh-CN" altLang="en-US"/>
        </a:p>
      </dgm:t>
    </dgm:pt>
    <dgm:pt modelId="{EF9B141E-8BA7-4E1F-812E-CE082E0FCBC4}" type="pres">
      <dgm:prSet presAssocID="{352FD5C0-893B-4E38-9BEB-578D59015F83}" presName="hierChild5" presStyleCnt="0"/>
      <dgm:spPr/>
      <dgm:t>
        <a:bodyPr/>
        <a:lstStyle/>
        <a:p>
          <a:endParaRPr lang="zh-CN" altLang="en-US"/>
        </a:p>
      </dgm:t>
    </dgm:pt>
    <dgm:pt modelId="{20763971-17C1-4F0D-9A05-8BDD6E5549EC}" type="pres">
      <dgm:prSet presAssocID="{1EF19817-AAFE-4779-9766-53ED969A1984}" presName="hierChild5" presStyleCnt="0"/>
      <dgm:spPr/>
      <dgm:t>
        <a:bodyPr/>
        <a:lstStyle/>
        <a:p>
          <a:endParaRPr lang="zh-CN" altLang="en-US"/>
        </a:p>
      </dgm:t>
    </dgm:pt>
    <dgm:pt modelId="{39A5F088-5984-4C6C-B951-A0708DA97B0B}" type="pres">
      <dgm:prSet presAssocID="{BC5F1970-6E77-42F5-B649-68899ED642A0}" presName="Name35" presStyleLbl="parChTrans1D4" presStyleIdx="11" presStyleCnt="17"/>
      <dgm:spPr/>
      <dgm:t>
        <a:bodyPr/>
        <a:lstStyle/>
        <a:p>
          <a:endParaRPr lang="zh-CN" altLang="en-US"/>
        </a:p>
      </dgm:t>
    </dgm:pt>
    <dgm:pt modelId="{8F864950-931B-4359-B131-5BBD3EDFF800}" type="pres">
      <dgm:prSet presAssocID="{35D1D089-B474-4332-9030-D481F1F5C60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6021D04-E41B-4851-9FAB-47DC26C5AD33}" type="pres">
      <dgm:prSet presAssocID="{35D1D089-B474-4332-9030-D481F1F5C602}" presName="rootComposite" presStyleCnt="0"/>
      <dgm:spPr/>
      <dgm:t>
        <a:bodyPr/>
        <a:lstStyle/>
        <a:p>
          <a:endParaRPr lang="zh-CN" altLang="en-US"/>
        </a:p>
      </dgm:t>
    </dgm:pt>
    <dgm:pt modelId="{EAFD32A3-37F2-4AF1-8E5A-58F0975BA4AD}" type="pres">
      <dgm:prSet presAssocID="{35D1D089-B474-4332-9030-D481F1F5C602}" presName="rootText" presStyleLbl="node4" presStyleIdx="1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6115F6-A55C-4DED-AC51-67ABD8004872}" type="pres">
      <dgm:prSet presAssocID="{35D1D089-B474-4332-9030-D481F1F5C602}" presName="rootConnector" presStyleLbl="node4" presStyleIdx="11" presStyleCnt="17"/>
      <dgm:spPr/>
      <dgm:t>
        <a:bodyPr/>
        <a:lstStyle/>
        <a:p>
          <a:endParaRPr lang="zh-CN" altLang="en-US"/>
        </a:p>
      </dgm:t>
    </dgm:pt>
    <dgm:pt modelId="{26B74FA7-565B-44EC-A057-332B41BFE97C}" type="pres">
      <dgm:prSet presAssocID="{35D1D089-B474-4332-9030-D481F1F5C602}" presName="hierChild4" presStyleCnt="0"/>
      <dgm:spPr/>
      <dgm:t>
        <a:bodyPr/>
        <a:lstStyle/>
        <a:p>
          <a:endParaRPr lang="zh-CN" altLang="en-US"/>
        </a:p>
      </dgm:t>
    </dgm:pt>
    <dgm:pt modelId="{BCCEEF8B-EE5E-4D61-A8CE-024E6A1FA29F}" type="pres">
      <dgm:prSet presAssocID="{DD1C5D0A-B59D-4309-BDAC-ECD48B8DC169}" presName="Name37" presStyleLbl="parChTrans1D4" presStyleIdx="12" presStyleCnt="17"/>
      <dgm:spPr/>
      <dgm:t>
        <a:bodyPr/>
        <a:lstStyle/>
        <a:p>
          <a:endParaRPr lang="zh-CN" altLang="en-US"/>
        </a:p>
      </dgm:t>
    </dgm:pt>
    <dgm:pt modelId="{C27EB8AA-FC07-4799-A8D6-C491CFF6DFAD}" type="pres">
      <dgm:prSet presAssocID="{86BF4D60-0D53-41D3-A265-08561BD8E22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BB9F0E6-52BD-4AAB-B6B8-77F39167680D}" type="pres">
      <dgm:prSet presAssocID="{86BF4D60-0D53-41D3-A265-08561BD8E222}" presName="rootComposite" presStyleCnt="0"/>
      <dgm:spPr/>
      <dgm:t>
        <a:bodyPr/>
        <a:lstStyle/>
        <a:p>
          <a:endParaRPr lang="zh-CN" altLang="en-US"/>
        </a:p>
      </dgm:t>
    </dgm:pt>
    <dgm:pt modelId="{E09E3E28-8245-4C66-A025-DD297623E67E}" type="pres">
      <dgm:prSet presAssocID="{86BF4D60-0D53-41D3-A265-08561BD8E222}" presName="rootText" presStyleLbl="node4" presStyleIdx="1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E3D6FF-6002-4981-8AFF-FB24F1045952}" type="pres">
      <dgm:prSet presAssocID="{86BF4D60-0D53-41D3-A265-08561BD8E222}" presName="rootConnector" presStyleLbl="node4" presStyleIdx="12" presStyleCnt="17"/>
      <dgm:spPr/>
      <dgm:t>
        <a:bodyPr/>
        <a:lstStyle/>
        <a:p>
          <a:endParaRPr lang="zh-CN" altLang="en-US"/>
        </a:p>
      </dgm:t>
    </dgm:pt>
    <dgm:pt modelId="{0A391841-A3CF-4309-920A-FBB768ED0C44}" type="pres">
      <dgm:prSet presAssocID="{86BF4D60-0D53-41D3-A265-08561BD8E222}" presName="hierChild4" presStyleCnt="0"/>
      <dgm:spPr/>
      <dgm:t>
        <a:bodyPr/>
        <a:lstStyle/>
        <a:p>
          <a:endParaRPr lang="zh-CN" altLang="en-US"/>
        </a:p>
      </dgm:t>
    </dgm:pt>
    <dgm:pt modelId="{4C0187B0-4C5F-4C6B-B69E-FB562BFF00C2}" type="pres">
      <dgm:prSet presAssocID="{86BF4D60-0D53-41D3-A265-08561BD8E222}" presName="hierChild5" presStyleCnt="0"/>
      <dgm:spPr/>
      <dgm:t>
        <a:bodyPr/>
        <a:lstStyle/>
        <a:p>
          <a:endParaRPr lang="zh-CN" altLang="en-US"/>
        </a:p>
      </dgm:t>
    </dgm:pt>
    <dgm:pt modelId="{ED39A354-4FD2-4B60-80F4-10D3F2935C8D}" type="pres">
      <dgm:prSet presAssocID="{35D1D089-B474-4332-9030-D481F1F5C602}" presName="hierChild5" presStyleCnt="0"/>
      <dgm:spPr/>
      <dgm:t>
        <a:bodyPr/>
        <a:lstStyle/>
        <a:p>
          <a:endParaRPr lang="zh-CN" altLang="en-US"/>
        </a:p>
      </dgm:t>
    </dgm:pt>
    <dgm:pt modelId="{C4DFB637-D9CC-44E4-89DF-302B2B19DF21}" type="pres">
      <dgm:prSet presAssocID="{E8DDF611-71B6-47FA-ABA4-BC942C0AA9A1}" presName="hierChild5" presStyleCnt="0"/>
      <dgm:spPr/>
      <dgm:t>
        <a:bodyPr/>
        <a:lstStyle/>
        <a:p>
          <a:endParaRPr lang="zh-CN" altLang="en-US"/>
        </a:p>
      </dgm:t>
    </dgm:pt>
    <dgm:pt modelId="{FC153A46-C2DE-4E32-A80F-9BC975A44E87}" type="pres">
      <dgm:prSet presAssocID="{DC263BE7-8228-46B9-84F5-70ACE9911D7C}" presName="Name35" presStyleLbl="parChTrans1D4" presStyleIdx="13" presStyleCnt="17"/>
      <dgm:spPr/>
      <dgm:t>
        <a:bodyPr/>
        <a:lstStyle/>
        <a:p>
          <a:endParaRPr lang="zh-CN" altLang="en-US"/>
        </a:p>
      </dgm:t>
    </dgm:pt>
    <dgm:pt modelId="{171505D2-B760-401E-93F2-9B4C6FABAFBD}" type="pres">
      <dgm:prSet presAssocID="{4DD34839-180B-4710-98AB-A7257C64A986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83A2D368-4FB9-40ED-816D-52FBEF160C10}" type="pres">
      <dgm:prSet presAssocID="{4DD34839-180B-4710-98AB-A7257C64A986}" presName="rootComposite" presStyleCnt="0"/>
      <dgm:spPr/>
      <dgm:t>
        <a:bodyPr/>
        <a:lstStyle/>
        <a:p>
          <a:endParaRPr lang="zh-CN" altLang="en-US"/>
        </a:p>
      </dgm:t>
    </dgm:pt>
    <dgm:pt modelId="{AE4BF141-67FF-4E1C-A751-EC82F5D91AAF}" type="pres">
      <dgm:prSet presAssocID="{4DD34839-180B-4710-98AB-A7257C64A986}" presName="rootText" presStyleLbl="node4" presStyleIdx="1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03BFAC-385F-4327-A34E-FFA19D7F0F6C}" type="pres">
      <dgm:prSet presAssocID="{4DD34839-180B-4710-98AB-A7257C64A986}" presName="rootConnector" presStyleLbl="node4" presStyleIdx="13" presStyleCnt="17"/>
      <dgm:spPr/>
      <dgm:t>
        <a:bodyPr/>
        <a:lstStyle/>
        <a:p>
          <a:endParaRPr lang="zh-CN" altLang="en-US"/>
        </a:p>
      </dgm:t>
    </dgm:pt>
    <dgm:pt modelId="{988C70D2-D687-414C-BC1D-54D76540CD1E}" type="pres">
      <dgm:prSet presAssocID="{4DD34839-180B-4710-98AB-A7257C64A986}" presName="hierChild4" presStyleCnt="0"/>
      <dgm:spPr/>
      <dgm:t>
        <a:bodyPr/>
        <a:lstStyle/>
        <a:p>
          <a:endParaRPr lang="zh-CN" altLang="en-US"/>
        </a:p>
      </dgm:t>
    </dgm:pt>
    <dgm:pt modelId="{23F37167-BD2C-4A1C-8003-C48DC1F83F45}" type="pres">
      <dgm:prSet presAssocID="{4F9854CE-3F13-4B78-AD29-078FE49634BE}" presName="Name35" presStyleLbl="parChTrans1D4" presStyleIdx="14" presStyleCnt="17"/>
      <dgm:spPr/>
      <dgm:t>
        <a:bodyPr/>
        <a:lstStyle/>
        <a:p>
          <a:endParaRPr lang="zh-CN" altLang="en-US"/>
        </a:p>
      </dgm:t>
    </dgm:pt>
    <dgm:pt modelId="{C2CC26C3-9BF4-40CA-A74A-784B80AF551C}" type="pres">
      <dgm:prSet presAssocID="{A4A311BE-BA8E-4C71-BAFA-E799848E3C4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090571C-1F6B-4D8E-A9F7-D04318D1451F}" type="pres">
      <dgm:prSet presAssocID="{A4A311BE-BA8E-4C71-BAFA-E799848E3C4E}" presName="rootComposite" presStyleCnt="0"/>
      <dgm:spPr/>
      <dgm:t>
        <a:bodyPr/>
        <a:lstStyle/>
        <a:p>
          <a:endParaRPr lang="zh-CN" altLang="en-US"/>
        </a:p>
      </dgm:t>
    </dgm:pt>
    <dgm:pt modelId="{B10E55B6-443E-43F9-B6C9-FFFF381D7C26}" type="pres">
      <dgm:prSet presAssocID="{A4A311BE-BA8E-4C71-BAFA-E799848E3C4E}" presName="rootText" presStyleLbl="node4" presStyleIdx="1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D5FBA-8E1E-42CB-BDE7-97E2495485EE}" type="pres">
      <dgm:prSet presAssocID="{A4A311BE-BA8E-4C71-BAFA-E799848E3C4E}" presName="rootConnector" presStyleLbl="node4" presStyleIdx="14" presStyleCnt="17"/>
      <dgm:spPr/>
      <dgm:t>
        <a:bodyPr/>
        <a:lstStyle/>
        <a:p>
          <a:endParaRPr lang="zh-CN" altLang="en-US"/>
        </a:p>
      </dgm:t>
    </dgm:pt>
    <dgm:pt modelId="{B05BA1A4-623E-4920-84D0-1886B619AE5A}" type="pres">
      <dgm:prSet presAssocID="{A4A311BE-BA8E-4C71-BAFA-E799848E3C4E}" presName="hierChild4" presStyleCnt="0"/>
      <dgm:spPr/>
      <dgm:t>
        <a:bodyPr/>
        <a:lstStyle/>
        <a:p>
          <a:endParaRPr lang="zh-CN" altLang="en-US"/>
        </a:p>
      </dgm:t>
    </dgm:pt>
    <dgm:pt modelId="{DC5668FF-E05B-4A9C-BAA1-BF337259C80B}" type="pres">
      <dgm:prSet presAssocID="{A4A311BE-BA8E-4C71-BAFA-E799848E3C4E}" presName="hierChild5" presStyleCnt="0"/>
      <dgm:spPr/>
      <dgm:t>
        <a:bodyPr/>
        <a:lstStyle/>
        <a:p>
          <a:endParaRPr lang="zh-CN" altLang="en-US"/>
        </a:p>
      </dgm:t>
    </dgm:pt>
    <dgm:pt modelId="{5DBA1A17-8A21-4084-ABCF-9E458DA0E4CF}" type="pres">
      <dgm:prSet presAssocID="{4DD34839-180B-4710-98AB-A7257C64A986}" presName="hierChild5" presStyleCnt="0"/>
      <dgm:spPr/>
      <dgm:t>
        <a:bodyPr/>
        <a:lstStyle/>
        <a:p>
          <a:endParaRPr lang="zh-CN" altLang="en-US"/>
        </a:p>
      </dgm:t>
    </dgm:pt>
    <dgm:pt modelId="{8B3F2394-2F5C-46D7-98F3-0E2DA9EA1FDD}" type="pres">
      <dgm:prSet presAssocID="{6FA25248-C0ED-433D-8E1F-466E3EF8D8D8}" presName="Name35" presStyleLbl="parChTrans1D4" presStyleIdx="15" presStyleCnt="17"/>
      <dgm:spPr/>
      <dgm:t>
        <a:bodyPr/>
        <a:lstStyle/>
        <a:p>
          <a:endParaRPr lang="zh-CN" altLang="en-US"/>
        </a:p>
      </dgm:t>
    </dgm:pt>
    <dgm:pt modelId="{23851B5F-66EC-48CC-B022-4D01E6068902}" type="pres">
      <dgm:prSet presAssocID="{BF76DD50-9597-4BAE-9F4F-6912B519D3B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FA4439A-C99B-4C34-BAF4-CF623BD3F10C}" type="pres">
      <dgm:prSet presAssocID="{BF76DD50-9597-4BAE-9F4F-6912B519D3B6}" presName="rootComposite" presStyleCnt="0"/>
      <dgm:spPr/>
      <dgm:t>
        <a:bodyPr/>
        <a:lstStyle/>
        <a:p>
          <a:endParaRPr lang="zh-CN" altLang="en-US"/>
        </a:p>
      </dgm:t>
    </dgm:pt>
    <dgm:pt modelId="{37159AEB-96EB-4955-B949-AF62DC184CDD}" type="pres">
      <dgm:prSet presAssocID="{BF76DD50-9597-4BAE-9F4F-6912B519D3B6}" presName="rootText" presStyleLbl="node4" presStyleIdx="1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DEADF-687B-4DE6-B244-655C0EA6098C}" type="pres">
      <dgm:prSet presAssocID="{BF76DD50-9597-4BAE-9F4F-6912B519D3B6}" presName="rootConnector" presStyleLbl="node4" presStyleIdx="15" presStyleCnt="17"/>
      <dgm:spPr/>
      <dgm:t>
        <a:bodyPr/>
        <a:lstStyle/>
        <a:p>
          <a:endParaRPr lang="zh-CN" altLang="en-US"/>
        </a:p>
      </dgm:t>
    </dgm:pt>
    <dgm:pt modelId="{96E5A00B-2A92-49D6-80E7-8BD77526CC06}" type="pres">
      <dgm:prSet presAssocID="{BF76DD50-9597-4BAE-9F4F-6912B519D3B6}" presName="hierChild4" presStyleCnt="0"/>
      <dgm:spPr/>
      <dgm:t>
        <a:bodyPr/>
        <a:lstStyle/>
        <a:p>
          <a:endParaRPr lang="zh-CN" altLang="en-US"/>
        </a:p>
      </dgm:t>
    </dgm:pt>
    <dgm:pt modelId="{EC94AC67-DEDC-47A2-B28D-A4FB1725D5A7}" type="pres">
      <dgm:prSet presAssocID="{396A236F-C2DD-428B-95F0-A8E6CAD3DBEA}" presName="Name37" presStyleLbl="parChTrans1D4" presStyleIdx="16" presStyleCnt="17"/>
      <dgm:spPr/>
      <dgm:t>
        <a:bodyPr/>
        <a:lstStyle/>
        <a:p>
          <a:endParaRPr lang="zh-CN" altLang="en-US"/>
        </a:p>
      </dgm:t>
    </dgm:pt>
    <dgm:pt modelId="{FADD66B9-84DE-47F2-BD8D-F8EDA4BB5209}" type="pres">
      <dgm:prSet presAssocID="{09F96C34-A11A-43A6-92E4-6F438A6B29C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9B18AAD-2402-44D4-8312-FA4557B9E852}" type="pres">
      <dgm:prSet presAssocID="{09F96C34-A11A-43A6-92E4-6F438A6B29CF}" presName="rootComposite" presStyleCnt="0"/>
      <dgm:spPr/>
      <dgm:t>
        <a:bodyPr/>
        <a:lstStyle/>
        <a:p>
          <a:endParaRPr lang="zh-CN" altLang="en-US"/>
        </a:p>
      </dgm:t>
    </dgm:pt>
    <dgm:pt modelId="{29B85F42-3917-4F55-9EFC-63E0137CDB5C}" type="pres">
      <dgm:prSet presAssocID="{09F96C34-A11A-43A6-92E4-6F438A6B29CF}" presName="rootText" presStyleLbl="node4" presStyleIdx="1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7A76D7-9888-4523-B989-58B26B14CFD6}" type="pres">
      <dgm:prSet presAssocID="{09F96C34-A11A-43A6-92E4-6F438A6B29CF}" presName="rootConnector" presStyleLbl="node4" presStyleIdx="16" presStyleCnt="17"/>
      <dgm:spPr/>
      <dgm:t>
        <a:bodyPr/>
        <a:lstStyle/>
        <a:p>
          <a:endParaRPr lang="zh-CN" altLang="en-US"/>
        </a:p>
      </dgm:t>
    </dgm:pt>
    <dgm:pt modelId="{20CDDC43-3BCA-421A-BE55-93E817D80FCD}" type="pres">
      <dgm:prSet presAssocID="{09F96C34-A11A-43A6-92E4-6F438A6B29CF}" presName="hierChild4" presStyleCnt="0"/>
      <dgm:spPr/>
      <dgm:t>
        <a:bodyPr/>
        <a:lstStyle/>
        <a:p>
          <a:endParaRPr lang="zh-CN" altLang="en-US"/>
        </a:p>
      </dgm:t>
    </dgm:pt>
    <dgm:pt modelId="{AA425340-2F9C-4A6D-9700-0EAF5AC19516}" type="pres">
      <dgm:prSet presAssocID="{09F96C34-A11A-43A6-92E4-6F438A6B29CF}" presName="hierChild5" presStyleCnt="0"/>
      <dgm:spPr/>
      <dgm:t>
        <a:bodyPr/>
        <a:lstStyle/>
        <a:p>
          <a:endParaRPr lang="zh-CN" altLang="en-US"/>
        </a:p>
      </dgm:t>
    </dgm:pt>
    <dgm:pt modelId="{D6B9065E-EEF0-4B34-A7C5-E49325584052}" type="pres">
      <dgm:prSet presAssocID="{BF76DD50-9597-4BAE-9F4F-6912B519D3B6}" presName="hierChild5" presStyleCnt="0"/>
      <dgm:spPr/>
      <dgm:t>
        <a:bodyPr/>
        <a:lstStyle/>
        <a:p>
          <a:endParaRPr lang="zh-CN" altLang="en-US"/>
        </a:p>
      </dgm:t>
    </dgm:pt>
    <dgm:pt modelId="{FC7B5922-3BA9-4F67-81A3-2B4AEA208EB4}" type="pres">
      <dgm:prSet presAssocID="{F3B2B343-1E30-4695-A3C2-2CE124A35D99}" presName="hierChild5" presStyleCnt="0"/>
      <dgm:spPr/>
      <dgm:t>
        <a:bodyPr/>
        <a:lstStyle/>
        <a:p>
          <a:endParaRPr lang="zh-CN" altLang="en-US"/>
        </a:p>
      </dgm:t>
    </dgm:pt>
    <dgm:pt modelId="{7019C7EB-7534-497D-A51D-616F9734038C}" type="pres">
      <dgm:prSet presAssocID="{5FC61B5B-D011-40E9-A90D-5BE99CE662C0}" presName="hierChild5" presStyleCnt="0"/>
      <dgm:spPr/>
      <dgm:t>
        <a:bodyPr/>
        <a:lstStyle/>
        <a:p>
          <a:endParaRPr lang="zh-CN" altLang="en-US"/>
        </a:p>
      </dgm:t>
    </dgm:pt>
    <dgm:pt modelId="{6D3C1945-22CC-4A21-85D1-0E3B64774D63}" type="pres">
      <dgm:prSet presAssocID="{0D306E73-6ABD-41DE-BE3E-8A3D3157680F}" presName="hierChild5" presStyleCnt="0"/>
      <dgm:spPr/>
      <dgm:t>
        <a:bodyPr/>
        <a:lstStyle/>
        <a:p>
          <a:endParaRPr lang="zh-CN" altLang="en-US"/>
        </a:p>
      </dgm:t>
    </dgm:pt>
    <dgm:pt modelId="{0C81A140-59FD-4684-98DD-39086F08DBC7}" type="pres">
      <dgm:prSet presAssocID="{25E6FC77-73F9-4826-A4A9-E34F330F9CF2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3B5ACD27-A48C-452D-A979-8661B3C6BAEB}" srcId="{DF17F64D-D46D-4A7A-9199-6E4E302493AC}" destId="{CD92DCA0-D5B7-4130-A172-B3D6233B80A1}" srcOrd="0" destOrd="0" parTransId="{65A7C0F1-B8FE-44C6-AEB4-4104A0EFC681}" sibTransId="{499A45C2-3CB9-4569-AD54-9B05C15298D4}"/>
    <dgm:cxn modelId="{55B65E92-2ACA-4FFC-A075-E1A11C10DAB3}" type="presOf" srcId="{0C878B3C-81FF-4C66-90A6-D0095F97E1B8}" destId="{82CA9823-6C2D-4843-B8A3-B2700F46B3A0}" srcOrd="0" destOrd="0" presId="urn:microsoft.com/office/officeart/2005/8/layout/orgChart1"/>
    <dgm:cxn modelId="{B6F086D8-538A-45C5-B4C7-CBF4390DABD7}" type="presOf" srcId="{BF76DD50-9597-4BAE-9F4F-6912B519D3B6}" destId="{37159AEB-96EB-4955-B949-AF62DC184CDD}" srcOrd="0" destOrd="0" presId="urn:microsoft.com/office/officeart/2005/8/layout/orgChart1"/>
    <dgm:cxn modelId="{23C9615E-57A5-40B1-9E9B-26B2B0F6CF73}" type="presOf" srcId="{1EF19817-AAFE-4779-9766-53ED969A1984}" destId="{692105E0-2A17-4340-8E56-AC75AB1EC086}" srcOrd="1" destOrd="0" presId="urn:microsoft.com/office/officeart/2005/8/layout/orgChart1"/>
    <dgm:cxn modelId="{97EDEF94-0D3D-4488-8A6B-64CCFCB33C30}" type="presOf" srcId="{E73BC4B2-D664-4738-82AE-5B434D83947F}" destId="{0C6D447C-8FAC-4768-99DE-29CE6D8D9D11}" srcOrd="0" destOrd="0" presId="urn:microsoft.com/office/officeart/2005/8/layout/orgChart1"/>
    <dgm:cxn modelId="{1BCCE160-93C8-4DF4-AE8E-9B4E2A56B964}" type="presOf" srcId="{35D1D089-B474-4332-9030-D481F1F5C602}" destId="{C36115F6-A55C-4DED-AC51-67ABD8004872}" srcOrd="1" destOrd="0" presId="urn:microsoft.com/office/officeart/2005/8/layout/orgChart1"/>
    <dgm:cxn modelId="{4BBE31F1-F419-4896-B09F-56E498DAD57D}" type="presOf" srcId="{A4A311BE-BA8E-4C71-BAFA-E799848E3C4E}" destId="{B10E55B6-443E-43F9-B6C9-FFFF381D7C26}" srcOrd="0" destOrd="0" presId="urn:microsoft.com/office/officeart/2005/8/layout/orgChart1"/>
    <dgm:cxn modelId="{54434E91-24AE-485B-913D-5A6810C07E96}" srcId="{1EF19817-AAFE-4779-9766-53ED969A1984}" destId="{F04E4FF7-BD34-4488-860C-4A2B7DD1F322}" srcOrd="0" destOrd="0" parTransId="{6424358B-FF2A-4820-9BA1-59066E9DD531}" sibTransId="{D4156F3C-36F2-4FA5-A991-F0C4590BD856}"/>
    <dgm:cxn modelId="{385154EA-572E-4CDA-8FF6-0E120F65B2C8}" type="presOf" srcId="{BF76DD50-9597-4BAE-9F4F-6912B519D3B6}" destId="{73BDEADF-687B-4DE6-B244-655C0EA6098C}" srcOrd="1" destOrd="0" presId="urn:microsoft.com/office/officeart/2005/8/layout/orgChart1"/>
    <dgm:cxn modelId="{8D26A64C-95AD-4286-82FE-CD12B80527EF}" type="presOf" srcId="{341C762A-328F-4F52-97AC-F30768B347AB}" destId="{7E580AEA-1316-44F9-9AAF-278896E22688}" srcOrd="0" destOrd="0" presId="urn:microsoft.com/office/officeart/2005/8/layout/orgChart1"/>
    <dgm:cxn modelId="{2BC4BC10-5AF6-46F0-A0F7-72C0B8002A7D}" type="presOf" srcId="{65A7C0F1-B8FE-44C6-AEB4-4104A0EFC681}" destId="{4C0421DB-A065-4DCC-B57B-D298FD316FE3}" srcOrd="0" destOrd="0" presId="urn:microsoft.com/office/officeart/2005/8/layout/orgChart1"/>
    <dgm:cxn modelId="{43B1070C-B147-4A15-AC07-4FF973FB77E5}" type="presOf" srcId="{DF17F64D-D46D-4A7A-9199-6E4E302493AC}" destId="{EFDCE4FB-6C5B-4143-A315-6B14B3160540}" srcOrd="1" destOrd="0" presId="urn:microsoft.com/office/officeart/2005/8/layout/orgChart1"/>
    <dgm:cxn modelId="{B54495B2-C4FB-47FA-9278-E871540719A4}" type="presOf" srcId="{F04E4FF7-BD34-4488-860C-4A2B7DD1F322}" destId="{C1823C24-C31D-4ABA-9FC4-BD4E64A3F7E6}" srcOrd="0" destOrd="0" presId="urn:microsoft.com/office/officeart/2005/8/layout/orgChart1"/>
    <dgm:cxn modelId="{3B1B414E-2018-436A-941D-8D42C669D0FE}" type="presOf" srcId="{DF17F64D-D46D-4A7A-9199-6E4E302493AC}" destId="{D12C6274-AF06-49B2-B241-7FAED3C3BD2D}" srcOrd="0" destOrd="0" presId="urn:microsoft.com/office/officeart/2005/8/layout/orgChart1"/>
    <dgm:cxn modelId="{728B8399-6162-4406-8598-285A2CB2EE5D}" type="presOf" srcId="{DC263BE7-8228-46B9-84F5-70ACE9911D7C}" destId="{FC153A46-C2DE-4E32-A80F-9BC975A44E87}" srcOrd="0" destOrd="0" presId="urn:microsoft.com/office/officeart/2005/8/layout/orgChart1"/>
    <dgm:cxn modelId="{DCEAFA47-7A0B-4C9E-B6B1-F79BB4C3493E}" srcId="{D4587021-2E45-4067-A700-09FB6C18FC4C}" destId="{DF17F64D-D46D-4A7A-9199-6E4E302493AC}" srcOrd="0" destOrd="0" parTransId="{E73BC4B2-D664-4738-82AE-5B434D83947F}" sibTransId="{AAAE5881-8E85-4451-A168-1F7B3242D21E}"/>
    <dgm:cxn modelId="{00F3BF0D-5C90-4EE3-8619-E7BE53133740}" srcId="{E8DDF611-71B6-47FA-ABA4-BC942C0AA9A1}" destId="{1EF19817-AAFE-4779-9766-53ED969A1984}" srcOrd="0" destOrd="0" parTransId="{87813A10-443E-4B58-AF85-4356B1DC8E41}" sibTransId="{A2A65014-FDFB-4A7C-8259-3C125DF3E21E}"/>
    <dgm:cxn modelId="{49B2A2D5-8321-4FA5-826B-C2D1DB020F30}" type="presOf" srcId="{396A236F-C2DD-428B-95F0-A8E6CAD3DBEA}" destId="{EC94AC67-DEDC-47A2-B28D-A4FB1725D5A7}" srcOrd="0" destOrd="0" presId="urn:microsoft.com/office/officeart/2005/8/layout/orgChart1"/>
    <dgm:cxn modelId="{E1777E48-AE2F-4F5D-998D-7F174FAC01E7}" srcId="{4DD34839-180B-4710-98AB-A7257C64A986}" destId="{A4A311BE-BA8E-4C71-BAFA-E799848E3C4E}" srcOrd="0" destOrd="0" parTransId="{4F9854CE-3F13-4B78-AD29-078FE49634BE}" sibTransId="{DCD59283-E988-4645-BB93-0B9D02A9F478}"/>
    <dgm:cxn modelId="{D77EC7D9-2FF6-453F-BD4A-3149ACA638B0}" type="presOf" srcId="{6424358B-FF2A-4820-9BA1-59066E9DD531}" destId="{B9278E1A-D6C4-4D62-AF89-EDDCAFE82A01}" srcOrd="0" destOrd="0" presId="urn:microsoft.com/office/officeart/2005/8/layout/orgChart1"/>
    <dgm:cxn modelId="{7B7B6033-6BDD-4121-86D4-395F698A6EA3}" srcId="{F3B2B343-1E30-4695-A3C2-2CE124A35D99}" destId="{BF76DD50-9597-4BAE-9F4F-6912B519D3B6}" srcOrd="3" destOrd="0" parTransId="{6FA25248-C0ED-433D-8E1F-466E3EF8D8D8}" sibTransId="{74807ED8-F994-48EE-BD64-17B8946B1876}"/>
    <dgm:cxn modelId="{314B797C-18C5-4B4B-8665-6437739B2A5B}" type="presOf" srcId="{5FC61B5B-D011-40E9-A90D-5BE99CE662C0}" destId="{7DBFC437-D888-47E7-AE2C-E880455D422F}" srcOrd="0" destOrd="0" presId="urn:microsoft.com/office/officeart/2005/8/layout/orgChart1"/>
    <dgm:cxn modelId="{47FAB2B4-27D9-4E8B-B7E0-E8E8E009971D}" type="presOf" srcId="{1EF19817-AAFE-4779-9766-53ED969A1984}" destId="{FAAE13D8-790F-4AEF-A631-01B9DF9BCD95}" srcOrd="0" destOrd="0" presId="urn:microsoft.com/office/officeart/2005/8/layout/orgChart1"/>
    <dgm:cxn modelId="{53750523-D25F-4B55-9FE2-0778FAD76385}" type="presOf" srcId="{A057CACB-1690-44E7-A035-C55F877E3900}" destId="{211F8CB6-6CFB-4C3B-9B6D-752913B6092B}" srcOrd="0" destOrd="0" presId="urn:microsoft.com/office/officeart/2005/8/layout/orgChart1"/>
    <dgm:cxn modelId="{4E9AD83F-D1DC-4EF5-92D7-5DACF53D6A1B}" type="presOf" srcId="{DD1C5D0A-B59D-4309-BDAC-ECD48B8DC169}" destId="{BCCEEF8B-EE5E-4D61-A8CE-024E6A1FA29F}" srcOrd="0" destOrd="0" presId="urn:microsoft.com/office/officeart/2005/8/layout/orgChart1"/>
    <dgm:cxn modelId="{691646E5-04BB-408A-B6EF-5AED9B07E9A5}" srcId="{5FC61B5B-D011-40E9-A90D-5BE99CE662C0}" destId="{F3B2B343-1E30-4695-A3C2-2CE124A35D99}" srcOrd="0" destOrd="0" parTransId="{1D66F046-4BE1-4AFB-B0BA-1C3A42DC8C28}" sibTransId="{7CF2BC3C-B888-4F3F-A6DD-E68552A1CAB1}"/>
    <dgm:cxn modelId="{7523784E-62AF-447D-AEE2-97E3DDA549B4}" type="presOf" srcId="{09F96C34-A11A-43A6-92E4-6F438A6B29CF}" destId="{29B85F42-3917-4F55-9EFC-63E0137CDB5C}" srcOrd="0" destOrd="0" presId="urn:microsoft.com/office/officeart/2005/8/layout/orgChart1"/>
    <dgm:cxn modelId="{0B180C04-C2E5-4DCF-9BA0-51591F7C2711}" type="presOf" srcId="{A2446494-792D-4667-9715-B0AB0FB38E25}" destId="{4CB5049C-8B92-4A2E-BD20-11260380D472}" srcOrd="0" destOrd="0" presId="urn:microsoft.com/office/officeart/2005/8/layout/orgChart1"/>
    <dgm:cxn modelId="{A4C38777-6FCE-4360-BFAD-EF1973169C78}" type="presOf" srcId="{6FA25248-C0ED-433D-8E1F-466E3EF8D8D8}" destId="{8B3F2394-2F5C-46D7-98F3-0E2DA9EA1FDD}" srcOrd="0" destOrd="0" presId="urn:microsoft.com/office/officeart/2005/8/layout/orgChart1"/>
    <dgm:cxn modelId="{5E0031F5-9D43-43E1-9D49-F18CFD1F4372}" type="presOf" srcId="{87813A10-443E-4B58-AF85-4356B1DC8E41}" destId="{B348A89E-C312-4618-AF5B-83B288B13360}" srcOrd="0" destOrd="0" presId="urn:microsoft.com/office/officeart/2005/8/layout/orgChart1"/>
    <dgm:cxn modelId="{76835C1D-A95F-4CE2-8F68-461C62012C0B}" type="presOf" srcId="{86BF4D60-0D53-41D3-A265-08561BD8E222}" destId="{E09E3E28-8245-4C66-A025-DD297623E67E}" srcOrd="0" destOrd="0" presId="urn:microsoft.com/office/officeart/2005/8/layout/orgChart1"/>
    <dgm:cxn modelId="{A9CA4708-46C8-41C9-B952-B2A8D8D85815}" srcId="{35D1D089-B474-4332-9030-D481F1F5C602}" destId="{86BF4D60-0D53-41D3-A265-08561BD8E222}" srcOrd="0" destOrd="0" parTransId="{DD1C5D0A-B59D-4309-BDAC-ECD48B8DC169}" sibTransId="{B4085EF4-1F8A-4AF2-9F4B-7E7C8A5BB8B7}"/>
    <dgm:cxn modelId="{2CA208B8-063E-4BFB-A201-E7210AC66588}" srcId="{E8DDF611-71B6-47FA-ABA4-BC942C0AA9A1}" destId="{35D1D089-B474-4332-9030-D481F1F5C602}" srcOrd="1" destOrd="0" parTransId="{BC5F1970-6E77-42F5-B649-68899ED642A0}" sibTransId="{64379D56-D769-4E6D-B8EC-304A0707AD3A}"/>
    <dgm:cxn modelId="{374B1945-82F0-43D6-90CC-F104982A3A1B}" srcId="{F3B2B343-1E30-4695-A3C2-2CE124A35D99}" destId="{E8DDF611-71B6-47FA-ABA4-BC942C0AA9A1}" srcOrd="1" destOrd="0" parTransId="{A2446494-792D-4667-9715-B0AB0FB38E25}" sibTransId="{C2846ED1-1719-45C9-A3B6-770A8253F019}"/>
    <dgm:cxn modelId="{2404FACC-35C4-49AC-9D67-281D463256B8}" type="presOf" srcId="{F3B2B343-1E30-4695-A3C2-2CE124A35D99}" destId="{2A281A6E-A958-4D92-8EBB-6F2F986BE10C}" srcOrd="1" destOrd="0" presId="urn:microsoft.com/office/officeart/2005/8/layout/orgChart1"/>
    <dgm:cxn modelId="{5F24A4E5-82BD-474A-90E4-4BA979B82F24}" srcId="{BF76DD50-9597-4BAE-9F4F-6912B519D3B6}" destId="{09F96C34-A11A-43A6-92E4-6F438A6B29CF}" srcOrd="0" destOrd="0" parTransId="{396A236F-C2DD-428B-95F0-A8E6CAD3DBEA}" sibTransId="{4A6AF59C-60AA-4612-92E9-E3AA78D0F4CA}"/>
    <dgm:cxn modelId="{611ADA84-384C-43A9-9FA6-E52E1922010C}" type="presOf" srcId="{4F9854CE-3F13-4B78-AD29-078FE49634BE}" destId="{23F37167-BD2C-4A1C-8003-C48DC1F83F45}" srcOrd="0" destOrd="0" presId="urn:microsoft.com/office/officeart/2005/8/layout/orgChart1"/>
    <dgm:cxn modelId="{C1B5319E-A4DF-4AFB-A887-A4DE5C41548D}" type="presOf" srcId="{341C762A-328F-4F52-97AC-F30768B347AB}" destId="{6A855A53-B3DF-448E-B6B2-40B639141F64}" srcOrd="1" destOrd="0" presId="urn:microsoft.com/office/officeart/2005/8/layout/orgChart1"/>
    <dgm:cxn modelId="{4E313C17-8956-4DB1-9C89-26CFBFE1A99B}" type="presOf" srcId="{F3B2B343-1E30-4695-A3C2-2CE124A35D99}" destId="{DA051327-6F84-44BF-BA5B-0A30DD647635}" srcOrd="0" destOrd="0" presId="urn:microsoft.com/office/officeart/2005/8/layout/orgChart1"/>
    <dgm:cxn modelId="{8C76B285-D386-4817-9C2F-58F9F4AB9B00}" type="presOf" srcId="{DA8F9B91-0B50-4995-991A-BFDA7C6FFE20}" destId="{545AF000-0978-415F-BD06-CE8BE1C458DC}" srcOrd="0" destOrd="0" presId="urn:microsoft.com/office/officeart/2005/8/layout/orgChart1"/>
    <dgm:cxn modelId="{B3621DA0-BE81-4C65-9AFF-8744EC017E35}" type="presOf" srcId="{80E239CA-D910-4E57-9D29-36752DDE6B3B}" destId="{2D0FB526-51A3-4525-BD45-4A40E3614397}" srcOrd="1" destOrd="0" presId="urn:microsoft.com/office/officeart/2005/8/layout/orgChart1"/>
    <dgm:cxn modelId="{F68E50C1-FBA7-47E8-B1F0-146CAADF7B84}" srcId="{341C762A-328F-4F52-97AC-F30768B347AB}" destId="{80E239CA-D910-4E57-9D29-36752DDE6B3B}" srcOrd="0" destOrd="0" parTransId="{A3EA79AF-EAD4-467F-9BD5-907D7F731F1E}" sibTransId="{C107089E-45A9-4C6B-B02B-C4BBD01CC56D}"/>
    <dgm:cxn modelId="{CD070738-83FF-4F8C-9B6D-68532E1C32C7}" type="presOf" srcId="{D4587021-2E45-4067-A700-09FB6C18FC4C}" destId="{19F84C8E-5FB1-4BD0-A085-B54E4B197ED6}" srcOrd="1" destOrd="0" presId="urn:microsoft.com/office/officeart/2005/8/layout/orgChart1"/>
    <dgm:cxn modelId="{0626BC9C-12D6-4929-B0CB-442BF8BB45A2}" srcId="{D4587021-2E45-4067-A700-09FB6C18FC4C}" destId="{341C762A-328F-4F52-97AC-F30768B347AB}" srcOrd="1" destOrd="0" parTransId="{954EBC71-3022-4DC7-B2FB-FB987B1BE7CC}" sibTransId="{BE024EFC-15AC-49FC-BCA9-7DFF6447BB11}"/>
    <dgm:cxn modelId="{A630F5BA-3C7F-43AC-9931-A1E1F448E7FD}" type="presOf" srcId="{A3EA79AF-EAD4-467F-9BD5-907D7F731F1E}" destId="{C30AD32A-D81A-4AD9-B065-B02B1F47C73A}" srcOrd="0" destOrd="0" presId="urn:microsoft.com/office/officeart/2005/8/layout/orgChart1"/>
    <dgm:cxn modelId="{B4007AB6-7BB2-49CD-A61F-E8AE7D5A2E47}" type="presOf" srcId="{86BF4D60-0D53-41D3-A265-08561BD8E222}" destId="{D4E3D6FF-6002-4981-8AFF-FB24F1045952}" srcOrd="1" destOrd="0" presId="urn:microsoft.com/office/officeart/2005/8/layout/orgChart1"/>
    <dgm:cxn modelId="{49089A65-32F8-45F2-B3D5-CCD765819319}" type="presOf" srcId="{0D306E73-6ABD-41DE-BE3E-8A3D3157680F}" destId="{04344C48-C71D-4B4B-A964-97E5C75AD41A}" srcOrd="1" destOrd="0" presId="urn:microsoft.com/office/officeart/2005/8/layout/orgChart1"/>
    <dgm:cxn modelId="{FC945822-77E9-4E73-9085-765D458EEE59}" type="presOf" srcId="{4DD34839-180B-4710-98AB-A7257C64A986}" destId="{AE4BF141-67FF-4E1C-A751-EC82F5D91AAF}" srcOrd="0" destOrd="0" presId="urn:microsoft.com/office/officeart/2005/8/layout/orgChart1"/>
    <dgm:cxn modelId="{E34334F1-67E0-476B-ABA8-0D2408055716}" type="presOf" srcId="{09F96C34-A11A-43A6-92E4-6F438A6B29CF}" destId="{737A76D7-9888-4523-B989-58B26B14CFD6}" srcOrd="1" destOrd="0" presId="urn:microsoft.com/office/officeart/2005/8/layout/orgChart1"/>
    <dgm:cxn modelId="{4E2A6B03-096F-40FB-84E8-222D64CA024E}" type="presOf" srcId="{A4A311BE-BA8E-4C71-BAFA-E799848E3C4E}" destId="{773D5FBA-8E1E-42CB-BDE7-97E2495485EE}" srcOrd="1" destOrd="0" presId="urn:microsoft.com/office/officeart/2005/8/layout/orgChart1"/>
    <dgm:cxn modelId="{30F592AB-6112-43A8-BC0F-AAE5D82E06C1}" type="presOf" srcId="{25E6FC77-73F9-4826-A4A9-E34F330F9CF2}" destId="{2A3CAFB4-0CE9-4836-AFFD-E05D22A61361}" srcOrd="0" destOrd="0" presId="urn:microsoft.com/office/officeart/2005/8/layout/orgChart1"/>
    <dgm:cxn modelId="{EBE8D369-BBA6-450E-88CA-FA4E363E7A88}" srcId="{25E6FC77-73F9-4826-A4A9-E34F330F9CF2}" destId="{0D306E73-6ABD-41DE-BE3E-8A3D3157680F}" srcOrd="0" destOrd="0" parTransId="{0C878B3C-81FF-4C66-90A6-D0095F97E1B8}" sibTransId="{1F3E56E6-1FF6-48C1-B945-0746CA3CCBBB}"/>
    <dgm:cxn modelId="{74E02B04-3789-41FF-B62E-404EE1E14EF5}" srcId="{704C1802-A326-4E6C-8470-1F2A3B8D548F}" destId="{25E6FC77-73F9-4826-A4A9-E34F330F9CF2}" srcOrd="0" destOrd="0" parTransId="{AF7263F4-4EC9-4774-89DB-6B2E60D3D7B2}" sibTransId="{8946479C-A382-4B87-A480-C62C089E9669}"/>
    <dgm:cxn modelId="{FFCB8C20-0848-44F3-B865-ECA372801BFC}" srcId="{F3B2B343-1E30-4695-A3C2-2CE124A35D99}" destId="{4DD34839-180B-4710-98AB-A7257C64A986}" srcOrd="2" destOrd="0" parTransId="{DC263BE7-8228-46B9-84F5-70ACE9911D7C}" sibTransId="{91819779-212A-408B-B315-F05B61BECBF1}"/>
    <dgm:cxn modelId="{176F94D6-C09E-42F8-9CB7-61902DAB512F}" type="presOf" srcId="{E8DDF611-71B6-47FA-ABA4-BC942C0AA9A1}" destId="{4C0091A7-1A85-4A17-A384-CDE4F708E719}" srcOrd="1" destOrd="0" presId="urn:microsoft.com/office/officeart/2005/8/layout/orgChart1"/>
    <dgm:cxn modelId="{077561FB-22A9-4A6D-A4CE-B57153AABF35}" type="presOf" srcId="{D4587021-2E45-4067-A700-09FB6C18FC4C}" destId="{A3C1706F-21BC-43C5-9560-BDC9D4045024}" srcOrd="0" destOrd="0" presId="urn:microsoft.com/office/officeart/2005/8/layout/orgChart1"/>
    <dgm:cxn modelId="{4305046F-3CF3-43E3-AFCC-57766367EADA}" srcId="{DF17F64D-D46D-4A7A-9199-6E4E302493AC}" destId="{4AB2128B-DD4A-4DE5-AC94-40B9046C9780}" srcOrd="1" destOrd="0" parTransId="{DA8F9B91-0B50-4995-991A-BFDA7C6FFE20}" sibTransId="{2819139C-A111-4C5C-98F3-D117505A314A}"/>
    <dgm:cxn modelId="{AD80FF63-4FB4-40F3-BBF3-40A5C3FB0E64}" type="presOf" srcId="{BC5F1970-6E77-42F5-B649-68899ED642A0}" destId="{39A5F088-5984-4C6C-B951-A0708DA97B0B}" srcOrd="0" destOrd="0" presId="urn:microsoft.com/office/officeart/2005/8/layout/orgChart1"/>
    <dgm:cxn modelId="{F4A4A4DF-11EB-4365-928D-C18EFBE8114B}" type="presOf" srcId="{35D1D089-B474-4332-9030-D481F1F5C602}" destId="{EAFD32A3-37F2-4AF1-8E5A-58F0975BA4AD}" srcOrd="0" destOrd="0" presId="urn:microsoft.com/office/officeart/2005/8/layout/orgChart1"/>
    <dgm:cxn modelId="{97DD2D19-14AF-4697-AB50-0630108C576C}" type="presOf" srcId="{80E239CA-D910-4E57-9D29-36752DDE6B3B}" destId="{A8D8D941-8AB6-4927-9834-25922CAB457D}" srcOrd="0" destOrd="0" presId="urn:microsoft.com/office/officeart/2005/8/layout/orgChart1"/>
    <dgm:cxn modelId="{A03FB0FB-6D81-431E-8E44-9A7E4912F479}" type="presOf" srcId="{4DD34839-180B-4710-98AB-A7257C64A986}" destId="{4203BFAC-385F-4327-A34E-FFA19D7F0F6C}" srcOrd="1" destOrd="0" presId="urn:microsoft.com/office/officeart/2005/8/layout/orgChart1"/>
    <dgm:cxn modelId="{3450D007-A42A-4A0C-88E8-9D1AAFEBCA5D}" type="presOf" srcId="{5FC61B5B-D011-40E9-A90D-5BE99CE662C0}" destId="{7C1A6FF2-A5B7-49B1-8690-0F0EE8F4002C}" srcOrd="1" destOrd="0" presId="urn:microsoft.com/office/officeart/2005/8/layout/orgChart1"/>
    <dgm:cxn modelId="{CE1ED338-AA31-4D47-845F-4121DE36093F}" type="presOf" srcId="{CD92DCA0-D5B7-4130-A172-B3D6233B80A1}" destId="{3F353CBD-7C37-4313-B830-8737AFA23EE9}" srcOrd="0" destOrd="0" presId="urn:microsoft.com/office/officeart/2005/8/layout/orgChart1"/>
    <dgm:cxn modelId="{12DF4ADF-944D-4675-8591-BE79455DEF92}" srcId="{F3B2B343-1E30-4695-A3C2-2CE124A35D99}" destId="{D4587021-2E45-4067-A700-09FB6C18FC4C}" srcOrd="0" destOrd="0" parTransId="{A057CACB-1690-44E7-A035-C55F877E3900}" sibTransId="{E284741F-9077-40ED-96BD-4364B7F9FBC5}"/>
    <dgm:cxn modelId="{085B2FCC-1097-4D85-A658-17900599029E}" type="presOf" srcId="{F04E4FF7-BD34-4488-860C-4A2B7DD1F322}" destId="{4E963E6E-4B54-4B3A-B4BB-A630BEB129D1}" srcOrd="1" destOrd="0" presId="urn:microsoft.com/office/officeart/2005/8/layout/orgChart1"/>
    <dgm:cxn modelId="{D2FCB1AC-EF06-43D5-8B31-078F17BB736E}" type="presOf" srcId="{352FD5C0-893B-4E38-9BEB-578D59015F83}" destId="{99A4D11C-6C38-4CCD-9379-C715491C9682}" srcOrd="1" destOrd="0" presId="urn:microsoft.com/office/officeart/2005/8/layout/orgChart1"/>
    <dgm:cxn modelId="{FB688C38-133B-4524-B8AC-D93B462AE6C7}" type="presOf" srcId="{BEF6B389-4EA7-48DB-9DE8-D266DD1D97EB}" destId="{A41AA9A5-28A2-4119-9F71-CCF4E5992F14}" srcOrd="0" destOrd="0" presId="urn:microsoft.com/office/officeart/2005/8/layout/orgChart1"/>
    <dgm:cxn modelId="{C869864C-A18D-4A4E-AD04-53A53593D5C9}" type="presOf" srcId="{25E6FC77-73F9-4826-A4A9-E34F330F9CF2}" destId="{D2A0D675-743B-4BF9-84A5-DECF30FE0B33}" srcOrd="1" destOrd="0" presId="urn:microsoft.com/office/officeart/2005/8/layout/orgChart1"/>
    <dgm:cxn modelId="{CFF4E891-5872-46A5-B64F-3B8E22E510FF}" type="presOf" srcId="{4AB2128B-DD4A-4DE5-AC94-40B9046C9780}" destId="{A4C1E947-370A-48FF-B40B-D584FA4180C9}" srcOrd="0" destOrd="0" presId="urn:microsoft.com/office/officeart/2005/8/layout/orgChart1"/>
    <dgm:cxn modelId="{B8356B4C-5DAE-443F-AFFE-DA65CC7A001E}" type="presOf" srcId="{F099042F-3156-4A2E-A6F6-F557198DDCA5}" destId="{5736C7FE-9A92-412D-BE50-87CEEF0D9F9A}" srcOrd="0" destOrd="0" presId="urn:microsoft.com/office/officeart/2005/8/layout/orgChart1"/>
    <dgm:cxn modelId="{F798D04A-C857-4A41-847C-89430586FEC6}" type="presOf" srcId="{4AB2128B-DD4A-4DE5-AC94-40B9046C9780}" destId="{00CBDF0A-53D7-46EC-B0F7-405719420AC4}" srcOrd="1" destOrd="0" presId="urn:microsoft.com/office/officeart/2005/8/layout/orgChart1"/>
    <dgm:cxn modelId="{00FA3DBE-0246-4C0C-AB4A-90C29F5E305F}" type="presOf" srcId="{CD92DCA0-D5B7-4130-A172-B3D6233B80A1}" destId="{EB0EEF48-841E-4FC3-82D1-92A038B30D31}" srcOrd="1" destOrd="0" presId="urn:microsoft.com/office/officeart/2005/8/layout/orgChart1"/>
    <dgm:cxn modelId="{424821DB-80C2-4CF8-9850-930B1C769521}" srcId="{0D306E73-6ABD-41DE-BE3E-8A3D3157680F}" destId="{5FC61B5B-D011-40E9-A90D-5BE99CE662C0}" srcOrd="0" destOrd="0" parTransId="{F099042F-3156-4A2E-A6F6-F557198DDCA5}" sibTransId="{DC5BC4FA-EB79-46DA-93EF-6BB13E249ED2}"/>
    <dgm:cxn modelId="{A4F042DE-C19D-4E90-9A1E-AA20B89DD270}" type="presOf" srcId="{0D306E73-6ABD-41DE-BE3E-8A3D3157680F}" destId="{817299E9-F4FE-48ED-A725-F0F42A872CEE}" srcOrd="0" destOrd="0" presId="urn:microsoft.com/office/officeart/2005/8/layout/orgChart1"/>
    <dgm:cxn modelId="{317019AD-72EA-4319-A690-5E0C7672C127}" type="presOf" srcId="{704C1802-A326-4E6C-8470-1F2A3B8D548F}" destId="{52D933C7-E9AD-4A7A-B8AA-44D61B7616E1}" srcOrd="0" destOrd="0" presId="urn:microsoft.com/office/officeart/2005/8/layout/orgChart1"/>
    <dgm:cxn modelId="{89898120-B8FD-4DE2-9611-8977A5606122}" type="presOf" srcId="{352FD5C0-893B-4E38-9BEB-578D59015F83}" destId="{038AD837-C137-4C08-A0BE-E2A272555BA7}" srcOrd="0" destOrd="0" presId="urn:microsoft.com/office/officeart/2005/8/layout/orgChart1"/>
    <dgm:cxn modelId="{C160692C-D746-4F08-9CBE-10D876B1EDEA}" type="presOf" srcId="{E8DDF611-71B6-47FA-ABA4-BC942C0AA9A1}" destId="{1CF50D82-155D-4AFD-8317-360E00A20ACF}" srcOrd="0" destOrd="0" presId="urn:microsoft.com/office/officeart/2005/8/layout/orgChart1"/>
    <dgm:cxn modelId="{52EA9E4C-136B-4B77-AF3C-8D54C4986B39}" type="presOf" srcId="{954EBC71-3022-4DC7-B2FB-FB987B1BE7CC}" destId="{3C9C9032-2399-4501-8786-6ADEDD65C99E}" srcOrd="0" destOrd="0" presId="urn:microsoft.com/office/officeart/2005/8/layout/orgChart1"/>
    <dgm:cxn modelId="{2DB0D76C-8AA3-4F33-8DE2-03FCD897BF54}" type="presOf" srcId="{1D66F046-4BE1-4AFB-B0BA-1C3A42DC8C28}" destId="{C92A74CA-7A43-4971-B385-D8FC78F139D0}" srcOrd="0" destOrd="0" presId="urn:microsoft.com/office/officeart/2005/8/layout/orgChart1"/>
    <dgm:cxn modelId="{BD254FDC-48FC-4BAC-A587-9756592222FB}" srcId="{1EF19817-AAFE-4779-9766-53ED969A1984}" destId="{352FD5C0-893B-4E38-9BEB-578D59015F83}" srcOrd="1" destOrd="0" parTransId="{BEF6B389-4EA7-48DB-9DE8-D266DD1D97EB}" sibTransId="{74EA61CC-BE38-4F76-9C13-ABB588D8B492}"/>
    <dgm:cxn modelId="{5F15E0C3-35F6-4A95-8FE0-6EB6D126F86E}" type="presParOf" srcId="{52D933C7-E9AD-4A7A-B8AA-44D61B7616E1}" destId="{8EFF793A-E78C-43E8-9BE5-03AC46B7144E}" srcOrd="0" destOrd="0" presId="urn:microsoft.com/office/officeart/2005/8/layout/orgChart1"/>
    <dgm:cxn modelId="{64AD3D0C-9003-4B3B-9884-7FFC303E0709}" type="presParOf" srcId="{8EFF793A-E78C-43E8-9BE5-03AC46B7144E}" destId="{038C4FFD-5FCA-4EE8-9E27-E6D497858CBB}" srcOrd="0" destOrd="0" presId="urn:microsoft.com/office/officeart/2005/8/layout/orgChart1"/>
    <dgm:cxn modelId="{BEB53625-C1EC-42BD-BC56-F43E4F2FF246}" type="presParOf" srcId="{038C4FFD-5FCA-4EE8-9E27-E6D497858CBB}" destId="{2A3CAFB4-0CE9-4836-AFFD-E05D22A61361}" srcOrd="0" destOrd="0" presId="urn:microsoft.com/office/officeart/2005/8/layout/orgChart1"/>
    <dgm:cxn modelId="{FD5045EF-7684-4BA0-9CD0-46CEF37C5EB6}" type="presParOf" srcId="{038C4FFD-5FCA-4EE8-9E27-E6D497858CBB}" destId="{D2A0D675-743B-4BF9-84A5-DECF30FE0B33}" srcOrd="1" destOrd="0" presId="urn:microsoft.com/office/officeart/2005/8/layout/orgChart1"/>
    <dgm:cxn modelId="{E6981D97-5BA1-4116-9B9E-9401B0FD9AFE}" type="presParOf" srcId="{8EFF793A-E78C-43E8-9BE5-03AC46B7144E}" destId="{43C0EB4C-3652-4E6D-9A7E-870CEF50C335}" srcOrd="1" destOrd="0" presId="urn:microsoft.com/office/officeart/2005/8/layout/orgChart1"/>
    <dgm:cxn modelId="{E318EE74-DA42-4BD9-B537-2C32145E9D74}" type="presParOf" srcId="{43C0EB4C-3652-4E6D-9A7E-870CEF50C335}" destId="{82CA9823-6C2D-4843-B8A3-B2700F46B3A0}" srcOrd="0" destOrd="0" presId="urn:microsoft.com/office/officeart/2005/8/layout/orgChart1"/>
    <dgm:cxn modelId="{30A492F5-6BFE-4C24-B504-BF422C3EF854}" type="presParOf" srcId="{43C0EB4C-3652-4E6D-9A7E-870CEF50C335}" destId="{037F4C2C-AA79-4D41-B6D7-358B4EAEEE97}" srcOrd="1" destOrd="0" presId="urn:microsoft.com/office/officeart/2005/8/layout/orgChart1"/>
    <dgm:cxn modelId="{DA70B529-1D77-4E45-B1F2-5523CBA3EDE3}" type="presParOf" srcId="{037F4C2C-AA79-4D41-B6D7-358B4EAEEE97}" destId="{62D802E7-AD72-42A3-997F-DF5B7F1F764A}" srcOrd="0" destOrd="0" presId="urn:microsoft.com/office/officeart/2005/8/layout/orgChart1"/>
    <dgm:cxn modelId="{F0CA3F00-B461-4292-9328-E77CA6114C14}" type="presParOf" srcId="{62D802E7-AD72-42A3-997F-DF5B7F1F764A}" destId="{817299E9-F4FE-48ED-A725-F0F42A872CEE}" srcOrd="0" destOrd="0" presId="urn:microsoft.com/office/officeart/2005/8/layout/orgChart1"/>
    <dgm:cxn modelId="{A639EC8F-1B64-4B8E-9EAC-ECC865DE0C7D}" type="presParOf" srcId="{62D802E7-AD72-42A3-997F-DF5B7F1F764A}" destId="{04344C48-C71D-4B4B-A964-97E5C75AD41A}" srcOrd="1" destOrd="0" presId="urn:microsoft.com/office/officeart/2005/8/layout/orgChart1"/>
    <dgm:cxn modelId="{A3837244-0C1E-444B-8EA5-84EF0098C593}" type="presParOf" srcId="{037F4C2C-AA79-4D41-B6D7-358B4EAEEE97}" destId="{8D1E4D36-4EAB-4D5D-AF96-1E9D9BBE92A6}" srcOrd="1" destOrd="0" presId="urn:microsoft.com/office/officeart/2005/8/layout/orgChart1"/>
    <dgm:cxn modelId="{E3297C8F-ED83-4D44-A49A-7F4ABDDB958B}" type="presParOf" srcId="{8D1E4D36-4EAB-4D5D-AF96-1E9D9BBE92A6}" destId="{5736C7FE-9A92-412D-BE50-87CEEF0D9F9A}" srcOrd="0" destOrd="0" presId="urn:microsoft.com/office/officeart/2005/8/layout/orgChart1"/>
    <dgm:cxn modelId="{27DF3A5D-2E9B-4F74-A18F-435C8936AFB9}" type="presParOf" srcId="{8D1E4D36-4EAB-4D5D-AF96-1E9D9BBE92A6}" destId="{983DB003-8BE7-4927-951E-DFD18166B632}" srcOrd="1" destOrd="0" presId="urn:microsoft.com/office/officeart/2005/8/layout/orgChart1"/>
    <dgm:cxn modelId="{F1655B6A-1F84-4329-BE20-E8D3CA6545C8}" type="presParOf" srcId="{983DB003-8BE7-4927-951E-DFD18166B632}" destId="{4AF2EA42-3A07-4829-A5D7-A943E66C9502}" srcOrd="0" destOrd="0" presId="urn:microsoft.com/office/officeart/2005/8/layout/orgChart1"/>
    <dgm:cxn modelId="{25778342-C179-4674-A504-806D28FA1313}" type="presParOf" srcId="{4AF2EA42-3A07-4829-A5D7-A943E66C9502}" destId="{7DBFC437-D888-47E7-AE2C-E880455D422F}" srcOrd="0" destOrd="0" presId="urn:microsoft.com/office/officeart/2005/8/layout/orgChart1"/>
    <dgm:cxn modelId="{86E3F88F-6B3C-4233-BCA0-30E76CCE41E2}" type="presParOf" srcId="{4AF2EA42-3A07-4829-A5D7-A943E66C9502}" destId="{7C1A6FF2-A5B7-49B1-8690-0F0EE8F4002C}" srcOrd="1" destOrd="0" presId="urn:microsoft.com/office/officeart/2005/8/layout/orgChart1"/>
    <dgm:cxn modelId="{A4706E48-46DB-413E-9ECF-8A7724024975}" type="presParOf" srcId="{983DB003-8BE7-4927-951E-DFD18166B632}" destId="{246C3921-B297-4364-B866-5F99C37FDB22}" srcOrd="1" destOrd="0" presId="urn:microsoft.com/office/officeart/2005/8/layout/orgChart1"/>
    <dgm:cxn modelId="{914D836F-F50F-45F1-9D2E-E36B34BCA3F7}" type="presParOf" srcId="{246C3921-B297-4364-B866-5F99C37FDB22}" destId="{C92A74CA-7A43-4971-B385-D8FC78F139D0}" srcOrd="0" destOrd="0" presId="urn:microsoft.com/office/officeart/2005/8/layout/orgChart1"/>
    <dgm:cxn modelId="{EB993704-E57D-47DF-A136-9947D990E438}" type="presParOf" srcId="{246C3921-B297-4364-B866-5F99C37FDB22}" destId="{0011C810-8DFF-4640-9A58-792D4B433AA6}" srcOrd="1" destOrd="0" presId="urn:microsoft.com/office/officeart/2005/8/layout/orgChart1"/>
    <dgm:cxn modelId="{93699019-0DA1-416E-A4A0-EC5F7CC3FECB}" type="presParOf" srcId="{0011C810-8DFF-4640-9A58-792D4B433AA6}" destId="{12DF4358-9587-4188-90EC-C86DBD979A6F}" srcOrd="0" destOrd="0" presId="urn:microsoft.com/office/officeart/2005/8/layout/orgChart1"/>
    <dgm:cxn modelId="{17F14E85-5B8B-48C5-B117-F4DEB454A8E2}" type="presParOf" srcId="{12DF4358-9587-4188-90EC-C86DBD979A6F}" destId="{DA051327-6F84-44BF-BA5B-0A30DD647635}" srcOrd="0" destOrd="0" presId="urn:microsoft.com/office/officeart/2005/8/layout/orgChart1"/>
    <dgm:cxn modelId="{5393DE93-7F2B-420D-B2AF-A7106FD8C053}" type="presParOf" srcId="{12DF4358-9587-4188-90EC-C86DBD979A6F}" destId="{2A281A6E-A958-4D92-8EBB-6F2F986BE10C}" srcOrd="1" destOrd="0" presId="urn:microsoft.com/office/officeart/2005/8/layout/orgChart1"/>
    <dgm:cxn modelId="{3FCD36BC-D5D9-43C3-A956-05CF6FCA3D4B}" type="presParOf" srcId="{0011C810-8DFF-4640-9A58-792D4B433AA6}" destId="{EECA350D-1959-4576-9532-49743E9DEC1C}" srcOrd="1" destOrd="0" presId="urn:microsoft.com/office/officeart/2005/8/layout/orgChart1"/>
    <dgm:cxn modelId="{69998883-0D89-4E98-8289-83867A0F3C01}" type="presParOf" srcId="{EECA350D-1959-4576-9532-49743E9DEC1C}" destId="{211F8CB6-6CFB-4C3B-9B6D-752913B6092B}" srcOrd="0" destOrd="0" presId="urn:microsoft.com/office/officeart/2005/8/layout/orgChart1"/>
    <dgm:cxn modelId="{D00D8A54-DB36-4A80-8123-856F04FEE688}" type="presParOf" srcId="{EECA350D-1959-4576-9532-49743E9DEC1C}" destId="{FEBAF827-6996-444B-B01B-50A6E38C361A}" srcOrd="1" destOrd="0" presId="urn:microsoft.com/office/officeart/2005/8/layout/orgChart1"/>
    <dgm:cxn modelId="{8A3BCE66-DE5E-49CC-9525-D74051C3C7BE}" type="presParOf" srcId="{FEBAF827-6996-444B-B01B-50A6E38C361A}" destId="{D0D051F7-73EC-4D6F-8D12-87596BCE28B0}" srcOrd="0" destOrd="0" presId="urn:microsoft.com/office/officeart/2005/8/layout/orgChart1"/>
    <dgm:cxn modelId="{6FA631E3-2FD5-415C-BD4B-3F7B909B9C44}" type="presParOf" srcId="{D0D051F7-73EC-4D6F-8D12-87596BCE28B0}" destId="{A3C1706F-21BC-43C5-9560-BDC9D4045024}" srcOrd="0" destOrd="0" presId="urn:microsoft.com/office/officeart/2005/8/layout/orgChart1"/>
    <dgm:cxn modelId="{EE9F4643-0555-4560-BD98-48112416573D}" type="presParOf" srcId="{D0D051F7-73EC-4D6F-8D12-87596BCE28B0}" destId="{19F84C8E-5FB1-4BD0-A085-B54E4B197ED6}" srcOrd="1" destOrd="0" presId="urn:microsoft.com/office/officeart/2005/8/layout/orgChart1"/>
    <dgm:cxn modelId="{47FEB7A7-D571-49B6-944E-228E1A62AC4B}" type="presParOf" srcId="{FEBAF827-6996-444B-B01B-50A6E38C361A}" destId="{1D3C86E6-3A6A-4A66-B778-D43FB8F88F94}" srcOrd="1" destOrd="0" presId="urn:microsoft.com/office/officeart/2005/8/layout/orgChart1"/>
    <dgm:cxn modelId="{C60639F8-3880-42C3-BF9A-87EAF09D6087}" type="presParOf" srcId="{1D3C86E6-3A6A-4A66-B778-D43FB8F88F94}" destId="{0C6D447C-8FAC-4768-99DE-29CE6D8D9D11}" srcOrd="0" destOrd="0" presId="urn:microsoft.com/office/officeart/2005/8/layout/orgChart1"/>
    <dgm:cxn modelId="{24CC142C-D8C0-4C55-9D27-36ECE35ECF39}" type="presParOf" srcId="{1D3C86E6-3A6A-4A66-B778-D43FB8F88F94}" destId="{AD47C017-ED06-44D9-9906-C4BE6DB54339}" srcOrd="1" destOrd="0" presId="urn:microsoft.com/office/officeart/2005/8/layout/orgChart1"/>
    <dgm:cxn modelId="{764CB9F1-B9FE-4EF0-B4E2-EAFD08CE7AC1}" type="presParOf" srcId="{AD47C017-ED06-44D9-9906-C4BE6DB54339}" destId="{7D43F19D-F297-4330-BEA8-4836F8512E81}" srcOrd="0" destOrd="0" presId="urn:microsoft.com/office/officeart/2005/8/layout/orgChart1"/>
    <dgm:cxn modelId="{243DCB58-FDCF-49D9-967C-D7AF686B5580}" type="presParOf" srcId="{7D43F19D-F297-4330-BEA8-4836F8512E81}" destId="{D12C6274-AF06-49B2-B241-7FAED3C3BD2D}" srcOrd="0" destOrd="0" presId="urn:microsoft.com/office/officeart/2005/8/layout/orgChart1"/>
    <dgm:cxn modelId="{136FD18E-29C4-416D-944A-A8005D6E6E0D}" type="presParOf" srcId="{7D43F19D-F297-4330-BEA8-4836F8512E81}" destId="{EFDCE4FB-6C5B-4143-A315-6B14B3160540}" srcOrd="1" destOrd="0" presId="urn:microsoft.com/office/officeart/2005/8/layout/orgChart1"/>
    <dgm:cxn modelId="{E2503294-BEFA-4095-A417-F6103A998D19}" type="presParOf" srcId="{AD47C017-ED06-44D9-9906-C4BE6DB54339}" destId="{BDD5C707-A496-4E38-8236-542E77321E44}" srcOrd="1" destOrd="0" presId="urn:microsoft.com/office/officeart/2005/8/layout/orgChart1"/>
    <dgm:cxn modelId="{5515D5E8-7302-4FE1-9E07-0C2E623C0DC5}" type="presParOf" srcId="{BDD5C707-A496-4E38-8236-542E77321E44}" destId="{4C0421DB-A065-4DCC-B57B-D298FD316FE3}" srcOrd="0" destOrd="0" presId="urn:microsoft.com/office/officeart/2005/8/layout/orgChart1"/>
    <dgm:cxn modelId="{BEB3E40D-1031-4E4A-A896-8CDF96AFD11F}" type="presParOf" srcId="{BDD5C707-A496-4E38-8236-542E77321E44}" destId="{49BC162B-5C7F-4ADF-929C-C3D930E1D9A5}" srcOrd="1" destOrd="0" presId="urn:microsoft.com/office/officeart/2005/8/layout/orgChart1"/>
    <dgm:cxn modelId="{0A3FB00C-E398-4FB5-858B-F7018ECA3A7A}" type="presParOf" srcId="{49BC162B-5C7F-4ADF-929C-C3D930E1D9A5}" destId="{D2F5B7CF-6988-4D23-973C-C52D08CC9F96}" srcOrd="0" destOrd="0" presId="urn:microsoft.com/office/officeart/2005/8/layout/orgChart1"/>
    <dgm:cxn modelId="{B4934392-9DB1-44DF-9878-ED8EF6A65E9C}" type="presParOf" srcId="{D2F5B7CF-6988-4D23-973C-C52D08CC9F96}" destId="{3F353CBD-7C37-4313-B830-8737AFA23EE9}" srcOrd="0" destOrd="0" presId="urn:microsoft.com/office/officeart/2005/8/layout/orgChart1"/>
    <dgm:cxn modelId="{F2EFEADF-4C0F-48A9-8878-DB821A058E09}" type="presParOf" srcId="{D2F5B7CF-6988-4D23-973C-C52D08CC9F96}" destId="{EB0EEF48-841E-4FC3-82D1-92A038B30D31}" srcOrd="1" destOrd="0" presId="urn:microsoft.com/office/officeart/2005/8/layout/orgChart1"/>
    <dgm:cxn modelId="{36F21E14-9170-4679-A064-32B830F71D76}" type="presParOf" srcId="{49BC162B-5C7F-4ADF-929C-C3D930E1D9A5}" destId="{31AD1488-8F78-4DB8-9D14-6C7930014E7F}" srcOrd="1" destOrd="0" presId="urn:microsoft.com/office/officeart/2005/8/layout/orgChart1"/>
    <dgm:cxn modelId="{599486D7-B753-49A0-9C9B-8932C11B6F7C}" type="presParOf" srcId="{49BC162B-5C7F-4ADF-929C-C3D930E1D9A5}" destId="{E3212C10-2F98-4562-8EAD-540DF7155F74}" srcOrd="2" destOrd="0" presId="urn:microsoft.com/office/officeart/2005/8/layout/orgChart1"/>
    <dgm:cxn modelId="{39AA08D6-B2AF-48D3-89B1-40810939E8D1}" type="presParOf" srcId="{BDD5C707-A496-4E38-8236-542E77321E44}" destId="{545AF000-0978-415F-BD06-CE8BE1C458DC}" srcOrd="2" destOrd="0" presId="urn:microsoft.com/office/officeart/2005/8/layout/orgChart1"/>
    <dgm:cxn modelId="{0D88F7C7-B22A-445B-BEB8-000D2100F81E}" type="presParOf" srcId="{BDD5C707-A496-4E38-8236-542E77321E44}" destId="{E67E08D1-4F1F-4E5A-B016-AF5B8788B5EE}" srcOrd="3" destOrd="0" presId="urn:microsoft.com/office/officeart/2005/8/layout/orgChart1"/>
    <dgm:cxn modelId="{7DC06638-4719-479E-8F5E-D9E26DC003EF}" type="presParOf" srcId="{E67E08D1-4F1F-4E5A-B016-AF5B8788B5EE}" destId="{C7D3C084-E1D5-412F-9CBD-0183BD10D864}" srcOrd="0" destOrd="0" presId="urn:microsoft.com/office/officeart/2005/8/layout/orgChart1"/>
    <dgm:cxn modelId="{9251CDD3-D02D-4C62-9B37-40CBB5694C26}" type="presParOf" srcId="{C7D3C084-E1D5-412F-9CBD-0183BD10D864}" destId="{A4C1E947-370A-48FF-B40B-D584FA4180C9}" srcOrd="0" destOrd="0" presId="urn:microsoft.com/office/officeart/2005/8/layout/orgChart1"/>
    <dgm:cxn modelId="{AF4B710E-DA73-4720-9F21-5D9FA068A91A}" type="presParOf" srcId="{C7D3C084-E1D5-412F-9CBD-0183BD10D864}" destId="{00CBDF0A-53D7-46EC-B0F7-405719420AC4}" srcOrd="1" destOrd="0" presId="urn:microsoft.com/office/officeart/2005/8/layout/orgChart1"/>
    <dgm:cxn modelId="{EA10D051-EF88-4AA3-B3C4-ABF3D61FA8B1}" type="presParOf" srcId="{E67E08D1-4F1F-4E5A-B016-AF5B8788B5EE}" destId="{BC64C49E-DE25-404F-9402-3775D8497F7F}" srcOrd="1" destOrd="0" presId="urn:microsoft.com/office/officeart/2005/8/layout/orgChart1"/>
    <dgm:cxn modelId="{B78D1A57-2BEC-4BBC-B46E-E6931D4A933A}" type="presParOf" srcId="{E67E08D1-4F1F-4E5A-B016-AF5B8788B5EE}" destId="{5C35B612-D14F-463C-B4B5-FCEF66FC0654}" srcOrd="2" destOrd="0" presId="urn:microsoft.com/office/officeart/2005/8/layout/orgChart1"/>
    <dgm:cxn modelId="{B25ABEAC-9133-4B0A-8E52-43CAD499CCD4}" type="presParOf" srcId="{AD47C017-ED06-44D9-9906-C4BE6DB54339}" destId="{664296CB-F8C9-4C59-8FA5-8BCD1AA40386}" srcOrd="2" destOrd="0" presId="urn:microsoft.com/office/officeart/2005/8/layout/orgChart1"/>
    <dgm:cxn modelId="{4427A0AE-A1ED-4FA1-A296-0580AE696D3F}" type="presParOf" srcId="{1D3C86E6-3A6A-4A66-B778-D43FB8F88F94}" destId="{3C9C9032-2399-4501-8786-6ADEDD65C99E}" srcOrd="2" destOrd="0" presId="urn:microsoft.com/office/officeart/2005/8/layout/orgChart1"/>
    <dgm:cxn modelId="{845A5747-27F1-4CD5-B80F-67BF0A2B63A0}" type="presParOf" srcId="{1D3C86E6-3A6A-4A66-B778-D43FB8F88F94}" destId="{4C713ACB-D992-439D-A7D8-1B0F029F69A1}" srcOrd="3" destOrd="0" presId="urn:microsoft.com/office/officeart/2005/8/layout/orgChart1"/>
    <dgm:cxn modelId="{73925133-A48A-4D2F-A114-C8DF7DB31C60}" type="presParOf" srcId="{4C713ACB-D992-439D-A7D8-1B0F029F69A1}" destId="{07B8A0E0-90C8-4FDB-B063-75AD14D8B0C2}" srcOrd="0" destOrd="0" presId="urn:microsoft.com/office/officeart/2005/8/layout/orgChart1"/>
    <dgm:cxn modelId="{5043B32D-8698-40A1-B284-7C0181BDF752}" type="presParOf" srcId="{07B8A0E0-90C8-4FDB-B063-75AD14D8B0C2}" destId="{7E580AEA-1316-44F9-9AAF-278896E22688}" srcOrd="0" destOrd="0" presId="urn:microsoft.com/office/officeart/2005/8/layout/orgChart1"/>
    <dgm:cxn modelId="{1AA9E11E-F967-4D1B-AA09-EE97DFAC4137}" type="presParOf" srcId="{07B8A0E0-90C8-4FDB-B063-75AD14D8B0C2}" destId="{6A855A53-B3DF-448E-B6B2-40B639141F64}" srcOrd="1" destOrd="0" presId="urn:microsoft.com/office/officeart/2005/8/layout/orgChart1"/>
    <dgm:cxn modelId="{3225EAC6-CE41-40BA-8E33-74A4F1BB5624}" type="presParOf" srcId="{4C713ACB-D992-439D-A7D8-1B0F029F69A1}" destId="{0CDB09F1-1093-480F-81DF-D9173EBF4E48}" srcOrd="1" destOrd="0" presId="urn:microsoft.com/office/officeart/2005/8/layout/orgChart1"/>
    <dgm:cxn modelId="{F92C6D12-3D46-463A-A461-72229D8555B8}" type="presParOf" srcId="{0CDB09F1-1093-480F-81DF-D9173EBF4E48}" destId="{C30AD32A-D81A-4AD9-B065-B02B1F47C73A}" srcOrd="0" destOrd="0" presId="urn:microsoft.com/office/officeart/2005/8/layout/orgChart1"/>
    <dgm:cxn modelId="{7D439114-9E90-4D6B-85E6-71B436ECEC88}" type="presParOf" srcId="{0CDB09F1-1093-480F-81DF-D9173EBF4E48}" destId="{1FB02428-D3E4-44A5-9B59-19E220FD2E8A}" srcOrd="1" destOrd="0" presId="urn:microsoft.com/office/officeart/2005/8/layout/orgChart1"/>
    <dgm:cxn modelId="{9E1F9071-E8FB-44CB-A66E-2F39EF404777}" type="presParOf" srcId="{1FB02428-D3E4-44A5-9B59-19E220FD2E8A}" destId="{0B26CBD4-6A84-462C-838A-22E056EAD9E9}" srcOrd="0" destOrd="0" presId="urn:microsoft.com/office/officeart/2005/8/layout/orgChart1"/>
    <dgm:cxn modelId="{D06DDF51-939A-498D-83F7-8DAFC362DBE8}" type="presParOf" srcId="{0B26CBD4-6A84-462C-838A-22E056EAD9E9}" destId="{A8D8D941-8AB6-4927-9834-25922CAB457D}" srcOrd="0" destOrd="0" presId="urn:microsoft.com/office/officeart/2005/8/layout/orgChart1"/>
    <dgm:cxn modelId="{7AC12F37-6168-4ABF-89BC-D73EF96EF159}" type="presParOf" srcId="{0B26CBD4-6A84-462C-838A-22E056EAD9E9}" destId="{2D0FB526-51A3-4525-BD45-4A40E3614397}" srcOrd="1" destOrd="0" presId="urn:microsoft.com/office/officeart/2005/8/layout/orgChart1"/>
    <dgm:cxn modelId="{C883FE80-7C3F-41EB-B740-16EB564F0FBB}" type="presParOf" srcId="{1FB02428-D3E4-44A5-9B59-19E220FD2E8A}" destId="{2997126C-BC2D-4715-BC24-0121CAC17AE7}" srcOrd="1" destOrd="0" presId="urn:microsoft.com/office/officeart/2005/8/layout/orgChart1"/>
    <dgm:cxn modelId="{680CD3F0-003E-4E18-AF89-AEDF8849AE52}" type="presParOf" srcId="{1FB02428-D3E4-44A5-9B59-19E220FD2E8A}" destId="{6869758C-839B-4968-B9A8-7C69058A4DA4}" srcOrd="2" destOrd="0" presId="urn:microsoft.com/office/officeart/2005/8/layout/orgChart1"/>
    <dgm:cxn modelId="{354A776F-352A-4F5F-8B2C-AC10690DB82A}" type="presParOf" srcId="{4C713ACB-D992-439D-A7D8-1B0F029F69A1}" destId="{C57C306B-CE3C-442E-BE7D-567305DDE028}" srcOrd="2" destOrd="0" presId="urn:microsoft.com/office/officeart/2005/8/layout/orgChart1"/>
    <dgm:cxn modelId="{9B2BE019-23DA-4AA8-BD9B-1C2C054FDBA8}" type="presParOf" srcId="{FEBAF827-6996-444B-B01B-50A6E38C361A}" destId="{9C476339-DEF3-4AE0-A875-CB449095EF53}" srcOrd="2" destOrd="0" presId="urn:microsoft.com/office/officeart/2005/8/layout/orgChart1"/>
    <dgm:cxn modelId="{89D4FA7F-28D9-47BB-85D8-CF769BCD5A1B}" type="presParOf" srcId="{EECA350D-1959-4576-9532-49743E9DEC1C}" destId="{4CB5049C-8B92-4A2E-BD20-11260380D472}" srcOrd="2" destOrd="0" presId="urn:microsoft.com/office/officeart/2005/8/layout/orgChart1"/>
    <dgm:cxn modelId="{8C0CD14E-9133-4481-B30B-0EF3A0896FF1}" type="presParOf" srcId="{EECA350D-1959-4576-9532-49743E9DEC1C}" destId="{038FE0CC-D8D0-4173-88C9-71346F96FCCA}" srcOrd="3" destOrd="0" presId="urn:microsoft.com/office/officeart/2005/8/layout/orgChart1"/>
    <dgm:cxn modelId="{EAC3690A-5FA7-454B-9EA6-FAFB338161CF}" type="presParOf" srcId="{038FE0CC-D8D0-4173-88C9-71346F96FCCA}" destId="{9C7A10D5-0E27-4DEF-97F5-CFBF3B8D25FE}" srcOrd="0" destOrd="0" presId="urn:microsoft.com/office/officeart/2005/8/layout/orgChart1"/>
    <dgm:cxn modelId="{5FA70FDA-359A-432C-9B5D-58C953CBE973}" type="presParOf" srcId="{9C7A10D5-0E27-4DEF-97F5-CFBF3B8D25FE}" destId="{1CF50D82-155D-4AFD-8317-360E00A20ACF}" srcOrd="0" destOrd="0" presId="urn:microsoft.com/office/officeart/2005/8/layout/orgChart1"/>
    <dgm:cxn modelId="{364E99CF-06B1-4700-80CE-220EF602AA42}" type="presParOf" srcId="{9C7A10D5-0E27-4DEF-97F5-CFBF3B8D25FE}" destId="{4C0091A7-1A85-4A17-A384-CDE4F708E719}" srcOrd="1" destOrd="0" presId="urn:microsoft.com/office/officeart/2005/8/layout/orgChart1"/>
    <dgm:cxn modelId="{7F2661CE-202C-4008-A640-9D39EAE14829}" type="presParOf" srcId="{038FE0CC-D8D0-4173-88C9-71346F96FCCA}" destId="{5667056E-CEEE-437B-B2CE-2D2F3AE3C251}" srcOrd="1" destOrd="0" presId="urn:microsoft.com/office/officeart/2005/8/layout/orgChart1"/>
    <dgm:cxn modelId="{8F2EDE8C-D5E6-4A51-A894-21F5589A64D7}" type="presParOf" srcId="{5667056E-CEEE-437B-B2CE-2D2F3AE3C251}" destId="{B348A89E-C312-4618-AF5B-83B288B13360}" srcOrd="0" destOrd="0" presId="urn:microsoft.com/office/officeart/2005/8/layout/orgChart1"/>
    <dgm:cxn modelId="{C74229CE-4FB0-4851-8F5C-F356D75C451D}" type="presParOf" srcId="{5667056E-CEEE-437B-B2CE-2D2F3AE3C251}" destId="{E946EB55-218B-450F-988D-400370F99909}" srcOrd="1" destOrd="0" presId="urn:microsoft.com/office/officeart/2005/8/layout/orgChart1"/>
    <dgm:cxn modelId="{26BF69C6-0B12-468D-9DBB-1E707D128C7D}" type="presParOf" srcId="{E946EB55-218B-450F-988D-400370F99909}" destId="{E43EB836-1622-428C-B307-80BB0A94352A}" srcOrd="0" destOrd="0" presId="urn:microsoft.com/office/officeart/2005/8/layout/orgChart1"/>
    <dgm:cxn modelId="{5BD3AFFE-0A27-43B6-AC17-D9D6C78A6497}" type="presParOf" srcId="{E43EB836-1622-428C-B307-80BB0A94352A}" destId="{FAAE13D8-790F-4AEF-A631-01B9DF9BCD95}" srcOrd="0" destOrd="0" presId="urn:microsoft.com/office/officeart/2005/8/layout/orgChart1"/>
    <dgm:cxn modelId="{E3300325-9D21-4215-8CF0-172F9A0D8E33}" type="presParOf" srcId="{E43EB836-1622-428C-B307-80BB0A94352A}" destId="{692105E0-2A17-4340-8E56-AC75AB1EC086}" srcOrd="1" destOrd="0" presId="urn:microsoft.com/office/officeart/2005/8/layout/orgChart1"/>
    <dgm:cxn modelId="{B24A90C2-CF74-4379-A3F2-599C68EF2678}" type="presParOf" srcId="{E946EB55-218B-450F-988D-400370F99909}" destId="{458AA84F-6F68-4E03-9583-6855CD944D3E}" srcOrd="1" destOrd="0" presId="urn:microsoft.com/office/officeart/2005/8/layout/orgChart1"/>
    <dgm:cxn modelId="{87558773-FB6B-4BD7-996F-DC213E0F83B5}" type="presParOf" srcId="{458AA84F-6F68-4E03-9583-6855CD944D3E}" destId="{B9278E1A-D6C4-4D62-AF89-EDDCAFE82A01}" srcOrd="0" destOrd="0" presId="urn:microsoft.com/office/officeart/2005/8/layout/orgChart1"/>
    <dgm:cxn modelId="{57E701F0-55F4-4C97-8074-4221E50BBB1B}" type="presParOf" srcId="{458AA84F-6F68-4E03-9583-6855CD944D3E}" destId="{39782FEB-6DB3-4400-924A-056EB7B1FC09}" srcOrd="1" destOrd="0" presId="urn:microsoft.com/office/officeart/2005/8/layout/orgChart1"/>
    <dgm:cxn modelId="{0C0B7BAE-9321-4605-A41C-DB091AA25415}" type="presParOf" srcId="{39782FEB-6DB3-4400-924A-056EB7B1FC09}" destId="{68786375-A935-498E-8DF1-82A6A6D94A50}" srcOrd="0" destOrd="0" presId="urn:microsoft.com/office/officeart/2005/8/layout/orgChart1"/>
    <dgm:cxn modelId="{B00FDF80-6D38-46CC-89ED-A8FD49CA88EB}" type="presParOf" srcId="{68786375-A935-498E-8DF1-82A6A6D94A50}" destId="{C1823C24-C31D-4ABA-9FC4-BD4E64A3F7E6}" srcOrd="0" destOrd="0" presId="urn:microsoft.com/office/officeart/2005/8/layout/orgChart1"/>
    <dgm:cxn modelId="{77768478-EB68-4FF1-B7D1-8E4CA5E9CAA9}" type="presParOf" srcId="{68786375-A935-498E-8DF1-82A6A6D94A50}" destId="{4E963E6E-4B54-4B3A-B4BB-A630BEB129D1}" srcOrd="1" destOrd="0" presId="urn:microsoft.com/office/officeart/2005/8/layout/orgChart1"/>
    <dgm:cxn modelId="{D7C6E1CE-B7D6-4AAC-9254-83AAC9223ECD}" type="presParOf" srcId="{39782FEB-6DB3-4400-924A-056EB7B1FC09}" destId="{C9DEF9E7-9B5E-49B0-9634-88E3563371B8}" srcOrd="1" destOrd="0" presId="urn:microsoft.com/office/officeart/2005/8/layout/orgChart1"/>
    <dgm:cxn modelId="{06CD0178-6AE4-4141-9BB7-E4F377B558F8}" type="presParOf" srcId="{39782FEB-6DB3-4400-924A-056EB7B1FC09}" destId="{7ADE8281-24BE-4D5F-972E-5EA235670D75}" srcOrd="2" destOrd="0" presId="urn:microsoft.com/office/officeart/2005/8/layout/orgChart1"/>
    <dgm:cxn modelId="{F6E11D96-0966-4F91-9042-026D59ABC116}" type="presParOf" srcId="{458AA84F-6F68-4E03-9583-6855CD944D3E}" destId="{A41AA9A5-28A2-4119-9F71-CCF4E5992F14}" srcOrd="2" destOrd="0" presId="urn:microsoft.com/office/officeart/2005/8/layout/orgChart1"/>
    <dgm:cxn modelId="{555005C7-1CB4-40FC-9103-8F4677F040CF}" type="presParOf" srcId="{458AA84F-6F68-4E03-9583-6855CD944D3E}" destId="{DAAB9284-C494-4118-994F-5F7ACBEC2572}" srcOrd="3" destOrd="0" presId="urn:microsoft.com/office/officeart/2005/8/layout/orgChart1"/>
    <dgm:cxn modelId="{645E6625-02E3-4F0A-8481-737B8440D764}" type="presParOf" srcId="{DAAB9284-C494-4118-994F-5F7ACBEC2572}" destId="{1400E4B3-95C1-4E6E-9B21-2C2F003BA6BA}" srcOrd="0" destOrd="0" presId="urn:microsoft.com/office/officeart/2005/8/layout/orgChart1"/>
    <dgm:cxn modelId="{D2155D34-B59E-44EB-A166-55DFBC8C53CA}" type="presParOf" srcId="{1400E4B3-95C1-4E6E-9B21-2C2F003BA6BA}" destId="{038AD837-C137-4C08-A0BE-E2A272555BA7}" srcOrd="0" destOrd="0" presId="urn:microsoft.com/office/officeart/2005/8/layout/orgChart1"/>
    <dgm:cxn modelId="{F6507CE8-0067-4B9F-B418-427246AD7D13}" type="presParOf" srcId="{1400E4B3-95C1-4E6E-9B21-2C2F003BA6BA}" destId="{99A4D11C-6C38-4CCD-9379-C715491C9682}" srcOrd="1" destOrd="0" presId="urn:microsoft.com/office/officeart/2005/8/layout/orgChart1"/>
    <dgm:cxn modelId="{064AF9C4-62F3-4126-95DB-1214EB2B133B}" type="presParOf" srcId="{DAAB9284-C494-4118-994F-5F7ACBEC2572}" destId="{1FF6B1FE-621B-4BFA-AD67-BF8044883933}" srcOrd="1" destOrd="0" presId="urn:microsoft.com/office/officeart/2005/8/layout/orgChart1"/>
    <dgm:cxn modelId="{8774C139-A1B9-4878-A196-FA719ED34B23}" type="presParOf" srcId="{DAAB9284-C494-4118-994F-5F7ACBEC2572}" destId="{EF9B141E-8BA7-4E1F-812E-CE082E0FCBC4}" srcOrd="2" destOrd="0" presId="urn:microsoft.com/office/officeart/2005/8/layout/orgChart1"/>
    <dgm:cxn modelId="{1B24EFB0-39E2-4F4F-BCC0-A2C61FFCA901}" type="presParOf" srcId="{E946EB55-218B-450F-988D-400370F99909}" destId="{20763971-17C1-4F0D-9A05-8BDD6E5549EC}" srcOrd="2" destOrd="0" presId="urn:microsoft.com/office/officeart/2005/8/layout/orgChart1"/>
    <dgm:cxn modelId="{C01349A7-98B2-4E08-B888-753DDF506D12}" type="presParOf" srcId="{5667056E-CEEE-437B-B2CE-2D2F3AE3C251}" destId="{39A5F088-5984-4C6C-B951-A0708DA97B0B}" srcOrd="2" destOrd="0" presId="urn:microsoft.com/office/officeart/2005/8/layout/orgChart1"/>
    <dgm:cxn modelId="{D4384C99-610F-4560-BD68-A9490188331B}" type="presParOf" srcId="{5667056E-CEEE-437B-B2CE-2D2F3AE3C251}" destId="{8F864950-931B-4359-B131-5BBD3EDFF800}" srcOrd="3" destOrd="0" presId="urn:microsoft.com/office/officeart/2005/8/layout/orgChart1"/>
    <dgm:cxn modelId="{9FAD6D2A-73C6-4FFA-81D1-32D5B84D464D}" type="presParOf" srcId="{8F864950-931B-4359-B131-5BBD3EDFF800}" destId="{46021D04-E41B-4851-9FAB-47DC26C5AD33}" srcOrd="0" destOrd="0" presId="urn:microsoft.com/office/officeart/2005/8/layout/orgChart1"/>
    <dgm:cxn modelId="{8C2A5242-EBED-437F-B0A2-46DAC582AA27}" type="presParOf" srcId="{46021D04-E41B-4851-9FAB-47DC26C5AD33}" destId="{EAFD32A3-37F2-4AF1-8E5A-58F0975BA4AD}" srcOrd="0" destOrd="0" presId="urn:microsoft.com/office/officeart/2005/8/layout/orgChart1"/>
    <dgm:cxn modelId="{720866AA-6AE9-40C9-8CB9-1B89201C1111}" type="presParOf" srcId="{46021D04-E41B-4851-9FAB-47DC26C5AD33}" destId="{C36115F6-A55C-4DED-AC51-67ABD8004872}" srcOrd="1" destOrd="0" presId="urn:microsoft.com/office/officeart/2005/8/layout/orgChart1"/>
    <dgm:cxn modelId="{A84E1862-81E1-429E-826B-1C75EBC891A7}" type="presParOf" srcId="{8F864950-931B-4359-B131-5BBD3EDFF800}" destId="{26B74FA7-565B-44EC-A057-332B41BFE97C}" srcOrd="1" destOrd="0" presId="urn:microsoft.com/office/officeart/2005/8/layout/orgChart1"/>
    <dgm:cxn modelId="{6E82D054-02DB-4BFC-A58F-F61C23A16846}" type="presParOf" srcId="{26B74FA7-565B-44EC-A057-332B41BFE97C}" destId="{BCCEEF8B-EE5E-4D61-A8CE-024E6A1FA29F}" srcOrd="0" destOrd="0" presId="urn:microsoft.com/office/officeart/2005/8/layout/orgChart1"/>
    <dgm:cxn modelId="{C1816D13-1A8E-4F34-BC7E-4DF1DE681744}" type="presParOf" srcId="{26B74FA7-565B-44EC-A057-332B41BFE97C}" destId="{C27EB8AA-FC07-4799-A8D6-C491CFF6DFAD}" srcOrd="1" destOrd="0" presId="urn:microsoft.com/office/officeart/2005/8/layout/orgChart1"/>
    <dgm:cxn modelId="{06444BB7-35B8-4983-9B1A-3F3CFCFAE38C}" type="presParOf" srcId="{C27EB8AA-FC07-4799-A8D6-C491CFF6DFAD}" destId="{6BB9F0E6-52BD-4AAB-B6B8-77F39167680D}" srcOrd="0" destOrd="0" presId="urn:microsoft.com/office/officeart/2005/8/layout/orgChart1"/>
    <dgm:cxn modelId="{C1064DF5-320A-45F7-8568-A43F29A3C538}" type="presParOf" srcId="{6BB9F0E6-52BD-4AAB-B6B8-77F39167680D}" destId="{E09E3E28-8245-4C66-A025-DD297623E67E}" srcOrd="0" destOrd="0" presId="urn:microsoft.com/office/officeart/2005/8/layout/orgChart1"/>
    <dgm:cxn modelId="{7519A298-38DD-4A1D-9675-AA5FCB7AB012}" type="presParOf" srcId="{6BB9F0E6-52BD-4AAB-B6B8-77F39167680D}" destId="{D4E3D6FF-6002-4981-8AFF-FB24F1045952}" srcOrd="1" destOrd="0" presId="urn:microsoft.com/office/officeart/2005/8/layout/orgChart1"/>
    <dgm:cxn modelId="{EFB80878-1793-48B0-8E18-7B7C74CABBDC}" type="presParOf" srcId="{C27EB8AA-FC07-4799-A8D6-C491CFF6DFAD}" destId="{0A391841-A3CF-4309-920A-FBB768ED0C44}" srcOrd="1" destOrd="0" presId="urn:microsoft.com/office/officeart/2005/8/layout/orgChart1"/>
    <dgm:cxn modelId="{EEEECE07-038F-4CD4-ADE1-4653052DA001}" type="presParOf" srcId="{C27EB8AA-FC07-4799-A8D6-C491CFF6DFAD}" destId="{4C0187B0-4C5F-4C6B-B69E-FB562BFF00C2}" srcOrd="2" destOrd="0" presId="urn:microsoft.com/office/officeart/2005/8/layout/orgChart1"/>
    <dgm:cxn modelId="{1497BA28-547F-45E4-A33A-F1B80C1D16D3}" type="presParOf" srcId="{8F864950-931B-4359-B131-5BBD3EDFF800}" destId="{ED39A354-4FD2-4B60-80F4-10D3F2935C8D}" srcOrd="2" destOrd="0" presId="urn:microsoft.com/office/officeart/2005/8/layout/orgChart1"/>
    <dgm:cxn modelId="{160E4663-C7F5-4C6B-A590-176EC499D3BB}" type="presParOf" srcId="{038FE0CC-D8D0-4173-88C9-71346F96FCCA}" destId="{C4DFB637-D9CC-44E4-89DF-302B2B19DF21}" srcOrd="2" destOrd="0" presId="urn:microsoft.com/office/officeart/2005/8/layout/orgChart1"/>
    <dgm:cxn modelId="{C66C6AC3-085F-461F-9D92-878B7873F527}" type="presParOf" srcId="{EECA350D-1959-4576-9532-49743E9DEC1C}" destId="{FC153A46-C2DE-4E32-A80F-9BC975A44E87}" srcOrd="4" destOrd="0" presId="urn:microsoft.com/office/officeart/2005/8/layout/orgChart1"/>
    <dgm:cxn modelId="{B2159D24-9071-41FC-A65A-8D0BEC84CFA3}" type="presParOf" srcId="{EECA350D-1959-4576-9532-49743E9DEC1C}" destId="{171505D2-B760-401E-93F2-9B4C6FABAFBD}" srcOrd="5" destOrd="0" presId="urn:microsoft.com/office/officeart/2005/8/layout/orgChart1"/>
    <dgm:cxn modelId="{4FA342D4-867C-4832-B282-2499CAB9B63F}" type="presParOf" srcId="{171505D2-B760-401E-93F2-9B4C6FABAFBD}" destId="{83A2D368-4FB9-40ED-816D-52FBEF160C10}" srcOrd="0" destOrd="0" presId="urn:microsoft.com/office/officeart/2005/8/layout/orgChart1"/>
    <dgm:cxn modelId="{70A7240C-AC5E-482C-BE61-0590F9785CFA}" type="presParOf" srcId="{83A2D368-4FB9-40ED-816D-52FBEF160C10}" destId="{AE4BF141-67FF-4E1C-A751-EC82F5D91AAF}" srcOrd="0" destOrd="0" presId="urn:microsoft.com/office/officeart/2005/8/layout/orgChart1"/>
    <dgm:cxn modelId="{37090E80-DA0B-46C2-BD89-F2A656357229}" type="presParOf" srcId="{83A2D368-4FB9-40ED-816D-52FBEF160C10}" destId="{4203BFAC-385F-4327-A34E-FFA19D7F0F6C}" srcOrd="1" destOrd="0" presId="urn:microsoft.com/office/officeart/2005/8/layout/orgChart1"/>
    <dgm:cxn modelId="{D2D2D65E-4E74-4121-8DFB-2B33AFCF580E}" type="presParOf" srcId="{171505D2-B760-401E-93F2-9B4C6FABAFBD}" destId="{988C70D2-D687-414C-BC1D-54D76540CD1E}" srcOrd="1" destOrd="0" presId="urn:microsoft.com/office/officeart/2005/8/layout/orgChart1"/>
    <dgm:cxn modelId="{E7561B6E-1E7F-4363-8D23-19105F405609}" type="presParOf" srcId="{988C70D2-D687-414C-BC1D-54D76540CD1E}" destId="{23F37167-BD2C-4A1C-8003-C48DC1F83F45}" srcOrd="0" destOrd="0" presId="urn:microsoft.com/office/officeart/2005/8/layout/orgChart1"/>
    <dgm:cxn modelId="{3EA737AB-94DC-48D3-B991-5BB32B36A73C}" type="presParOf" srcId="{988C70D2-D687-414C-BC1D-54D76540CD1E}" destId="{C2CC26C3-9BF4-40CA-A74A-784B80AF551C}" srcOrd="1" destOrd="0" presId="urn:microsoft.com/office/officeart/2005/8/layout/orgChart1"/>
    <dgm:cxn modelId="{1829E603-D495-40AE-9CE0-CC2249B2D593}" type="presParOf" srcId="{C2CC26C3-9BF4-40CA-A74A-784B80AF551C}" destId="{E090571C-1F6B-4D8E-A9F7-D04318D1451F}" srcOrd="0" destOrd="0" presId="urn:microsoft.com/office/officeart/2005/8/layout/orgChart1"/>
    <dgm:cxn modelId="{8B55EE10-2D96-422D-95BA-408DB750A530}" type="presParOf" srcId="{E090571C-1F6B-4D8E-A9F7-D04318D1451F}" destId="{B10E55B6-443E-43F9-B6C9-FFFF381D7C26}" srcOrd="0" destOrd="0" presId="urn:microsoft.com/office/officeart/2005/8/layout/orgChart1"/>
    <dgm:cxn modelId="{629027F0-47D7-4235-805F-E84E61B371C8}" type="presParOf" srcId="{E090571C-1F6B-4D8E-A9F7-D04318D1451F}" destId="{773D5FBA-8E1E-42CB-BDE7-97E2495485EE}" srcOrd="1" destOrd="0" presId="urn:microsoft.com/office/officeart/2005/8/layout/orgChart1"/>
    <dgm:cxn modelId="{07083B6B-FEE2-4B35-9358-311D78E91202}" type="presParOf" srcId="{C2CC26C3-9BF4-40CA-A74A-784B80AF551C}" destId="{B05BA1A4-623E-4920-84D0-1886B619AE5A}" srcOrd="1" destOrd="0" presId="urn:microsoft.com/office/officeart/2005/8/layout/orgChart1"/>
    <dgm:cxn modelId="{A0952FCC-EC22-4C63-A74B-D85C9E9B05C5}" type="presParOf" srcId="{C2CC26C3-9BF4-40CA-A74A-784B80AF551C}" destId="{DC5668FF-E05B-4A9C-BAA1-BF337259C80B}" srcOrd="2" destOrd="0" presId="urn:microsoft.com/office/officeart/2005/8/layout/orgChart1"/>
    <dgm:cxn modelId="{7D20FCA4-0A31-45EF-9FAB-5D9648727533}" type="presParOf" srcId="{171505D2-B760-401E-93F2-9B4C6FABAFBD}" destId="{5DBA1A17-8A21-4084-ABCF-9E458DA0E4CF}" srcOrd="2" destOrd="0" presId="urn:microsoft.com/office/officeart/2005/8/layout/orgChart1"/>
    <dgm:cxn modelId="{7A98E902-E408-4A1F-B460-8D0D1D702813}" type="presParOf" srcId="{EECA350D-1959-4576-9532-49743E9DEC1C}" destId="{8B3F2394-2F5C-46D7-98F3-0E2DA9EA1FDD}" srcOrd="6" destOrd="0" presId="urn:microsoft.com/office/officeart/2005/8/layout/orgChart1"/>
    <dgm:cxn modelId="{84D2D0F4-D25F-49DD-8FEF-ADCB558CDA76}" type="presParOf" srcId="{EECA350D-1959-4576-9532-49743E9DEC1C}" destId="{23851B5F-66EC-48CC-B022-4D01E6068902}" srcOrd="7" destOrd="0" presId="urn:microsoft.com/office/officeart/2005/8/layout/orgChart1"/>
    <dgm:cxn modelId="{F273D924-EC3A-4730-A274-063548AE7C3E}" type="presParOf" srcId="{23851B5F-66EC-48CC-B022-4D01E6068902}" destId="{EFA4439A-C99B-4C34-BAF4-CF623BD3F10C}" srcOrd="0" destOrd="0" presId="urn:microsoft.com/office/officeart/2005/8/layout/orgChart1"/>
    <dgm:cxn modelId="{22F26FBD-F66A-4798-838B-B4344A6EF175}" type="presParOf" srcId="{EFA4439A-C99B-4C34-BAF4-CF623BD3F10C}" destId="{37159AEB-96EB-4955-B949-AF62DC184CDD}" srcOrd="0" destOrd="0" presId="urn:microsoft.com/office/officeart/2005/8/layout/orgChart1"/>
    <dgm:cxn modelId="{4E26D398-221E-424E-8C1A-A8508D889861}" type="presParOf" srcId="{EFA4439A-C99B-4C34-BAF4-CF623BD3F10C}" destId="{73BDEADF-687B-4DE6-B244-655C0EA6098C}" srcOrd="1" destOrd="0" presId="urn:microsoft.com/office/officeart/2005/8/layout/orgChart1"/>
    <dgm:cxn modelId="{6829F468-19BE-4DF4-B027-8F6E79ADBCFB}" type="presParOf" srcId="{23851B5F-66EC-48CC-B022-4D01E6068902}" destId="{96E5A00B-2A92-49D6-80E7-8BD77526CC06}" srcOrd="1" destOrd="0" presId="urn:microsoft.com/office/officeart/2005/8/layout/orgChart1"/>
    <dgm:cxn modelId="{7CA8DE6E-49A2-452A-9BEA-2C414A1D504B}" type="presParOf" srcId="{96E5A00B-2A92-49D6-80E7-8BD77526CC06}" destId="{EC94AC67-DEDC-47A2-B28D-A4FB1725D5A7}" srcOrd="0" destOrd="0" presId="urn:microsoft.com/office/officeart/2005/8/layout/orgChart1"/>
    <dgm:cxn modelId="{B0FB7541-8C36-4F66-87C9-411E37A3666D}" type="presParOf" srcId="{96E5A00B-2A92-49D6-80E7-8BD77526CC06}" destId="{FADD66B9-84DE-47F2-BD8D-F8EDA4BB5209}" srcOrd="1" destOrd="0" presId="urn:microsoft.com/office/officeart/2005/8/layout/orgChart1"/>
    <dgm:cxn modelId="{202CD6BF-A957-45B9-80BE-B1D1E8642DDA}" type="presParOf" srcId="{FADD66B9-84DE-47F2-BD8D-F8EDA4BB5209}" destId="{A9B18AAD-2402-44D4-8312-FA4557B9E852}" srcOrd="0" destOrd="0" presId="urn:microsoft.com/office/officeart/2005/8/layout/orgChart1"/>
    <dgm:cxn modelId="{F46E9182-32A4-49F9-943E-D57997C4526C}" type="presParOf" srcId="{A9B18AAD-2402-44D4-8312-FA4557B9E852}" destId="{29B85F42-3917-4F55-9EFC-63E0137CDB5C}" srcOrd="0" destOrd="0" presId="urn:microsoft.com/office/officeart/2005/8/layout/orgChart1"/>
    <dgm:cxn modelId="{6ADF840C-131C-4ABA-B22B-F0F6CCBD5BC3}" type="presParOf" srcId="{A9B18AAD-2402-44D4-8312-FA4557B9E852}" destId="{737A76D7-9888-4523-B989-58B26B14CFD6}" srcOrd="1" destOrd="0" presId="urn:microsoft.com/office/officeart/2005/8/layout/orgChart1"/>
    <dgm:cxn modelId="{482A0321-40ED-41F3-B432-4B981097D3C0}" type="presParOf" srcId="{FADD66B9-84DE-47F2-BD8D-F8EDA4BB5209}" destId="{20CDDC43-3BCA-421A-BE55-93E817D80FCD}" srcOrd="1" destOrd="0" presId="urn:microsoft.com/office/officeart/2005/8/layout/orgChart1"/>
    <dgm:cxn modelId="{2D5262D5-EACD-48C8-86F1-10B7D5F022D8}" type="presParOf" srcId="{FADD66B9-84DE-47F2-BD8D-F8EDA4BB5209}" destId="{AA425340-2F9C-4A6D-9700-0EAF5AC19516}" srcOrd="2" destOrd="0" presId="urn:microsoft.com/office/officeart/2005/8/layout/orgChart1"/>
    <dgm:cxn modelId="{B819DB35-E5D3-448F-96E4-BC1641CE844C}" type="presParOf" srcId="{23851B5F-66EC-48CC-B022-4D01E6068902}" destId="{D6B9065E-EEF0-4B34-A7C5-E49325584052}" srcOrd="2" destOrd="0" presId="urn:microsoft.com/office/officeart/2005/8/layout/orgChart1"/>
    <dgm:cxn modelId="{FA562855-E7EC-49F0-B1AE-65C3E8321346}" type="presParOf" srcId="{0011C810-8DFF-4640-9A58-792D4B433AA6}" destId="{FC7B5922-3BA9-4F67-81A3-2B4AEA208EB4}" srcOrd="2" destOrd="0" presId="urn:microsoft.com/office/officeart/2005/8/layout/orgChart1"/>
    <dgm:cxn modelId="{A9689BD9-1BBB-4FF2-A480-C23AD273EFCC}" type="presParOf" srcId="{983DB003-8BE7-4927-951E-DFD18166B632}" destId="{7019C7EB-7534-497D-A51D-616F9734038C}" srcOrd="2" destOrd="0" presId="urn:microsoft.com/office/officeart/2005/8/layout/orgChart1"/>
    <dgm:cxn modelId="{5DC2B54B-9DE8-4FA9-92AD-EE85AACB1B60}" type="presParOf" srcId="{037F4C2C-AA79-4D41-B6D7-358B4EAEEE97}" destId="{6D3C1945-22CC-4A21-85D1-0E3B64774D63}" srcOrd="2" destOrd="0" presId="urn:microsoft.com/office/officeart/2005/8/layout/orgChart1"/>
    <dgm:cxn modelId="{D4052718-09DF-44F2-9298-5AECB916FD2F}" type="presParOf" srcId="{8EFF793A-E78C-43E8-9BE5-03AC46B7144E}" destId="{0C81A140-59FD-4684-98DD-39086F08DBC7}" srcOrd="2" destOrd="0" presId="urn:microsoft.com/office/officeart/2005/8/layout/orgChart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4AC67-DEDC-47A2-B28D-A4FB1725D5A7}">
      <dsp:nvSpPr>
        <dsp:cNvPr id="0" name=""/>
        <dsp:cNvSpPr/>
      </dsp:nvSpPr>
      <dsp:spPr>
        <a:xfrm>
          <a:off x="8544614" y="3951336"/>
          <a:ext cx="154044" cy="47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403"/>
              </a:lnTo>
              <a:lnTo>
                <a:pt x="154044" y="4724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F2394-2F5C-46D7-98F3-0E2DA9EA1FDD}">
      <dsp:nvSpPr>
        <dsp:cNvPr id="0" name=""/>
        <dsp:cNvSpPr/>
      </dsp:nvSpPr>
      <dsp:spPr>
        <a:xfrm>
          <a:off x="5447031" y="3222191"/>
          <a:ext cx="3508368" cy="21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31"/>
              </a:lnTo>
              <a:lnTo>
                <a:pt x="3508368" y="107831"/>
              </a:lnTo>
              <a:lnTo>
                <a:pt x="3508368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37167-BD2C-4A1C-8003-C48DC1F83F45}">
      <dsp:nvSpPr>
        <dsp:cNvPr id="0" name=""/>
        <dsp:cNvSpPr/>
      </dsp:nvSpPr>
      <dsp:spPr>
        <a:xfrm>
          <a:off x="7667052" y="3951336"/>
          <a:ext cx="91440" cy="215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53A46-C2DE-4E32-A80F-9BC975A44E87}">
      <dsp:nvSpPr>
        <dsp:cNvPr id="0" name=""/>
        <dsp:cNvSpPr/>
      </dsp:nvSpPr>
      <dsp:spPr>
        <a:xfrm>
          <a:off x="5447031" y="3222191"/>
          <a:ext cx="2265741" cy="21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31"/>
              </a:lnTo>
              <a:lnTo>
                <a:pt x="2265741" y="107831"/>
              </a:lnTo>
              <a:lnTo>
                <a:pt x="2265741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EEF8B-EE5E-4D61-A8CE-024E6A1FA29F}">
      <dsp:nvSpPr>
        <dsp:cNvPr id="0" name=""/>
        <dsp:cNvSpPr/>
      </dsp:nvSpPr>
      <dsp:spPr>
        <a:xfrm>
          <a:off x="6059359" y="4680481"/>
          <a:ext cx="154044" cy="47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403"/>
              </a:lnTo>
              <a:lnTo>
                <a:pt x="154044" y="4724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5F088-5984-4C6C-B951-A0708DA97B0B}">
      <dsp:nvSpPr>
        <dsp:cNvPr id="0" name=""/>
        <dsp:cNvSpPr/>
      </dsp:nvSpPr>
      <dsp:spPr>
        <a:xfrm>
          <a:off x="5666545" y="3951336"/>
          <a:ext cx="803599" cy="21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31"/>
              </a:lnTo>
              <a:lnTo>
                <a:pt x="803599" y="107831"/>
              </a:lnTo>
              <a:lnTo>
                <a:pt x="803599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AA9A5-28A2-4119-9F71-CCF4E5992F14}">
      <dsp:nvSpPr>
        <dsp:cNvPr id="0" name=""/>
        <dsp:cNvSpPr/>
      </dsp:nvSpPr>
      <dsp:spPr>
        <a:xfrm>
          <a:off x="4862945" y="4680481"/>
          <a:ext cx="621313" cy="21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31"/>
              </a:lnTo>
              <a:lnTo>
                <a:pt x="621313" y="107831"/>
              </a:lnTo>
              <a:lnTo>
                <a:pt x="621313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8E1A-D6C4-4D62-AF89-EDDCAFE82A01}">
      <dsp:nvSpPr>
        <dsp:cNvPr id="0" name=""/>
        <dsp:cNvSpPr/>
      </dsp:nvSpPr>
      <dsp:spPr>
        <a:xfrm>
          <a:off x="4241631" y="4680481"/>
          <a:ext cx="621313" cy="215662"/>
        </a:xfrm>
        <a:custGeom>
          <a:avLst/>
          <a:gdLst/>
          <a:ahLst/>
          <a:cxnLst/>
          <a:rect l="0" t="0" r="0" b="0"/>
          <a:pathLst>
            <a:path>
              <a:moveTo>
                <a:pt x="621313" y="0"/>
              </a:moveTo>
              <a:lnTo>
                <a:pt x="621313" y="107831"/>
              </a:lnTo>
              <a:lnTo>
                <a:pt x="0" y="107831"/>
              </a:lnTo>
              <a:lnTo>
                <a:pt x="0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8A89E-C312-4618-AF5B-83B288B13360}">
      <dsp:nvSpPr>
        <dsp:cNvPr id="0" name=""/>
        <dsp:cNvSpPr/>
      </dsp:nvSpPr>
      <dsp:spPr>
        <a:xfrm>
          <a:off x="4862945" y="3951336"/>
          <a:ext cx="803599" cy="215662"/>
        </a:xfrm>
        <a:custGeom>
          <a:avLst/>
          <a:gdLst/>
          <a:ahLst/>
          <a:cxnLst/>
          <a:rect l="0" t="0" r="0" b="0"/>
          <a:pathLst>
            <a:path>
              <a:moveTo>
                <a:pt x="803599" y="0"/>
              </a:moveTo>
              <a:lnTo>
                <a:pt x="803599" y="107831"/>
              </a:lnTo>
              <a:lnTo>
                <a:pt x="0" y="107831"/>
              </a:lnTo>
              <a:lnTo>
                <a:pt x="0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5049C-8B92-4A2E-BD20-11260380D472}">
      <dsp:nvSpPr>
        <dsp:cNvPr id="0" name=""/>
        <dsp:cNvSpPr/>
      </dsp:nvSpPr>
      <dsp:spPr>
        <a:xfrm>
          <a:off x="5447031" y="3222191"/>
          <a:ext cx="219513" cy="21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31"/>
              </a:lnTo>
              <a:lnTo>
                <a:pt x="219513" y="107831"/>
              </a:lnTo>
              <a:lnTo>
                <a:pt x="219513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AD32A-D81A-4AD9-B065-B02B1F47C73A}">
      <dsp:nvSpPr>
        <dsp:cNvPr id="0" name=""/>
        <dsp:cNvSpPr/>
      </dsp:nvSpPr>
      <dsp:spPr>
        <a:xfrm>
          <a:off x="2331477" y="4680481"/>
          <a:ext cx="154044" cy="47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403"/>
              </a:lnTo>
              <a:lnTo>
                <a:pt x="154044" y="4724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C9032-2399-4501-8786-6ADEDD65C99E}">
      <dsp:nvSpPr>
        <dsp:cNvPr id="0" name=""/>
        <dsp:cNvSpPr/>
      </dsp:nvSpPr>
      <dsp:spPr>
        <a:xfrm>
          <a:off x="1938663" y="3951336"/>
          <a:ext cx="803599" cy="21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31"/>
              </a:lnTo>
              <a:lnTo>
                <a:pt x="803599" y="107831"/>
              </a:lnTo>
              <a:lnTo>
                <a:pt x="803599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AF000-0978-415F-BD06-CE8BE1C458DC}">
      <dsp:nvSpPr>
        <dsp:cNvPr id="0" name=""/>
        <dsp:cNvSpPr/>
      </dsp:nvSpPr>
      <dsp:spPr>
        <a:xfrm>
          <a:off x="1135063" y="4680481"/>
          <a:ext cx="621313" cy="21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31"/>
              </a:lnTo>
              <a:lnTo>
                <a:pt x="621313" y="107831"/>
              </a:lnTo>
              <a:lnTo>
                <a:pt x="621313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421DB-A065-4DCC-B57B-D298FD316FE3}">
      <dsp:nvSpPr>
        <dsp:cNvPr id="0" name=""/>
        <dsp:cNvSpPr/>
      </dsp:nvSpPr>
      <dsp:spPr>
        <a:xfrm>
          <a:off x="513749" y="4680481"/>
          <a:ext cx="621313" cy="215662"/>
        </a:xfrm>
        <a:custGeom>
          <a:avLst/>
          <a:gdLst/>
          <a:ahLst/>
          <a:cxnLst/>
          <a:rect l="0" t="0" r="0" b="0"/>
          <a:pathLst>
            <a:path>
              <a:moveTo>
                <a:pt x="621313" y="0"/>
              </a:moveTo>
              <a:lnTo>
                <a:pt x="621313" y="107831"/>
              </a:lnTo>
              <a:lnTo>
                <a:pt x="0" y="107831"/>
              </a:lnTo>
              <a:lnTo>
                <a:pt x="0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D447C-8FAC-4768-99DE-29CE6D8D9D11}">
      <dsp:nvSpPr>
        <dsp:cNvPr id="0" name=""/>
        <dsp:cNvSpPr/>
      </dsp:nvSpPr>
      <dsp:spPr>
        <a:xfrm>
          <a:off x="1135063" y="3951336"/>
          <a:ext cx="803599" cy="215662"/>
        </a:xfrm>
        <a:custGeom>
          <a:avLst/>
          <a:gdLst/>
          <a:ahLst/>
          <a:cxnLst/>
          <a:rect l="0" t="0" r="0" b="0"/>
          <a:pathLst>
            <a:path>
              <a:moveTo>
                <a:pt x="803599" y="0"/>
              </a:moveTo>
              <a:lnTo>
                <a:pt x="803599" y="107831"/>
              </a:lnTo>
              <a:lnTo>
                <a:pt x="0" y="107831"/>
              </a:lnTo>
              <a:lnTo>
                <a:pt x="0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F8CB6-6CFB-4C3B-9B6D-752913B6092B}">
      <dsp:nvSpPr>
        <dsp:cNvPr id="0" name=""/>
        <dsp:cNvSpPr/>
      </dsp:nvSpPr>
      <dsp:spPr>
        <a:xfrm>
          <a:off x="1938663" y="3222191"/>
          <a:ext cx="3508368" cy="215662"/>
        </a:xfrm>
        <a:custGeom>
          <a:avLst/>
          <a:gdLst/>
          <a:ahLst/>
          <a:cxnLst/>
          <a:rect l="0" t="0" r="0" b="0"/>
          <a:pathLst>
            <a:path>
              <a:moveTo>
                <a:pt x="3508368" y="0"/>
              </a:moveTo>
              <a:lnTo>
                <a:pt x="3508368" y="107831"/>
              </a:lnTo>
              <a:lnTo>
                <a:pt x="0" y="107831"/>
              </a:lnTo>
              <a:lnTo>
                <a:pt x="0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74CA-7A43-4971-B385-D8FC78F139D0}">
      <dsp:nvSpPr>
        <dsp:cNvPr id="0" name=""/>
        <dsp:cNvSpPr/>
      </dsp:nvSpPr>
      <dsp:spPr>
        <a:xfrm>
          <a:off x="5401311" y="2493046"/>
          <a:ext cx="91440" cy="215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6C7FE-9A92-412D-BE50-87CEEF0D9F9A}">
      <dsp:nvSpPr>
        <dsp:cNvPr id="0" name=""/>
        <dsp:cNvSpPr/>
      </dsp:nvSpPr>
      <dsp:spPr>
        <a:xfrm>
          <a:off x="5401311" y="1763901"/>
          <a:ext cx="91440" cy="215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A9823-6C2D-4843-B8A3-B2700F46B3A0}">
      <dsp:nvSpPr>
        <dsp:cNvPr id="0" name=""/>
        <dsp:cNvSpPr/>
      </dsp:nvSpPr>
      <dsp:spPr>
        <a:xfrm>
          <a:off x="5401311" y="1034756"/>
          <a:ext cx="91440" cy="215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CAFB4-0CE9-4836-AFFD-E05D22A61361}">
      <dsp:nvSpPr>
        <dsp:cNvPr id="0" name=""/>
        <dsp:cNvSpPr/>
      </dsp:nvSpPr>
      <dsp:spPr>
        <a:xfrm>
          <a:off x="4732253" y="521273"/>
          <a:ext cx="1429555" cy="5134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问题订单</a:t>
          </a:r>
          <a:endParaRPr lang="zh-CN" altLang="en-US" sz="1600" kern="1200" dirty="0"/>
        </a:p>
      </dsp:txBody>
      <dsp:txXfrm>
        <a:off x="4732253" y="521273"/>
        <a:ext cx="1429555" cy="513482"/>
      </dsp:txXfrm>
    </dsp:sp>
    <dsp:sp modelId="{817299E9-F4FE-48ED-A725-F0F42A872CEE}">
      <dsp:nvSpPr>
        <dsp:cNvPr id="0" name=""/>
        <dsp:cNvSpPr/>
      </dsp:nvSpPr>
      <dsp:spPr>
        <a:xfrm>
          <a:off x="4711853" y="1250418"/>
          <a:ext cx="1470356" cy="5134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扫描问题订单号码</a:t>
          </a:r>
          <a:endParaRPr lang="zh-CN" altLang="en-US" sz="1200" kern="1200" dirty="0"/>
        </a:p>
      </dsp:txBody>
      <dsp:txXfrm>
        <a:off x="4711853" y="1250418"/>
        <a:ext cx="1470356" cy="513482"/>
      </dsp:txXfrm>
    </dsp:sp>
    <dsp:sp modelId="{7DBFC437-D888-47E7-AE2C-E880455D422F}">
      <dsp:nvSpPr>
        <dsp:cNvPr id="0" name=""/>
        <dsp:cNvSpPr/>
      </dsp:nvSpPr>
      <dsp:spPr>
        <a:xfrm>
          <a:off x="4753034" y="1979563"/>
          <a:ext cx="1387994" cy="5134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选择问题货格</a:t>
          </a:r>
          <a:endParaRPr lang="zh-CN" altLang="en-US" sz="1200" kern="1200" dirty="0"/>
        </a:p>
      </dsp:txBody>
      <dsp:txXfrm>
        <a:off x="4753034" y="1979563"/>
        <a:ext cx="1387994" cy="513482"/>
      </dsp:txXfrm>
    </dsp:sp>
    <dsp:sp modelId="{DA051327-6F84-44BF-BA5B-0A30DD647635}">
      <dsp:nvSpPr>
        <dsp:cNvPr id="0" name=""/>
        <dsp:cNvSpPr/>
      </dsp:nvSpPr>
      <dsp:spPr>
        <a:xfrm>
          <a:off x="4530434" y="2708708"/>
          <a:ext cx="1833193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扫描所有可以扫描商品</a:t>
          </a:r>
          <a:endParaRPr lang="zh-CN" altLang="en-US" sz="1200" kern="1200" dirty="0"/>
        </a:p>
      </dsp:txBody>
      <dsp:txXfrm>
        <a:off x="4530434" y="2708708"/>
        <a:ext cx="1833193" cy="513482"/>
      </dsp:txXfrm>
    </dsp:sp>
    <dsp:sp modelId="{A3C1706F-21BC-43C5-9560-BDC9D4045024}">
      <dsp:nvSpPr>
        <dsp:cNvPr id="0" name=""/>
        <dsp:cNvSpPr/>
      </dsp:nvSpPr>
      <dsp:spPr>
        <a:xfrm>
          <a:off x="1425180" y="343785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商品残损</a:t>
          </a:r>
          <a:endParaRPr lang="zh-CN" altLang="en-US" sz="1200" kern="1200" dirty="0"/>
        </a:p>
      </dsp:txBody>
      <dsp:txXfrm>
        <a:off x="1425180" y="3437853"/>
        <a:ext cx="1026964" cy="513482"/>
      </dsp:txXfrm>
    </dsp:sp>
    <dsp:sp modelId="{D12C6274-AF06-49B2-B241-7FAED3C3BD2D}">
      <dsp:nvSpPr>
        <dsp:cNvPr id="0" name=""/>
        <dsp:cNvSpPr/>
      </dsp:nvSpPr>
      <dsp:spPr>
        <a:xfrm>
          <a:off x="621580" y="4166998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有库存</a:t>
          </a:r>
          <a:endParaRPr lang="zh-CN" altLang="en-US" sz="1200" kern="1200" dirty="0"/>
        </a:p>
      </dsp:txBody>
      <dsp:txXfrm>
        <a:off x="621580" y="4166998"/>
        <a:ext cx="1026964" cy="513482"/>
      </dsp:txXfrm>
    </dsp:sp>
    <dsp:sp modelId="{3F353CBD-7C37-4313-B830-8737AFA23EE9}">
      <dsp:nvSpPr>
        <dsp:cNvPr id="0" name=""/>
        <dsp:cNvSpPr/>
      </dsp:nvSpPr>
      <dsp:spPr>
        <a:xfrm>
          <a:off x="267" y="489614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生成</a:t>
          </a:r>
          <a:r>
            <a:rPr lang="en-US" altLang="zh-CN" sz="1400" kern="1200" dirty="0" err="1" smtClean="0"/>
            <a:t>Hotpick</a:t>
          </a:r>
          <a:r>
            <a:rPr lang="zh-CN" altLang="en-US" sz="1400" kern="1200" dirty="0" smtClean="0"/>
            <a:t>任务</a:t>
          </a:r>
          <a:endParaRPr lang="zh-CN" altLang="en-US" sz="1400" kern="1200" dirty="0"/>
        </a:p>
      </dsp:txBody>
      <dsp:txXfrm>
        <a:off x="267" y="4896143"/>
        <a:ext cx="1026964" cy="513482"/>
      </dsp:txXfrm>
    </dsp:sp>
    <dsp:sp modelId="{A4C1E947-370A-48FF-B40B-D584FA4180C9}">
      <dsp:nvSpPr>
        <dsp:cNvPr id="0" name=""/>
        <dsp:cNvSpPr/>
      </dsp:nvSpPr>
      <dsp:spPr>
        <a:xfrm>
          <a:off x="1242894" y="489614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从货位拣货</a:t>
          </a:r>
          <a:endParaRPr lang="zh-CN" altLang="en-US" sz="1400" kern="1200" dirty="0"/>
        </a:p>
      </dsp:txBody>
      <dsp:txXfrm>
        <a:off x="1242894" y="4896143"/>
        <a:ext cx="1026964" cy="513482"/>
      </dsp:txXfrm>
    </dsp:sp>
    <dsp:sp modelId="{7E580AEA-1316-44F9-9AAF-278896E22688}">
      <dsp:nvSpPr>
        <dsp:cNvPr id="0" name=""/>
        <dsp:cNvSpPr/>
      </dsp:nvSpPr>
      <dsp:spPr>
        <a:xfrm>
          <a:off x="2228780" y="4166998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无库存</a:t>
          </a:r>
          <a:endParaRPr lang="zh-CN" altLang="en-US" sz="1200" kern="1200" dirty="0"/>
        </a:p>
      </dsp:txBody>
      <dsp:txXfrm>
        <a:off x="2228780" y="4166998"/>
        <a:ext cx="1026964" cy="513482"/>
      </dsp:txXfrm>
    </dsp:sp>
    <dsp:sp modelId="{A8D8D941-8AB6-4927-9834-25922CAB457D}">
      <dsp:nvSpPr>
        <dsp:cNvPr id="0" name=""/>
        <dsp:cNvSpPr/>
      </dsp:nvSpPr>
      <dsp:spPr>
        <a:xfrm>
          <a:off x="2485521" y="489614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拆单发货</a:t>
          </a:r>
          <a:endParaRPr lang="zh-CN" altLang="en-US" sz="1400" kern="1200" dirty="0"/>
        </a:p>
      </dsp:txBody>
      <dsp:txXfrm>
        <a:off x="2485521" y="4896143"/>
        <a:ext cx="1026964" cy="513482"/>
      </dsp:txXfrm>
    </dsp:sp>
    <dsp:sp modelId="{1CF50D82-155D-4AFD-8317-360E00A20ACF}">
      <dsp:nvSpPr>
        <dsp:cNvPr id="0" name=""/>
        <dsp:cNvSpPr/>
      </dsp:nvSpPr>
      <dsp:spPr>
        <a:xfrm>
          <a:off x="5153063" y="343785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商品丢失</a:t>
          </a:r>
          <a:endParaRPr lang="zh-CN" altLang="en-US" sz="1200" kern="1200" dirty="0"/>
        </a:p>
      </dsp:txBody>
      <dsp:txXfrm>
        <a:off x="5153063" y="3437853"/>
        <a:ext cx="1026964" cy="513482"/>
      </dsp:txXfrm>
    </dsp:sp>
    <dsp:sp modelId="{FAAE13D8-790F-4AEF-A631-01B9DF9BCD95}">
      <dsp:nvSpPr>
        <dsp:cNvPr id="0" name=""/>
        <dsp:cNvSpPr/>
      </dsp:nvSpPr>
      <dsp:spPr>
        <a:xfrm>
          <a:off x="4349463" y="4166998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有库存</a:t>
          </a:r>
          <a:endParaRPr lang="zh-CN" altLang="en-US" sz="1400" kern="1200" dirty="0"/>
        </a:p>
      </dsp:txBody>
      <dsp:txXfrm>
        <a:off x="4349463" y="4166998"/>
        <a:ext cx="1026964" cy="513482"/>
      </dsp:txXfrm>
    </dsp:sp>
    <dsp:sp modelId="{C1823C24-C31D-4ABA-9FC4-BD4E64A3F7E6}">
      <dsp:nvSpPr>
        <dsp:cNvPr id="0" name=""/>
        <dsp:cNvSpPr/>
      </dsp:nvSpPr>
      <dsp:spPr>
        <a:xfrm>
          <a:off x="3728149" y="489614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生成</a:t>
          </a:r>
          <a:r>
            <a:rPr lang="en-US" altLang="zh-CN" sz="1400" kern="1200" dirty="0" err="1" smtClean="0"/>
            <a:t>Hotpick</a:t>
          </a:r>
          <a:r>
            <a:rPr lang="zh-CN" altLang="en-US" sz="1400" kern="1200" dirty="0" smtClean="0"/>
            <a:t>任务</a:t>
          </a:r>
          <a:endParaRPr lang="zh-CN" altLang="en-US" sz="1400" kern="1200" dirty="0"/>
        </a:p>
      </dsp:txBody>
      <dsp:txXfrm>
        <a:off x="3728149" y="4896143"/>
        <a:ext cx="1026964" cy="513482"/>
      </dsp:txXfrm>
    </dsp:sp>
    <dsp:sp modelId="{038AD837-C137-4C08-A0BE-E2A272555BA7}">
      <dsp:nvSpPr>
        <dsp:cNvPr id="0" name=""/>
        <dsp:cNvSpPr/>
      </dsp:nvSpPr>
      <dsp:spPr>
        <a:xfrm>
          <a:off x="4970776" y="489614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从货位拣货</a:t>
          </a:r>
          <a:endParaRPr lang="zh-CN" altLang="en-US" sz="1400" kern="1200" dirty="0"/>
        </a:p>
      </dsp:txBody>
      <dsp:txXfrm>
        <a:off x="4970776" y="4896143"/>
        <a:ext cx="1026964" cy="513482"/>
      </dsp:txXfrm>
    </dsp:sp>
    <dsp:sp modelId="{EAFD32A3-37F2-4AF1-8E5A-58F0975BA4AD}">
      <dsp:nvSpPr>
        <dsp:cNvPr id="0" name=""/>
        <dsp:cNvSpPr/>
      </dsp:nvSpPr>
      <dsp:spPr>
        <a:xfrm>
          <a:off x="5956663" y="4166998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无库存</a:t>
          </a:r>
          <a:endParaRPr lang="zh-CN" altLang="en-US" sz="1400" kern="1200" dirty="0"/>
        </a:p>
      </dsp:txBody>
      <dsp:txXfrm>
        <a:off x="5956663" y="4166998"/>
        <a:ext cx="1026964" cy="513482"/>
      </dsp:txXfrm>
    </dsp:sp>
    <dsp:sp modelId="{E09E3E28-8245-4C66-A025-DD297623E67E}">
      <dsp:nvSpPr>
        <dsp:cNvPr id="0" name=""/>
        <dsp:cNvSpPr/>
      </dsp:nvSpPr>
      <dsp:spPr>
        <a:xfrm>
          <a:off x="6213404" y="489614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拆单发货</a:t>
          </a:r>
          <a:endParaRPr lang="zh-CN" altLang="en-US" sz="1400" kern="1200" dirty="0"/>
        </a:p>
      </dsp:txBody>
      <dsp:txXfrm>
        <a:off x="6213404" y="4896143"/>
        <a:ext cx="1026964" cy="513482"/>
      </dsp:txXfrm>
    </dsp:sp>
    <dsp:sp modelId="{AE4BF141-67FF-4E1C-A751-EC82F5D91AAF}">
      <dsp:nvSpPr>
        <dsp:cNvPr id="0" name=""/>
        <dsp:cNvSpPr/>
      </dsp:nvSpPr>
      <dsp:spPr>
        <a:xfrm>
          <a:off x="7199290" y="343785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商品无法扫描</a:t>
          </a:r>
          <a:endParaRPr lang="zh-CN" altLang="en-US" sz="1400" kern="1200" dirty="0"/>
        </a:p>
      </dsp:txBody>
      <dsp:txXfrm>
        <a:off x="7199290" y="3437853"/>
        <a:ext cx="1026964" cy="513482"/>
      </dsp:txXfrm>
    </dsp:sp>
    <dsp:sp modelId="{B10E55B6-443E-43F9-B6C9-FFFF381D7C26}">
      <dsp:nvSpPr>
        <dsp:cNvPr id="0" name=""/>
        <dsp:cNvSpPr/>
      </dsp:nvSpPr>
      <dsp:spPr>
        <a:xfrm>
          <a:off x="7199290" y="4166998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打印条码</a:t>
          </a:r>
          <a:endParaRPr lang="zh-CN" altLang="en-US" sz="1400" kern="1200" dirty="0"/>
        </a:p>
      </dsp:txBody>
      <dsp:txXfrm>
        <a:off x="7199290" y="4166998"/>
        <a:ext cx="1026964" cy="513482"/>
      </dsp:txXfrm>
    </dsp:sp>
    <dsp:sp modelId="{37159AEB-96EB-4955-B949-AF62DC184CDD}">
      <dsp:nvSpPr>
        <dsp:cNvPr id="0" name=""/>
        <dsp:cNvSpPr/>
      </dsp:nvSpPr>
      <dsp:spPr>
        <a:xfrm>
          <a:off x="8441917" y="3437853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序列号无法扫描</a:t>
          </a:r>
          <a:endParaRPr lang="zh-CN" altLang="en-US" sz="1400" kern="1200" dirty="0"/>
        </a:p>
      </dsp:txBody>
      <dsp:txXfrm>
        <a:off x="8441917" y="3437853"/>
        <a:ext cx="1026964" cy="513482"/>
      </dsp:txXfrm>
    </dsp:sp>
    <dsp:sp modelId="{29B85F42-3917-4F55-9EFC-63E0137CDB5C}">
      <dsp:nvSpPr>
        <dsp:cNvPr id="0" name=""/>
        <dsp:cNvSpPr/>
      </dsp:nvSpPr>
      <dsp:spPr>
        <a:xfrm>
          <a:off x="8698659" y="4166998"/>
          <a:ext cx="1026964" cy="513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转为待调查状态</a:t>
          </a:r>
          <a:endParaRPr lang="zh-CN" altLang="en-US" sz="1400" kern="1200" dirty="0"/>
        </a:p>
      </dsp:txBody>
      <dsp:txXfrm>
        <a:off x="8698659" y="4166998"/>
        <a:ext cx="1026964" cy="51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57BD-6549-47D8-B5E3-5F9AF560D9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3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6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0AE3-C72E-46C8-B34C-250DB11E7DD6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10" name="椭圆 9"/>
          <p:cNvSpPr/>
          <p:nvPr userDrawn="1"/>
        </p:nvSpPr>
        <p:spPr>
          <a:xfrm>
            <a:off x="11639692" y="381062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827603" y="41627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1410001" y="536060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626135" y="1228157"/>
          <a:ext cx="8948346" cy="411276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89669"/>
                <a:gridCol w="1020639"/>
                <a:gridCol w="831933"/>
                <a:gridCol w="3516436"/>
                <a:gridCol w="1789669"/>
              </a:tblGrid>
              <a:tr h="55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修改时间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修改页数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修改项目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修改原因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6135" y="4251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修改大事记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527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0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18482"/>
              </p:ext>
            </p:extLst>
          </p:nvPr>
        </p:nvGraphicFramePr>
        <p:xfrm>
          <a:off x="272074" y="2069914"/>
          <a:ext cx="115824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70"/>
                <a:gridCol w="958101"/>
                <a:gridCol w="1080085"/>
                <a:gridCol w="1316347"/>
                <a:gridCol w="1316347"/>
                <a:gridCol w="1316347"/>
                <a:gridCol w="1316347"/>
                <a:gridCol w="1300602"/>
                <a:gridCol w="1001568"/>
                <a:gridCol w="858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0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MS123456789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35139"/>
              </p:ext>
            </p:extLst>
          </p:nvPr>
        </p:nvGraphicFramePr>
        <p:xfrm>
          <a:off x="584199" y="2121869"/>
          <a:ext cx="1098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95"/>
                <a:gridCol w="1003308"/>
                <a:gridCol w="1416434"/>
                <a:gridCol w="1249181"/>
                <a:gridCol w="1444880"/>
                <a:gridCol w="1444880"/>
                <a:gridCol w="1702323"/>
                <a:gridCol w="1396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处理时间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0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5961" y="1610591"/>
            <a:ext cx="12039839" cy="5174674"/>
            <a:chOff x="561257" y="5026704"/>
            <a:chExt cx="3880289" cy="207825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3865774" cy="1923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1257" y="5026704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31218"/>
              </p:ext>
            </p:extLst>
          </p:nvPr>
        </p:nvGraphicFramePr>
        <p:xfrm>
          <a:off x="644231" y="2190842"/>
          <a:ext cx="10900065" cy="440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</a:tblGrid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请选择问题处理格以放置商品</a:t>
              </a:r>
              <a:endParaRPr lang="zh-CN" altLang="en-US" b="1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11895" y="2190843"/>
            <a:ext cx="759706" cy="71745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9140"/>
            <a:ext cx="12192000" cy="149976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残品处理流程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161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17464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29637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</p:spTree>
    <p:extLst>
      <p:ext uri="{BB962C8B-B14F-4D97-AF65-F5344CB8AC3E}">
        <p14:creationId xmlns:p14="http://schemas.microsoft.com/office/powerpoint/2010/main" val="20057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3779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正在扫描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请扫描商品序列号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583" y="2982494"/>
            <a:ext cx="1014540" cy="16768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grpSp>
          <p:nvGrpSpPr>
            <p:cNvPr id="26" name="组合 25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64940" y="1698550"/>
                <a:ext cx="7389836" cy="53154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请扫描商品序列</a:t>
                </a:r>
                <a:r>
                  <a:rPr lang="zh-CN" altLang="en-US" sz="2000" b="1" dirty="0" smtClean="0"/>
                  <a:t>号</a:t>
                </a:r>
                <a:endParaRPr lang="zh-CN" altLang="en-US" sz="2000" b="1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816975" y="2769753"/>
                <a:ext cx="70539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Apple iPhone 6s (64G) 4G</a:t>
                </a:r>
                <a:r>
                  <a:rPr lang="zh-CN" altLang="en-US" sz="2000" dirty="0"/>
                  <a:t>智能手机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金色 公开版）</a:t>
                </a:r>
              </a:p>
              <a:p>
                <a:endParaRPr lang="zh-CN" altLang="en-US" dirty="0"/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5"/>
            <a:srcRect b="25091"/>
            <a:stretch/>
          </p:blipFill>
          <p:spPr>
            <a:xfrm>
              <a:off x="5058256" y="3429409"/>
              <a:ext cx="2571429" cy="1023196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959" y="3494926"/>
            <a:ext cx="1543607" cy="2551236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0599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583" y="2982494"/>
            <a:ext cx="1014540" cy="16768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1/1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15956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1/1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076" y="2860891"/>
            <a:ext cx="1197553" cy="1930442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30861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请处理问题商品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1/1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11" y="3042455"/>
            <a:ext cx="1249741" cy="1591774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368301" y="4044988"/>
            <a:ext cx="8864598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7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69343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请选择商品问题类型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8301" y="4044988"/>
            <a:ext cx="8864598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28" name="矩形 27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请选择问题类型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76046" y="2527551"/>
              <a:ext cx="52615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苹果专用版适用苹果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0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iPad,iPhone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</a:t>
              </a:r>
              <a:endPara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422" y="3403403"/>
            <a:ext cx="1449111" cy="233595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088573" y="5570782"/>
            <a:ext cx="1449990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确认残损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65592" y="5575885"/>
            <a:ext cx="1449990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商品丢失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496507" y="5428797"/>
            <a:ext cx="1922601" cy="63039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22976" y="5578147"/>
            <a:ext cx="1692224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商品转为正品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6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层数颜色显示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ExSD</a:t>
            </a:r>
            <a:r>
              <a:rPr lang="zh-CN" altLang="en-US" dirty="0"/>
              <a:t>显示规则</a:t>
            </a:r>
            <a:endParaRPr lang="zh-CN" altLang="en-US" b="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013071" y="1283092"/>
            <a:ext cx="681552" cy="36828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56208" y="1266927"/>
            <a:ext cx="681552" cy="368285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66981" y="1266928"/>
            <a:ext cx="681552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81080" y="1272440"/>
            <a:ext cx="681552" cy="36828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12651" y="1261567"/>
            <a:ext cx="681552" cy="36828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F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36965" y="1261567"/>
            <a:ext cx="681552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D</a:t>
            </a:r>
            <a:r>
              <a:rPr lang="zh-CN" altLang="en-US" sz="1600" b="1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36" name="矩形 35"/>
          <p:cNvSpPr/>
          <p:nvPr/>
        </p:nvSpPr>
        <p:spPr>
          <a:xfrm>
            <a:off x="2013071" y="1937355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58237" y="1937355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03042" y="1928129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47847" y="1928129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92652" y="1928129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23511" y="1928128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58639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请将商品和订单送至包装站台，返回主页继续处理</a:t>
              </a:r>
              <a:endParaRPr lang="zh-CN" altLang="en-US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9601199" y="4927599"/>
            <a:ext cx="2387967" cy="9536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订单处理完成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请将商品及订单送至包装</a:t>
            </a:r>
          </a:p>
        </p:txBody>
      </p:sp>
      <p:sp>
        <p:nvSpPr>
          <p:cNvPr id="45" name="矩形 44"/>
          <p:cNvSpPr/>
          <p:nvPr/>
        </p:nvSpPr>
        <p:spPr>
          <a:xfrm>
            <a:off x="9625870" y="5965908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7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请选择问题商品问题类型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8301" y="4044988"/>
            <a:ext cx="8864598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28" name="矩形 27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请选择问题类型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76046" y="2527551"/>
              <a:ext cx="52615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苹果专用版适用苹果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0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iPad,iPhone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</a:t>
              </a:r>
              <a:endPara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422" y="3403403"/>
            <a:ext cx="1449111" cy="233595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088573" y="5570782"/>
            <a:ext cx="1449990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确认残损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65592" y="5575885"/>
            <a:ext cx="1449990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商品丢失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027189" y="5452806"/>
            <a:ext cx="1587874" cy="63039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22976" y="5578147"/>
            <a:ext cx="1692224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商品转为正品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16212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请扫描残品车牌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8301" y="4044988"/>
            <a:ext cx="8864598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28" name="矩形 27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请扫描残品车牌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76046" y="2527551"/>
              <a:ext cx="52615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苹果专用版适用苹果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0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iPad,iPhone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</a:t>
              </a:r>
              <a:endPara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422" y="3403403"/>
            <a:ext cx="1449111" cy="23359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1340" y="4324189"/>
            <a:ext cx="2085997" cy="1479431"/>
          </a:xfrm>
          <a:prstGeom prst="rect">
            <a:avLst/>
          </a:prstGeom>
        </p:spPr>
      </p:pic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RebinSamll001A01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残品处理流程</a:t>
            </a:r>
            <a:endParaRPr lang="en-US" altLang="zh-CN" sz="6000" dirty="0" smtClean="0"/>
          </a:p>
          <a:p>
            <a:pPr algn="ctr"/>
            <a:r>
              <a:rPr lang="zh-CN" altLang="en-US" sz="4800" dirty="0" smtClean="0"/>
              <a:t>残损商品库内尚有库存</a:t>
            </a:r>
            <a:endParaRPr lang="en-US" altLang="zh-CN" sz="4800" dirty="0" smtClean="0"/>
          </a:p>
          <a:p>
            <a:pPr algn="ctr"/>
            <a:r>
              <a:rPr lang="zh-CN" altLang="en-US" sz="3200" dirty="0" smtClean="0"/>
              <a:t>生成新的拣货任务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02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生成新拣货任务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请处理问题商品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775" y="4130479"/>
            <a:ext cx="455585" cy="553131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8178799" y="4086552"/>
            <a:ext cx="1054099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1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生成新拣货任务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请选择拣货方式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775" y="4130479"/>
            <a:ext cx="455585" cy="55313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26" name="矩形 25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请确认生成新拣货任务操作方式</a:t>
              </a:r>
              <a:endParaRPr lang="zh-CN" altLang="en-US" sz="2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76046" y="2527551"/>
              <a:ext cx="52615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苹果专用版适用苹果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0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iPad,iPhone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</a:t>
              </a:r>
              <a:endPara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13" y="3419138"/>
            <a:ext cx="1371038" cy="221009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2063346" y="5589507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生成拣货任务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82887" y="5597350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分配货位取货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035922" y="5526007"/>
            <a:ext cx="1805425" cy="55419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80954"/>
              </p:ext>
            </p:extLst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已成新拣货任务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246" y="4088572"/>
            <a:ext cx="455585" cy="553131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残品处理流程</a:t>
            </a:r>
            <a:endParaRPr lang="en-US" altLang="zh-CN" sz="6000" dirty="0" smtClean="0"/>
          </a:p>
          <a:p>
            <a:pPr algn="ctr"/>
            <a:r>
              <a:rPr lang="zh-CN" altLang="en-US" sz="4800" dirty="0" smtClean="0"/>
              <a:t>残损商品库内尚有库存</a:t>
            </a:r>
            <a:endParaRPr lang="en-US" altLang="zh-CN" sz="4800" dirty="0" smtClean="0"/>
          </a:p>
          <a:p>
            <a:pPr algn="ctr"/>
            <a:r>
              <a:rPr lang="zh-CN" altLang="en-US" sz="3200" dirty="0" smtClean="0"/>
              <a:t>分配货位取货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57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生成新拣货任务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请处理问题商品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775" y="4130479"/>
            <a:ext cx="455585" cy="553131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8178799" y="4044988"/>
            <a:ext cx="1054099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生成新拣货任务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请选择拣货方式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775" y="4130479"/>
            <a:ext cx="455585" cy="55313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26" name="矩形 25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请确认生成新拣货任务操作方式</a:t>
              </a:r>
              <a:endParaRPr lang="zh-CN" altLang="en-US" sz="2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76046" y="2527551"/>
              <a:ext cx="52615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苹果专用版适用苹果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0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iPad,iPhone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</a:t>
              </a:r>
              <a:endPara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13" y="3419138"/>
            <a:ext cx="1371038" cy="221009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2063346" y="5589507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生成拣货任务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82887" y="5597350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分配货位取货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055463" y="5526521"/>
            <a:ext cx="1805425" cy="55419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8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生成新拣货任务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请选择拣货方式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775" y="4130479"/>
            <a:ext cx="455585" cy="55313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26" name="矩形 25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请确认需要分配的货位</a:t>
              </a:r>
              <a:endParaRPr lang="zh-CN" altLang="en-US" sz="2000" b="1" dirty="0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87948"/>
              </p:ext>
            </p:extLst>
          </p:nvPr>
        </p:nvGraphicFramePr>
        <p:xfrm>
          <a:off x="1666610" y="3360424"/>
          <a:ext cx="6670161" cy="2151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748"/>
                <a:gridCol w="3994665"/>
                <a:gridCol w="1337748"/>
              </a:tblGrid>
              <a:tr h="4302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序号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数量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1-1-A035-067C01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1-1-C021-067A01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1-1-C019-067B02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1-1-C018-066D03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2903397" y="5699378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确认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22938" y="5707221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取消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5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25990"/>
              </p:ext>
            </p:extLst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已分配货位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1-1-A035-067C01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4" name="矩形 33"/>
          <p:cNvSpPr/>
          <p:nvPr/>
        </p:nvSpPr>
        <p:spPr>
          <a:xfrm>
            <a:off x="9625870" y="633087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225" y="4079102"/>
            <a:ext cx="374311" cy="454456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RebinSamll001A01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6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残品处理</a:t>
            </a:r>
            <a:r>
              <a:rPr lang="zh-CN" altLang="en-US" sz="6000" dirty="0" smtClean="0"/>
              <a:t>流程</a:t>
            </a:r>
            <a:endParaRPr lang="en-US" altLang="zh-CN" sz="6000" dirty="0" smtClean="0"/>
          </a:p>
          <a:p>
            <a:pPr algn="ctr"/>
            <a:r>
              <a:rPr lang="zh-CN" altLang="en-US" sz="4800" dirty="0" smtClean="0"/>
              <a:t>残损商品库内</a:t>
            </a:r>
            <a:r>
              <a:rPr lang="zh-CN" altLang="en-US" sz="4800" dirty="0"/>
              <a:t>没有</a:t>
            </a:r>
            <a:r>
              <a:rPr lang="zh-CN" altLang="en-US" sz="4800" dirty="0" smtClean="0"/>
              <a:t>库存</a:t>
            </a:r>
            <a:endParaRPr lang="en-US" altLang="zh-CN" sz="4800" dirty="0" smtClean="0"/>
          </a:p>
          <a:p>
            <a:pPr algn="ctr"/>
            <a:r>
              <a:rPr lang="zh-CN" altLang="en-US" sz="3600" dirty="0"/>
              <a:t>拆</a:t>
            </a:r>
            <a:r>
              <a:rPr lang="zh-CN" altLang="en-US" sz="3600" dirty="0" smtClean="0"/>
              <a:t>单发货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17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45991"/>
              </p:ext>
            </p:extLst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库存为零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018" y="4182434"/>
            <a:ext cx="446459" cy="427162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拆</a:t>
            </a:r>
            <a:r>
              <a:rPr lang="zh-CN" altLang="en-US" b="1" dirty="0" smtClean="0">
                <a:solidFill>
                  <a:schemeClr val="bg1"/>
                </a:solidFill>
              </a:rPr>
              <a:t>单发货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01199" y="6201423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9436283" y="4823733"/>
            <a:ext cx="2710386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604127" y="557588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删除订单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库存为零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拆</a:t>
            </a:r>
            <a:r>
              <a:rPr lang="zh-CN" altLang="en-US" b="1" dirty="0" smtClean="0">
                <a:solidFill>
                  <a:schemeClr val="bg1"/>
                </a:solidFill>
              </a:rPr>
              <a:t>单发货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01199" y="6201423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489" y="4130479"/>
            <a:ext cx="582116" cy="556956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9436283" y="4823733"/>
            <a:ext cx="2710386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27" name="矩形 26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拆单后商品明细</a:t>
              </a:r>
              <a:endParaRPr lang="zh-CN" altLang="en-US" sz="2000" b="1" dirty="0"/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34176"/>
              </p:ext>
            </p:extLst>
          </p:nvPr>
        </p:nvGraphicFramePr>
        <p:xfrm>
          <a:off x="1574800" y="3266812"/>
          <a:ext cx="7054593" cy="110212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9333"/>
                <a:gridCol w="1543562"/>
                <a:gridCol w="4169626"/>
                <a:gridCol w="802072"/>
              </a:tblGrid>
              <a:tr h="2789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6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419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3250594" y="5575885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确认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01631" y="5575885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取消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50594" y="5509408"/>
            <a:ext cx="1942071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90902" y="5007978"/>
            <a:ext cx="57139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备注信息（</a:t>
            </a:r>
            <a:r>
              <a:rPr lang="zh-CN" altLang="en-US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不在界面显示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）：确认后直接打印新的订单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43659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9604127" y="557588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删除订单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残品处理</a:t>
            </a:r>
            <a:r>
              <a:rPr lang="zh-CN" altLang="en-US" sz="6000" dirty="0" smtClean="0"/>
              <a:t>流程</a:t>
            </a:r>
            <a:endParaRPr lang="en-US" altLang="zh-CN" sz="6000" dirty="0" smtClean="0"/>
          </a:p>
          <a:p>
            <a:pPr algn="ctr"/>
            <a:r>
              <a:rPr lang="zh-CN" altLang="en-US" sz="4800" dirty="0" smtClean="0"/>
              <a:t>残损商品库内</a:t>
            </a:r>
            <a:r>
              <a:rPr lang="zh-CN" altLang="en-US" sz="4800" dirty="0"/>
              <a:t>没有</a:t>
            </a:r>
            <a:r>
              <a:rPr lang="zh-CN" altLang="en-US" sz="4800" dirty="0" smtClean="0"/>
              <a:t>库存</a:t>
            </a:r>
            <a:endParaRPr lang="en-US" altLang="zh-CN" sz="4800" dirty="0" smtClean="0"/>
          </a:p>
          <a:p>
            <a:pPr algn="ctr"/>
            <a:r>
              <a:rPr lang="zh-CN" altLang="en-US" sz="3600" dirty="0"/>
              <a:t>删单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1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库存为零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018" y="4182434"/>
            <a:ext cx="446459" cy="427162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拆</a:t>
            </a:r>
            <a:r>
              <a:rPr lang="zh-CN" altLang="en-US" b="1" dirty="0" smtClean="0">
                <a:solidFill>
                  <a:schemeClr val="bg1"/>
                </a:solidFill>
              </a:rPr>
              <a:t>单发货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01199" y="6201423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9445035" y="5498551"/>
            <a:ext cx="2710386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604127" y="557588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删除订单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已确认残损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库存为零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65" y="3024667"/>
            <a:ext cx="1054434" cy="1699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018" y="4182434"/>
            <a:ext cx="446459" cy="427162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拆</a:t>
            </a:r>
            <a:r>
              <a:rPr lang="zh-CN" altLang="en-US" b="1" dirty="0" smtClean="0">
                <a:solidFill>
                  <a:schemeClr val="bg1"/>
                </a:solidFill>
              </a:rPr>
              <a:t>单发货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01199" y="6201423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9445035" y="5498551"/>
            <a:ext cx="2710386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604127" y="557588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删除订单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32" name="矩形 31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请确认是否要删除订单</a:t>
              </a:r>
              <a:endParaRPr lang="zh-CN" altLang="en-US" sz="2000" b="1" dirty="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522108" y="4680416"/>
            <a:ext cx="720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点击确认，订单将进行删单处理，请将订单内其他商品放置到待上架区安排上架。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3250594" y="5575885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确认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01631" y="5575885"/>
            <a:ext cx="177800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取消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250594" y="5509408"/>
            <a:ext cx="1942071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30810"/>
              </p:ext>
            </p:extLst>
          </p:nvPr>
        </p:nvGraphicFramePr>
        <p:xfrm>
          <a:off x="1522719" y="3374223"/>
          <a:ext cx="7054593" cy="110212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9333"/>
                <a:gridCol w="1543562"/>
                <a:gridCol w="4169626"/>
                <a:gridCol w="802072"/>
              </a:tblGrid>
              <a:tr h="2789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6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419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9140"/>
            <a:ext cx="12192000" cy="149976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少货处理流程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470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397" y="1418690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1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MS987654321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29357"/>
              </p:ext>
            </p:extLst>
          </p:nvPr>
        </p:nvGraphicFramePr>
        <p:xfrm>
          <a:off x="272074" y="2069914"/>
          <a:ext cx="1172942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65"/>
                <a:gridCol w="846307"/>
                <a:gridCol w="1194787"/>
                <a:gridCol w="1318225"/>
                <a:gridCol w="1046969"/>
                <a:gridCol w="1465118"/>
                <a:gridCol w="1442588"/>
                <a:gridCol w="1302457"/>
                <a:gridCol w="1002997"/>
                <a:gridCol w="9902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055927" y="2565952"/>
            <a:ext cx="945575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</p:spTree>
    <p:extLst>
      <p:ext uri="{BB962C8B-B14F-4D97-AF65-F5344CB8AC3E}">
        <p14:creationId xmlns:p14="http://schemas.microsoft.com/office/powerpoint/2010/main" val="22806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39610658"/>
              </p:ext>
            </p:extLst>
          </p:nvPr>
        </p:nvGraphicFramePr>
        <p:xfrm>
          <a:off x="1028700" y="854363"/>
          <a:ext cx="9725891" cy="59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0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5961" y="1610591"/>
            <a:ext cx="12039839" cy="5174674"/>
            <a:chOff x="561257" y="5026704"/>
            <a:chExt cx="3880289" cy="207825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3865774" cy="1923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1257" y="5026704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12995"/>
              </p:ext>
            </p:extLst>
          </p:nvPr>
        </p:nvGraphicFramePr>
        <p:xfrm>
          <a:off x="644231" y="2190842"/>
          <a:ext cx="10900065" cy="440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</a:tblGrid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请选择问题处理格以放置商品</a:t>
              </a:r>
              <a:endParaRPr lang="zh-CN" altLang="en-US" b="1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95575" y="3031176"/>
            <a:ext cx="634462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1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12599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生成新的拣货任务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3" name="矩形 32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53156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54" y="4095462"/>
            <a:ext cx="455585" cy="5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04474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生成新的拣货任务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请处理问题商品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693" y="4139194"/>
            <a:ext cx="455585" cy="553131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8065717" y="4053703"/>
            <a:ext cx="1054099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933" y="2977373"/>
            <a:ext cx="1610947" cy="171365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6/6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3" name="矩形 32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32590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94947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生成新的拣货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68301" y="4044988"/>
            <a:ext cx="8864598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898" y="4132883"/>
            <a:ext cx="455585" cy="55313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358567" y="2613341"/>
            <a:ext cx="7396209" cy="3588082"/>
            <a:chOff x="1358567" y="2613341"/>
            <a:chExt cx="7396209" cy="3588082"/>
          </a:xfrm>
        </p:grpSpPr>
        <p:grpSp>
          <p:nvGrpSpPr>
            <p:cNvPr id="39" name="组合 38"/>
            <p:cNvGrpSpPr/>
            <p:nvPr/>
          </p:nvGrpSpPr>
          <p:grpSpPr>
            <a:xfrm>
              <a:off x="1358567" y="2613341"/>
              <a:ext cx="7396209" cy="3588082"/>
              <a:chOff x="2658567" y="1690081"/>
              <a:chExt cx="7396209" cy="358808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64940" y="1698550"/>
                <a:ext cx="7389836" cy="53154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/>
                  <a:t>请确认生成新拣货任务操作方式</a:t>
                </a:r>
                <a:endParaRPr lang="zh-CN" altLang="en-US" sz="2000" b="1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776046" y="2527551"/>
                <a:ext cx="52615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/>
                <a:r>
                  <a:rPr lang="en-US" altLang="zh-CN" sz="2000" dirty="0" err="1"/>
                  <a:t>Walch</a:t>
                </a:r>
                <a:r>
                  <a:rPr lang="zh-CN" altLang="en-US" sz="2000" dirty="0"/>
                  <a:t>威露士 健康洗手液青柠盈润</a:t>
                </a:r>
                <a:r>
                  <a:rPr lang="en-US" altLang="zh-CN" sz="2000" dirty="0"/>
                  <a:t>525ml+</a:t>
                </a:r>
                <a:r>
                  <a:rPr lang="zh-CN" altLang="en-US" sz="2000" dirty="0"/>
                  <a:t>补充装</a:t>
                </a:r>
                <a:r>
                  <a:rPr lang="en-US" altLang="zh-CN" sz="2000" dirty="0"/>
                  <a:t>525ml(</a:t>
                </a:r>
                <a:r>
                  <a:rPr lang="zh-CN" altLang="en-US" sz="2000" dirty="0"/>
                  <a:t>新老包装随机发货</a:t>
                </a:r>
                <a:r>
                  <a:rPr lang="en-US" altLang="zh-CN" sz="2000" dirty="0"/>
                  <a:t>)</a:t>
                </a:r>
                <a:endPara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2063346" y="5589507"/>
              <a:ext cx="1778001" cy="41254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生成拣货任务</a:t>
              </a:r>
              <a:endParaRPr lang="zh-CN" altLang="en-US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82887" y="5597350"/>
              <a:ext cx="1778001" cy="41254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分配货位取货</a:t>
              </a:r>
              <a:endParaRPr lang="zh-CN" altLang="en-US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035922" y="5526007"/>
              <a:ext cx="1805425" cy="55419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2565" y="3517360"/>
              <a:ext cx="1804213" cy="1888457"/>
            </a:xfrm>
            <a:prstGeom prst="rect">
              <a:avLst/>
            </a:prstGeom>
          </p:spPr>
        </p:pic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735" y="3053837"/>
            <a:ext cx="1499017" cy="156901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37" name="矩形 3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32590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2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07899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已生成新拣货任务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68301" y="4086552"/>
            <a:ext cx="8864598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735" y="3053837"/>
            <a:ext cx="1499017" cy="156901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0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54" y="4095462"/>
            <a:ext cx="455585" cy="55313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48" name="矩形 47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32590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6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9140"/>
            <a:ext cx="12192000" cy="149976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商品无法扫描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73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 题（</a:t>
              </a:r>
              <a:r>
                <a:rPr lang="en-US" altLang="zh-CN" sz="1600" b="1" dirty="0" smtClean="0"/>
                <a:t>2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MS111111111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14085"/>
              </p:ext>
            </p:extLst>
          </p:nvPr>
        </p:nvGraphicFramePr>
        <p:xfrm>
          <a:off x="272074" y="2069914"/>
          <a:ext cx="1172942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65"/>
                <a:gridCol w="846307"/>
                <a:gridCol w="1194787"/>
                <a:gridCol w="1318225"/>
                <a:gridCol w="943060"/>
                <a:gridCol w="1558637"/>
                <a:gridCol w="1452978"/>
                <a:gridCol w="1302457"/>
                <a:gridCol w="1002997"/>
                <a:gridCol w="9902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045536" y="2562631"/>
            <a:ext cx="904009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5" name="矩形 14"/>
          <p:cNvSpPr/>
          <p:nvPr/>
        </p:nvSpPr>
        <p:spPr>
          <a:xfrm>
            <a:off x="11045536" y="2929844"/>
            <a:ext cx="904009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</p:spTree>
    <p:extLst>
      <p:ext uri="{BB962C8B-B14F-4D97-AF65-F5344CB8AC3E}">
        <p14:creationId xmlns:p14="http://schemas.microsoft.com/office/powerpoint/2010/main" val="12264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5961" y="1610591"/>
            <a:ext cx="12039839" cy="5174674"/>
            <a:chOff x="561257" y="5026704"/>
            <a:chExt cx="3880289" cy="207825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3865774" cy="1923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1257" y="5026704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33603"/>
              </p:ext>
            </p:extLst>
          </p:nvPr>
        </p:nvGraphicFramePr>
        <p:xfrm>
          <a:off x="644231" y="2190842"/>
          <a:ext cx="10900065" cy="440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</a:tblGrid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请选择问题处理格以放置商品</a:t>
              </a:r>
              <a:endParaRPr lang="zh-CN" altLang="en-US" b="1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85795" y="3716975"/>
            <a:ext cx="634462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9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65279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条码无法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4" name="矩形 23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52629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D01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87374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条码无法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933" y="2977373"/>
            <a:ext cx="1610947" cy="171365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6/6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9351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6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350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1-Inbound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其他网址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2-Ountbound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3-Vendor Return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4-ICQA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5-Problem Solve</a:t>
                      </a: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70641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条码无法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68301" y="4044988"/>
            <a:ext cx="8864598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512" y="2912879"/>
            <a:ext cx="1740988" cy="178887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9351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条码无法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68301" y="4044988"/>
            <a:ext cx="8864598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512" y="2912879"/>
            <a:ext cx="1740988" cy="178887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406293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33" name="矩形 32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请选择问题类型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76046" y="2527551"/>
              <a:ext cx="52615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2000" dirty="0" err="1"/>
                <a:t>Walch</a:t>
              </a:r>
              <a:r>
                <a:rPr lang="zh-CN" altLang="en-US" sz="2000" dirty="0"/>
                <a:t>威露士 健康洗手液青柠盈润</a:t>
              </a:r>
              <a:r>
                <a:rPr lang="en-US" altLang="zh-CN" sz="2000" dirty="0"/>
                <a:t>525ml+</a:t>
              </a:r>
              <a:r>
                <a:rPr lang="zh-CN" altLang="en-US" sz="2000" dirty="0"/>
                <a:t>补充装</a:t>
              </a:r>
              <a:r>
                <a:rPr lang="en-US" altLang="zh-CN" sz="2000" dirty="0"/>
                <a:t>525ml(</a:t>
              </a:r>
              <a:r>
                <a:rPr lang="zh-CN" altLang="en-US" sz="2000" dirty="0"/>
                <a:t>新老包装随机发货</a:t>
              </a:r>
              <a:r>
                <a:rPr lang="en-US" altLang="zh-CN" sz="2000" dirty="0"/>
                <a:t>)</a:t>
              </a:r>
              <a:endPara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4097757" y="5515700"/>
            <a:ext cx="1449990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商品丢失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55800" y="5515700"/>
            <a:ext cx="172832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条码无法扫描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799" y="3448523"/>
            <a:ext cx="2369714" cy="2434893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1867500" y="5286279"/>
            <a:ext cx="1929800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1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条码无法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请查看商品信息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6847609" y="4044988"/>
            <a:ext cx="1174173" cy="8035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358567" y="2613341"/>
            <a:ext cx="7448164" cy="3588082"/>
            <a:chOff x="2658567" y="1690081"/>
            <a:chExt cx="7448164" cy="3588082"/>
          </a:xfrm>
        </p:grpSpPr>
        <p:sp>
          <p:nvSpPr>
            <p:cNvPr id="33" name="矩形 32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请确认生成新拣货任务操作方式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737760" y="2342994"/>
              <a:ext cx="4368971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600" dirty="0" smtClean="0"/>
                <a:t>商品名称：</a:t>
              </a:r>
              <a:r>
                <a:rPr lang="en-US" altLang="zh-CN" sz="1600" dirty="0" err="1" smtClean="0"/>
                <a:t>Walch</a:t>
              </a:r>
              <a:r>
                <a:rPr lang="zh-CN" altLang="en-US" sz="1600" dirty="0"/>
                <a:t>威露士 健康洗手液青柠盈润</a:t>
              </a:r>
              <a:r>
                <a:rPr lang="en-US" altLang="zh-CN" sz="1600" dirty="0"/>
                <a:t>525ml+</a:t>
              </a:r>
              <a:r>
                <a:rPr lang="zh-CN" altLang="en-US" sz="1600" dirty="0"/>
                <a:t>补充装</a:t>
              </a:r>
              <a:r>
                <a:rPr lang="en-US" altLang="zh-CN" sz="1600" dirty="0"/>
                <a:t>525ml(</a:t>
              </a:r>
              <a:r>
                <a:rPr lang="zh-CN" altLang="en-US" sz="1600" dirty="0"/>
                <a:t>新老包装随机发货</a:t>
              </a:r>
              <a:r>
                <a:rPr lang="en-US" altLang="zh-CN" sz="1600" dirty="0" smtClean="0"/>
                <a:t>)</a:t>
              </a:r>
            </a:p>
            <a:p>
              <a:pPr font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长*宽*高：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150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30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140</a:t>
              </a:r>
            </a:p>
            <a:p>
              <a:pPr font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重量：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0.5Kg</a:t>
              </a:r>
              <a:endPara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364939" y="3161820"/>
            <a:ext cx="3020865" cy="3039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2218" r="2845" b="2798"/>
          <a:stretch/>
        </p:blipFill>
        <p:spPr>
          <a:xfrm>
            <a:off x="1747838" y="3309914"/>
            <a:ext cx="2197893" cy="2312218"/>
          </a:xfrm>
          <a:prstGeom prst="rect">
            <a:avLst/>
          </a:prstGeom>
        </p:spPr>
      </p:pic>
      <p:sp>
        <p:nvSpPr>
          <p:cNvPr id="7" name="L 形 6"/>
          <p:cNvSpPr/>
          <p:nvPr/>
        </p:nvSpPr>
        <p:spPr>
          <a:xfrm rot="13467554">
            <a:off x="4042098" y="4548256"/>
            <a:ext cx="260293" cy="256766"/>
          </a:xfrm>
          <a:prstGeom prst="corner">
            <a:avLst>
              <a:gd name="adj1" fmla="val 33372"/>
              <a:gd name="adj2" fmla="val 3318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L 形 36"/>
          <p:cNvSpPr/>
          <p:nvPr/>
        </p:nvSpPr>
        <p:spPr>
          <a:xfrm rot="3116815">
            <a:off x="1434889" y="4546533"/>
            <a:ext cx="260293" cy="256766"/>
          </a:xfrm>
          <a:prstGeom prst="corner">
            <a:avLst>
              <a:gd name="adj1" fmla="val 33372"/>
              <a:gd name="adj2" fmla="val 3318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901312" y="5633655"/>
            <a:ext cx="1278039" cy="41254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补打条码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014" y="2947890"/>
            <a:ext cx="1651493" cy="169691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43" name="矩形 42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9351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19327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条码无法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条码已补打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014" y="2947890"/>
            <a:ext cx="1651493" cy="169691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43" name="矩形 42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9351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5325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601199" y="4927599"/>
            <a:ext cx="2387967" cy="9536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订单处理完成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请将商品及订单送至包装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0" y="5037502"/>
            <a:ext cx="556269" cy="5917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97" y="4082325"/>
            <a:ext cx="696038" cy="7285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31" y="3324178"/>
            <a:ext cx="615051" cy="61872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014" y="2947890"/>
            <a:ext cx="1651493" cy="169691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25870" y="5965908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6645"/>
              </p:ext>
            </p:extLst>
          </p:nvPr>
        </p:nvGraphicFramePr>
        <p:xfrm>
          <a:off x="170201" y="1252690"/>
          <a:ext cx="1191454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191037"/>
                <a:gridCol w="1518987"/>
                <a:gridCol w="1515158"/>
                <a:gridCol w="1330037"/>
                <a:gridCol w="1236518"/>
                <a:gridCol w="85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RebinSamll002C01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9140"/>
            <a:ext cx="12192000" cy="149976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序列号无法扫描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430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2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12918"/>
              </p:ext>
            </p:extLst>
          </p:nvPr>
        </p:nvGraphicFramePr>
        <p:xfrm>
          <a:off x="187036" y="2069914"/>
          <a:ext cx="118144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89"/>
                <a:gridCol w="523511"/>
                <a:gridCol w="1181292"/>
                <a:gridCol w="1035714"/>
                <a:gridCol w="962613"/>
                <a:gridCol w="1579418"/>
                <a:gridCol w="1465118"/>
                <a:gridCol w="1153391"/>
                <a:gridCol w="1007918"/>
                <a:gridCol w="1038012"/>
                <a:gridCol w="905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MS111111111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条码无法扫描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0141527" y="2617608"/>
            <a:ext cx="924792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7" name="矩形 16"/>
          <p:cNvSpPr/>
          <p:nvPr/>
        </p:nvSpPr>
        <p:spPr>
          <a:xfrm>
            <a:off x="10332092" y="1389462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问题拣货商品分配</a:t>
            </a:r>
            <a:endParaRPr lang="zh-CN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9514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2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MS222222222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48960"/>
              </p:ext>
            </p:extLst>
          </p:nvPr>
        </p:nvGraphicFramePr>
        <p:xfrm>
          <a:off x="272074" y="2069914"/>
          <a:ext cx="1172942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65"/>
                <a:gridCol w="846307"/>
                <a:gridCol w="1194787"/>
                <a:gridCol w="1318225"/>
                <a:gridCol w="932669"/>
                <a:gridCol w="1527464"/>
                <a:gridCol w="1494542"/>
                <a:gridCol w="1302457"/>
                <a:gridCol w="870992"/>
                <a:gridCol w="1122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0966026" y="2618079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5" name="矩形 14"/>
          <p:cNvSpPr/>
          <p:nvPr/>
        </p:nvSpPr>
        <p:spPr>
          <a:xfrm>
            <a:off x="10936440" y="3029796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</p:spTree>
    <p:extLst>
      <p:ext uri="{BB962C8B-B14F-4D97-AF65-F5344CB8AC3E}">
        <p14:creationId xmlns:p14="http://schemas.microsoft.com/office/powerpoint/2010/main" val="13943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5961" y="1610591"/>
            <a:ext cx="12039839" cy="5174674"/>
            <a:chOff x="561257" y="5026704"/>
            <a:chExt cx="3880289" cy="207825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3865774" cy="1923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1257" y="5026704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44231" y="2190842"/>
          <a:ext cx="10900065" cy="440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  <a:gridCol w="726671"/>
              </a:tblGrid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请选择问题处理格以放置商品</a:t>
              </a:r>
              <a:endParaRPr lang="zh-CN" altLang="en-US" b="1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401334" y="3031176"/>
            <a:ext cx="634462" cy="5672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7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6894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8" name="矩形 27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62765"/>
              </p:ext>
            </p:extLst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Out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bound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954428" y="1252181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03524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拣货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6-OB</a:t>
                      </a:r>
                      <a:r>
                        <a:rPr lang="zh-CN" altLang="en-US" sz="2000" b="1" dirty="0" smtClean="0"/>
                        <a:t>问题处理工具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2-Rebatch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3-Rebin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包装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移动包裹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721" y="2824514"/>
            <a:ext cx="1164264" cy="187678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26696"/>
              </p:ext>
            </p:extLst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请扫描商品序列号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44651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grpSp>
          <p:nvGrpSpPr>
            <p:cNvPr id="26" name="组合 25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64940" y="1698550"/>
                <a:ext cx="7389836" cy="53154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请扫描商品序列</a:t>
                </a:r>
                <a:r>
                  <a:rPr lang="zh-CN" altLang="en-US" sz="2000" b="1" dirty="0" smtClean="0"/>
                  <a:t>号</a:t>
                </a:r>
                <a:endParaRPr lang="zh-CN" altLang="en-US" sz="2000" b="1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831319" y="2663771"/>
                <a:ext cx="70539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Apple iPhone 6s (64G) 4G</a:t>
                </a:r>
                <a:r>
                  <a:rPr lang="zh-CN" altLang="en-US" sz="2000" dirty="0"/>
                  <a:t>智能手机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金色 公开版）</a:t>
                </a:r>
              </a:p>
              <a:p>
                <a:endParaRPr lang="zh-CN" altLang="en-US" dirty="0"/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5"/>
            <a:srcRect b="25091"/>
            <a:stretch/>
          </p:blipFill>
          <p:spPr>
            <a:xfrm>
              <a:off x="5070956" y="3169734"/>
              <a:ext cx="2571429" cy="1023196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485" y="3348496"/>
            <a:ext cx="1543607" cy="255123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55" y="3027435"/>
            <a:ext cx="1020451" cy="168657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3337970" y="5660180"/>
            <a:ext cx="3595144" cy="41254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序列号无法扫描，转为待调查状态</a:t>
            </a:r>
          </a:p>
        </p:txBody>
      </p:sp>
      <p:sp>
        <p:nvSpPr>
          <p:cNvPr id="39" name="矩形 38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41" name="矩形 40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32416"/>
              </p:ext>
            </p:extLst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5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请扫描待调查车牌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28" name="矩形 27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请</a:t>
              </a:r>
              <a:r>
                <a:rPr lang="zh-CN" altLang="en-US" sz="2000" b="1" dirty="0" smtClean="0"/>
                <a:t>扫描待调查车牌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31319" y="2663771"/>
              <a:ext cx="705399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Apple iPhone 6s (64G) 4G</a:t>
              </a:r>
              <a:r>
                <a:rPr lang="zh-CN" altLang="en-US" sz="2000" dirty="0"/>
                <a:t>智能手机</a:t>
              </a:r>
              <a:r>
                <a:rPr lang="en-US" altLang="zh-CN" sz="2000" dirty="0"/>
                <a:t>(</a:t>
              </a:r>
              <a:r>
                <a:rPr lang="zh-CN" altLang="en-US" sz="2000" dirty="0"/>
                <a:t>金色 公开版）</a:t>
              </a:r>
            </a:p>
            <a:p>
              <a:endParaRPr lang="zh-CN" altLang="en-US" dirty="0"/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485" y="3348496"/>
            <a:ext cx="1543607" cy="255123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55" y="3027435"/>
            <a:ext cx="1020451" cy="168657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15996" y="4203590"/>
            <a:ext cx="2111476" cy="1497501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43" name="矩形 42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32416"/>
              </p:ext>
            </p:extLst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7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请处理问题商品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8815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生成新的拣货任务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55" y="3027435"/>
            <a:ext cx="1020451" cy="168657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54" y="3305746"/>
            <a:ext cx="455585" cy="553131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8062314" y="3270980"/>
            <a:ext cx="1178184" cy="8022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43" name="矩形 42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32416"/>
              </p:ext>
            </p:extLst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请返回主页继续处理问题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1232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已生成新拣货任务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 smtClean="0"/>
              <a:t>0/1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55" y="3027435"/>
            <a:ext cx="1020451" cy="168657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54" y="3305746"/>
            <a:ext cx="455585" cy="55313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32416"/>
              </p:ext>
            </p:extLst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9140"/>
            <a:ext cx="12192000" cy="149976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客户删单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110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2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MS3456789067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2074" y="2069914"/>
          <a:ext cx="1172942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65"/>
                <a:gridCol w="846307"/>
                <a:gridCol w="1194787"/>
                <a:gridCol w="1318225"/>
                <a:gridCol w="932669"/>
                <a:gridCol w="1527464"/>
                <a:gridCol w="1494542"/>
                <a:gridCol w="1302457"/>
                <a:gridCol w="870992"/>
                <a:gridCol w="1122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0940626" y="2554579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5" name="矩形 14"/>
          <p:cNvSpPr/>
          <p:nvPr/>
        </p:nvSpPr>
        <p:spPr>
          <a:xfrm>
            <a:off x="10936440" y="2928196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</p:spTree>
    <p:extLst>
      <p:ext uri="{BB962C8B-B14F-4D97-AF65-F5344CB8AC3E}">
        <p14:creationId xmlns:p14="http://schemas.microsoft.com/office/powerpoint/2010/main" val="13960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2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MS3456789067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72074" y="2069914"/>
          <a:ext cx="1172942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65"/>
                <a:gridCol w="846307"/>
                <a:gridCol w="1194787"/>
                <a:gridCol w="1318225"/>
                <a:gridCol w="932669"/>
                <a:gridCol w="1527464"/>
                <a:gridCol w="1494542"/>
                <a:gridCol w="1302457"/>
                <a:gridCol w="870992"/>
                <a:gridCol w="1122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0953326" y="2567279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5" name="矩形 14"/>
          <p:cNvSpPr/>
          <p:nvPr/>
        </p:nvSpPr>
        <p:spPr>
          <a:xfrm>
            <a:off x="10961840" y="2940896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209467" y="2022481"/>
            <a:ext cx="7451773" cy="3588082"/>
            <a:chOff x="2209467" y="2022481"/>
            <a:chExt cx="7451773" cy="3588082"/>
          </a:xfrm>
        </p:grpSpPr>
        <p:grpSp>
          <p:nvGrpSpPr>
            <p:cNvPr id="17" name="组合 16"/>
            <p:cNvGrpSpPr/>
            <p:nvPr/>
          </p:nvGrpSpPr>
          <p:grpSpPr>
            <a:xfrm>
              <a:off x="2209467" y="2022481"/>
              <a:ext cx="7396209" cy="3588082"/>
              <a:chOff x="2658567" y="1690081"/>
              <a:chExt cx="7396209" cy="358808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664940" y="1698550"/>
                <a:ext cx="7389836" cy="53154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/>
                  <a:t>订单已被删除</a:t>
                </a:r>
                <a:endParaRPr lang="zh-CN" altLang="en-US" sz="2000" b="1" dirty="0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245427" y="3150605"/>
              <a:ext cx="7415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zh-CN" altLang="en-US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此订单已经被客户删除，请将订单内其他商品放置到待上架区由专职人员安排上架。</a:t>
              </a:r>
              <a:endParaRPr lang="zh-CN" altLang="en-US" sz="16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67850" y="4871245"/>
              <a:ext cx="1778001" cy="41254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确认</a:t>
              </a:r>
              <a:endParaRPr lang="zh-CN" altLang="en-US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984722" y="4804768"/>
              <a:ext cx="1942071" cy="56720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9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9140"/>
            <a:ext cx="12192000" cy="1499760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 err="1" smtClean="0"/>
              <a:t>HotPick</a:t>
            </a:r>
            <a:r>
              <a:rPr lang="zh-CN" altLang="en-US" sz="7200" dirty="0" smtClean="0"/>
              <a:t>拣货完成商品分配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61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2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37598"/>
              </p:ext>
            </p:extLst>
          </p:nvPr>
        </p:nvGraphicFramePr>
        <p:xfrm>
          <a:off x="272074" y="2069914"/>
          <a:ext cx="1172942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65"/>
                <a:gridCol w="846307"/>
                <a:gridCol w="1305154"/>
                <a:gridCol w="904009"/>
                <a:gridCol w="914400"/>
                <a:gridCol w="1506682"/>
                <a:gridCol w="1672936"/>
                <a:gridCol w="1309255"/>
                <a:gridCol w="966354"/>
                <a:gridCol w="1184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0936438" y="2562631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5" name="矩形 14"/>
          <p:cNvSpPr/>
          <p:nvPr/>
        </p:nvSpPr>
        <p:spPr>
          <a:xfrm>
            <a:off x="10936438" y="2929844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6" name="矩形 15"/>
          <p:cNvSpPr/>
          <p:nvPr/>
        </p:nvSpPr>
        <p:spPr>
          <a:xfrm>
            <a:off x="10957219" y="3297057"/>
            <a:ext cx="1013107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7" name="矩形 16"/>
          <p:cNvSpPr/>
          <p:nvPr/>
        </p:nvSpPr>
        <p:spPr>
          <a:xfrm>
            <a:off x="10332092" y="1389462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问题拣货商品分配</a:t>
            </a:r>
            <a:endParaRPr lang="zh-CN" altLang="en-US" sz="1100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10285587" y="1358289"/>
            <a:ext cx="1775087" cy="49653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请扫描工作站条码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924" y="3022505"/>
            <a:ext cx="12039839" cy="3762759"/>
            <a:chOff x="546742" y="5593759"/>
            <a:chExt cx="3880289" cy="1511204"/>
          </a:xfrm>
        </p:grpSpPr>
        <p:sp>
          <p:nvSpPr>
            <p:cNvPr id="4" name="矩形 3"/>
            <p:cNvSpPr/>
            <p:nvPr/>
          </p:nvSpPr>
          <p:spPr>
            <a:xfrm>
              <a:off x="561257" y="5779834"/>
              <a:ext cx="3865774" cy="1325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6742" y="5593759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0598"/>
              </p:ext>
            </p:extLst>
          </p:nvPr>
        </p:nvGraphicFramePr>
        <p:xfrm>
          <a:off x="955961" y="3485814"/>
          <a:ext cx="10588335" cy="311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</a:tblGrid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0/3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1/2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0/2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E05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0/2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请扫描拣货车牌</a:t>
              </a:r>
              <a:endParaRPr lang="zh-CN" altLang="en-US" b="1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1305290" y="3024142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213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924" y="3022505"/>
            <a:ext cx="12039839" cy="3762759"/>
            <a:chOff x="546742" y="5593759"/>
            <a:chExt cx="3880289" cy="1511204"/>
          </a:xfrm>
        </p:grpSpPr>
        <p:sp>
          <p:nvSpPr>
            <p:cNvPr id="4" name="矩形 3"/>
            <p:cNvSpPr/>
            <p:nvPr/>
          </p:nvSpPr>
          <p:spPr>
            <a:xfrm>
              <a:off x="561257" y="5779834"/>
              <a:ext cx="3865774" cy="1325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6742" y="5593759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</a:t>
              </a:r>
              <a:r>
                <a:rPr lang="zh-CN" altLang="en-US" b="1" dirty="0"/>
                <a:t>检查并扫描</a:t>
              </a:r>
              <a:r>
                <a:rPr lang="zh-CN" altLang="en-US" b="1" dirty="0" smtClean="0"/>
                <a:t>商品</a:t>
              </a:r>
              <a:endParaRPr lang="zh-CN" altLang="en-US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97442" y="1226784"/>
            <a:ext cx="4306802" cy="1756616"/>
            <a:chOff x="239213" y="2254867"/>
            <a:chExt cx="6025682" cy="2176569"/>
          </a:xfrm>
        </p:grpSpPr>
        <p:grpSp>
          <p:nvGrpSpPr>
            <p:cNvPr id="16" name="组合 15"/>
            <p:cNvGrpSpPr/>
            <p:nvPr/>
          </p:nvGrpSpPr>
          <p:grpSpPr>
            <a:xfrm>
              <a:off x="239215" y="2254867"/>
              <a:ext cx="6025680" cy="2176569"/>
              <a:chOff x="404315" y="2254867"/>
              <a:chExt cx="6192611" cy="217656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616202" y="2264390"/>
                <a:ext cx="3980724" cy="2167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0" b="1" dirty="0" smtClean="0"/>
                  <a:t>E01</a:t>
                </a:r>
                <a:endParaRPr lang="zh-CN" altLang="en-US" sz="8000" b="1" dirty="0" smtClean="0"/>
              </a:p>
            </p:txBody>
          </p:sp>
        </p:grpSp>
        <p:sp>
          <p:nvSpPr>
            <p:cNvPr id="17" name="直角三角形 16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l="2421" r="2607" b="2746"/>
          <a:stretch/>
        </p:blipFill>
        <p:spPr>
          <a:xfrm>
            <a:off x="6272113" y="1298620"/>
            <a:ext cx="1531459" cy="1611431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9420"/>
              </p:ext>
            </p:extLst>
          </p:nvPr>
        </p:nvGraphicFramePr>
        <p:xfrm>
          <a:off x="955961" y="3485814"/>
          <a:ext cx="10588335" cy="311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</a:tblGrid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0/3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1/2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E05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0/2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1305290" y="3024142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4571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924" y="3022505"/>
            <a:ext cx="12039839" cy="3762759"/>
            <a:chOff x="546742" y="5593759"/>
            <a:chExt cx="3880289" cy="1511204"/>
          </a:xfrm>
        </p:grpSpPr>
        <p:sp>
          <p:nvSpPr>
            <p:cNvPr id="4" name="矩形 3"/>
            <p:cNvSpPr/>
            <p:nvPr/>
          </p:nvSpPr>
          <p:spPr>
            <a:xfrm>
              <a:off x="561257" y="5779834"/>
              <a:ext cx="3865774" cy="1325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6742" y="5593759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97442" y="1226784"/>
            <a:ext cx="4306802" cy="1756616"/>
            <a:chOff x="239213" y="2254867"/>
            <a:chExt cx="6025682" cy="2176569"/>
          </a:xfrm>
        </p:grpSpPr>
        <p:grpSp>
          <p:nvGrpSpPr>
            <p:cNvPr id="16" name="组合 15"/>
            <p:cNvGrpSpPr/>
            <p:nvPr/>
          </p:nvGrpSpPr>
          <p:grpSpPr>
            <a:xfrm>
              <a:off x="239215" y="2254867"/>
              <a:ext cx="6025680" cy="2176569"/>
              <a:chOff x="404315" y="2254867"/>
              <a:chExt cx="6192611" cy="217656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616202" y="2264390"/>
                <a:ext cx="3980724" cy="2167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0" b="1" dirty="0" smtClean="0"/>
                  <a:t>E01</a:t>
                </a:r>
                <a:endParaRPr lang="zh-CN" altLang="en-US" sz="8000" b="1" dirty="0" smtClean="0"/>
              </a:p>
            </p:txBody>
          </p:sp>
        </p:grpSp>
        <p:sp>
          <p:nvSpPr>
            <p:cNvPr id="17" name="直角三角形 16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l="2421" r="2607" b="2746"/>
          <a:stretch/>
        </p:blipFill>
        <p:spPr>
          <a:xfrm>
            <a:off x="6272113" y="1298620"/>
            <a:ext cx="1531459" cy="1611431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08452"/>
              </p:ext>
            </p:extLst>
          </p:nvPr>
        </p:nvGraphicFramePr>
        <p:xfrm>
          <a:off x="955961" y="3485814"/>
          <a:ext cx="10588335" cy="311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</a:tblGrid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0/3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1/2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E05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0/2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0/2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1305290" y="3024142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5835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924" y="3022505"/>
            <a:ext cx="12039839" cy="3762759"/>
            <a:chOff x="546742" y="5593759"/>
            <a:chExt cx="3880289" cy="1511204"/>
          </a:xfrm>
        </p:grpSpPr>
        <p:sp>
          <p:nvSpPr>
            <p:cNvPr id="4" name="矩形 3"/>
            <p:cNvSpPr/>
            <p:nvPr/>
          </p:nvSpPr>
          <p:spPr>
            <a:xfrm>
              <a:off x="561257" y="5779834"/>
              <a:ext cx="3865774" cy="1325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6742" y="5593759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97442" y="1226784"/>
            <a:ext cx="4306802" cy="1756616"/>
            <a:chOff x="239213" y="2254867"/>
            <a:chExt cx="6025682" cy="2176569"/>
          </a:xfrm>
        </p:grpSpPr>
        <p:grpSp>
          <p:nvGrpSpPr>
            <p:cNvPr id="16" name="组合 15"/>
            <p:cNvGrpSpPr/>
            <p:nvPr/>
          </p:nvGrpSpPr>
          <p:grpSpPr>
            <a:xfrm>
              <a:off x="239215" y="2254867"/>
              <a:ext cx="6025680" cy="2176569"/>
              <a:chOff x="404315" y="2254867"/>
              <a:chExt cx="6192611" cy="217656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616202" y="2264390"/>
                <a:ext cx="3980724" cy="2167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0" b="1" dirty="0" smtClean="0"/>
                  <a:t>F01</a:t>
                </a:r>
                <a:endParaRPr lang="zh-CN" altLang="en-US" sz="8000" b="1" dirty="0" smtClean="0"/>
              </a:p>
            </p:txBody>
          </p:sp>
        </p:grpSp>
        <p:sp>
          <p:nvSpPr>
            <p:cNvPr id="17" name="直角三角形 16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7462"/>
              </p:ext>
            </p:extLst>
          </p:nvPr>
        </p:nvGraphicFramePr>
        <p:xfrm>
          <a:off x="955961" y="3485814"/>
          <a:ext cx="10588335" cy="311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</a:tblGrid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3/3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E05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2/2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29" y="1234469"/>
            <a:ext cx="1054434" cy="169973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305290" y="3024142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1222182" y="2897646"/>
            <a:ext cx="914120" cy="58816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0924" y="3022505"/>
            <a:ext cx="12039839" cy="3762759"/>
            <a:chOff x="546742" y="5593759"/>
            <a:chExt cx="3880289" cy="1511204"/>
          </a:xfrm>
        </p:grpSpPr>
        <p:sp>
          <p:nvSpPr>
            <p:cNvPr id="4" name="矩形 3"/>
            <p:cNvSpPr/>
            <p:nvPr/>
          </p:nvSpPr>
          <p:spPr>
            <a:xfrm>
              <a:off x="561257" y="5779834"/>
              <a:ext cx="3865774" cy="1325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6742" y="5593759"/>
              <a:ext cx="3880289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OB</a:t>
              </a:r>
              <a:r>
                <a:rPr lang="zh-CN" altLang="en-US" b="1" dirty="0" smtClean="0"/>
                <a:t>问题处理车</a:t>
              </a:r>
              <a:endParaRPr lang="zh-CN" altLang="en-US" sz="140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97442" y="1226784"/>
            <a:ext cx="4306802" cy="1756616"/>
            <a:chOff x="239213" y="2254867"/>
            <a:chExt cx="6025682" cy="2176569"/>
          </a:xfrm>
        </p:grpSpPr>
        <p:grpSp>
          <p:nvGrpSpPr>
            <p:cNvPr id="16" name="组合 15"/>
            <p:cNvGrpSpPr/>
            <p:nvPr/>
          </p:nvGrpSpPr>
          <p:grpSpPr>
            <a:xfrm>
              <a:off x="239215" y="2254867"/>
              <a:ext cx="6025680" cy="2176569"/>
              <a:chOff x="404315" y="2254867"/>
              <a:chExt cx="6192611" cy="217656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616202" y="2264390"/>
                <a:ext cx="3980724" cy="21670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0" b="1" dirty="0" smtClean="0"/>
                  <a:t>F01</a:t>
                </a:r>
                <a:endParaRPr lang="zh-CN" altLang="en-US" sz="8000" b="1" dirty="0" smtClean="0"/>
              </a:p>
            </p:txBody>
          </p:sp>
        </p:grpSp>
        <p:sp>
          <p:nvSpPr>
            <p:cNvPr id="17" name="直角三角形 16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955961" y="3485814"/>
          <a:ext cx="10588335" cy="311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  <a:gridCol w="705889"/>
              </a:tblGrid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F01</a:t>
                      </a:r>
                    </a:p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3/3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F06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E01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E05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2/2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1/1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2/2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C05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1/1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A06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A08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A09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A11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A12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A13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A14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A15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29" y="1234469"/>
            <a:ext cx="1054434" cy="169973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305290" y="3024142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1222182" y="2897646"/>
            <a:ext cx="914120" cy="58816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57431" y="3022504"/>
            <a:ext cx="7428979" cy="2702887"/>
            <a:chOff x="2658567" y="1690081"/>
            <a:chExt cx="7428979" cy="2702887"/>
          </a:xfrm>
        </p:grpSpPr>
        <p:sp>
          <p:nvSpPr>
            <p:cNvPr id="25" name="矩形 24"/>
            <p:cNvSpPr/>
            <p:nvPr/>
          </p:nvSpPr>
          <p:spPr>
            <a:xfrm>
              <a:off x="2658567" y="1690081"/>
              <a:ext cx="7396209" cy="270288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658567" y="1696141"/>
              <a:ext cx="7428979" cy="53154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请</a:t>
              </a:r>
              <a:r>
                <a:rPr lang="zh-CN" altLang="en-US" sz="2000" b="1" dirty="0" smtClean="0"/>
                <a:t>扫描待调查车牌</a:t>
              </a:r>
              <a:endParaRPr lang="zh-CN" altLang="en-US" sz="2000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831319" y="2663771"/>
              <a:ext cx="705399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问题拣货车牌内商品已经分配完毕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请点击确认，将相应问题货格中的商品送至包装工位进行包装。</a:t>
              </a:r>
              <a:endParaRPr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036343" y="5281033"/>
            <a:ext cx="88573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792845" y="5290860"/>
            <a:ext cx="88573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742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3" y="1418688"/>
            <a:ext cx="11994802" cy="5439310"/>
            <a:chOff x="561257" y="5176058"/>
            <a:chExt cx="3865774" cy="1928905"/>
          </a:xfrm>
        </p:grpSpPr>
        <p:sp>
          <p:nvSpPr>
            <p:cNvPr id="5" name="矩形 4"/>
            <p:cNvSpPr/>
            <p:nvPr/>
          </p:nvSpPr>
          <p:spPr>
            <a:xfrm>
              <a:off x="561257" y="5339917"/>
              <a:ext cx="3865774" cy="1765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57" y="5176058"/>
              <a:ext cx="538030" cy="1546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/>
                <a:t>待处理问题（</a:t>
              </a:r>
              <a:r>
                <a:rPr lang="en-US" altLang="zh-CN" sz="1600" b="1" dirty="0" smtClean="0"/>
                <a:t>2</a:t>
              </a:r>
              <a:r>
                <a:rPr lang="zh-CN" altLang="en-US" sz="1600" b="1" dirty="0" smtClean="0"/>
                <a:t>）</a:t>
              </a:r>
              <a:endParaRPr lang="zh-CN" altLang="en-US" sz="1200" dirty="0" smtClean="0"/>
            </a:p>
          </p:txBody>
        </p:sp>
      </p:grpSp>
      <p:sp>
        <p:nvSpPr>
          <p:cNvPr id="7" name="矩形 6"/>
          <p:cNvSpPr/>
          <p:nvPr/>
        </p:nvSpPr>
        <p:spPr>
          <a:xfrm>
            <a:off x="4607215" y="1418688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MS123456789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689" y="1419789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1766456" y="1421262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已处理完成（</a:t>
            </a:r>
            <a:r>
              <a:rPr lang="en-US" altLang="zh-CN" sz="1600" b="1" dirty="0" smtClean="0"/>
              <a:t>20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请扫描需要进行问题处理的订单号码</a:t>
              </a:r>
              <a:endParaRPr lang="zh-CN" altLang="en-US" b="1" dirty="0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80173"/>
              </p:ext>
            </p:extLst>
          </p:nvPr>
        </p:nvGraphicFramePr>
        <p:xfrm>
          <a:off x="187036" y="2069914"/>
          <a:ext cx="11814468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37"/>
                <a:gridCol w="566704"/>
                <a:gridCol w="1220532"/>
                <a:gridCol w="814233"/>
                <a:gridCol w="1035349"/>
                <a:gridCol w="1548245"/>
                <a:gridCol w="1465119"/>
                <a:gridCol w="1236518"/>
                <a:gridCol w="1016147"/>
                <a:gridCol w="905092"/>
                <a:gridCol w="905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添加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打印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MS111111111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条码无法扫描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王二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刘一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刘二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D01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MS987654321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商品丢失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刘五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0212670" y="2597871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7" name="矩形 16"/>
          <p:cNvSpPr/>
          <p:nvPr/>
        </p:nvSpPr>
        <p:spPr>
          <a:xfrm>
            <a:off x="10332092" y="1389462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问题拣货商品分配</a:t>
            </a:r>
            <a:endParaRPr lang="zh-CN" altLang="en-US" sz="11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0220794" y="2947701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8" name="矩形 17"/>
          <p:cNvSpPr/>
          <p:nvPr/>
        </p:nvSpPr>
        <p:spPr>
          <a:xfrm>
            <a:off x="10212670" y="4044375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19" name="矩形 18"/>
          <p:cNvSpPr/>
          <p:nvPr/>
        </p:nvSpPr>
        <p:spPr>
          <a:xfrm>
            <a:off x="10231185" y="4427532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0" name="矩形 19"/>
          <p:cNvSpPr/>
          <p:nvPr/>
        </p:nvSpPr>
        <p:spPr>
          <a:xfrm>
            <a:off x="10212670" y="4806870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1" name="矩形 20"/>
          <p:cNvSpPr/>
          <p:nvPr/>
        </p:nvSpPr>
        <p:spPr>
          <a:xfrm>
            <a:off x="10212670" y="5176450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2" name="矩形 21"/>
          <p:cNvSpPr/>
          <p:nvPr/>
        </p:nvSpPr>
        <p:spPr>
          <a:xfrm>
            <a:off x="10239686" y="5532963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3" name="矩形 22"/>
          <p:cNvSpPr/>
          <p:nvPr/>
        </p:nvSpPr>
        <p:spPr>
          <a:xfrm>
            <a:off x="10230607" y="5912301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4" name="矩形 23"/>
          <p:cNvSpPr/>
          <p:nvPr/>
        </p:nvSpPr>
        <p:spPr>
          <a:xfrm>
            <a:off x="10239686" y="6281881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5" name="矩形 24"/>
          <p:cNvSpPr/>
          <p:nvPr/>
        </p:nvSpPr>
        <p:spPr>
          <a:xfrm>
            <a:off x="10220794" y="3683999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6" name="矩形 25"/>
          <p:cNvSpPr/>
          <p:nvPr/>
        </p:nvSpPr>
        <p:spPr>
          <a:xfrm>
            <a:off x="10212670" y="3329176"/>
            <a:ext cx="841664" cy="293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11136379" y="3645519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28" name="矩形 27"/>
          <p:cNvSpPr/>
          <p:nvPr/>
        </p:nvSpPr>
        <p:spPr>
          <a:xfrm>
            <a:off x="11136379" y="2940774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29" name="矩形 28"/>
          <p:cNvSpPr/>
          <p:nvPr/>
        </p:nvSpPr>
        <p:spPr>
          <a:xfrm>
            <a:off x="11136379" y="3296398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30" name="矩形 29"/>
          <p:cNvSpPr/>
          <p:nvPr/>
        </p:nvSpPr>
        <p:spPr>
          <a:xfrm>
            <a:off x="11140521" y="2093697"/>
            <a:ext cx="840598" cy="3876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全部送至包装</a:t>
            </a:r>
          </a:p>
        </p:txBody>
      </p:sp>
      <p:sp>
        <p:nvSpPr>
          <p:cNvPr id="31" name="矩形 30"/>
          <p:cNvSpPr/>
          <p:nvPr/>
        </p:nvSpPr>
        <p:spPr>
          <a:xfrm>
            <a:off x="11151363" y="4025430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32" name="矩形 31"/>
          <p:cNvSpPr/>
          <p:nvPr/>
        </p:nvSpPr>
        <p:spPr>
          <a:xfrm>
            <a:off x="11136379" y="4407591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33" name="矩形 32"/>
          <p:cNvSpPr/>
          <p:nvPr/>
        </p:nvSpPr>
        <p:spPr>
          <a:xfrm>
            <a:off x="11136379" y="4766388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34" name="矩形 33"/>
          <p:cNvSpPr/>
          <p:nvPr/>
        </p:nvSpPr>
        <p:spPr>
          <a:xfrm>
            <a:off x="11136379" y="5130155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35" name="矩形 34"/>
          <p:cNvSpPr/>
          <p:nvPr/>
        </p:nvSpPr>
        <p:spPr>
          <a:xfrm>
            <a:off x="11129848" y="5499636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36" name="矩形 35"/>
          <p:cNvSpPr/>
          <p:nvPr/>
        </p:nvSpPr>
        <p:spPr>
          <a:xfrm>
            <a:off x="11129848" y="5875525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  <p:sp>
        <p:nvSpPr>
          <p:cNvPr id="37" name="矩形 36"/>
          <p:cNvSpPr/>
          <p:nvPr/>
        </p:nvSpPr>
        <p:spPr>
          <a:xfrm>
            <a:off x="11151363" y="6241372"/>
            <a:ext cx="841664" cy="2937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送去包装</a:t>
            </a:r>
          </a:p>
        </p:txBody>
      </p:sp>
    </p:spTree>
    <p:extLst>
      <p:ext uri="{BB962C8B-B14F-4D97-AF65-F5344CB8AC3E}">
        <p14:creationId xmlns:p14="http://schemas.microsoft.com/office/powerpoint/2010/main" val="10752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25207"/>
              </p:ext>
            </p:extLst>
          </p:nvPr>
        </p:nvGraphicFramePr>
        <p:xfrm>
          <a:off x="368301" y="2820417"/>
          <a:ext cx="88646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1370"/>
                <a:gridCol w="1148714"/>
                <a:gridCol w="2858943"/>
                <a:gridCol w="717385"/>
                <a:gridCol w="590999"/>
                <a:gridCol w="1049063"/>
                <a:gridCol w="1049063"/>
                <a:gridCol w="1049063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2" y="5007978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33" y="3278327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8" y="4130479"/>
            <a:ext cx="423892" cy="6833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请将商品及订单送至包装站台</a:t>
              </a:r>
              <a:endParaRPr lang="zh-CN" altLang="en-US" b="1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9601199" y="4927599"/>
            <a:ext cx="2387967" cy="9536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订单处理完成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请将商品及订单送至包装</a:t>
            </a:r>
          </a:p>
        </p:txBody>
      </p:sp>
      <p:sp>
        <p:nvSpPr>
          <p:cNvPr id="28" name="矩形 27"/>
          <p:cNvSpPr/>
          <p:nvPr/>
        </p:nvSpPr>
        <p:spPr>
          <a:xfrm>
            <a:off x="9625870" y="5965908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398"/>
              </p:ext>
            </p:extLst>
          </p:nvPr>
        </p:nvGraphicFramePr>
        <p:xfrm>
          <a:off x="74625" y="1222201"/>
          <a:ext cx="12093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98"/>
                <a:gridCol w="838699"/>
                <a:gridCol w="1184046"/>
                <a:gridCol w="1138192"/>
                <a:gridCol w="1355012"/>
                <a:gridCol w="1355012"/>
                <a:gridCol w="1425917"/>
                <a:gridCol w="1290750"/>
                <a:gridCol w="1242764"/>
                <a:gridCol w="115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F01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商品残损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15:00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MS123456789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1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99140"/>
            <a:ext cx="12192000" cy="149976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其他问题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9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85553"/>
              </p:ext>
            </p:extLst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721" y="2824514"/>
            <a:ext cx="1164264" cy="187678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圆角矩形 27"/>
          <p:cNvSpPr/>
          <p:nvPr/>
        </p:nvSpPr>
        <p:spPr>
          <a:xfrm>
            <a:off x="368301" y="4037636"/>
            <a:ext cx="8872197" cy="8022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3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721" y="2824514"/>
            <a:ext cx="1164264" cy="187678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圆角矩形 27"/>
          <p:cNvSpPr/>
          <p:nvPr/>
        </p:nvSpPr>
        <p:spPr>
          <a:xfrm>
            <a:off x="368301" y="4037636"/>
            <a:ext cx="8872197" cy="8022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34" name="矩形 33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请选择问题类型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76046" y="2527551"/>
              <a:ext cx="52615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苹果专用版适用苹果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0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iPad,iPhone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</a:t>
              </a:r>
              <a:endPara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81" y="3367302"/>
            <a:ext cx="1683759" cy="27142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097757" y="5515700"/>
            <a:ext cx="1449990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商品丢失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55800" y="5515700"/>
            <a:ext cx="1728321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条码无法扫描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30235" y="2038566"/>
            <a:ext cx="6631709" cy="326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30235" y="2038566"/>
            <a:ext cx="6631709" cy="6630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请扫描问题处理车</a:t>
            </a:r>
            <a:endParaRPr lang="zh-CN" altLang="en-US" sz="220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09389" y="3379510"/>
            <a:ext cx="18963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smtClean="0"/>
              <a:t>OB</a:t>
            </a:r>
            <a:r>
              <a:rPr lang="zh-CN" altLang="en-US" dirty="0" smtClean="0"/>
              <a:t>问题处理车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058673" y="3379510"/>
            <a:ext cx="3255415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09389" y="4069798"/>
            <a:ext cx="1896371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smtClean="0"/>
              <a:t>OB</a:t>
            </a:r>
            <a:r>
              <a:rPr lang="zh-CN" altLang="en-US" dirty="0" smtClean="0"/>
              <a:t>问题处理车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6058673" y="4069798"/>
            <a:ext cx="3255415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5156314" y="3379510"/>
            <a:ext cx="332412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0" name="等腰三角形 9"/>
          <p:cNvSpPr/>
          <p:nvPr/>
        </p:nvSpPr>
        <p:spPr>
          <a:xfrm>
            <a:off x="5156313" y="4101527"/>
            <a:ext cx="332412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721" y="2824514"/>
            <a:ext cx="1164264" cy="187678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圆角矩形 27"/>
          <p:cNvSpPr/>
          <p:nvPr/>
        </p:nvSpPr>
        <p:spPr>
          <a:xfrm>
            <a:off x="360702" y="4897903"/>
            <a:ext cx="8872197" cy="8022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6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OB</a:t>
            </a:r>
            <a:r>
              <a:rPr lang="zh-CN" altLang="en-US" b="1" dirty="0" smtClean="0">
                <a:solidFill>
                  <a:schemeClr val="bg1"/>
                </a:solidFill>
              </a:rPr>
              <a:t>问题站台</a:t>
            </a:r>
            <a:r>
              <a:rPr lang="en-US" altLang="zh-CN" b="1" dirty="0" smtClean="0">
                <a:solidFill>
                  <a:schemeClr val="bg1"/>
                </a:solidFill>
              </a:rPr>
              <a:t>—OBPS0000001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600" y="2108428"/>
            <a:ext cx="9188304" cy="466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600" y="2120945"/>
            <a:ext cx="9188304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493040" y="2108429"/>
            <a:ext cx="2655804" cy="2615973"/>
            <a:chOff x="567854" y="5026704"/>
            <a:chExt cx="3876868" cy="1498222"/>
          </a:xfrm>
        </p:grpSpPr>
        <p:sp>
          <p:nvSpPr>
            <p:cNvPr id="17" name="矩形 16"/>
            <p:cNvSpPr/>
            <p:nvPr/>
          </p:nvSpPr>
          <p:spPr>
            <a:xfrm>
              <a:off x="578947" y="5262975"/>
              <a:ext cx="3865775" cy="126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68301" y="2820417"/>
          <a:ext cx="886459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245"/>
                <a:gridCol w="1302903"/>
                <a:gridCol w="3242693"/>
                <a:gridCol w="813678"/>
                <a:gridCol w="670327"/>
                <a:gridCol w="1189876"/>
                <a:gridCol w="1189876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2" y="5042744"/>
            <a:ext cx="546925" cy="6966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33" y="3313093"/>
            <a:ext cx="407707" cy="673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48" y="4165245"/>
            <a:ext cx="423892" cy="68330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79030" y="2459345"/>
            <a:ext cx="77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3200" b="1" dirty="0"/>
              <a:t>1</a:t>
            </a:r>
            <a:r>
              <a:rPr lang="en-US" altLang="zh-CN" sz="3200" b="1" dirty="0" smtClean="0"/>
              <a:t>/1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01199" y="4927600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清除问题处理格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07405" y="5629235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打印订单</a:t>
            </a:r>
          </a:p>
        </p:txBody>
      </p:sp>
      <p:sp>
        <p:nvSpPr>
          <p:cNvPr id="27" name="矩形 26"/>
          <p:cNvSpPr/>
          <p:nvPr/>
        </p:nvSpPr>
        <p:spPr>
          <a:xfrm>
            <a:off x="9625870" y="6309301"/>
            <a:ext cx="2387967" cy="412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返回主页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39028" y="1291585"/>
          <a:ext cx="12007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69"/>
                <a:gridCol w="845253"/>
                <a:gridCol w="1268280"/>
                <a:gridCol w="921545"/>
                <a:gridCol w="932017"/>
                <a:gridCol w="1476567"/>
                <a:gridCol w="1910233"/>
                <a:gridCol w="1300836"/>
                <a:gridCol w="1123017"/>
                <a:gridCol w="111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订单号码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问题货格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触发人员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触发环节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Pack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触发问题时间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/>
                          </a:solidFill>
                        </a:rPr>
                        <a:t>OBPS</a:t>
                      </a: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</a:rPr>
                        <a:t>添加问题时间</a:t>
                      </a:r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预计发货时间点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触发容器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距离发货时间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E02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序列号无法扫描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Pack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12:21:30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13:10:11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2016/11/1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 14:00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MS222222222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分钟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圆角矩形 27"/>
          <p:cNvSpPr/>
          <p:nvPr/>
        </p:nvSpPr>
        <p:spPr>
          <a:xfrm>
            <a:off x="360702" y="4897903"/>
            <a:ext cx="8872197" cy="8022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58567" y="2613341"/>
            <a:ext cx="7396209" cy="3588082"/>
            <a:chOff x="2658567" y="1690081"/>
            <a:chExt cx="7396209" cy="3588082"/>
          </a:xfrm>
        </p:grpSpPr>
        <p:sp>
          <p:nvSpPr>
            <p:cNvPr id="34" name="矩形 33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64940" y="1698550"/>
              <a:ext cx="7389836" cy="53154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/>
                <a:t>请选择问题类型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76046" y="2527551"/>
              <a:ext cx="52615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苹果专用版适用苹果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0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iPad,iPhone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</a:t>
              </a:r>
              <a:endPara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  <p:sp>
        <p:nvSpPr>
          <p:cNvPr id="38" name="矩形 37"/>
          <p:cNvSpPr/>
          <p:nvPr/>
        </p:nvSpPr>
        <p:spPr>
          <a:xfrm>
            <a:off x="4097757" y="5515700"/>
            <a:ext cx="1449990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商品丢失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63128" y="5515700"/>
            <a:ext cx="1449990" cy="4125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商品残损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25" y="3633024"/>
            <a:ext cx="1677451" cy="213654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764" y="3197917"/>
            <a:ext cx="1090858" cy="13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站台遗留数据为空</a:t>
            </a:r>
            <a:endParaRPr lang="en-US" altLang="zh-CN" sz="6000" dirty="0" smtClean="0"/>
          </a:p>
          <a:p>
            <a:pPr algn="ctr"/>
            <a:r>
              <a:rPr lang="zh-CN" altLang="en-US" sz="2800" dirty="0" smtClean="0"/>
              <a:t>前一日问题清理完毕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54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9822</Words>
  <Application>Microsoft Office PowerPoint</Application>
  <PresentationFormat>宽屏</PresentationFormat>
  <Paragraphs>4037</Paragraphs>
  <Slides>81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7" baseType="lpstr">
      <vt:lpstr>华文行楷</vt:lpstr>
      <vt:lpstr>宋体</vt:lpstr>
      <vt:lpstr>Arial</vt:lpstr>
      <vt:lpstr>Calibri</vt:lpstr>
      <vt:lpstr>Calibri Light</vt:lpstr>
      <vt:lpstr>Office 主题</vt:lpstr>
      <vt:lpstr>PowerPoint 演示文稿</vt:lpstr>
      <vt:lpstr>1.层数颜色显示  2. ExSD显示规则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残品处理流程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少货处理流程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商品无法扫描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序列号无法扫描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客户删单</vt:lpstr>
      <vt:lpstr>PowerPoint 演示文稿</vt:lpstr>
      <vt:lpstr>PowerPoint 演示文稿</vt:lpstr>
      <vt:lpstr>HotPick拣货完成商品分配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其他问题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448</cp:revision>
  <dcterms:created xsi:type="dcterms:W3CDTF">2016-10-08T08:16:37Z</dcterms:created>
  <dcterms:modified xsi:type="dcterms:W3CDTF">2016-11-14T07:05:45Z</dcterms:modified>
</cp:coreProperties>
</file>