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88" r:id="rId7"/>
    <p:sldId id="265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4" r:id="rId16"/>
    <p:sldId id="271" r:id="rId17"/>
    <p:sldId id="275" r:id="rId18"/>
    <p:sldId id="272" r:id="rId19"/>
    <p:sldId id="273" r:id="rId20"/>
    <p:sldId id="276" r:id="rId21"/>
    <p:sldId id="280" r:id="rId22"/>
    <p:sldId id="277" r:id="rId23"/>
    <p:sldId id="278" r:id="rId24"/>
    <p:sldId id="282" r:id="rId25"/>
    <p:sldId id="283" r:id="rId26"/>
    <p:sldId id="281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D9E7-9BFD-4E0F-82B7-F4045227AB9A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66865-1197-45EC-99DA-99E8C8066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1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66865-1197-45EC-99DA-99E8C80663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1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66865-1197-45EC-99DA-99E8C80663F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5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5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5483"/>
            <a:ext cx="10515600" cy="349321"/>
          </a:xfrm>
        </p:spPr>
        <p:txBody>
          <a:bodyPr>
            <a:no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8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7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13C2-5FED-4A59-97F9-8312A8AFDAA5}" type="datetimeFigureOut">
              <a:rPr lang="zh-CN" altLang="en-US" smtClean="0"/>
              <a:t>2016/11/14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DDD4-75B3-4A75-916E-4EBCEFD02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2001" y="8342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2001" y="8342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2001" y="1568986"/>
            <a:ext cx="3278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请输入工卡信息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0566" r="9109"/>
          <a:stretch/>
        </p:blipFill>
        <p:spPr>
          <a:xfrm>
            <a:off x="1383493" y="2065318"/>
            <a:ext cx="1075995" cy="16083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4244" y="3896071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14435" t="20236" r="6639" b="25091"/>
          <a:stretch/>
        </p:blipFill>
        <p:spPr>
          <a:xfrm>
            <a:off x="1566420" y="3323754"/>
            <a:ext cx="697705" cy="2259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56266" y="4623450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33753" y="8342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33753" y="8342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请输入登录信息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3753" y="1568986"/>
            <a:ext cx="326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欢迎张三三进入系统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83874" y="4306867"/>
            <a:ext cx="2042056" cy="395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659999" y="2543860"/>
            <a:ext cx="1751854" cy="16467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52" y="2543860"/>
            <a:ext cx="1334527" cy="137279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251232" y="4995364"/>
            <a:ext cx="569387" cy="3231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49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83449"/>
            <a:ext cx="10515600" cy="349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 smtClean="0"/>
              <a:t>单一移货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20259" y="81585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99935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6" name="文本框 3"/>
          <p:cNvSpPr txBox="1"/>
          <p:nvPr/>
        </p:nvSpPr>
        <p:spPr>
          <a:xfrm>
            <a:off x="-299934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580470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2341944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4"/>
          <p:cNvSpPr txBox="1"/>
          <p:nvPr/>
        </p:nvSpPr>
        <p:spPr>
          <a:xfrm>
            <a:off x="-329655" y="13610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8442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08766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3"/>
          <p:cNvSpPr txBox="1"/>
          <p:nvPr/>
        </p:nvSpPr>
        <p:spPr>
          <a:xfrm>
            <a:off x="3008767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3889171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5650645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"/>
          <p:cNvSpPr txBox="1"/>
          <p:nvPr/>
        </p:nvSpPr>
        <p:spPr>
          <a:xfrm>
            <a:off x="2998604" y="139064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60741" y="8286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81065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9" name="文本框 3"/>
          <p:cNvSpPr txBox="1"/>
          <p:nvPr/>
        </p:nvSpPr>
        <p:spPr>
          <a:xfrm>
            <a:off x="6381066" y="923764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7261470" y="926845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9022944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6381065" y="14144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297143" y="2346420"/>
            <a:ext cx="3715188" cy="1085971"/>
            <a:chOff x="63159" y="888824"/>
            <a:chExt cx="3980673" cy="1085971"/>
          </a:xfrm>
        </p:grpSpPr>
        <p:sp>
          <p:nvSpPr>
            <p:cNvPr id="25" name="矩形 24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9743203" y="79734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763527" y="80659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0" name="文本框 3"/>
          <p:cNvSpPr txBox="1"/>
          <p:nvPr/>
        </p:nvSpPr>
        <p:spPr>
          <a:xfrm>
            <a:off x="9763528" y="914508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"/>
          <p:cNvSpPr txBox="1"/>
          <p:nvPr/>
        </p:nvSpPr>
        <p:spPr>
          <a:xfrm>
            <a:off x="10643932" y="917589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"/>
          <p:cNvSpPr txBox="1"/>
          <p:nvPr/>
        </p:nvSpPr>
        <p:spPr>
          <a:xfrm>
            <a:off x="12405406" y="92887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"/>
          <p:cNvSpPr txBox="1"/>
          <p:nvPr/>
        </p:nvSpPr>
        <p:spPr>
          <a:xfrm>
            <a:off x="9763527" y="183586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33040" y="1322024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</a:p>
        </p:txBody>
      </p:sp>
      <p:sp>
        <p:nvSpPr>
          <p:cNvPr id="35" name="矩形 34"/>
          <p:cNvSpPr/>
          <p:nvPr/>
        </p:nvSpPr>
        <p:spPr>
          <a:xfrm>
            <a:off x="9760763" y="227798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05374" y="184670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37" name="矩形 36"/>
          <p:cNvSpPr/>
          <p:nvPr/>
        </p:nvSpPr>
        <p:spPr>
          <a:xfrm>
            <a:off x="6301288" y="1862284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</p:spTree>
    <p:extLst>
      <p:ext uri="{BB962C8B-B14F-4D97-AF65-F5344CB8AC3E}">
        <p14:creationId xmlns:p14="http://schemas.microsoft.com/office/powerpoint/2010/main" val="306304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652" y="81585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976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20977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001381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62855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91256" y="13610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09353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29677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429678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310082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6071556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419515" y="139064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1652" y="8286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01976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6801977" y="923764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7682381" y="926845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9443855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6801976" y="14144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18054" y="2346420"/>
            <a:ext cx="3715188" cy="1085971"/>
            <a:chOff x="63159" y="888824"/>
            <a:chExt cx="3980673" cy="1085971"/>
          </a:xfrm>
        </p:grpSpPr>
        <p:sp>
          <p:nvSpPr>
            <p:cNvPr id="22" name="矩形 21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426285" y="184670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26" name="矩形 25"/>
          <p:cNvSpPr/>
          <p:nvPr/>
        </p:nvSpPr>
        <p:spPr>
          <a:xfrm>
            <a:off x="6722199" y="1862284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27" name="矩形 26"/>
          <p:cNvSpPr/>
          <p:nvPr/>
        </p:nvSpPr>
        <p:spPr>
          <a:xfrm>
            <a:off x="7864791" y="3504209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29349" y="9261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73" y="949939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3549674" y="1043335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430078" y="104641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6191552" y="1057705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3549673" y="196469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6908" y="1465365"/>
            <a:ext cx="3265773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</a:p>
        </p:txBody>
      </p:sp>
      <p:sp>
        <p:nvSpPr>
          <p:cNvPr id="10" name="矩形 9"/>
          <p:cNvSpPr/>
          <p:nvPr/>
        </p:nvSpPr>
        <p:spPr>
          <a:xfrm>
            <a:off x="3546909" y="2406808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54" y="94468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778" y="953937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文本框 3"/>
          <p:cNvSpPr txBox="1"/>
          <p:nvPr/>
        </p:nvSpPr>
        <p:spPr>
          <a:xfrm>
            <a:off x="79779" y="106184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960183" y="1064928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2721657" y="1076217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79778" y="154777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236" y="2496891"/>
            <a:ext cx="3715188" cy="1085971"/>
            <a:chOff x="63159" y="888824"/>
            <a:chExt cx="3980673" cy="1085971"/>
          </a:xfrm>
        </p:grpSpPr>
        <p:sp>
          <p:nvSpPr>
            <p:cNvPr id="26" name="矩形 25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83923" y="201275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25" name="矩形 24"/>
          <p:cNvSpPr/>
          <p:nvPr/>
        </p:nvSpPr>
        <p:spPr>
          <a:xfrm>
            <a:off x="1226515" y="3654680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6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移货工具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目的容器固定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33068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3068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请选择移货工具类型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99871"/>
              </p:ext>
            </p:extLst>
          </p:nvPr>
        </p:nvGraphicFramePr>
        <p:xfrm>
          <a:off x="3990267" y="1393745"/>
          <a:ext cx="2438401" cy="29281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逐一移货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840250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6243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243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Problem Solve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23442" y="1393745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移货工具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有效期录入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73425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93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20259" y="81585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99935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-299934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580470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341944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-329655" y="13610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8442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8766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008767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889171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5650645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60741" y="8286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81065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6381066" y="923764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7261470" y="926845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9022944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43203" y="79734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763527" y="80659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文本框 3"/>
          <p:cNvSpPr txBox="1"/>
          <p:nvPr/>
        </p:nvSpPr>
        <p:spPr>
          <a:xfrm>
            <a:off x="9763528" y="914508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10643932" y="917589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12405406" y="92887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7877" y="1830828"/>
            <a:ext cx="32543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</a:p>
        </p:txBody>
      </p:sp>
      <p:sp>
        <p:nvSpPr>
          <p:cNvPr id="35" name="文本框 4"/>
          <p:cNvSpPr txBox="1"/>
          <p:nvPr/>
        </p:nvSpPr>
        <p:spPr>
          <a:xfrm>
            <a:off x="3008766" y="185438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2793" y="1355050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37" name="文本框 4"/>
          <p:cNvSpPr txBox="1"/>
          <p:nvPr/>
        </p:nvSpPr>
        <p:spPr>
          <a:xfrm>
            <a:off x="6381065" y="184512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65092" y="1345794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301287" y="2215503"/>
            <a:ext cx="3715188" cy="1085971"/>
            <a:chOff x="63159" y="888824"/>
            <a:chExt cx="3980673" cy="1085971"/>
          </a:xfrm>
        </p:grpSpPr>
        <p:sp>
          <p:nvSpPr>
            <p:cNvPr id="40" name="矩形 3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9763526" y="1353013"/>
            <a:ext cx="32543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44" name="矩形 43"/>
          <p:cNvSpPr/>
          <p:nvPr/>
        </p:nvSpPr>
        <p:spPr>
          <a:xfrm>
            <a:off x="9775683" y="2885884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"/>
          <p:cNvSpPr txBox="1"/>
          <p:nvPr/>
        </p:nvSpPr>
        <p:spPr>
          <a:xfrm>
            <a:off x="9699177" y="24463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57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20259" y="81585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99935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-299934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580470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341944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-329655" y="13610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8442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8766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008767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889171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5650645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60741" y="8286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81065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6381066" y="923764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7261470" y="926845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9022944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4"/>
          <p:cNvSpPr txBox="1"/>
          <p:nvPr/>
        </p:nvSpPr>
        <p:spPr>
          <a:xfrm>
            <a:off x="3008766" y="185438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2793" y="1355050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37" name="文本框 4"/>
          <p:cNvSpPr txBox="1"/>
          <p:nvPr/>
        </p:nvSpPr>
        <p:spPr>
          <a:xfrm>
            <a:off x="6381065" y="184512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65092" y="1345794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301287" y="2215503"/>
            <a:ext cx="3715188" cy="1085971"/>
            <a:chOff x="63159" y="888824"/>
            <a:chExt cx="3980673" cy="1085971"/>
          </a:xfrm>
        </p:grpSpPr>
        <p:sp>
          <p:nvSpPr>
            <p:cNvPr id="40" name="矩形 3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7443880" y="3314252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4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99804" y="8751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0128" y="88442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3620129" y="992338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500533" y="995419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6262007" y="100670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4478" y="1908658"/>
            <a:ext cx="32543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</a:p>
        </p:txBody>
      </p:sp>
      <p:sp>
        <p:nvSpPr>
          <p:cNvPr id="9" name="矩形 8"/>
          <p:cNvSpPr/>
          <p:nvPr/>
        </p:nvSpPr>
        <p:spPr>
          <a:xfrm>
            <a:off x="3620127" y="1430843"/>
            <a:ext cx="32543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10" name="矩形 9"/>
          <p:cNvSpPr/>
          <p:nvPr/>
        </p:nvSpPr>
        <p:spPr>
          <a:xfrm>
            <a:off x="3619477" y="2999593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426" y="88442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5750" y="87165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文本框 3"/>
          <p:cNvSpPr txBox="1"/>
          <p:nvPr/>
        </p:nvSpPr>
        <p:spPr>
          <a:xfrm>
            <a:off x="165751" y="97956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1046155" y="98264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2807629" y="99393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165750" y="190092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9777" y="1401590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5972" y="2271299"/>
            <a:ext cx="3715188" cy="1085971"/>
            <a:chOff x="63159" y="888824"/>
            <a:chExt cx="3980673" cy="1085971"/>
          </a:xfrm>
        </p:grpSpPr>
        <p:sp>
          <p:nvSpPr>
            <p:cNvPr id="19" name="矩形 1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228565" y="3370048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文本框 4"/>
          <p:cNvSpPr txBox="1"/>
          <p:nvPr/>
        </p:nvSpPr>
        <p:spPr>
          <a:xfrm>
            <a:off x="3595453" y="25478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70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移货工具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逐一移货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33068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3068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请选择移货工具类型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06468"/>
              </p:ext>
            </p:extLst>
          </p:nvPr>
        </p:nvGraphicFramePr>
        <p:xfrm>
          <a:off x="3990267" y="1393745"/>
          <a:ext cx="2438401" cy="29281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逐一移货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840250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6243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243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Problem Solve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23442" y="1393745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移货工具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有效期录入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73425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0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20259" y="81585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99935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-299934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580470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341944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-329655" y="13610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8442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8766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008767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889171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5650645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2998604" y="139064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60741" y="8286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81065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6381066" y="923764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7261470" y="926845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9022944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6381065" y="14144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97143" y="2346420"/>
            <a:ext cx="3715188" cy="1085971"/>
            <a:chOff x="63159" y="888824"/>
            <a:chExt cx="3980673" cy="1085971"/>
          </a:xfrm>
        </p:grpSpPr>
        <p:sp>
          <p:nvSpPr>
            <p:cNvPr id="22" name="矩形 21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743203" y="79734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763527" y="80659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文本框 3"/>
          <p:cNvSpPr txBox="1"/>
          <p:nvPr/>
        </p:nvSpPr>
        <p:spPr>
          <a:xfrm>
            <a:off x="9763528" y="914508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10643932" y="917589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12405406" y="92887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9763527" y="141495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60763" y="1857069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05374" y="184670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34" name="矩形 33"/>
          <p:cNvSpPr/>
          <p:nvPr/>
        </p:nvSpPr>
        <p:spPr>
          <a:xfrm>
            <a:off x="6301288" y="1862284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</p:spTree>
    <p:extLst>
      <p:ext uri="{BB962C8B-B14F-4D97-AF65-F5344CB8AC3E}">
        <p14:creationId xmlns:p14="http://schemas.microsoft.com/office/powerpoint/2010/main" val="52242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650" y="81585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97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20975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001379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62853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91254" y="136104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09351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29675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429676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310080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6071554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419513" y="139064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1650" y="8286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01974" y="84488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6801975" y="923764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7682379" y="926845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9443853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6801974" y="141443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18052" y="2346420"/>
            <a:ext cx="3715188" cy="1085971"/>
            <a:chOff x="63159" y="888824"/>
            <a:chExt cx="3980673" cy="1085971"/>
          </a:xfrm>
        </p:grpSpPr>
        <p:sp>
          <p:nvSpPr>
            <p:cNvPr id="22" name="矩形 21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426283" y="184670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26" name="矩形 25"/>
          <p:cNvSpPr/>
          <p:nvPr/>
        </p:nvSpPr>
        <p:spPr>
          <a:xfrm>
            <a:off x="6722197" y="1862284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27" name="矩形 26"/>
          <p:cNvSpPr/>
          <p:nvPr/>
        </p:nvSpPr>
        <p:spPr>
          <a:xfrm>
            <a:off x="7888889" y="3457105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3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</a:t>
            </a:r>
          </a:p>
        </p:txBody>
      </p:sp>
      <p:sp>
        <p:nvSpPr>
          <p:cNvPr id="3" name="矩形 2"/>
          <p:cNvSpPr/>
          <p:nvPr/>
        </p:nvSpPr>
        <p:spPr>
          <a:xfrm>
            <a:off x="105732" y="77860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732" y="77860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请选择工作类型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99841"/>
              </p:ext>
            </p:extLst>
          </p:nvPr>
        </p:nvGraphicFramePr>
        <p:xfrm>
          <a:off x="562931" y="1510735"/>
          <a:ext cx="2438401" cy="3660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1-Inbound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2-Ountbound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3-Vendor Return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4-ICQA</a:t>
                      </a:r>
                      <a:endParaRPr lang="zh-CN" altLang="en-US" sz="1800" b="1" dirty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5-Problem Solve</a:t>
                      </a:r>
                      <a:endParaRPr lang="zh-CN" altLang="en-US" sz="1800" b="1" dirty="0" smtClean="0"/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07879"/>
              </p:ext>
            </p:extLst>
          </p:nvPr>
        </p:nvGraphicFramePr>
        <p:xfrm>
          <a:off x="412914" y="564076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458531" y="77860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58531" y="77860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Problem Solve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95859"/>
              </p:ext>
            </p:extLst>
          </p:nvPr>
        </p:nvGraphicFramePr>
        <p:xfrm>
          <a:off x="3915730" y="1510735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移货工具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有效期录入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48501"/>
              </p:ext>
            </p:extLst>
          </p:nvPr>
        </p:nvGraphicFramePr>
        <p:xfrm>
          <a:off x="3765713" y="564076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99804" y="87517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0128" y="88442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3620129" y="992338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500533" y="995419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6262007" y="100670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8381" y="1884402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426" y="88442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5750" y="87165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文本框 3"/>
          <p:cNvSpPr txBox="1"/>
          <p:nvPr/>
        </p:nvSpPr>
        <p:spPr>
          <a:xfrm>
            <a:off x="165751" y="97956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1046155" y="98264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2807629" y="99393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165750" y="1421951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5972" y="1792330"/>
            <a:ext cx="3715188" cy="1085971"/>
            <a:chOff x="63159" y="888824"/>
            <a:chExt cx="3980673" cy="1085971"/>
          </a:xfrm>
        </p:grpSpPr>
        <p:sp>
          <p:nvSpPr>
            <p:cNvPr id="19" name="矩形 18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228565" y="2891079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文本框 4"/>
          <p:cNvSpPr txBox="1"/>
          <p:nvPr/>
        </p:nvSpPr>
        <p:spPr>
          <a:xfrm>
            <a:off x="3679583" y="146822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551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有效期录入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原始容器固定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33068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3068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请选择有效期工具类型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326"/>
              </p:ext>
            </p:extLst>
          </p:nvPr>
        </p:nvGraphicFramePr>
        <p:xfrm>
          <a:off x="3990267" y="1393745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逐一录入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840250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6243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243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Problem Solve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17819"/>
              </p:ext>
            </p:extLst>
          </p:nvPr>
        </p:nvGraphicFramePr>
        <p:xfrm>
          <a:off x="623442" y="1393745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移货工具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有效期录入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73425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单一录入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59" y="77559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183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69184" y="892762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949588" y="895843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2711062" y="907132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9463" y="132078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1158" y="76634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41482" y="790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3441483" y="88350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4321887" y="88658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083361" y="89787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3534800" y="182555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2732" y="1326022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22" name="矩形 21"/>
          <p:cNvSpPr/>
          <p:nvPr/>
        </p:nvSpPr>
        <p:spPr>
          <a:xfrm>
            <a:off x="6811296" y="76108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31620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4" name="文本框 3"/>
          <p:cNvSpPr txBox="1"/>
          <p:nvPr/>
        </p:nvSpPr>
        <p:spPr>
          <a:xfrm>
            <a:off x="6831621" y="878248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"/>
          <p:cNvSpPr txBox="1"/>
          <p:nvPr/>
        </p:nvSpPr>
        <p:spPr>
          <a:xfrm>
            <a:off x="7712025" y="881329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9473499" y="89261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6924938" y="182030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请确认修改有效期模式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32870" y="1320764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741430" y="2216910"/>
            <a:ext cx="3715188" cy="1085971"/>
            <a:chOff x="63159" y="888824"/>
            <a:chExt cx="3980673" cy="1085971"/>
          </a:xfrm>
        </p:grpSpPr>
        <p:sp>
          <p:nvSpPr>
            <p:cNvPr id="30" name="矩形 2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"/>
          <p:cNvSpPr txBox="1"/>
          <p:nvPr/>
        </p:nvSpPr>
        <p:spPr>
          <a:xfrm>
            <a:off x="6860842" y="4275258"/>
            <a:ext cx="2102110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按生产日期修改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"/>
          <p:cNvSpPr txBox="1"/>
          <p:nvPr/>
        </p:nvSpPr>
        <p:spPr>
          <a:xfrm>
            <a:off x="6881590" y="4766168"/>
            <a:ext cx="2102110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按到期日期修改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52368" y="3313896"/>
            <a:ext cx="323790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43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单一录入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66" y="790111"/>
            <a:ext cx="3278982" cy="5800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190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90191" y="90727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0595" y="91035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32069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83508" y="184932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40" y="1349792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245938"/>
            <a:ext cx="3715188" cy="1085971"/>
            <a:chOff x="63159" y="888824"/>
            <a:chExt cx="3980673" cy="1085971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1090" y="35096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14131" y="35096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640" y="39479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8681" y="39479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6"/>
          <p:cNvSpPr txBox="1"/>
          <p:nvPr/>
        </p:nvSpPr>
        <p:spPr>
          <a:xfrm>
            <a:off x="81090" y="43861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4131" y="4386160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6"/>
          <p:cNvSpPr txBox="1"/>
          <p:nvPr/>
        </p:nvSpPr>
        <p:spPr>
          <a:xfrm>
            <a:off x="81090" y="483426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有效期（月）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4131" y="483426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60004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0328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7" name="文本框 3"/>
          <p:cNvSpPr txBox="1"/>
          <p:nvPr/>
        </p:nvSpPr>
        <p:spPr>
          <a:xfrm>
            <a:off x="3480329" y="90727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4360733" y="91035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6122207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3573646" y="184932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1578" y="1349792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390138" y="2245938"/>
            <a:ext cx="3715188" cy="1085971"/>
            <a:chOff x="63159" y="888824"/>
            <a:chExt cx="3980673" cy="1085971"/>
          </a:xfrm>
        </p:grpSpPr>
        <p:sp>
          <p:nvSpPr>
            <p:cNvPr id="33" name="矩形 3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480540" y="3351935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81670" y="447437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18084" y="447437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50142" y="79007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70466" y="813843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49" name="文本框 3"/>
          <p:cNvSpPr txBox="1"/>
          <p:nvPr/>
        </p:nvSpPr>
        <p:spPr>
          <a:xfrm>
            <a:off x="6870467" y="907239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3"/>
          <p:cNvSpPr txBox="1"/>
          <p:nvPr/>
        </p:nvSpPr>
        <p:spPr>
          <a:xfrm>
            <a:off x="7750871" y="9103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3"/>
          <p:cNvSpPr txBox="1"/>
          <p:nvPr/>
        </p:nvSpPr>
        <p:spPr>
          <a:xfrm>
            <a:off x="9512345" y="921609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4"/>
          <p:cNvSpPr txBox="1"/>
          <p:nvPr/>
        </p:nvSpPr>
        <p:spPr>
          <a:xfrm>
            <a:off x="6896417" y="193759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70466" y="2356793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成功修改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商品有效期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860929" y="1365653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83508" y="5466095"/>
            <a:ext cx="2906167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备注信息（不在界面显示）：输完有效期后，输入回车直接跳入下一界面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36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批量录入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59" y="77559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183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69184" y="892762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949588" y="895843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2711062" y="907132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9463" y="132078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1158" y="76634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41482" y="790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3441483" y="883506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4321887" y="886587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083361" y="89787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3534800" y="182555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2732" y="1326022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22" name="矩形 21"/>
          <p:cNvSpPr/>
          <p:nvPr/>
        </p:nvSpPr>
        <p:spPr>
          <a:xfrm>
            <a:off x="6811296" y="76108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31620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4" name="文本框 3"/>
          <p:cNvSpPr txBox="1"/>
          <p:nvPr/>
        </p:nvSpPr>
        <p:spPr>
          <a:xfrm>
            <a:off x="6831621" y="878248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"/>
          <p:cNvSpPr txBox="1"/>
          <p:nvPr/>
        </p:nvSpPr>
        <p:spPr>
          <a:xfrm>
            <a:off x="7712025" y="881329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9473499" y="89261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6924938" y="182030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请确认修改有效期模式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32870" y="1320764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6741430" y="2216910"/>
            <a:ext cx="3715188" cy="1085971"/>
            <a:chOff x="63159" y="888824"/>
            <a:chExt cx="3980673" cy="1085971"/>
          </a:xfrm>
        </p:grpSpPr>
        <p:sp>
          <p:nvSpPr>
            <p:cNvPr id="30" name="矩形 2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"/>
          <p:cNvSpPr txBox="1"/>
          <p:nvPr/>
        </p:nvSpPr>
        <p:spPr>
          <a:xfrm>
            <a:off x="6860842" y="4275258"/>
            <a:ext cx="2102110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按生产日期修改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"/>
          <p:cNvSpPr txBox="1"/>
          <p:nvPr/>
        </p:nvSpPr>
        <p:spPr>
          <a:xfrm>
            <a:off x="6881590" y="4766168"/>
            <a:ext cx="2102110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按到期日期修改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52368" y="3313896"/>
            <a:ext cx="323790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89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批量录入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66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190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90191" y="90727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0595" y="91035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32069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83508" y="184932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40" y="1349792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2245938"/>
            <a:ext cx="3715188" cy="1085971"/>
            <a:chOff x="63159" y="888824"/>
            <a:chExt cx="3980673" cy="1085971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1090" y="35096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14131" y="3509684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640" y="39479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8681" y="394792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6"/>
          <p:cNvSpPr txBox="1"/>
          <p:nvPr/>
        </p:nvSpPr>
        <p:spPr>
          <a:xfrm>
            <a:off x="81090" y="43861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4131" y="4386160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6"/>
          <p:cNvSpPr txBox="1"/>
          <p:nvPr/>
        </p:nvSpPr>
        <p:spPr>
          <a:xfrm>
            <a:off x="81090" y="483426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有效期（月）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4131" y="4834265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60004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0328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7" name="文本框 3"/>
          <p:cNvSpPr txBox="1"/>
          <p:nvPr/>
        </p:nvSpPr>
        <p:spPr>
          <a:xfrm>
            <a:off x="3480329" y="90727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4360733" y="91035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6122207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3573646" y="184932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1578" y="1349792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390138" y="2245938"/>
            <a:ext cx="3715188" cy="1085971"/>
            <a:chOff x="63159" y="888824"/>
            <a:chExt cx="3980673" cy="1085971"/>
          </a:xfrm>
        </p:grpSpPr>
        <p:sp>
          <p:nvSpPr>
            <p:cNvPr id="33" name="矩形 3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480540" y="3351935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81670" y="447437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18084" y="4474379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252067" y="81985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0272391" y="84362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49" name="文本框 3"/>
          <p:cNvSpPr txBox="1"/>
          <p:nvPr/>
        </p:nvSpPr>
        <p:spPr>
          <a:xfrm>
            <a:off x="10272392" y="937018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3"/>
          <p:cNvSpPr txBox="1"/>
          <p:nvPr/>
        </p:nvSpPr>
        <p:spPr>
          <a:xfrm>
            <a:off x="11152796" y="940099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3"/>
          <p:cNvSpPr txBox="1"/>
          <p:nvPr/>
        </p:nvSpPr>
        <p:spPr>
          <a:xfrm>
            <a:off x="12914270" y="95138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4"/>
          <p:cNvSpPr txBox="1"/>
          <p:nvPr/>
        </p:nvSpPr>
        <p:spPr>
          <a:xfrm>
            <a:off x="10318263" y="190125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292312" y="2320456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成功修改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商品有效期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33754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854078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54" name="文本框 3"/>
          <p:cNvSpPr txBox="1"/>
          <p:nvPr/>
        </p:nvSpPr>
        <p:spPr>
          <a:xfrm>
            <a:off x="6854079" y="90727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3"/>
          <p:cNvSpPr txBox="1"/>
          <p:nvPr/>
        </p:nvSpPr>
        <p:spPr>
          <a:xfrm>
            <a:off x="7734483" y="91035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3"/>
          <p:cNvSpPr txBox="1"/>
          <p:nvPr/>
        </p:nvSpPr>
        <p:spPr>
          <a:xfrm>
            <a:off x="9495957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4"/>
          <p:cNvSpPr txBox="1"/>
          <p:nvPr/>
        </p:nvSpPr>
        <p:spPr>
          <a:xfrm>
            <a:off x="6947396" y="184932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55328" y="1349792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6763888" y="2245938"/>
            <a:ext cx="3715188" cy="1085971"/>
            <a:chOff x="63159" y="888824"/>
            <a:chExt cx="3980673" cy="1085971"/>
          </a:xfrm>
        </p:grpSpPr>
        <p:sp>
          <p:nvSpPr>
            <p:cNvPr id="60" name="矩形 5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6854290" y="3351935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916892" y="4271097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261639" y="1386201"/>
            <a:ext cx="3257407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3508" y="5466095"/>
            <a:ext cx="2906167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备注信息（不在界面显示）：输完有效期后，输入回车直接跳入下一界面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878317" y="5018931"/>
            <a:ext cx="290616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备注信息（不在界面显示）：输完数量后直接跳转下一界面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450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</a:t>
            </a:r>
            <a:r>
              <a:rPr lang="zh-CN" altLang="en-US" dirty="0" smtClean="0"/>
              <a:t>有效期录入</a:t>
            </a:r>
            <a:r>
              <a:rPr lang="en-US" altLang="zh-CN" dirty="0" smtClean="0"/>
              <a:t>-</a:t>
            </a:r>
            <a:r>
              <a:rPr lang="zh-CN" altLang="en-US" dirty="0" smtClean="0"/>
              <a:t>逐一录入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33068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3068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请选择有效期工具类型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23287"/>
              </p:ext>
            </p:extLst>
          </p:nvPr>
        </p:nvGraphicFramePr>
        <p:xfrm>
          <a:off x="3990267" y="1393745"/>
          <a:ext cx="2438401" cy="14640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逐一录入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840250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6243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243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Problem Solve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23442" y="1393745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移货工具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有效期录入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73425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10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单一录入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59" y="77559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183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69184" y="892762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949588" y="895843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2711062" y="907132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9463" y="132078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1158" y="76634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41482" y="790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3441483" y="88350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4321887" y="88658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083361" y="89787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3502367" y="1371022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11296" y="76108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31620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4" name="文本框 3"/>
          <p:cNvSpPr txBox="1"/>
          <p:nvPr/>
        </p:nvSpPr>
        <p:spPr>
          <a:xfrm>
            <a:off x="6831621" y="878248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"/>
          <p:cNvSpPr txBox="1"/>
          <p:nvPr/>
        </p:nvSpPr>
        <p:spPr>
          <a:xfrm>
            <a:off x="7712025" y="881329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9473499" y="89261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6892505" y="136576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请确认修改有效期模式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708997" y="2324234"/>
            <a:ext cx="3715188" cy="1085971"/>
            <a:chOff x="63159" y="888824"/>
            <a:chExt cx="3980673" cy="1085971"/>
          </a:xfrm>
        </p:grpSpPr>
        <p:sp>
          <p:nvSpPr>
            <p:cNvPr id="30" name="矩形 2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"/>
          <p:cNvSpPr txBox="1"/>
          <p:nvPr/>
        </p:nvSpPr>
        <p:spPr>
          <a:xfrm>
            <a:off x="6828409" y="4382582"/>
            <a:ext cx="2102110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按生产日期修改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"/>
          <p:cNvSpPr txBox="1"/>
          <p:nvPr/>
        </p:nvSpPr>
        <p:spPr>
          <a:xfrm>
            <a:off x="6849157" y="4873492"/>
            <a:ext cx="2102110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按到期日期修改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19935" y="3421220"/>
            <a:ext cx="323790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31319" y="1816414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42" name="矩形 41"/>
          <p:cNvSpPr/>
          <p:nvPr/>
        </p:nvSpPr>
        <p:spPr>
          <a:xfrm>
            <a:off x="6793457" y="1812530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</p:spTree>
    <p:extLst>
      <p:ext uri="{BB962C8B-B14F-4D97-AF65-F5344CB8AC3E}">
        <p14:creationId xmlns:p14="http://schemas.microsoft.com/office/powerpoint/2010/main" val="834446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单一录入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66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190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90191" y="90727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0595" y="91035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32069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226546" y="142777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3038" y="2507436"/>
            <a:ext cx="3715188" cy="964936"/>
            <a:chOff x="63159" y="888824"/>
            <a:chExt cx="3980673" cy="1085971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24128" y="377118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57169" y="3771181"/>
            <a:ext cx="1784732" cy="328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8678" y="420941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61719" y="4209419"/>
            <a:ext cx="1784732" cy="328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6"/>
          <p:cNvSpPr txBox="1"/>
          <p:nvPr/>
        </p:nvSpPr>
        <p:spPr>
          <a:xfrm>
            <a:off x="124128" y="4647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57169" y="4647657"/>
            <a:ext cx="1784732" cy="328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6"/>
          <p:cNvSpPr txBox="1"/>
          <p:nvPr/>
        </p:nvSpPr>
        <p:spPr>
          <a:xfrm>
            <a:off x="124128" y="509576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有效期（月）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57169" y="5095762"/>
            <a:ext cx="1784732" cy="328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60004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0328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7" name="文本框 3"/>
          <p:cNvSpPr txBox="1"/>
          <p:nvPr/>
        </p:nvSpPr>
        <p:spPr>
          <a:xfrm>
            <a:off x="3480329" y="90727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4360733" y="91035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6122207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3616684" y="1427779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33176" y="2507436"/>
            <a:ext cx="3715188" cy="964936"/>
            <a:chOff x="63159" y="888824"/>
            <a:chExt cx="3980673" cy="1085971"/>
          </a:xfrm>
        </p:grpSpPr>
        <p:sp>
          <p:nvSpPr>
            <p:cNvPr id="33" name="矩形 3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523578" y="3613432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924708" y="4735876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61122" y="4735876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50142" y="790073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70466" y="813843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49" name="文本框 3"/>
          <p:cNvSpPr txBox="1"/>
          <p:nvPr/>
        </p:nvSpPr>
        <p:spPr>
          <a:xfrm>
            <a:off x="6870467" y="907239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3"/>
          <p:cNvSpPr txBox="1"/>
          <p:nvPr/>
        </p:nvSpPr>
        <p:spPr>
          <a:xfrm>
            <a:off x="7750871" y="9103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3"/>
          <p:cNvSpPr txBox="1"/>
          <p:nvPr/>
        </p:nvSpPr>
        <p:spPr>
          <a:xfrm>
            <a:off x="9512345" y="921609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4"/>
          <p:cNvSpPr txBox="1"/>
          <p:nvPr/>
        </p:nvSpPr>
        <p:spPr>
          <a:xfrm>
            <a:off x="6888306" y="140065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62355" y="1819853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商品有效期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027" y="1923169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57" name="矩形 56"/>
          <p:cNvSpPr/>
          <p:nvPr/>
        </p:nvSpPr>
        <p:spPr>
          <a:xfrm>
            <a:off x="3419664" y="1888534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</p:spTree>
    <p:extLst>
      <p:ext uri="{BB962C8B-B14F-4D97-AF65-F5344CB8AC3E}">
        <p14:creationId xmlns:p14="http://schemas.microsoft.com/office/powerpoint/2010/main" val="371795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批量录入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859" y="775596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183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69184" y="892762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949588" y="895843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2711062" y="907132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9463" y="132078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1158" y="76634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41482" y="790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17" name="文本框 3"/>
          <p:cNvSpPr txBox="1"/>
          <p:nvPr/>
        </p:nvSpPr>
        <p:spPr>
          <a:xfrm>
            <a:off x="3441483" y="883506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4321887" y="886587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6083361" y="89787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4"/>
          <p:cNvSpPr txBox="1"/>
          <p:nvPr/>
        </p:nvSpPr>
        <p:spPr>
          <a:xfrm>
            <a:off x="3475889" y="1359733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11296" y="76108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831620" y="78485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4" name="文本框 3"/>
          <p:cNvSpPr txBox="1"/>
          <p:nvPr/>
        </p:nvSpPr>
        <p:spPr>
          <a:xfrm>
            <a:off x="6831621" y="878248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"/>
          <p:cNvSpPr txBox="1"/>
          <p:nvPr/>
        </p:nvSpPr>
        <p:spPr>
          <a:xfrm>
            <a:off x="7712025" y="881329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9473499" y="89261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6866027" y="135447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请确认修改有效期模式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727355" y="2301032"/>
            <a:ext cx="3715188" cy="1085971"/>
            <a:chOff x="63159" y="888824"/>
            <a:chExt cx="3980673" cy="1085971"/>
          </a:xfrm>
        </p:grpSpPr>
        <p:sp>
          <p:nvSpPr>
            <p:cNvPr id="30" name="矩形 2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"/>
          <p:cNvSpPr txBox="1"/>
          <p:nvPr/>
        </p:nvSpPr>
        <p:spPr>
          <a:xfrm>
            <a:off x="6846767" y="4359380"/>
            <a:ext cx="2102110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按生产日期修改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"/>
          <p:cNvSpPr txBox="1"/>
          <p:nvPr/>
        </p:nvSpPr>
        <p:spPr>
          <a:xfrm>
            <a:off x="6867515" y="4850290"/>
            <a:ext cx="2102110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按到期日期修改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38293" y="3398018"/>
            <a:ext cx="323790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到期日期：无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55564" y="1799095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43" name="矩形 42"/>
          <p:cNvSpPr/>
          <p:nvPr/>
        </p:nvSpPr>
        <p:spPr>
          <a:xfrm>
            <a:off x="6828499" y="1798639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</p:spTree>
    <p:extLst>
      <p:ext uri="{BB962C8B-B14F-4D97-AF65-F5344CB8AC3E}">
        <p14:creationId xmlns:p14="http://schemas.microsoft.com/office/powerpoint/2010/main" val="387439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查询工具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按商品查询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3"/>
          <p:cNvSpPr txBox="1"/>
          <p:nvPr/>
        </p:nvSpPr>
        <p:spPr>
          <a:xfrm>
            <a:off x="107694" y="93302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706033" y="933020"/>
            <a:ext cx="46679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2749572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"/>
          <p:cNvSpPr txBox="1"/>
          <p:nvPr/>
        </p:nvSpPr>
        <p:spPr>
          <a:xfrm>
            <a:off x="77973" y="133201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扫描需要查询的商品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7896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18220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9" name="文本框 3"/>
          <p:cNvSpPr txBox="1"/>
          <p:nvPr/>
        </p:nvSpPr>
        <p:spPr>
          <a:xfrm>
            <a:off x="3518221" y="92376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4116560" y="923764"/>
            <a:ext cx="46679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6160099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3488500" y="132275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扫描需要查询的商品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34768" y="1670568"/>
            <a:ext cx="3312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1234678795332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商品名称：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KUYURA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可悠然美肌沐浴露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550ml(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恬静清香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总量：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49437"/>
              </p:ext>
            </p:extLst>
          </p:nvPr>
        </p:nvGraphicFramePr>
        <p:xfrm>
          <a:off x="3524763" y="3064819"/>
          <a:ext cx="3222394" cy="2292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1694"/>
                <a:gridCol w="685962"/>
                <a:gridCol w="776562"/>
                <a:gridCol w="568176"/>
              </a:tblGrid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lt1"/>
                          </a:solidFill>
                        </a:rPr>
                        <a:t>位置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数量（</a:t>
                      </a:r>
                      <a:r>
                        <a:rPr lang="en-US" altLang="zh-CN" sz="1100" dirty="0" smtClean="0"/>
                        <a:t>5</a:t>
                      </a:r>
                      <a:r>
                        <a:rPr lang="zh-CN" altLang="en-US" sz="1100" dirty="0" smtClean="0"/>
                        <a:t>）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状态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客户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库存正品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2-1-A087-098A05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订单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2-1-A087-098A06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库存正品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苏宁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tsIB0000001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库存正品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天猫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908423" y="3300502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备注信息不显示在屏幕上：可以存在下拉框，数据超过固定长度可不向下再显示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7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批量录入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9866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0190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90191" y="907276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70595" y="910357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32069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183508" y="13558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2303305"/>
            <a:ext cx="3715188" cy="1085971"/>
            <a:chOff x="63159" y="888824"/>
            <a:chExt cx="3980673" cy="1085971"/>
          </a:xfrm>
        </p:grpSpPr>
        <p:sp>
          <p:nvSpPr>
            <p:cNvPr id="11" name="矩形 1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1090" y="35670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生产年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14131" y="3567051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640" y="400528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8681" y="4005289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6"/>
          <p:cNvSpPr txBox="1"/>
          <p:nvPr/>
        </p:nvSpPr>
        <p:spPr>
          <a:xfrm>
            <a:off x="81090" y="44435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14131" y="4443527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6"/>
          <p:cNvSpPr txBox="1"/>
          <p:nvPr/>
        </p:nvSpPr>
        <p:spPr>
          <a:xfrm>
            <a:off x="81090" y="48916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有效期（月）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4131" y="4891632"/>
            <a:ext cx="1784732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60004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80328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27" name="文本框 3"/>
          <p:cNvSpPr txBox="1"/>
          <p:nvPr/>
        </p:nvSpPr>
        <p:spPr>
          <a:xfrm>
            <a:off x="3480329" y="907276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4360733" y="910357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"/>
          <p:cNvSpPr txBox="1"/>
          <p:nvPr/>
        </p:nvSpPr>
        <p:spPr>
          <a:xfrm>
            <a:off x="6122207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"/>
          <p:cNvSpPr txBox="1"/>
          <p:nvPr/>
        </p:nvSpPr>
        <p:spPr>
          <a:xfrm>
            <a:off x="3573646" y="13558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请输入有效期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90138" y="2303305"/>
            <a:ext cx="3715188" cy="1085971"/>
            <a:chOff x="63159" y="888824"/>
            <a:chExt cx="3980673" cy="1085971"/>
          </a:xfrm>
        </p:grpSpPr>
        <p:sp>
          <p:nvSpPr>
            <p:cNvPr id="33" name="矩形 32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480540" y="3409302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81670" y="4531746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18084" y="4531746"/>
            <a:ext cx="851561" cy="33855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252067" y="81985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0272391" y="84362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49" name="文本框 3"/>
          <p:cNvSpPr txBox="1"/>
          <p:nvPr/>
        </p:nvSpPr>
        <p:spPr>
          <a:xfrm>
            <a:off x="10272392" y="937018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3"/>
          <p:cNvSpPr txBox="1"/>
          <p:nvPr/>
        </p:nvSpPr>
        <p:spPr>
          <a:xfrm>
            <a:off x="11152796" y="940099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3"/>
          <p:cNvSpPr txBox="1"/>
          <p:nvPr/>
        </p:nvSpPr>
        <p:spPr>
          <a:xfrm>
            <a:off x="12914270" y="95138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4"/>
          <p:cNvSpPr txBox="1"/>
          <p:nvPr/>
        </p:nvSpPr>
        <p:spPr>
          <a:xfrm>
            <a:off x="10318263" y="140777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292312" y="1826974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商品有效期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33754" y="790110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854078" y="81388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/>
          </a:p>
        </p:txBody>
      </p:sp>
      <p:sp>
        <p:nvSpPr>
          <p:cNvPr id="54" name="文本框 3"/>
          <p:cNvSpPr txBox="1"/>
          <p:nvPr/>
        </p:nvSpPr>
        <p:spPr>
          <a:xfrm>
            <a:off x="6854079" y="907276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3"/>
          <p:cNvSpPr txBox="1"/>
          <p:nvPr/>
        </p:nvSpPr>
        <p:spPr>
          <a:xfrm>
            <a:off x="7734483" y="910357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批量录入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3"/>
          <p:cNvSpPr txBox="1"/>
          <p:nvPr/>
        </p:nvSpPr>
        <p:spPr>
          <a:xfrm>
            <a:off x="9495957" y="921646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4"/>
          <p:cNvSpPr txBox="1"/>
          <p:nvPr/>
        </p:nvSpPr>
        <p:spPr>
          <a:xfrm>
            <a:off x="6947396" y="1355846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763888" y="2303305"/>
            <a:ext cx="3715188" cy="1085971"/>
            <a:chOff x="63159" y="888824"/>
            <a:chExt cx="3980673" cy="1085971"/>
          </a:xfrm>
        </p:grpSpPr>
        <p:sp>
          <p:nvSpPr>
            <p:cNvPr id="60" name="矩形 59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LAIKA 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莱爱家 脱脂牛奶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1L*12(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德国进口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)(</a:t>
              </a:r>
              <a:r>
                <a:rPr lang="zh-CN" altLang="en-US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效期新鲜</a:t>
              </a:r>
              <a:r>
                <a: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endParaRPr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6854290" y="3409302"/>
            <a:ext cx="3237909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到期日期：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2017/3/12</a:t>
            </a: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  效  期：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916892" y="4328464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544" y="1791480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72" name="矩形 71"/>
          <p:cNvSpPr/>
          <p:nvPr/>
        </p:nvSpPr>
        <p:spPr>
          <a:xfrm>
            <a:off x="3425479" y="1791024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73" name="矩形 72"/>
          <p:cNvSpPr/>
          <p:nvPr/>
        </p:nvSpPr>
        <p:spPr>
          <a:xfrm>
            <a:off x="6894575" y="1734622"/>
            <a:ext cx="3278982" cy="457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</p:spTree>
    <p:extLst>
      <p:ext uri="{BB962C8B-B14F-4D97-AF65-F5344CB8AC3E}">
        <p14:creationId xmlns:p14="http://schemas.microsoft.com/office/powerpoint/2010/main" val="86822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</a:t>
            </a:r>
            <a:r>
              <a:rPr lang="zh-CN" altLang="en-US" dirty="0" smtClean="0"/>
              <a:t>查询工具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按容器查询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07694" y="933020"/>
            <a:ext cx="46679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706033" y="933020"/>
            <a:ext cx="466794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49572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77973" y="133201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扫描需要查询的容器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7896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18220" y="815854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518221" y="923764"/>
            <a:ext cx="46679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116560" y="923764"/>
            <a:ext cx="466794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6160099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488500" y="132275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扫描需要查询的容器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34768" y="1670568"/>
            <a:ext cx="331238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总量：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6146"/>
              </p:ext>
            </p:extLst>
          </p:nvPr>
        </p:nvGraphicFramePr>
        <p:xfrm>
          <a:off x="3506631" y="2371144"/>
          <a:ext cx="3222394" cy="32931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1694"/>
                <a:gridCol w="685962"/>
                <a:gridCol w="776562"/>
                <a:gridCol w="568176"/>
              </a:tblGrid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lt1"/>
                          </a:solidFill>
                        </a:rPr>
                        <a:t>商品名称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数量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10</a:t>
                      </a:r>
                      <a:r>
                        <a:rPr lang="zh-CN" altLang="en-US" sz="1100" dirty="0" smtClean="0"/>
                        <a:t>）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状态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客户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KUYURA</a:t>
                      </a:r>
                      <a:r>
                        <a:rPr lang="zh-CN" altLang="en-US" sz="1400" dirty="0" smtClean="0"/>
                        <a:t>可悠然美肌沐浴露</a:t>
                      </a:r>
                      <a:r>
                        <a:rPr lang="en-US" altLang="zh-CN" sz="1400" dirty="0" smtClean="0"/>
                        <a:t>550ml(</a:t>
                      </a:r>
                      <a:r>
                        <a:rPr lang="zh-CN" altLang="en-US" sz="1400" dirty="0" smtClean="0"/>
                        <a:t>恬静清香</a:t>
                      </a:r>
                      <a:r>
                        <a:rPr lang="en-US" altLang="zh-CN" sz="1400" dirty="0" smtClean="0"/>
                        <a:t>)(</a:t>
                      </a:r>
                      <a:r>
                        <a:rPr lang="zh-CN" altLang="en-US" sz="1400" dirty="0" smtClean="0"/>
                        <a:t>进</a:t>
                      </a:r>
                      <a:r>
                        <a:rPr lang="en-US" altLang="zh-CN" sz="1400" dirty="0" smtClean="0"/>
                        <a:t>) </a:t>
                      </a:r>
                      <a:endParaRPr lang="en-US" altLang="zh-CN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库存正品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KUYURA</a:t>
                      </a:r>
                      <a:r>
                        <a:rPr lang="zh-CN" altLang="en-US" sz="1400" dirty="0" smtClean="0"/>
                        <a:t>可悠然美肌沐浴露</a:t>
                      </a:r>
                      <a:r>
                        <a:rPr lang="en-US" altLang="zh-CN" sz="1400" dirty="0" smtClean="0"/>
                        <a:t>550ml(</a:t>
                      </a:r>
                      <a:r>
                        <a:rPr lang="zh-CN" altLang="en-US" sz="1400" dirty="0" smtClean="0"/>
                        <a:t>恬静清香</a:t>
                      </a:r>
                      <a:r>
                        <a:rPr lang="en-US" altLang="zh-CN" sz="1400" dirty="0" smtClean="0"/>
                        <a:t>)(</a:t>
                      </a:r>
                      <a:r>
                        <a:rPr lang="zh-CN" altLang="en-US" sz="1400" dirty="0" smtClean="0"/>
                        <a:t>进</a:t>
                      </a:r>
                      <a:r>
                        <a:rPr lang="en-US" altLang="zh-CN" sz="1400" dirty="0" smtClean="0"/>
                        <a:t>) </a:t>
                      </a:r>
                      <a:endParaRPr lang="en-US" altLang="zh-CN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订单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京东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5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AQUAIR</a:t>
                      </a:r>
                      <a:r>
                        <a:rPr lang="zh-CN" altLang="en-US" sz="1400" dirty="0" smtClean="0"/>
                        <a:t>水之密语凝润柔肤沐浴露</a:t>
                      </a:r>
                      <a:r>
                        <a:rPr lang="en-US" altLang="zh-CN" sz="1400" dirty="0" smtClean="0"/>
                        <a:t>600ml </a:t>
                      </a:r>
                      <a:endParaRPr lang="en-US" altLang="zh-CN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库存正品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苏宁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908423" y="3300502"/>
            <a:ext cx="2760636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备注信息不显示在屏幕上：可以存在下拉框，数据超过固定长度可不向下再显示</a:t>
            </a:r>
            <a:endParaRPr lang="en-US" altLang="zh-CN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移货工具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原始容器固定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33068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3068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请选择移货工具类型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03382"/>
              </p:ext>
            </p:extLst>
          </p:nvPr>
        </p:nvGraphicFramePr>
        <p:xfrm>
          <a:off x="3990267" y="1393745"/>
          <a:ext cx="2438401" cy="29281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逐一移货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863427"/>
              </p:ext>
            </p:extLst>
          </p:nvPr>
        </p:nvGraphicFramePr>
        <p:xfrm>
          <a:off x="3840250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6243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243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Problem Solve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45200"/>
              </p:ext>
            </p:extLst>
          </p:nvPr>
        </p:nvGraphicFramePr>
        <p:xfrm>
          <a:off x="623442" y="1393745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移货工具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有效期录入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71488"/>
              </p:ext>
            </p:extLst>
          </p:nvPr>
        </p:nvGraphicFramePr>
        <p:xfrm>
          <a:off x="473425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3449"/>
            <a:ext cx="10515600" cy="349321"/>
          </a:xfrm>
        </p:spPr>
        <p:txBody>
          <a:bodyPr/>
          <a:lstStyle/>
          <a:p>
            <a:r>
              <a:rPr lang="zh-CN" altLang="en-US" dirty="0" smtClean="0"/>
              <a:t>单一移货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320259" y="815854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299935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-299934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580470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341944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-329655" y="133201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8442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8766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008767" y="933020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889171" y="936101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5650645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008766" y="185438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2793" y="1355050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16" name="矩形 15"/>
          <p:cNvSpPr/>
          <p:nvPr/>
        </p:nvSpPr>
        <p:spPr>
          <a:xfrm>
            <a:off x="6360741" y="828632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81065" y="844882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文本框 3"/>
          <p:cNvSpPr txBox="1"/>
          <p:nvPr/>
        </p:nvSpPr>
        <p:spPr>
          <a:xfrm>
            <a:off x="6381066" y="923764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7261470" y="926845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3"/>
          <p:cNvSpPr txBox="1"/>
          <p:nvPr/>
        </p:nvSpPr>
        <p:spPr>
          <a:xfrm>
            <a:off x="9022944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"/>
          <p:cNvSpPr txBox="1"/>
          <p:nvPr/>
        </p:nvSpPr>
        <p:spPr>
          <a:xfrm>
            <a:off x="6381065" y="184512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65092" y="1345794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301287" y="2215503"/>
            <a:ext cx="3715188" cy="1085971"/>
            <a:chOff x="63159" y="888824"/>
            <a:chExt cx="3980673" cy="1085971"/>
          </a:xfrm>
        </p:grpSpPr>
        <p:sp>
          <p:nvSpPr>
            <p:cNvPr id="31" name="矩形 3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9743203" y="797342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63527" y="80659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6" name="文本框 3"/>
          <p:cNvSpPr txBox="1"/>
          <p:nvPr/>
        </p:nvSpPr>
        <p:spPr>
          <a:xfrm>
            <a:off x="9763528" y="914508"/>
            <a:ext cx="748923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10643932" y="917589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"/>
          <p:cNvSpPr txBox="1"/>
          <p:nvPr/>
        </p:nvSpPr>
        <p:spPr>
          <a:xfrm>
            <a:off x="12405406" y="928878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4"/>
          <p:cNvSpPr txBox="1"/>
          <p:nvPr/>
        </p:nvSpPr>
        <p:spPr>
          <a:xfrm>
            <a:off x="9763527" y="1835868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747554" y="1336538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41" name="矩形 40"/>
          <p:cNvSpPr/>
          <p:nvPr/>
        </p:nvSpPr>
        <p:spPr>
          <a:xfrm>
            <a:off x="9760763" y="2277981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8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7369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693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107694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88098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2749572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77973" y="133201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请扫描原始容器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96070" y="815854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16394" y="825110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1" name="文本框 3"/>
          <p:cNvSpPr txBox="1"/>
          <p:nvPr/>
        </p:nvSpPr>
        <p:spPr>
          <a:xfrm>
            <a:off x="3416395" y="933020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296799" y="936101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6058273" y="947390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3416394" y="1854380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00421" y="1355050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39" name="矩形 38"/>
          <p:cNvSpPr/>
          <p:nvPr/>
        </p:nvSpPr>
        <p:spPr>
          <a:xfrm>
            <a:off x="6768369" y="806598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788693" y="830368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1" name="文本框 3"/>
          <p:cNvSpPr txBox="1"/>
          <p:nvPr/>
        </p:nvSpPr>
        <p:spPr>
          <a:xfrm>
            <a:off x="6788694" y="923764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3"/>
          <p:cNvSpPr txBox="1"/>
          <p:nvPr/>
        </p:nvSpPr>
        <p:spPr>
          <a:xfrm>
            <a:off x="7669098" y="926845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3"/>
          <p:cNvSpPr txBox="1"/>
          <p:nvPr/>
        </p:nvSpPr>
        <p:spPr>
          <a:xfrm>
            <a:off x="9430572" y="938134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"/>
          <p:cNvSpPr txBox="1"/>
          <p:nvPr/>
        </p:nvSpPr>
        <p:spPr>
          <a:xfrm>
            <a:off x="6788693" y="1845124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请输入数量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72720" y="1345794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46" name="矩形 45"/>
          <p:cNvSpPr/>
          <p:nvPr/>
        </p:nvSpPr>
        <p:spPr>
          <a:xfrm>
            <a:off x="7841345" y="3496102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704771" y="2240245"/>
            <a:ext cx="3715188" cy="1085971"/>
            <a:chOff x="63159" y="888824"/>
            <a:chExt cx="3980673" cy="1085971"/>
          </a:xfrm>
        </p:grpSpPr>
        <p:sp>
          <p:nvSpPr>
            <p:cNvPr id="48" name="矩形 47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9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批量移货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29349" y="926169"/>
            <a:ext cx="3278982" cy="5800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49673" y="935425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3"/>
          <p:cNvSpPr txBox="1"/>
          <p:nvPr/>
        </p:nvSpPr>
        <p:spPr>
          <a:xfrm>
            <a:off x="3549674" y="1043335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4430078" y="1046416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6191552" y="1057705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3549673" y="1964695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请扫描商品条码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9186" y="1450851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sp>
        <p:nvSpPr>
          <p:cNvPr id="10" name="矩形 9"/>
          <p:cNvSpPr/>
          <p:nvPr/>
        </p:nvSpPr>
        <p:spPr>
          <a:xfrm>
            <a:off x="3546909" y="2406808"/>
            <a:ext cx="3242150" cy="10005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成功移货</a:t>
            </a:r>
            <a:r>
              <a:rPr lang="en-US" altLang="zh-CN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商品至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u="sng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tsOBDM00001</a:t>
            </a:r>
            <a:endParaRPr lang="en-US" altLang="zh-CN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54" y="944681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9778" y="953937"/>
            <a:ext cx="3258657" cy="5061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5" name="文本框 3"/>
          <p:cNvSpPr txBox="1"/>
          <p:nvPr/>
        </p:nvSpPr>
        <p:spPr>
          <a:xfrm>
            <a:off x="79779" y="1061847"/>
            <a:ext cx="748923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960183" y="1064928"/>
            <a:ext cx="748923" cy="2616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批量移货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"/>
          <p:cNvSpPr txBox="1"/>
          <p:nvPr/>
        </p:nvSpPr>
        <p:spPr>
          <a:xfrm>
            <a:off x="2721657" y="1076217"/>
            <a:ext cx="466794" cy="2616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79778" y="1983207"/>
            <a:ext cx="325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请扫描目的容器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291" y="1469363"/>
            <a:ext cx="3278982" cy="4572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原始容器：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tsOB0000001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2353586"/>
            <a:ext cx="3715188" cy="1085971"/>
            <a:chOff x="63159" y="888824"/>
            <a:chExt cx="3980673" cy="1085971"/>
          </a:xfrm>
        </p:grpSpPr>
        <p:sp>
          <p:nvSpPr>
            <p:cNvPr id="31" name="矩形 30"/>
            <p:cNvSpPr/>
            <p:nvPr/>
          </p:nvSpPr>
          <p:spPr>
            <a:xfrm>
              <a:off x="63159" y="1451575"/>
              <a:ext cx="37012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Gund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My First Teddy Bear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婴儿毛绒玩具熊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英寸 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3159" y="888824"/>
              <a:ext cx="10335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174884" y="992678"/>
              <a:ext cx="18689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6945091701532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132430" y="3634185"/>
            <a:ext cx="1112704" cy="5177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1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</a:t>
            </a:r>
            <a:r>
              <a:rPr lang="zh-CN" altLang="en-US" dirty="0" smtClean="0"/>
              <a:t>移货工具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目的容器固定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33068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33068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请选择移货工具类型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17701"/>
              </p:ext>
            </p:extLst>
          </p:nvPr>
        </p:nvGraphicFramePr>
        <p:xfrm>
          <a:off x="3990267" y="1393745"/>
          <a:ext cx="2438401" cy="29281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目的容器固定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逐一移货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840250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6243" y="661616"/>
            <a:ext cx="3278982" cy="580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6243" y="661616"/>
            <a:ext cx="3278982" cy="5061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请选择</a:t>
            </a:r>
            <a:r>
              <a:rPr lang="en-US" altLang="zh-CN" b="1" dirty="0" smtClean="0"/>
              <a:t>Problem Solve</a:t>
            </a:r>
            <a:r>
              <a:rPr lang="zh-CN" altLang="en-US" b="1" dirty="0" smtClean="0"/>
              <a:t>工作类型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23442" y="1393745"/>
          <a:ext cx="2438401" cy="219614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38401"/>
              </a:tblGrid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移货工具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3-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有效期录入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73425" y="5523772"/>
          <a:ext cx="2895600" cy="4683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5200"/>
                <a:gridCol w="965200"/>
                <a:gridCol w="965200"/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主页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库房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endPara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1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2248</Words>
  <Application>Microsoft Office PowerPoint</Application>
  <PresentationFormat>宽屏</PresentationFormat>
  <Paragraphs>678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华文行楷</vt:lpstr>
      <vt:lpstr>宋体</vt:lpstr>
      <vt:lpstr>微软雅黑</vt:lpstr>
      <vt:lpstr>Arial</vt:lpstr>
      <vt:lpstr>Calibri</vt:lpstr>
      <vt:lpstr>Calibri Light</vt:lpstr>
      <vt:lpstr>Office 主题</vt:lpstr>
      <vt:lpstr>登录</vt:lpstr>
      <vt:lpstr>菜单</vt:lpstr>
      <vt:lpstr>1-查询工具-按商品查询</vt:lpstr>
      <vt:lpstr>1-查询工具-按容器查询</vt:lpstr>
      <vt:lpstr>2-移货工具-原始容器固定</vt:lpstr>
      <vt:lpstr>单一移货</vt:lpstr>
      <vt:lpstr>批量移货</vt:lpstr>
      <vt:lpstr>批量移货</vt:lpstr>
      <vt:lpstr>2-移货工具-目的容器固定</vt:lpstr>
      <vt:lpstr>PowerPoint 演示文稿</vt:lpstr>
      <vt:lpstr>批量移货</vt:lpstr>
      <vt:lpstr>批量移货</vt:lpstr>
      <vt:lpstr>2-移货工具-原始&amp;目的容器固定</vt:lpstr>
      <vt:lpstr>单一移货</vt:lpstr>
      <vt:lpstr>批量移货</vt:lpstr>
      <vt:lpstr>PowerPoint 演示文稿</vt:lpstr>
      <vt:lpstr>2-移货工具-逐一移货</vt:lpstr>
      <vt:lpstr>单一移货</vt:lpstr>
      <vt:lpstr>批量移货</vt:lpstr>
      <vt:lpstr>批量移货</vt:lpstr>
      <vt:lpstr>3-有效期录入-原始容器固定</vt:lpstr>
      <vt:lpstr>单一录入</vt:lpstr>
      <vt:lpstr>单一录入</vt:lpstr>
      <vt:lpstr>批量录入</vt:lpstr>
      <vt:lpstr>批量录入</vt:lpstr>
      <vt:lpstr>3-有效期录入-逐一录入</vt:lpstr>
      <vt:lpstr>单一录入</vt:lpstr>
      <vt:lpstr>单一录入</vt:lpstr>
      <vt:lpstr>批量录入</vt:lpstr>
      <vt:lpstr>批量录入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Mengmeng</dc:creator>
  <cp:lastModifiedBy>Mengmeng</cp:lastModifiedBy>
  <cp:revision>29</cp:revision>
  <dcterms:created xsi:type="dcterms:W3CDTF">2016-11-09T05:54:37Z</dcterms:created>
  <dcterms:modified xsi:type="dcterms:W3CDTF">2016-11-14T07:31:28Z</dcterms:modified>
</cp:coreProperties>
</file>