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98" r:id="rId4"/>
    <p:sldId id="299" r:id="rId5"/>
    <p:sldId id="300" r:id="rId6"/>
    <p:sldId id="288" r:id="rId7"/>
    <p:sldId id="292" r:id="rId8"/>
    <p:sldId id="259" r:id="rId9"/>
    <p:sldId id="289" r:id="rId10"/>
    <p:sldId id="290" r:id="rId11"/>
    <p:sldId id="291" r:id="rId12"/>
    <p:sldId id="293" r:id="rId13"/>
    <p:sldId id="294" r:id="rId14"/>
    <p:sldId id="295" r:id="rId15"/>
    <p:sldId id="296" r:id="rId16"/>
    <p:sldId id="297" r:id="rId17"/>
    <p:sldId id="301" r:id="rId18"/>
    <p:sldId id="302" r:id="rId19"/>
    <p:sldId id="303" r:id="rId20"/>
    <p:sldId id="30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D9E7-9BFD-4E0F-82B7-F4045227AB9A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66865-1197-45EC-99DA-99E8C8066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17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13C2-5FED-4A59-97F9-8312A8AFDAA5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DDD4-75B3-4A75-916E-4EBCEFD02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21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13C2-5FED-4A59-97F9-8312A8AFDAA5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DDD4-75B3-4A75-916E-4EBCEFD02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6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13C2-5FED-4A59-97F9-8312A8AFDAA5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DDD4-75B3-4A75-916E-4EBCEFD02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35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5483"/>
            <a:ext cx="10515600" cy="349321"/>
          </a:xfrm>
        </p:spPr>
        <p:txBody>
          <a:bodyPr>
            <a:noAutofit/>
          </a:bodyPr>
          <a:lstStyle>
            <a:lvl1pPr>
              <a:defRPr sz="2000" b="1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7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13C2-5FED-4A59-97F9-8312A8AFDAA5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DDD4-75B3-4A75-916E-4EBCEFD02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4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13C2-5FED-4A59-97F9-8312A8AFDAA5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DDD4-75B3-4A75-916E-4EBCEFD02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4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13C2-5FED-4A59-97F9-8312A8AFDAA5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DDD4-75B3-4A75-916E-4EBCEFD02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78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13C2-5FED-4A59-97F9-8312A8AFDAA5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DDD4-75B3-4A75-916E-4EBCEFD02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6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13C2-5FED-4A59-97F9-8312A8AFDAA5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DDD4-75B3-4A75-916E-4EBCEFD02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7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13C2-5FED-4A59-97F9-8312A8AFDAA5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DDD4-75B3-4A75-916E-4EBCEFD02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06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13C2-5FED-4A59-97F9-8312A8AFDAA5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DDD4-75B3-4A75-916E-4EBCEFD02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34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C13C2-5FED-4A59-97F9-8312A8AFDAA5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4DDD4-75B3-4A75-916E-4EBCEFD02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74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2001" y="834216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2001" y="834216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请输入登录信息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82001" y="1568986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请输入工卡信息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0566" r="9109"/>
          <a:stretch/>
        </p:blipFill>
        <p:spPr>
          <a:xfrm>
            <a:off x="1383493" y="2065318"/>
            <a:ext cx="1075995" cy="160835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94244" y="3896071"/>
            <a:ext cx="2042056" cy="395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14435" t="20236" r="6639" b="25091"/>
          <a:stretch/>
        </p:blipFill>
        <p:spPr>
          <a:xfrm>
            <a:off x="1566420" y="3323754"/>
            <a:ext cx="697705" cy="22592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56266" y="4623450"/>
            <a:ext cx="569387" cy="3231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33753" y="834216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33753" y="834216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请输入登录信息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3833753" y="1568986"/>
            <a:ext cx="3266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欢迎张三三进入系统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83874" y="4306867"/>
            <a:ext cx="2042056" cy="395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659999" y="2543860"/>
            <a:ext cx="1751854" cy="16467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652" y="2543860"/>
            <a:ext cx="1334527" cy="137279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251232" y="4995364"/>
            <a:ext cx="569387" cy="3231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49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4688" y="717698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85012" y="739654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" name="文本框 3"/>
          <p:cNvSpPr txBox="1"/>
          <p:nvPr/>
        </p:nvSpPr>
        <p:spPr>
          <a:xfrm>
            <a:off x="185013" y="834864"/>
            <a:ext cx="857927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1113862" y="834864"/>
            <a:ext cx="856325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2848925" y="849234"/>
            <a:ext cx="542136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155292" y="1310977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请输入商品数量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292" y="1785533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收货单号码：</a:t>
            </a:r>
            <a:r>
              <a:rPr lang="en-US" altLang="zh-CN" sz="16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123456785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2593" y="2242810"/>
            <a:ext cx="3715188" cy="1085971"/>
            <a:chOff x="63159" y="888824"/>
            <a:chExt cx="3980673" cy="1085971"/>
          </a:xfrm>
        </p:grpSpPr>
        <p:sp>
          <p:nvSpPr>
            <p:cNvPr id="11" name="矩形 10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2700" y="1310977"/>
            <a:ext cx="3198361" cy="4064649"/>
            <a:chOff x="574955" y="1423376"/>
            <a:chExt cx="2464837" cy="3054488"/>
          </a:xfrm>
        </p:grpSpPr>
        <p:sp>
          <p:nvSpPr>
            <p:cNvPr id="15" name="矩形 14"/>
            <p:cNvSpPr/>
            <p:nvPr/>
          </p:nvSpPr>
          <p:spPr>
            <a:xfrm>
              <a:off x="574955" y="1423376"/>
              <a:ext cx="2464837" cy="30544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74955" y="1429115"/>
              <a:ext cx="2464837" cy="40131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请输入商品数量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34763" y="2310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每箱数量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50534" y="2310558"/>
            <a:ext cx="161336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9313" y="274879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完整层数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55084" y="2748796"/>
            <a:ext cx="161336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6"/>
          <p:cNvSpPr txBox="1"/>
          <p:nvPr/>
        </p:nvSpPr>
        <p:spPr>
          <a:xfrm>
            <a:off x="234763" y="31870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每层箱数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50534" y="3187034"/>
            <a:ext cx="161336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16"/>
          <p:cNvSpPr txBox="1"/>
          <p:nvPr/>
        </p:nvSpPr>
        <p:spPr>
          <a:xfrm>
            <a:off x="234763" y="363513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不足一层箱数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50534" y="3635139"/>
            <a:ext cx="161336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7464" y="4838294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073878" y="4838294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16"/>
          <p:cNvSpPr txBox="1"/>
          <p:nvPr/>
        </p:nvSpPr>
        <p:spPr>
          <a:xfrm>
            <a:off x="234763" y="409341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  数  量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50534" y="4093412"/>
            <a:ext cx="161336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1950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556043" y="717698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3576367" y="739654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83" name="文本框 3"/>
          <p:cNvSpPr txBox="1"/>
          <p:nvPr/>
        </p:nvSpPr>
        <p:spPr>
          <a:xfrm>
            <a:off x="3576368" y="834864"/>
            <a:ext cx="857927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3"/>
          <p:cNvSpPr txBox="1"/>
          <p:nvPr/>
        </p:nvSpPr>
        <p:spPr>
          <a:xfrm>
            <a:off x="4505217" y="834864"/>
            <a:ext cx="856325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3"/>
          <p:cNvSpPr txBox="1"/>
          <p:nvPr/>
        </p:nvSpPr>
        <p:spPr>
          <a:xfrm>
            <a:off x="6240280" y="849234"/>
            <a:ext cx="542136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4"/>
          <p:cNvSpPr txBox="1"/>
          <p:nvPr/>
        </p:nvSpPr>
        <p:spPr>
          <a:xfrm>
            <a:off x="3546647" y="1310977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请扫描车牌号码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546647" y="1785533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收货单号码：</a:t>
            </a:r>
            <a:r>
              <a:rPr lang="en-US" altLang="zh-CN" sz="16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123456785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3503948" y="2242810"/>
            <a:ext cx="3715188" cy="1085971"/>
            <a:chOff x="63159" y="888824"/>
            <a:chExt cx="3980673" cy="1085971"/>
          </a:xfrm>
        </p:grpSpPr>
        <p:sp>
          <p:nvSpPr>
            <p:cNvPr id="89" name="矩形 88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7" name="文本框 16"/>
          <p:cNvSpPr txBox="1"/>
          <p:nvPr/>
        </p:nvSpPr>
        <p:spPr>
          <a:xfrm>
            <a:off x="3507873" y="3430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总数量：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430255" y="3429984"/>
            <a:ext cx="161336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1950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文本框 16"/>
          <p:cNvSpPr txBox="1"/>
          <p:nvPr/>
        </p:nvSpPr>
        <p:spPr>
          <a:xfrm>
            <a:off x="3495765" y="401364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车牌号：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424454" y="3991274"/>
            <a:ext cx="161336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toOB0000001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947398" y="70844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6967722" y="730398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13" name="文本框 3"/>
          <p:cNvSpPr txBox="1"/>
          <p:nvPr/>
        </p:nvSpPr>
        <p:spPr>
          <a:xfrm>
            <a:off x="6967723" y="825608"/>
            <a:ext cx="857927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3"/>
          <p:cNvSpPr txBox="1"/>
          <p:nvPr/>
        </p:nvSpPr>
        <p:spPr>
          <a:xfrm>
            <a:off x="7896572" y="825608"/>
            <a:ext cx="856325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3"/>
          <p:cNvSpPr txBox="1"/>
          <p:nvPr/>
        </p:nvSpPr>
        <p:spPr>
          <a:xfrm>
            <a:off x="9631635" y="839978"/>
            <a:ext cx="542136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4"/>
          <p:cNvSpPr txBox="1"/>
          <p:nvPr/>
        </p:nvSpPr>
        <p:spPr>
          <a:xfrm>
            <a:off x="6938002" y="130172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请扫描收货单号码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984229" y="1733281"/>
            <a:ext cx="3242150" cy="10005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成功收货</a:t>
            </a:r>
            <a:r>
              <a:rPr lang="en-US" altLang="zh-CN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1950</a:t>
            </a:r>
            <a:r>
              <a:rPr lang="zh-CN" altLang="en-US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商品至车牌</a:t>
            </a:r>
            <a:r>
              <a:rPr lang="en-US" altLang="zh-CN" sz="16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toOB0000001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目的地</a:t>
            </a:r>
            <a:r>
              <a:rPr lang="en-US" altLang="zh-CN" sz="16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PickZone1</a:t>
            </a:r>
            <a:endParaRPr lang="en-US" altLang="zh-CN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6112977" y="3426235"/>
            <a:ext cx="669440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94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7498" y="86084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7822" y="882798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" name="文本框 3"/>
          <p:cNvSpPr txBox="1"/>
          <p:nvPr/>
        </p:nvSpPr>
        <p:spPr>
          <a:xfrm>
            <a:off x="147823" y="978008"/>
            <a:ext cx="857927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1076672" y="978008"/>
            <a:ext cx="856325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2811735" y="992378"/>
            <a:ext cx="542136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118102" y="145412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请扫描已满车牌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4329" y="1885681"/>
            <a:ext cx="3242150" cy="10005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成功收货</a:t>
            </a:r>
            <a:r>
              <a:rPr lang="en-US" altLang="zh-CN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1950</a:t>
            </a:r>
            <a:r>
              <a:rPr lang="zh-CN" altLang="en-US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商品至车牌</a:t>
            </a:r>
            <a:r>
              <a:rPr lang="en-US" altLang="zh-CN" sz="16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toOB0000001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目的地</a:t>
            </a:r>
            <a:r>
              <a:rPr lang="en-US" altLang="zh-CN" sz="16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PickZone1</a:t>
            </a:r>
            <a:endParaRPr lang="en-US" altLang="zh-CN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98980" y="882798"/>
            <a:ext cx="720199" cy="45131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11610" y="838886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31934" y="860842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3" name="文本框 3"/>
          <p:cNvSpPr txBox="1"/>
          <p:nvPr/>
        </p:nvSpPr>
        <p:spPr>
          <a:xfrm>
            <a:off x="3531935" y="956052"/>
            <a:ext cx="857927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3"/>
          <p:cNvSpPr txBox="1"/>
          <p:nvPr/>
        </p:nvSpPr>
        <p:spPr>
          <a:xfrm>
            <a:off x="4460784" y="956052"/>
            <a:ext cx="856325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3"/>
          <p:cNvSpPr txBox="1"/>
          <p:nvPr/>
        </p:nvSpPr>
        <p:spPr>
          <a:xfrm>
            <a:off x="6195847" y="970422"/>
            <a:ext cx="542136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3502214" y="1432165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请扫描新车牌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31934" y="1825311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已满车牌：</a:t>
            </a:r>
            <a:r>
              <a:rPr lang="en-US" altLang="zh-CN" sz="16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toOB0000001</a:t>
            </a:r>
          </a:p>
        </p:txBody>
      </p:sp>
      <p:sp>
        <p:nvSpPr>
          <p:cNvPr id="20" name="矩形 19"/>
          <p:cNvSpPr/>
          <p:nvPr/>
        </p:nvSpPr>
        <p:spPr>
          <a:xfrm>
            <a:off x="6875397" y="838886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895721" y="860842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2" name="文本框 3"/>
          <p:cNvSpPr txBox="1"/>
          <p:nvPr/>
        </p:nvSpPr>
        <p:spPr>
          <a:xfrm>
            <a:off x="6895722" y="956052"/>
            <a:ext cx="857927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3"/>
          <p:cNvSpPr txBox="1"/>
          <p:nvPr/>
        </p:nvSpPr>
        <p:spPr>
          <a:xfrm>
            <a:off x="7824571" y="956052"/>
            <a:ext cx="856325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3"/>
          <p:cNvSpPr txBox="1"/>
          <p:nvPr/>
        </p:nvSpPr>
        <p:spPr>
          <a:xfrm>
            <a:off x="9559634" y="970422"/>
            <a:ext cx="542136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4"/>
          <p:cNvSpPr txBox="1"/>
          <p:nvPr/>
        </p:nvSpPr>
        <p:spPr>
          <a:xfrm>
            <a:off x="6866001" y="1432165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请扫描收货单号码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89819" y="1825311"/>
            <a:ext cx="3242150" cy="10005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请将车牌</a:t>
            </a:r>
            <a:r>
              <a:rPr lang="en-US" altLang="zh-CN" sz="16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toOBRP0001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放置到托盘上，成功绑定新车牌</a:t>
            </a:r>
            <a:r>
              <a:rPr lang="en-US" altLang="zh-CN" sz="16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toIBRP0098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16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PickArea1</a:t>
            </a:r>
            <a:r>
              <a:rPr lang="en-US" altLang="zh-CN" sz="16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5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12083"/>
            <a:ext cx="12077700" cy="1839217"/>
          </a:xfrm>
        </p:spPr>
        <p:txBody>
          <a:bodyPr/>
          <a:lstStyle/>
          <a:p>
            <a:pPr algn="ctr"/>
            <a:r>
              <a:rPr lang="zh-CN" altLang="en-US" sz="6600" dirty="0" smtClean="0"/>
              <a:t>自动满筐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7676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手动满筐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7369" y="815854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693" y="825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8" name="文本框 3"/>
          <p:cNvSpPr txBox="1"/>
          <p:nvPr/>
        </p:nvSpPr>
        <p:spPr>
          <a:xfrm>
            <a:off x="107694" y="933020"/>
            <a:ext cx="857927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1036543" y="933020"/>
            <a:ext cx="856325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2771606" y="947390"/>
            <a:ext cx="542136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77973" y="140913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PickZone1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目的地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02580" y="815854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522904" y="825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8" name="文本框 3"/>
          <p:cNvSpPr txBox="1"/>
          <p:nvPr/>
        </p:nvSpPr>
        <p:spPr>
          <a:xfrm>
            <a:off x="3522905" y="933020"/>
            <a:ext cx="857927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3"/>
          <p:cNvSpPr txBox="1"/>
          <p:nvPr/>
        </p:nvSpPr>
        <p:spPr>
          <a:xfrm>
            <a:off x="4451754" y="933020"/>
            <a:ext cx="856325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3"/>
          <p:cNvSpPr txBox="1"/>
          <p:nvPr/>
        </p:nvSpPr>
        <p:spPr>
          <a:xfrm>
            <a:off x="6186817" y="947390"/>
            <a:ext cx="542136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4"/>
          <p:cNvSpPr txBox="1"/>
          <p:nvPr/>
        </p:nvSpPr>
        <p:spPr>
          <a:xfrm>
            <a:off x="3493184" y="140913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PickZone1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车牌号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81090" y="815854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901414" y="825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5" name="文本框 3"/>
          <p:cNvSpPr txBox="1"/>
          <p:nvPr/>
        </p:nvSpPr>
        <p:spPr>
          <a:xfrm>
            <a:off x="6901415" y="933020"/>
            <a:ext cx="857927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"/>
          <p:cNvSpPr txBox="1"/>
          <p:nvPr/>
        </p:nvSpPr>
        <p:spPr>
          <a:xfrm>
            <a:off x="7830264" y="933020"/>
            <a:ext cx="856325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"/>
          <p:cNvSpPr txBox="1"/>
          <p:nvPr/>
        </p:nvSpPr>
        <p:spPr>
          <a:xfrm>
            <a:off x="9565327" y="947390"/>
            <a:ext cx="542136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4"/>
          <p:cNvSpPr txBox="1"/>
          <p:nvPr/>
        </p:nvSpPr>
        <p:spPr>
          <a:xfrm>
            <a:off x="6871694" y="140913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PickZone2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目的地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4"/>
          <p:cNvSpPr txBox="1"/>
          <p:nvPr/>
        </p:nvSpPr>
        <p:spPr>
          <a:xfrm>
            <a:off x="77973" y="140913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PickZone1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目的地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4"/>
          <p:cNvSpPr txBox="1"/>
          <p:nvPr/>
        </p:nvSpPr>
        <p:spPr>
          <a:xfrm>
            <a:off x="3493184" y="140913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PickZone1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车牌号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02580" y="1890868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目的地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PickZone1</a:t>
            </a:r>
            <a:endParaRPr lang="en-US" altLang="zh-CN" sz="1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4"/>
          <p:cNvSpPr txBox="1"/>
          <p:nvPr/>
        </p:nvSpPr>
        <p:spPr>
          <a:xfrm>
            <a:off x="6871694" y="140913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PickZone2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目的地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810" y="1933864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目的地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91720" y="1974975"/>
            <a:ext cx="1893003" cy="375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9674" y="2475249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车牌号码</a:t>
            </a:r>
            <a:endParaRPr lang="en-US" altLang="zh-CN" sz="1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73584" y="2516360"/>
            <a:ext cx="1893003" cy="375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664035" y="1919485"/>
            <a:ext cx="1893003" cy="375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540125" y="2384913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车牌号码：</a:t>
            </a:r>
            <a:endParaRPr lang="en-US" altLang="zh-CN" sz="1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664035" y="2426024"/>
            <a:ext cx="1893003" cy="375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rgbClr val="0033CC"/>
              </a:solidFill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081405"/>
              </p:ext>
            </p:extLst>
          </p:nvPr>
        </p:nvGraphicFramePr>
        <p:xfrm>
          <a:off x="6925745" y="4020269"/>
          <a:ext cx="31896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96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Pickzone1-tsRE0000001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" name="矩形 48"/>
          <p:cNvSpPr/>
          <p:nvPr/>
        </p:nvSpPr>
        <p:spPr>
          <a:xfrm>
            <a:off x="6907219" y="1862984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目的地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031129" y="1904095"/>
            <a:ext cx="1893003" cy="375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889083" y="2404369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车牌号码</a:t>
            </a:r>
            <a:endParaRPr lang="en-US" altLang="zh-CN" sz="1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012993" y="2445480"/>
            <a:ext cx="1893003" cy="375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1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7369" y="815854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4"/>
          <p:cNvSpPr txBox="1"/>
          <p:nvPr/>
        </p:nvSpPr>
        <p:spPr>
          <a:xfrm>
            <a:off x="77973" y="140913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请扫描收货单号码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37871" y="806598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4"/>
          <p:cNvSpPr txBox="1"/>
          <p:nvPr/>
        </p:nvSpPr>
        <p:spPr>
          <a:xfrm>
            <a:off x="3428475" y="1399877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请扫描商品条码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28475" y="1874433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收货单号码：</a:t>
            </a:r>
            <a:r>
              <a:rPr lang="en-US" altLang="zh-CN" sz="16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123456785</a:t>
            </a:r>
          </a:p>
        </p:txBody>
      </p:sp>
      <p:sp>
        <p:nvSpPr>
          <p:cNvPr id="24" name="矩形 23"/>
          <p:cNvSpPr/>
          <p:nvPr/>
        </p:nvSpPr>
        <p:spPr>
          <a:xfrm>
            <a:off x="6806788" y="806598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4"/>
          <p:cNvSpPr txBox="1"/>
          <p:nvPr/>
        </p:nvSpPr>
        <p:spPr>
          <a:xfrm>
            <a:off x="6797392" y="1399877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请输入商品数量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97392" y="1874433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收货单号码：</a:t>
            </a:r>
            <a:r>
              <a:rPr lang="en-US" altLang="zh-CN" sz="16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123456785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754693" y="2331710"/>
            <a:ext cx="3715188" cy="1085971"/>
            <a:chOff x="63159" y="888824"/>
            <a:chExt cx="3980673" cy="1085971"/>
          </a:xfrm>
        </p:grpSpPr>
        <p:sp>
          <p:nvSpPr>
            <p:cNvPr id="32" name="矩形 31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107693" y="825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6" name="文本框 3"/>
          <p:cNvSpPr txBox="1"/>
          <p:nvPr/>
        </p:nvSpPr>
        <p:spPr>
          <a:xfrm>
            <a:off x="107694" y="933020"/>
            <a:ext cx="857927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"/>
          <p:cNvSpPr txBox="1"/>
          <p:nvPr/>
        </p:nvSpPr>
        <p:spPr>
          <a:xfrm>
            <a:off x="1036543" y="933020"/>
            <a:ext cx="856325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"/>
          <p:cNvSpPr txBox="1"/>
          <p:nvPr/>
        </p:nvSpPr>
        <p:spPr>
          <a:xfrm>
            <a:off x="2771606" y="947390"/>
            <a:ext cx="542136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22904" y="825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0" name="文本框 3"/>
          <p:cNvSpPr txBox="1"/>
          <p:nvPr/>
        </p:nvSpPr>
        <p:spPr>
          <a:xfrm>
            <a:off x="3522905" y="933020"/>
            <a:ext cx="857927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3"/>
          <p:cNvSpPr txBox="1"/>
          <p:nvPr/>
        </p:nvSpPr>
        <p:spPr>
          <a:xfrm>
            <a:off x="4451754" y="933020"/>
            <a:ext cx="856325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3"/>
          <p:cNvSpPr txBox="1"/>
          <p:nvPr/>
        </p:nvSpPr>
        <p:spPr>
          <a:xfrm>
            <a:off x="6186817" y="947390"/>
            <a:ext cx="542136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901414" y="825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4" name="文本框 3"/>
          <p:cNvSpPr txBox="1"/>
          <p:nvPr/>
        </p:nvSpPr>
        <p:spPr>
          <a:xfrm>
            <a:off x="6901415" y="933020"/>
            <a:ext cx="857927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3"/>
          <p:cNvSpPr txBox="1"/>
          <p:nvPr/>
        </p:nvSpPr>
        <p:spPr>
          <a:xfrm>
            <a:off x="7830264" y="933020"/>
            <a:ext cx="856325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3"/>
          <p:cNvSpPr txBox="1"/>
          <p:nvPr/>
        </p:nvSpPr>
        <p:spPr>
          <a:xfrm>
            <a:off x="9565327" y="947390"/>
            <a:ext cx="542136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67751" y="3599579"/>
            <a:ext cx="1135512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输入数量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29431"/>
              </p:ext>
            </p:extLst>
          </p:nvPr>
        </p:nvGraphicFramePr>
        <p:xfrm>
          <a:off x="142454" y="4020269"/>
          <a:ext cx="31896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96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Pickzone1-tsRE0000001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Pickzone2-tsRE0000002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Pickzone3-tsRE0000003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Pickzone4-tsRE0000004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Pickzone5-tsRE0000005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Pickzone6-tsRE0000006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Pickzone7-tsRE0000007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7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4688" y="717698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4"/>
          <p:cNvSpPr txBox="1"/>
          <p:nvPr/>
        </p:nvSpPr>
        <p:spPr>
          <a:xfrm>
            <a:off x="155292" y="1310977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请输入商品数量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292" y="1785533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收货单号码：</a:t>
            </a:r>
            <a:r>
              <a:rPr lang="en-US" altLang="zh-CN" sz="16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123456785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2593" y="2242810"/>
            <a:ext cx="3715188" cy="1085971"/>
            <a:chOff x="63159" y="888824"/>
            <a:chExt cx="3980673" cy="1085971"/>
          </a:xfrm>
        </p:grpSpPr>
        <p:sp>
          <p:nvSpPr>
            <p:cNvPr id="11" name="矩形 10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2700" y="1310977"/>
            <a:ext cx="3198361" cy="4064649"/>
            <a:chOff x="574955" y="1423376"/>
            <a:chExt cx="2464837" cy="3054488"/>
          </a:xfrm>
        </p:grpSpPr>
        <p:sp>
          <p:nvSpPr>
            <p:cNvPr id="15" name="矩形 14"/>
            <p:cNvSpPr/>
            <p:nvPr/>
          </p:nvSpPr>
          <p:spPr>
            <a:xfrm>
              <a:off x="574955" y="1423376"/>
              <a:ext cx="2464837" cy="30544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74955" y="1429115"/>
              <a:ext cx="2464837" cy="40131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请输入商品数量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34763" y="2310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每箱数量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50534" y="2310558"/>
            <a:ext cx="161336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9313" y="274879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完整层数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55084" y="2748796"/>
            <a:ext cx="161336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6"/>
          <p:cNvSpPr txBox="1"/>
          <p:nvPr/>
        </p:nvSpPr>
        <p:spPr>
          <a:xfrm>
            <a:off x="234763" y="31870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每层箱数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50534" y="3187034"/>
            <a:ext cx="161336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16"/>
          <p:cNvSpPr txBox="1"/>
          <p:nvPr/>
        </p:nvSpPr>
        <p:spPr>
          <a:xfrm>
            <a:off x="234763" y="363513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不足一层箱数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50534" y="3635139"/>
            <a:ext cx="161336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7464" y="4838294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073878" y="4838294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16"/>
          <p:cNvSpPr txBox="1"/>
          <p:nvPr/>
        </p:nvSpPr>
        <p:spPr>
          <a:xfrm>
            <a:off x="234763" y="409341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  数  量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50534" y="4093412"/>
            <a:ext cx="161336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1950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556043" y="717698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4"/>
          <p:cNvSpPr txBox="1"/>
          <p:nvPr/>
        </p:nvSpPr>
        <p:spPr>
          <a:xfrm>
            <a:off x="3546647" y="1310977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请扫描车牌号码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546647" y="1785533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收货单号码：</a:t>
            </a:r>
            <a:r>
              <a:rPr lang="en-US" altLang="zh-CN" sz="16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123456785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3503948" y="2242810"/>
            <a:ext cx="3715188" cy="1085971"/>
            <a:chOff x="63159" y="888824"/>
            <a:chExt cx="3980673" cy="1085971"/>
          </a:xfrm>
        </p:grpSpPr>
        <p:sp>
          <p:nvSpPr>
            <p:cNvPr id="89" name="矩形 88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7" name="文本框 16"/>
          <p:cNvSpPr txBox="1"/>
          <p:nvPr/>
        </p:nvSpPr>
        <p:spPr>
          <a:xfrm>
            <a:off x="3507873" y="392797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总数量：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430255" y="3927911"/>
            <a:ext cx="161336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1950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文本框 16"/>
          <p:cNvSpPr txBox="1"/>
          <p:nvPr/>
        </p:nvSpPr>
        <p:spPr>
          <a:xfrm>
            <a:off x="3495765" y="451157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车牌号：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424454" y="4489201"/>
            <a:ext cx="161336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toOB0000001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947398" y="70844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4"/>
          <p:cNvSpPr txBox="1"/>
          <p:nvPr/>
        </p:nvSpPr>
        <p:spPr>
          <a:xfrm>
            <a:off x="6938002" y="130172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请扫描新车牌绑定至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PickZone1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984229" y="1733281"/>
            <a:ext cx="3242150" cy="10005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成功收货</a:t>
            </a:r>
            <a:r>
              <a:rPr lang="en-US" altLang="zh-CN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1950</a:t>
            </a:r>
            <a:r>
              <a:rPr lang="zh-CN" altLang="en-US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商品至车牌</a:t>
            </a:r>
            <a:r>
              <a:rPr lang="en-US" altLang="zh-CN" sz="16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toOB0000001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目的地</a:t>
            </a:r>
            <a:r>
              <a:rPr lang="en-US" altLang="zh-CN" sz="16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PickZone1</a:t>
            </a:r>
            <a:endParaRPr lang="en-US" altLang="zh-CN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6112977" y="3924162"/>
            <a:ext cx="669440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58493" y="7362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3" name="文本框 3"/>
          <p:cNvSpPr txBox="1"/>
          <p:nvPr/>
        </p:nvSpPr>
        <p:spPr>
          <a:xfrm>
            <a:off x="158494" y="844120"/>
            <a:ext cx="857927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3"/>
          <p:cNvSpPr txBox="1"/>
          <p:nvPr/>
        </p:nvSpPr>
        <p:spPr>
          <a:xfrm>
            <a:off x="1087343" y="844120"/>
            <a:ext cx="856325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3"/>
          <p:cNvSpPr txBox="1"/>
          <p:nvPr/>
        </p:nvSpPr>
        <p:spPr>
          <a:xfrm>
            <a:off x="2822406" y="858490"/>
            <a:ext cx="542136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573704" y="7362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7" name="文本框 3"/>
          <p:cNvSpPr txBox="1"/>
          <p:nvPr/>
        </p:nvSpPr>
        <p:spPr>
          <a:xfrm>
            <a:off x="3573705" y="844120"/>
            <a:ext cx="857927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3"/>
          <p:cNvSpPr txBox="1"/>
          <p:nvPr/>
        </p:nvSpPr>
        <p:spPr>
          <a:xfrm>
            <a:off x="4502554" y="844120"/>
            <a:ext cx="856325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3"/>
          <p:cNvSpPr txBox="1"/>
          <p:nvPr/>
        </p:nvSpPr>
        <p:spPr>
          <a:xfrm>
            <a:off x="6237617" y="858490"/>
            <a:ext cx="542136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952214" y="7362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1" name="文本框 3"/>
          <p:cNvSpPr txBox="1"/>
          <p:nvPr/>
        </p:nvSpPr>
        <p:spPr>
          <a:xfrm>
            <a:off x="6952215" y="844120"/>
            <a:ext cx="857927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3"/>
          <p:cNvSpPr txBox="1"/>
          <p:nvPr/>
        </p:nvSpPr>
        <p:spPr>
          <a:xfrm>
            <a:off x="7881064" y="844120"/>
            <a:ext cx="856325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3"/>
          <p:cNvSpPr txBox="1"/>
          <p:nvPr/>
        </p:nvSpPr>
        <p:spPr>
          <a:xfrm>
            <a:off x="9616127" y="858490"/>
            <a:ext cx="542136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06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44397" y="813486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4"/>
          <p:cNvSpPr txBox="1"/>
          <p:nvPr/>
        </p:nvSpPr>
        <p:spPr>
          <a:xfrm>
            <a:off x="135001" y="1406765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请扫描收货单号码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8819" y="1799911"/>
            <a:ext cx="3242150" cy="10005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请将车牌</a:t>
            </a:r>
            <a:r>
              <a:rPr lang="en-US" altLang="zh-CN" sz="16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toOBRP0001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放置到托盘上，成功绑定新车牌</a:t>
            </a:r>
            <a:r>
              <a:rPr lang="en-US" altLang="zh-CN" sz="16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toIBRP0098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16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PickArea1</a:t>
            </a:r>
            <a:r>
              <a:rPr lang="en-US" altLang="zh-CN" sz="16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61361" y="835922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6" name="文本框 3"/>
          <p:cNvSpPr txBox="1"/>
          <p:nvPr/>
        </p:nvSpPr>
        <p:spPr>
          <a:xfrm>
            <a:off x="170415" y="907620"/>
            <a:ext cx="857927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"/>
          <p:cNvSpPr txBox="1"/>
          <p:nvPr/>
        </p:nvSpPr>
        <p:spPr>
          <a:xfrm>
            <a:off x="1099264" y="907620"/>
            <a:ext cx="856325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"/>
          <p:cNvSpPr txBox="1"/>
          <p:nvPr/>
        </p:nvSpPr>
        <p:spPr>
          <a:xfrm>
            <a:off x="2834327" y="921990"/>
            <a:ext cx="542136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0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12083"/>
            <a:ext cx="12077700" cy="1839217"/>
          </a:xfrm>
        </p:spPr>
        <p:txBody>
          <a:bodyPr/>
          <a:lstStyle/>
          <a:p>
            <a:pPr algn="ctr"/>
            <a:r>
              <a:rPr lang="zh-CN" altLang="en-US" sz="6600" dirty="0" smtClean="0"/>
              <a:t>有效期商品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61166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7369" y="815854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7693" y="825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" name="文本框 3"/>
          <p:cNvSpPr txBox="1"/>
          <p:nvPr/>
        </p:nvSpPr>
        <p:spPr>
          <a:xfrm>
            <a:off x="107694" y="933020"/>
            <a:ext cx="857927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1036543" y="933020"/>
            <a:ext cx="856325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2771606" y="947390"/>
            <a:ext cx="542136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77973" y="140913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请扫描收货单号码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37871" y="806598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58195" y="815854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1" name="文本框 3"/>
          <p:cNvSpPr txBox="1"/>
          <p:nvPr/>
        </p:nvSpPr>
        <p:spPr>
          <a:xfrm>
            <a:off x="3458196" y="923764"/>
            <a:ext cx="857927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4387045" y="923764"/>
            <a:ext cx="856325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6122108" y="938134"/>
            <a:ext cx="542136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4"/>
          <p:cNvSpPr txBox="1"/>
          <p:nvPr/>
        </p:nvSpPr>
        <p:spPr>
          <a:xfrm>
            <a:off x="3428475" y="1399877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请扫描商品条码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28475" y="1874433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收货单号码：</a:t>
            </a:r>
            <a:r>
              <a:rPr lang="en-US" altLang="zh-CN" sz="16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123456785</a:t>
            </a:r>
          </a:p>
        </p:txBody>
      </p:sp>
      <p:sp>
        <p:nvSpPr>
          <p:cNvPr id="16" name="矩形 15"/>
          <p:cNvSpPr/>
          <p:nvPr/>
        </p:nvSpPr>
        <p:spPr>
          <a:xfrm>
            <a:off x="6806788" y="806598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827112" y="815854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8" name="文本框 3"/>
          <p:cNvSpPr txBox="1"/>
          <p:nvPr/>
        </p:nvSpPr>
        <p:spPr>
          <a:xfrm>
            <a:off x="6827113" y="923764"/>
            <a:ext cx="857927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7755962" y="923764"/>
            <a:ext cx="856325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3"/>
          <p:cNvSpPr txBox="1"/>
          <p:nvPr/>
        </p:nvSpPr>
        <p:spPr>
          <a:xfrm>
            <a:off x="9491025" y="938134"/>
            <a:ext cx="542136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4"/>
          <p:cNvSpPr txBox="1"/>
          <p:nvPr/>
        </p:nvSpPr>
        <p:spPr>
          <a:xfrm>
            <a:off x="6797392" y="1399877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商品有效期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97392" y="1874433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收货单号码：</a:t>
            </a:r>
            <a:r>
              <a:rPr lang="en-US" altLang="zh-CN" sz="16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123456785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6754693" y="2331710"/>
            <a:ext cx="3715188" cy="1085971"/>
            <a:chOff x="63159" y="888824"/>
            <a:chExt cx="3980673" cy="1085971"/>
          </a:xfrm>
        </p:grpSpPr>
        <p:sp>
          <p:nvSpPr>
            <p:cNvPr id="24" name="矩形 23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613900"/>
              </p:ext>
            </p:extLst>
          </p:nvPr>
        </p:nvGraphicFramePr>
        <p:xfrm>
          <a:off x="142454" y="4020269"/>
          <a:ext cx="31896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96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Pickzone1-tsRE0000001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Pickzone2-tsRE0000002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Pickzone3-tsRE0000003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Pickzone4-tsRE0000004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Pickzone5-tsRE0000005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Pickzone6-tsRE0000006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Pickzone7-tsRE0000007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6877787" y="364143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生产年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210828" y="3641437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882337" y="407967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生产月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378" y="4079675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16"/>
          <p:cNvSpPr txBox="1"/>
          <p:nvPr/>
        </p:nvSpPr>
        <p:spPr>
          <a:xfrm>
            <a:off x="6877787" y="451791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生产日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210828" y="4517913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16"/>
          <p:cNvSpPr txBox="1"/>
          <p:nvPr/>
        </p:nvSpPr>
        <p:spPr>
          <a:xfrm>
            <a:off x="6877787" y="496601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有效期（月）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210828" y="4966018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594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2095" y="92546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2419" y="934716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5" name="文本框 3"/>
          <p:cNvSpPr txBox="1"/>
          <p:nvPr/>
        </p:nvSpPr>
        <p:spPr>
          <a:xfrm>
            <a:off x="72420" y="1042626"/>
            <a:ext cx="857927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1001269" y="1042626"/>
            <a:ext cx="856325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2736332" y="1056996"/>
            <a:ext cx="542136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42699" y="1518739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请确认商品有效期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699" y="1993295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收货单号码：</a:t>
            </a:r>
            <a:r>
              <a:rPr lang="en-US" altLang="zh-CN" sz="16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123456785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0" y="2450572"/>
            <a:ext cx="3715188" cy="1085971"/>
            <a:chOff x="63159" y="888824"/>
            <a:chExt cx="3980673" cy="1085971"/>
          </a:xfrm>
        </p:grpSpPr>
        <p:sp>
          <p:nvSpPr>
            <p:cNvPr id="19" name="矩形 18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文本框 43"/>
          <p:cNvSpPr txBox="1"/>
          <p:nvPr/>
        </p:nvSpPr>
        <p:spPr>
          <a:xfrm>
            <a:off x="83772" y="3718441"/>
            <a:ext cx="3237909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生产日期：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2016/3/12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到期日期：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2017/3/12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  效  期：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44"/>
          <p:cNvSpPr txBox="1"/>
          <p:nvPr/>
        </p:nvSpPr>
        <p:spPr>
          <a:xfrm>
            <a:off x="484902" y="4840885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45"/>
          <p:cNvSpPr txBox="1"/>
          <p:nvPr/>
        </p:nvSpPr>
        <p:spPr>
          <a:xfrm>
            <a:off x="1821316" y="4840885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11394" y="92546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431718" y="934716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27" name="文本框 3"/>
          <p:cNvSpPr txBox="1"/>
          <p:nvPr/>
        </p:nvSpPr>
        <p:spPr>
          <a:xfrm>
            <a:off x="3431719" y="1042626"/>
            <a:ext cx="857927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3"/>
          <p:cNvSpPr txBox="1"/>
          <p:nvPr/>
        </p:nvSpPr>
        <p:spPr>
          <a:xfrm>
            <a:off x="4360568" y="1042626"/>
            <a:ext cx="856325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3"/>
          <p:cNvSpPr txBox="1"/>
          <p:nvPr/>
        </p:nvSpPr>
        <p:spPr>
          <a:xfrm>
            <a:off x="6095631" y="1056996"/>
            <a:ext cx="542136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4"/>
          <p:cNvSpPr txBox="1"/>
          <p:nvPr/>
        </p:nvSpPr>
        <p:spPr>
          <a:xfrm>
            <a:off x="3401998" y="1518739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请输入商品数量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01998" y="1993295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收货单号码：</a:t>
            </a:r>
            <a:r>
              <a:rPr lang="en-US" altLang="zh-CN" sz="16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123456785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3383172" y="2541922"/>
            <a:ext cx="3715188" cy="1085971"/>
            <a:chOff x="63159" y="888824"/>
            <a:chExt cx="3980673" cy="1085971"/>
          </a:xfrm>
        </p:grpSpPr>
        <p:sp>
          <p:nvSpPr>
            <p:cNvPr id="36" name="矩形 35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43"/>
          <p:cNvSpPr txBox="1"/>
          <p:nvPr/>
        </p:nvSpPr>
        <p:spPr>
          <a:xfrm>
            <a:off x="3474921" y="3718441"/>
            <a:ext cx="3237909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生产日期：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2016/3/12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到期日期：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2017/3/12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  效  期：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474921" y="4750817"/>
            <a:ext cx="1135512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输入数量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31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菜单</a:t>
            </a:r>
          </a:p>
        </p:txBody>
      </p:sp>
      <p:sp>
        <p:nvSpPr>
          <p:cNvPr id="3" name="矩形 2"/>
          <p:cNvSpPr/>
          <p:nvPr/>
        </p:nvSpPr>
        <p:spPr>
          <a:xfrm>
            <a:off x="105732" y="778606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732" y="778606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请选择工作类型</a:t>
            </a: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99841"/>
              </p:ext>
            </p:extLst>
          </p:nvPr>
        </p:nvGraphicFramePr>
        <p:xfrm>
          <a:off x="562931" y="1510735"/>
          <a:ext cx="2438401" cy="3660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/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1-Inbound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2-Ountbound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3-Vendor Return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4-ICQA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5-Problem Solve</a:t>
                      </a:r>
                      <a:endParaRPr lang="zh-CN" altLang="en-US" sz="1800" b="1" dirty="0" smtClean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207879"/>
              </p:ext>
            </p:extLst>
          </p:nvPr>
        </p:nvGraphicFramePr>
        <p:xfrm>
          <a:off x="412914" y="5640762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/>
                <a:gridCol w="965200"/>
                <a:gridCol w="9652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退出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458531" y="778606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58531" y="778606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请选择</a:t>
            </a:r>
            <a:r>
              <a:rPr lang="en-US" altLang="zh-CN" b="1" dirty="0" smtClean="0"/>
              <a:t>Inbound</a:t>
            </a:r>
            <a:r>
              <a:rPr lang="zh-CN" altLang="en-US" b="1" dirty="0" smtClean="0"/>
              <a:t>工作类型</a:t>
            </a:r>
            <a:endParaRPr lang="zh-CN" altLang="en-US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570633"/>
              </p:ext>
            </p:extLst>
          </p:nvPr>
        </p:nvGraphicFramePr>
        <p:xfrm>
          <a:off x="3915730" y="1510735"/>
          <a:ext cx="2438401" cy="14640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/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收货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上架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48501"/>
              </p:ext>
            </p:extLst>
          </p:nvPr>
        </p:nvGraphicFramePr>
        <p:xfrm>
          <a:off x="3765713" y="5640762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/>
                <a:gridCol w="965200"/>
                <a:gridCol w="9652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4688" y="717698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85012" y="739654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" name="文本框 3"/>
          <p:cNvSpPr txBox="1"/>
          <p:nvPr/>
        </p:nvSpPr>
        <p:spPr>
          <a:xfrm>
            <a:off x="185013" y="834864"/>
            <a:ext cx="857927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1113862" y="834864"/>
            <a:ext cx="856325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2848925" y="849234"/>
            <a:ext cx="542136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155292" y="1310977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请输入商品数量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292" y="1785533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收货单号码：</a:t>
            </a:r>
            <a:r>
              <a:rPr lang="en-US" altLang="zh-CN" sz="16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123456785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2593" y="2242810"/>
            <a:ext cx="3715188" cy="1085971"/>
            <a:chOff x="63159" y="888824"/>
            <a:chExt cx="3980673" cy="1085971"/>
          </a:xfrm>
        </p:grpSpPr>
        <p:sp>
          <p:nvSpPr>
            <p:cNvPr id="11" name="矩形 10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2700" y="1310977"/>
            <a:ext cx="3198361" cy="4064649"/>
            <a:chOff x="574955" y="1423376"/>
            <a:chExt cx="2464837" cy="3054488"/>
          </a:xfrm>
        </p:grpSpPr>
        <p:sp>
          <p:nvSpPr>
            <p:cNvPr id="15" name="矩形 14"/>
            <p:cNvSpPr/>
            <p:nvPr/>
          </p:nvSpPr>
          <p:spPr>
            <a:xfrm>
              <a:off x="574955" y="1423376"/>
              <a:ext cx="2464837" cy="30544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74955" y="1429115"/>
              <a:ext cx="2464837" cy="40131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请输入商品数量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34763" y="2310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每箱数量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50534" y="2310558"/>
            <a:ext cx="161336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9313" y="274879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完整层数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55084" y="2748796"/>
            <a:ext cx="161336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6"/>
          <p:cNvSpPr txBox="1"/>
          <p:nvPr/>
        </p:nvSpPr>
        <p:spPr>
          <a:xfrm>
            <a:off x="234763" y="31870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每层箱数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50534" y="3187034"/>
            <a:ext cx="161336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6"/>
          <p:cNvSpPr txBox="1"/>
          <p:nvPr/>
        </p:nvSpPr>
        <p:spPr>
          <a:xfrm>
            <a:off x="234763" y="363513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不足一层箱数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50534" y="3635139"/>
            <a:ext cx="161336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37464" y="4838294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073878" y="4838294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16"/>
          <p:cNvSpPr txBox="1"/>
          <p:nvPr/>
        </p:nvSpPr>
        <p:spPr>
          <a:xfrm>
            <a:off x="234763" y="409341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  数  量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50534" y="4093412"/>
            <a:ext cx="161336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1950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56043" y="717698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576367" y="739654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1" name="文本框 3"/>
          <p:cNvSpPr txBox="1"/>
          <p:nvPr/>
        </p:nvSpPr>
        <p:spPr>
          <a:xfrm>
            <a:off x="3576368" y="834864"/>
            <a:ext cx="857927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"/>
          <p:cNvSpPr txBox="1"/>
          <p:nvPr/>
        </p:nvSpPr>
        <p:spPr>
          <a:xfrm>
            <a:off x="4505217" y="834864"/>
            <a:ext cx="856325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"/>
          <p:cNvSpPr txBox="1"/>
          <p:nvPr/>
        </p:nvSpPr>
        <p:spPr>
          <a:xfrm>
            <a:off x="6240280" y="849234"/>
            <a:ext cx="542136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4"/>
          <p:cNvSpPr txBox="1"/>
          <p:nvPr/>
        </p:nvSpPr>
        <p:spPr>
          <a:xfrm>
            <a:off x="3546647" y="1310977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请扫描车牌号码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546647" y="1785533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收货单号码：</a:t>
            </a:r>
            <a:r>
              <a:rPr lang="en-US" altLang="zh-CN" sz="16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123456785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3503948" y="2242810"/>
            <a:ext cx="3715188" cy="1085971"/>
            <a:chOff x="63159" y="888824"/>
            <a:chExt cx="3980673" cy="1085971"/>
          </a:xfrm>
        </p:grpSpPr>
        <p:sp>
          <p:nvSpPr>
            <p:cNvPr id="37" name="矩形 36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16"/>
          <p:cNvSpPr txBox="1"/>
          <p:nvPr/>
        </p:nvSpPr>
        <p:spPr>
          <a:xfrm>
            <a:off x="3530760" y="443577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总数量：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453142" y="4435715"/>
            <a:ext cx="161336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1950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16"/>
          <p:cNvSpPr txBox="1"/>
          <p:nvPr/>
        </p:nvSpPr>
        <p:spPr>
          <a:xfrm>
            <a:off x="3518652" y="501938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车牌号：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47341" y="4997005"/>
            <a:ext cx="161336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toOB0000001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947398" y="70844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967722" y="730398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6" name="文本框 3"/>
          <p:cNvSpPr txBox="1"/>
          <p:nvPr/>
        </p:nvSpPr>
        <p:spPr>
          <a:xfrm>
            <a:off x="6967723" y="825608"/>
            <a:ext cx="857927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3"/>
          <p:cNvSpPr txBox="1"/>
          <p:nvPr/>
        </p:nvSpPr>
        <p:spPr>
          <a:xfrm>
            <a:off x="7896572" y="825608"/>
            <a:ext cx="856325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3"/>
          <p:cNvSpPr txBox="1"/>
          <p:nvPr/>
        </p:nvSpPr>
        <p:spPr>
          <a:xfrm>
            <a:off x="9631635" y="839978"/>
            <a:ext cx="542136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"/>
          <p:cNvSpPr txBox="1"/>
          <p:nvPr/>
        </p:nvSpPr>
        <p:spPr>
          <a:xfrm>
            <a:off x="6938002" y="130172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请扫描收货单号码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984229" y="1733281"/>
            <a:ext cx="3242150" cy="10005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成功收货</a:t>
            </a:r>
            <a:r>
              <a:rPr lang="en-US" altLang="zh-CN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1950</a:t>
            </a:r>
            <a:r>
              <a:rPr lang="zh-CN" altLang="en-US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商品至车牌</a:t>
            </a:r>
            <a:r>
              <a:rPr lang="en-US" altLang="zh-CN" sz="16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toOB0000001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目的地</a:t>
            </a:r>
            <a:r>
              <a:rPr lang="en-US" altLang="zh-CN" sz="16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PickZone1</a:t>
            </a:r>
            <a:endParaRPr lang="en-US" altLang="zh-CN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135864" y="4431966"/>
            <a:ext cx="669440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43"/>
          <p:cNvSpPr txBox="1"/>
          <p:nvPr/>
        </p:nvSpPr>
        <p:spPr>
          <a:xfrm>
            <a:off x="3565493" y="3443822"/>
            <a:ext cx="3237909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生产日期：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2016/3/12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到期日期：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2017/3/12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  效  期：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91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登录收货站台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站台有绑定的车牌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760769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118" y="2657728"/>
            <a:ext cx="3201864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托盘收货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760769"/>
            <a:ext cx="3278982" cy="5061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欢迎张三三进入收货系统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2090574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请选择收货模式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0" y="2615299"/>
            <a:ext cx="3278982" cy="56355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34" y="1510538"/>
            <a:ext cx="3201864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85106" y="760769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385106" y="760769"/>
            <a:ext cx="3278982" cy="5061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欢迎张三三进入收货系统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385106" y="1506935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请扫描工作站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/>
          <a:srcRect t="19813" b="25091"/>
          <a:stretch/>
        </p:blipFill>
        <p:spPr>
          <a:xfrm>
            <a:off x="4053791" y="1987592"/>
            <a:ext cx="1853475" cy="56355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749888" y="760769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770212" y="770025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6" name="文本框 3"/>
          <p:cNvSpPr txBox="1"/>
          <p:nvPr/>
        </p:nvSpPr>
        <p:spPr>
          <a:xfrm>
            <a:off x="6770213" y="877935"/>
            <a:ext cx="857927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7699062" y="877935"/>
            <a:ext cx="856325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3"/>
          <p:cNvSpPr txBox="1"/>
          <p:nvPr/>
        </p:nvSpPr>
        <p:spPr>
          <a:xfrm>
            <a:off x="9434125" y="892305"/>
            <a:ext cx="542136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4"/>
          <p:cNvSpPr txBox="1"/>
          <p:nvPr/>
        </p:nvSpPr>
        <p:spPr>
          <a:xfrm>
            <a:off x="6740492" y="135404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请选择收货模式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66809"/>
              </p:ext>
            </p:extLst>
          </p:nvPr>
        </p:nvGraphicFramePr>
        <p:xfrm>
          <a:off x="6804973" y="3965184"/>
          <a:ext cx="31896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96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Pickzone1-tsRE0000001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Pickzone2-tsRE0000002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Pickzone3-tsRE0000003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Pickzone4-tsRE0000004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Pickzone5-tsRE0000005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Pickzone6-tsRE0000006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Pickzone7-tsRE0000007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6770212" y="1779263"/>
            <a:ext cx="3278983" cy="139958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</a:t>
            </a:r>
            <a:r>
              <a:rPr lang="zh-CN" altLang="en-US" sz="13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站台目前已绑定</a:t>
            </a:r>
            <a:r>
              <a:rPr lang="en-US" altLang="zh-CN" sz="13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3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个目的地和收货车牌</a:t>
            </a:r>
            <a:endParaRPr lang="en-US" altLang="zh-CN" sz="13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13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选择收货模式</a:t>
            </a:r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3"/>
          <p:cNvSpPr txBox="1"/>
          <p:nvPr/>
        </p:nvSpPr>
        <p:spPr>
          <a:xfrm>
            <a:off x="6804972" y="2348268"/>
            <a:ext cx="2460213" cy="300082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1.</a:t>
            </a:r>
            <a:r>
              <a:rPr lang="zh-CN" altLang="en-US" sz="1350" dirty="0" smtClean="0"/>
              <a:t>继续使用现有绑定车牌收货</a:t>
            </a:r>
            <a:endParaRPr lang="en-US" altLang="zh-CN" sz="200" dirty="0"/>
          </a:p>
        </p:txBody>
      </p:sp>
      <p:sp>
        <p:nvSpPr>
          <p:cNvPr id="25" name="文本框 3"/>
          <p:cNvSpPr txBox="1"/>
          <p:nvPr/>
        </p:nvSpPr>
        <p:spPr>
          <a:xfrm>
            <a:off x="6804972" y="2810249"/>
            <a:ext cx="2460214" cy="300082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2.</a:t>
            </a:r>
            <a:r>
              <a:rPr lang="zh-CN" altLang="en-US" sz="1350" dirty="0" smtClean="0"/>
              <a:t>自动满筐所有车牌重新绑定</a:t>
            </a:r>
            <a:endParaRPr lang="en-US" altLang="zh-CN" sz="200" dirty="0"/>
          </a:p>
        </p:txBody>
      </p:sp>
    </p:spTree>
    <p:extLst>
      <p:ext uri="{BB962C8B-B14F-4D97-AF65-F5344CB8AC3E}">
        <p14:creationId xmlns:p14="http://schemas.microsoft.com/office/powerpoint/2010/main" val="237738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登录收货站台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站台有绑定的车牌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396" y="82687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9720" y="836126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6" name="文本框 3"/>
          <p:cNvSpPr txBox="1"/>
          <p:nvPr/>
        </p:nvSpPr>
        <p:spPr>
          <a:xfrm>
            <a:off x="29721" y="944036"/>
            <a:ext cx="857927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958570" y="944036"/>
            <a:ext cx="856325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3"/>
          <p:cNvSpPr txBox="1"/>
          <p:nvPr/>
        </p:nvSpPr>
        <p:spPr>
          <a:xfrm>
            <a:off x="2693633" y="958406"/>
            <a:ext cx="542136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4"/>
          <p:cNvSpPr txBox="1"/>
          <p:nvPr/>
        </p:nvSpPr>
        <p:spPr>
          <a:xfrm>
            <a:off x="0" y="1420149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请选择收货模式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694988"/>
              </p:ext>
            </p:extLst>
          </p:nvPr>
        </p:nvGraphicFramePr>
        <p:xfrm>
          <a:off x="64481" y="4031285"/>
          <a:ext cx="31896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96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Pickzone1-tsRE0000001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Pickzone2-tsRE0000002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Pickzone3-tsRE0000003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Pickzone4-tsRE0000004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Pickzone5-tsRE0000005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Pickzone6-tsRE0000006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Pickzone7-tsRE0000007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29720" y="1845364"/>
            <a:ext cx="3224433" cy="139958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</a:t>
            </a:r>
            <a:r>
              <a:rPr lang="zh-CN" altLang="en-US" sz="13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站台目前已绑定</a:t>
            </a:r>
            <a:r>
              <a:rPr lang="en-US" altLang="zh-CN" sz="13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3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个目的地和收货车牌</a:t>
            </a:r>
            <a:endParaRPr lang="en-US" altLang="zh-CN" sz="13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13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选择收货模式</a:t>
            </a:r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3"/>
          <p:cNvSpPr txBox="1"/>
          <p:nvPr/>
        </p:nvSpPr>
        <p:spPr>
          <a:xfrm>
            <a:off x="64480" y="2414369"/>
            <a:ext cx="2460213" cy="300082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1.</a:t>
            </a:r>
            <a:r>
              <a:rPr lang="zh-CN" altLang="en-US" sz="1350" dirty="0" smtClean="0"/>
              <a:t>继续使用现有绑定车牌收货</a:t>
            </a:r>
            <a:endParaRPr lang="en-US" altLang="zh-CN" sz="200" dirty="0"/>
          </a:p>
        </p:txBody>
      </p:sp>
      <p:sp>
        <p:nvSpPr>
          <p:cNvPr id="25" name="文本框 3"/>
          <p:cNvSpPr txBox="1"/>
          <p:nvPr/>
        </p:nvSpPr>
        <p:spPr>
          <a:xfrm>
            <a:off x="64480" y="2876350"/>
            <a:ext cx="2460214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2.</a:t>
            </a:r>
            <a:r>
              <a:rPr lang="zh-CN" altLang="en-US" sz="1350" dirty="0" smtClean="0"/>
              <a:t>自动满筐所有车牌重新绑定</a:t>
            </a:r>
            <a:endParaRPr lang="en-US" altLang="zh-CN" sz="200" dirty="0"/>
          </a:p>
        </p:txBody>
      </p:sp>
      <p:sp>
        <p:nvSpPr>
          <p:cNvPr id="26" name="矩形 25"/>
          <p:cNvSpPr/>
          <p:nvPr/>
        </p:nvSpPr>
        <p:spPr>
          <a:xfrm>
            <a:off x="3368695" y="82687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389019" y="836126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8" name="文本框 3"/>
          <p:cNvSpPr txBox="1"/>
          <p:nvPr/>
        </p:nvSpPr>
        <p:spPr>
          <a:xfrm>
            <a:off x="3389020" y="944036"/>
            <a:ext cx="857927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3"/>
          <p:cNvSpPr txBox="1"/>
          <p:nvPr/>
        </p:nvSpPr>
        <p:spPr>
          <a:xfrm>
            <a:off x="4317869" y="944036"/>
            <a:ext cx="856325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3"/>
          <p:cNvSpPr txBox="1"/>
          <p:nvPr/>
        </p:nvSpPr>
        <p:spPr>
          <a:xfrm>
            <a:off x="6052932" y="958406"/>
            <a:ext cx="542136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4"/>
          <p:cNvSpPr txBox="1"/>
          <p:nvPr/>
        </p:nvSpPr>
        <p:spPr>
          <a:xfrm>
            <a:off x="3359299" y="1420149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请扫描收货单号码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333591"/>
              </p:ext>
            </p:extLst>
          </p:nvPr>
        </p:nvGraphicFramePr>
        <p:xfrm>
          <a:off x="3423780" y="4031285"/>
          <a:ext cx="31896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96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Pickzone1-tsRE0000001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Pickzone2-tsRE0000002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Pickzone3-tsRE0000003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Pickzone4-tsRE0000004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Pickzone5-tsRE0000005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Pickzone6-tsRE0000006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Pickzone7-tsRE0000007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3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登录收货站台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站台有绑定的车牌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396" y="82687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9720" y="836126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6" name="文本框 3"/>
          <p:cNvSpPr txBox="1"/>
          <p:nvPr/>
        </p:nvSpPr>
        <p:spPr>
          <a:xfrm>
            <a:off x="29721" y="944036"/>
            <a:ext cx="857927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958570" y="944036"/>
            <a:ext cx="856325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3"/>
          <p:cNvSpPr txBox="1"/>
          <p:nvPr/>
        </p:nvSpPr>
        <p:spPr>
          <a:xfrm>
            <a:off x="2693633" y="958406"/>
            <a:ext cx="542136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4"/>
          <p:cNvSpPr txBox="1"/>
          <p:nvPr/>
        </p:nvSpPr>
        <p:spPr>
          <a:xfrm>
            <a:off x="0" y="1420149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请选择收货模式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/>
          </p:nvPr>
        </p:nvGraphicFramePr>
        <p:xfrm>
          <a:off x="64481" y="4031285"/>
          <a:ext cx="31896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96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Pickzone1-tsRE0000001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Pickzone2-tsRE0000002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Pickzone3-tsRE0000003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Pickzone4-tsRE0000004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Pickzone5-tsRE0000005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Pickzone6-tsRE0000006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Pickzone7-tsRE0000007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29720" y="1845364"/>
            <a:ext cx="3224433" cy="139958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</a:t>
            </a:r>
            <a:r>
              <a:rPr lang="zh-CN" altLang="en-US" sz="13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站台目前已绑定</a:t>
            </a:r>
            <a:r>
              <a:rPr lang="en-US" altLang="zh-CN" sz="13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3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个目的地和收货车牌</a:t>
            </a:r>
            <a:endParaRPr lang="en-US" altLang="zh-CN" sz="13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13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选择收货模式</a:t>
            </a:r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3"/>
          <p:cNvSpPr txBox="1"/>
          <p:nvPr/>
        </p:nvSpPr>
        <p:spPr>
          <a:xfrm>
            <a:off x="64480" y="2414369"/>
            <a:ext cx="2460213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1.</a:t>
            </a:r>
            <a:r>
              <a:rPr lang="zh-CN" altLang="en-US" sz="1350" dirty="0" smtClean="0"/>
              <a:t>继续使用现有绑定车牌收货</a:t>
            </a:r>
            <a:endParaRPr lang="en-US" altLang="zh-CN" sz="200" dirty="0"/>
          </a:p>
        </p:txBody>
      </p:sp>
      <p:sp>
        <p:nvSpPr>
          <p:cNvPr id="25" name="文本框 3"/>
          <p:cNvSpPr txBox="1"/>
          <p:nvPr/>
        </p:nvSpPr>
        <p:spPr>
          <a:xfrm>
            <a:off x="64480" y="2876350"/>
            <a:ext cx="2460214" cy="300082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2.</a:t>
            </a:r>
            <a:r>
              <a:rPr lang="zh-CN" altLang="en-US" sz="1350" dirty="0" smtClean="0"/>
              <a:t>自动满筐所有车牌重新绑定</a:t>
            </a:r>
            <a:endParaRPr lang="en-US" altLang="zh-CN" sz="200" dirty="0"/>
          </a:p>
        </p:txBody>
      </p:sp>
      <p:sp>
        <p:nvSpPr>
          <p:cNvPr id="26" name="矩形 25"/>
          <p:cNvSpPr/>
          <p:nvPr/>
        </p:nvSpPr>
        <p:spPr>
          <a:xfrm>
            <a:off x="3368695" y="82687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389019" y="836126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8" name="文本框 3"/>
          <p:cNvSpPr txBox="1"/>
          <p:nvPr/>
        </p:nvSpPr>
        <p:spPr>
          <a:xfrm>
            <a:off x="3389020" y="944036"/>
            <a:ext cx="857927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3"/>
          <p:cNvSpPr txBox="1"/>
          <p:nvPr/>
        </p:nvSpPr>
        <p:spPr>
          <a:xfrm>
            <a:off x="4317869" y="944036"/>
            <a:ext cx="856325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3"/>
          <p:cNvSpPr txBox="1"/>
          <p:nvPr/>
        </p:nvSpPr>
        <p:spPr>
          <a:xfrm>
            <a:off x="6052932" y="958406"/>
            <a:ext cx="542136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4"/>
          <p:cNvSpPr txBox="1"/>
          <p:nvPr/>
        </p:nvSpPr>
        <p:spPr>
          <a:xfrm>
            <a:off x="3359299" y="1420149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请确认收货模式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3423780" y="4031285"/>
          <a:ext cx="31896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96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Pickzone1-tsRE0000001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Pickzone2-tsRE0000002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Pickzone3-tsRE0000003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Pickzone4-tsRE0000004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Pickzone5-tsRE0000005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Pickzone6-tsRE0000006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Pickzone7-tsRE0000007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3" name="矩形 32"/>
          <p:cNvSpPr/>
          <p:nvPr/>
        </p:nvSpPr>
        <p:spPr>
          <a:xfrm>
            <a:off x="3389019" y="1864616"/>
            <a:ext cx="3224433" cy="139958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自动满筐请将所有目的地绑定车牌放置到对应目的地的托盘上，并重新开始绑定所有车牌，是否确认继续操作？</a:t>
            </a:r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"/>
          <p:cNvSpPr txBox="1"/>
          <p:nvPr/>
        </p:nvSpPr>
        <p:spPr>
          <a:xfrm>
            <a:off x="4317869" y="2858230"/>
            <a:ext cx="550151" cy="261610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"/>
          <p:cNvSpPr txBox="1"/>
          <p:nvPr/>
        </p:nvSpPr>
        <p:spPr>
          <a:xfrm>
            <a:off x="5246718" y="2858230"/>
            <a:ext cx="550151" cy="261610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35968" y="82687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756292" y="836126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8" name="文本框 3"/>
          <p:cNvSpPr txBox="1"/>
          <p:nvPr/>
        </p:nvSpPr>
        <p:spPr>
          <a:xfrm>
            <a:off x="6756293" y="944036"/>
            <a:ext cx="857927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"/>
          <p:cNvSpPr txBox="1"/>
          <p:nvPr/>
        </p:nvSpPr>
        <p:spPr>
          <a:xfrm>
            <a:off x="7685142" y="944036"/>
            <a:ext cx="856325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"/>
          <p:cNvSpPr txBox="1"/>
          <p:nvPr/>
        </p:nvSpPr>
        <p:spPr>
          <a:xfrm>
            <a:off x="9420205" y="958406"/>
            <a:ext cx="542136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"/>
          <p:cNvSpPr txBox="1"/>
          <p:nvPr/>
        </p:nvSpPr>
        <p:spPr>
          <a:xfrm>
            <a:off x="6726572" y="1420149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PickZone1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目的地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716409" y="1944880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目的地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840319" y="1985991"/>
            <a:ext cx="1893003" cy="375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698273" y="2486265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车牌号码</a:t>
            </a:r>
            <a:endParaRPr lang="en-US" altLang="zh-CN" sz="1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822183" y="2527376"/>
            <a:ext cx="1893003" cy="375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97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登录收货站台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760769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118" y="2657728"/>
            <a:ext cx="3201864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托盘收货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760769"/>
            <a:ext cx="3278982" cy="5061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欢迎张三三进入收货系统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2090574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请选择收货模式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0" y="2615299"/>
            <a:ext cx="3278982" cy="56355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34" y="1510538"/>
            <a:ext cx="3201864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85106" y="760769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385106" y="760769"/>
            <a:ext cx="3278982" cy="5061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欢迎张三三进入收货系统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385106" y="1506935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请扫描工作站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/>
          <a:srcRect t="19813" b="25091"/>
          <a:stretch/>
        </p:blipFill>
        <p:spPr>
          <a:xfrm>
            <a:off x="4053791" y="1987592"/>
            <a:ext cx="1853475" cy="56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12083"/>
            <a:ext cx="12077700" cy="1839217"/>
          </a:xfrm>
        </p:spPr>
        <p:txBody>
          <a:bodyPr/>
          <a:lstStyle/>
          <a:p>
            <a:pPr algn="ctr"/>
            <a:r>
              <a:rPr lang="zh-CN" altLang="en-US" sz="6600" dirty="0" smtClean="0"/>
              <a:t>手动满筐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98636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手动满筐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7369" y="815854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693" y="825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8" name="文本框 3"/>
          <p:cNvSpPr txBox="1"/>
          <p:nvPr/>
        </p:nvSpPr>
        <p:spPr>
          <a:xfrm>
            <a:off x="107694" y="933020"/>
            <a:ext cx="857927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1036543" y="933020"/>
            <a:ext cx="856325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2771606" y="947390"/>
            <a:ext cx="542136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77973" y="140913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PickZone1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目的地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02580" y="815854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522904" y="825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8" name="文本框 3"/>
          <p:cNvSpPr txBox="1"/>
          <p:nvPr/>
        </p:nvSpPr>
        <p:spPr>
          <a:xfrm>
            <a:off x="3522905" y="933020"/>
            <a:ext cx="857927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3"/>
          <p:cNvSpPr txBox="1"/>
          <p:nvPr/>
        </p:nvSpPr>
        <p:spPr>
          <a:xfrm>
            <a:off x="4451754" y="933020"/>
            <a:ext cx="856325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3"/>
          <p:cNvSpPr txBox="1"/>
          <p:nvPr/>
        </p:nvSpPr>
        <p:spPr>
          <a:xfrm>
            <a:off x="6186817" y="947390"/>
            <a:ext cx="542136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4"/>
          <p:cNvSpPr txBox="1"/>
          <p:nvPr/>
        </p:nvSpPr>
        <p:spPr>
          <a:xfrm>
            <a:off x="3493184" y="140913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PickZone1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车牌号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502580" y="1890868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目的地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PickZone1</a:t>
            </a:r>
            <a:endParaRPr lang="en-US" altLang="zh-CN" sz="1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81090" y="815854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901414" y="825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5" name="文本框 3"/>
          <p:cNvSpPr txBox="1"/>
          <p:nvPr/>
        </p:nvSpPr>
        <p:spPr>
          <a:xfrm>
            <a:off x="6901415" y="933020"/>
            <a:ext cx="857927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"/>
          <p:cNvSpPr txBox="1"/>
          <p:nvPr/>
        </p:nvSpPr>
        <p:spPr>
          <a:xfrm>
            <a:off x="7830264" y="933020"/>
            <a:ext cx="856325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"/>
          <p:cNvSpPr txBox="1"/>
          <p:nvPr/>
        </p:nvSpPr>
        <p:spPr>
          <a:xfrm>
            <a:off x="9565327" y="947390"/>
            <a:ext cx="542136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4"/>
          <p:cNvSpPr txBox="1"/>
          <p:nvPr/>
        </p:nvSpPr>
        <p:spPr>
          <a:xfrm>
            <a:off x="6871694" y="140913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PickZone2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目的地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7810" y="1933864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目的地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1720" y="1974975"/>
            <a:ext cx="1893003" cy="375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9674" y="2475249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车牌号码</a:t>
            </a:r>
            <a:endParaRPr lang="en-US" altLang="zh-CN" sz="1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73584" y="2516360"/>
            <a:ext cx="1893003" cy="375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64035" y="1919485"/>
            <a:ext cx="1893003" cy="375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540125" y="2384913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车牌号码：</a:t>
            </a:r>
            <a:endParaRPr lang="en-US" altLang="zh-CN" sz="1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64035" y="2426024"/>
            <a:ext cx="1893003" cy="375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rgbClr val="0033CC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657107"/>
              </p:ext>
            </p:extLst>
          </p:nvPr>
        </p:nvGraphicFramePr>
        <p:xfrm>
          <a:off x="6925745" y="4020269"/>
          <a:ext cx="31896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96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Pickzone1-tsRE0000001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矩形 43"/>
          <p:cNvSpPr/>
          <p:nvPr/>
        </p:nvSpPr>
        <p:spPr>
          <a:xfrm>
            <a:off x="6907219" y="1862984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目的地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031129" y="1904095"/>
            <a:ext cx="1893003" cy="375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889083" y="2404369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车牌号码</a:t>
            </a:r>
            <a:endParaRPr lang="en-US" altLang="zh-CN" sz="1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012993" y="2445480"/>
            <a:ext cx="1893003" cy="375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75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7369" y="815854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7693" y="825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" name="文本框 3"/>
          <p:cNvSpPr txBox="1"/>
          <p:nvPr/>
        </p:nvSpPr>
        <p:spPr>
          <a:xfrm>
            <a:off x="107694" y="933020"/>
            <a:ext cx="857927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1036543" y="933020"/>
            <a:ext cx="856325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2771606" y="947390"/>
            <a:ext cx="542136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77973" y="140913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请扫描收货单号码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37871" y="806598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58195" y="815854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2" name="文本框 3"/>
          <p:cNvSpPr txBox="1"/>
          <p:nvPr/>
        </p:nvSpPr>
        <p:spPr>
          <a:xfrm>
            <a:off x="3458196" y="923764"/>
            <a:ext cx="857927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4387045" y="923764"/>
            <a:ext cx="856325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3"/>
          <p:cNvSpPr txBox="1"/>
          <p:nvPr/>
        </p:nvSpPr>
        <p:spPr>
          <a:xfrm>
            <a:off x="6122108" y="938134"/>
            <a:ext cx="542136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3428475" y="1399877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请扫描商品条码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28475" y="1874433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收货单号码：</a:t>
            </a:r>
            <a:r>
              <a:rPr lang="en-US" altLang="zh-CN" sz="16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123456785</a:t>
            </a:r>
          </a:p>
        </p:txBody>
      </p:sp>
      <p:sp>
        <p:nvSpPr>
          <p:cNvPr id="24" name="矩形 23"/>
          <p:cNvSpPr/>
          <p:nvPr/>
        </p:nvSpPr>
        <p:spPr>
          <a:xfrm>
            <a:off x="6806788" y="806598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827112" y="815854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6" name="文本框 3"/>
          <p:cNvSpPr txBox="1"/>
          <p:nvPr/>
        </p:nvSpPr>
        <p:spPr>
          <a:xfrm>
            <a:off x="6827113" y="923764"/>
            <a:ext cx="857927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3"/>
          <p:cNvSpPr txBox="1"/>
          <p:nvPr/>
        </p:nvSpPr>
        <p:spPr>
          <a:xfrm>
            <a:off x="7755962" y="923764"/>
            <a:ext cx="856325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3"/>
          <p:cNvSpPr txBox="1"/>
          <p:nvPr/>
        </p:nvSpPr>
        <p:spPr>
          <a:xfrm>
            <a:off x="9491025" y="938134"/>
            <a:ext cx="542136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4"/>
          <p:cNvSpPr txBox="1"/>
          <p:nvPr/>
        </p:nvSpPr>
        <p:spPr>
          <a:xfrm>
            <a:off x="6797392" y="1399877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请输入商品数量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97392" y="1874433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收货单号码：</a:t>
            </a:r>
            <a:r>
              <a:rPr lang="en-US" altLang="zh-CN" sz="16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123456785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754693" y="2331710"/>
            <a:ext cx="3715188" cy="1085971"/>
            <a:chOff x="63159" y="888824"/>
            <a:chExt cx="3980673" cy="1085971"/>
          </a:xfrm>
        </p:grpSpPr>
        <p:sp>
          <p:nvSpPr>
            <p:cNvPr id="32" name="矩形 31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6867751" y="3599579"/>
            <a:ext cx="1135512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输入数量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46157"/>
              </p:ext>
            </p:extLst>
          </p:nvPr>
        </p:nvGraphicFramePr>
        <p:xfrm>
          <a:off x="142454" y="4020269"/>
          <a:ext cx="31896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96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Pickzone1-tsRE0000001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Pickzone2-tsRE0000002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Pickzone3-tsRE0000003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Pickzone4-tsRE0000004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Pickzone5-tsRE0000005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Pickzone6-tsRE0000006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Pickzone7-tsRE0000007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02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1390</Words>
  <Application>Microsoft Office PowerPoint</Application>
  <PresentationFormat>宽屏</PresentationFormat>
  <Paragraphs>413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Calibri Light</vt:lpstr>
      <vt:lpstr>Office 主题</vt:lpstr>
      <vt:lpstr>登录</vt:lpstr>
      <vt:lpstr>菜单</vt:lpstr>
      <vt:lpstr>登录收货站台-站台有绑定的车牌</vt:lpstr>
      <vt:lpstr>登录收货站台-站台有绑定的车牌</vt:lpstr>
      <vt:lpstr>登录收货站台-站台有绑定的车牌</vt:lpstr>
      <vt:lpstr>登录收货站台</vt:lpstr>
      <vt:lpstr>手动满筐</vt:lpstr>
      <vt:lpstr>手动满筐</vt:lpstr>
      <vt:lpstr>PowerPoint 演示文稿</vt:lpstr>
      <vt:lpstr>PowerPoint 演示文稿</vt:lpstr>
      <vt:lpstr>PowerPoint 演示文稿</vt:lpstr>
      <vt:lpstr>自动满筐</vt:lpstr>
      <vt:lpstr>手动满筐</vt:lpstr>
      <vt:lpstr>PowerPoint 演示文稿</vt:lpstr>
      <vt:lpstr>PowerPoint 演示文稿</vt:lpstr>
      <vt:lpstr>PowerPoint 演示文稿</vt:lpstr>
      <vt:lpstr>有效期商品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Mengmeng</dc:creator>
  <cp:lastModifiedBy>Mengmeng</cp:lastModifiedBy>
  <cp:revision>42</cp:revision>
  <dcterms:created xsi:type="dcterms:W3CDTF">2016-11-09T05:54:37Z</dcterms:created>
  <dcterms:modified xsi:type="dcterms:W3CDTF">2016-11-30T09:08:23Z</dcterms:modified>
</cp:coreProperties>
</file>