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4" r:id="rId3"/>
    <p:sldId id="257" r:id="rId4"/>
    <p:sldId id="264" r:id="rId5"/>
    <p:sldId id="260" r:id="rId6"/>
    <p:sldId id="272" r:id="rId7"/>
    <p:sldId id="265" r:id="rId8"/>
    <p:sldId id="273" r:id="rId9"/>
    <p:sldId id="266" r:id="rId10"/>
    <p:sldId id="267" r:id="rId11"/>
    <p:sldId id="277" r:id="rId12"/>
    <p:sldId id="275" r:id="rId13"/>
    <p:sldId id="280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FF9900"/>
    <a:srgbClr val="99FFCC"/>
    <a:srgbClr val="FF3300"/>
    <a:srgbClr val="000066"/>
    <a:srgbClr val="66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3998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41049" y="387136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3915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0"/>
            <a:ext cx="10515600" cy="278225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直角三角形 16"/>
          <p:cNvSpPr/>
          <p:nvPr userDrawn="1"/>
        </p:nvSpPr>
        <p:spPr>
          <a:xfrm rot="18870523">
            <a:off x="10700739" y="527519"/>
            <a:ext cx="63514" cy="665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"/>
          <p:cNvSpPr/>
          <p:nvPr userDrawn="1"/>
        </p:nvSpPr>
        <p:spPr>
          <a:xfrm>
            <a:off x="9102902" y="456704"/>
            <a:ext cx="944781" cy="27004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E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退出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4" name="矩形 3"/>
          <p:cNvSpPr/>
          <p:nvPr/>
        </p:nvSpPr>
        <p:spPr>
          <a:xfrm>
            <a:off x="2092404" y="1272869"/>
            <a:ext cx="681552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Slot1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18780" y="127287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Slot2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61917" y="125670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Slot3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690" y="125670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Slot4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04261" y="1256706"/>
            <a:ext cx="681552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Slot5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2491" y="1267579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Slot7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1109" y="1897902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6275" y="1897902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81080" y="1888676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25885" y="1888676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70690" y="1888676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1549" y="1888675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4062" y="1256706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Slot8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8376" y="1256706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Slot6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</a:t>
              </a:r>
              <a:r>
                <a:rPr lang="en-US" altLang="zh-CN" b="1" dirty="0" smtClean="0"/>
                <a:t>Slot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62446"/>
              </p:ext>
            </p:extLst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Tote00001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33022" y="1203597"/>
            <a:ext cx="4329629" cy="2707391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Slot3</a:t>
            </a:r>
            <a:endParaRPr lang="zh-CN" altLang="en-US" sz="12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33022" y="3570680"/>
            <a:ext cx="4329629" cy="340308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07:00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3022" y="1203596"/>
            <a:ext cx="4329629" cy="3682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Tote00012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请扫描容器号码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49404"/>
              </p:ext>
            </p:extLst>
          </p:nvPr>
        </p:nvGraphicFramePr>
        <p:xfrm>
          <a:off x="187470" y="3988104"/>
          <a:ext cx="11880003" cy="263073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13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3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Tote00001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1/10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Tote00012</a:t>
                      </a: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</a:t>
              </a:r>
              <a:r>
                <a:rPr lang="en-US" altLang="zh-CN" b="1" dirty="0" smtClean="0"/>
                <a:t>Slot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125"/>
              </p:ext>
            </p:extLst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Tote00001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Tote00066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Tote00076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Tote00067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Tote00068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Tote00078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Tote00011</a:t>
                      </a:r>
                      <a:endParaRPr lang="zh-CN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Tote00013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Tote00024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9/10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Tote00012</a:t>
                      </a: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Tote00058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Tote00009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Tote00022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Tote00015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Tote00090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010141" y="1203597"/>
            <a:ext cx="4329629" cy="2707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b="1" dirty="0" smtClean="0">
                <a:solidFill>
                  <a:schemeClr val="bg1"/>
                </a:solidFill>
              </a:rPr>
              <a:t>Slot1</a:t>
            </a:r>
            <a:endParaRPr lang="zh-CN" altLang="en-US" sz="12500" b="1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10141" y="1203596"/>
            <a:ext cx="4329629" cy="3682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Tote00077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140" y="3570680"/>
            <a:ext cx="4329629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请处理已满</a:t>
              </a:r>
              <a:r>
                <a:rPr lang="en-US" altLang="zh-CN" b="1" dirty="0" smtClean="0"/>
                <a:t>Slot</a:t>
              </a:r>
              <a:r>
                <a:rPr lang="zh-CN" altLang="en-US" b="1" dirty="0" smtClean="0"/>
                <a:t>，并扫描容器条码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smtClean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Tote00001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Tote00066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Tote00076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Tote00067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Tote00068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Tote00078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Tote00077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Tote00011</a:t>
                      </a:r>
                      <a:endParaRPr lang="zh-CN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Tote00013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Tote00024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  <a:endParaRPr lang="zh-CN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Tote00012</a:t>
                      </a: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Tote00058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Tote00009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Tote00022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Tote00015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Tote00090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057383" y="1419278"/>
            <a:ext cx="6338480" cy="2242978"/>
            <a:chOff x="2658567" y="1690081"/>
            <a:chExt cx="7396209" cy="3588082"/>
          </a:xfrm>
        </p:grpSpPr>
        <p:sp>
          <p:nvSpPr>
            <p:cNvPr id="13" name="矩形 12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 smtClean="0"/>
                <a:t>Slot1</a:t>
              </a:r>
              <a:r>
                <a:rPr lang="zh-CN" altLang="en-US" sz="2000" b="1" dirty="0" smtClean="0"/>
                <a:t>已经扫描完成</a:t>
              </a:r>
            </a:p>
          </p:txBody>
        </p:sp>
      </p:grpSp>
      <p:sp>
        <p:nvSpPr>
          <p:cNvPr id="16" name="文本框 33"/>
          <p:cNvSpPr txBox="1"/>
          <p:nvPr/>
        </p:nvSpPr>
        <p:spPr>
          <a:xfrm>
            <a:off x="3223644" y="2271974"/>
            <a:ext cx="600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Slot1</a:t>
            </a:r>
            <a:r>
              <a:rPr lang="zh-CN" altLang="en-US" sz="2000" b="1" dirty="0" smtClean="0"/>
              <a:t>已经扫描完成，请在</a:t>
            </a:r>
            <a:r>
              <a:rPr lang="en-US" altLang="zh-CN" sz="2000" b="1" dirty="0" smtClean="0"/>
              <a:t>Slot1</a:t>
            </a:r>
            <a:r>
              <a:rPr lang="zh-CN" altLang="en-US" sz="2000" b="1" dirty="0" smtClean="0"/>
              <a:t>上放置完成标识，并放置空车至</a:t>
            </a:r>
            <a:r>
              <a:rPr lang="en-US" altLang="zh-CN" sz="2000" b="1" dirty="0" smtClean="0"/>
              <a:t>Slot1</a:t>
            </a:r>
          </a:p>
          <a:p>
            <a:pPr algn="ctr"/>
            <a:r>
              <a:rPr lang="zh-CN" altLang="en-US" sz="2000" b="1" dirty="0" smtClean="0"/>
              <a:t>空车放置完成后，请点击换车完成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227488" y="4657725"/>
            <a:ext cx="836809" cy="2216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 smtClean="0"/>
              <a:t>换车完成</a:t>
            </a:r>
            <a:endParaRPr lang="zh-CN" altLang="en-US" sz="1100" b="1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11227488" y="4572000"/>
            <a:ext cx="836810" cy="3553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2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请扫描</a:t>
              </a:r>
              <a:r>
                <a:rPr lang="en-US" altLang="zh-CN" b="1" dirty="0"/>
                <a:t>Slot</a:t>
              </a:r>
              <a:r>
                <a:rPr lang="zh-CN" altLang="en-US" b="1" dirty="0"/>
                <a:t>号码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88079"/>
              </p:ext>
            </p:extLst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Tote00011</a:t>
                      </a:r>
                      <a:endParaRPr lang="zh-CN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Tote00013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Tote00024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正在扫描</a:t>
                      </a:r>
                      <a:endParaRPr lang="zh-CN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9/10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Tote00012</a:t>
                      </a: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Tote00058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Tote00009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Tote00022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Tote00015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Tote00090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33022" y="1203597"/>
            <a:ext cx="4329629" cy="2707391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b="1" dirty="0" smtClean="0">
                <a:solidFill>
                  <a:schemeClr val="bg1"/>
                </a:solidFill>
              </a:rPr>
              <a:t>Slot2</a:t>
            </a:r>
            <a:endParaRPr lang="zh-CN" altLang="en-US" sz="12500" b="1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3022" y="3570680"/>
            <a:ext cx="4329629" cy="340308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07:00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33022" y="1203596"/>
            <a:ext cx="4329629" cy="3682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Tote00058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请处理已满</a:t>
              </a:r>
              <a:r>
                <a:rPr lang="en-US" altLang="zh-CN" b="1" dirty="0"/>
                <a:t>Slot</a:t>
              </a:r>
              <a:r>
                <a:rPr lang="zh-CN" altLang="en-US" b="1" dirty="0"/>
                <a:t>，并扫描容器条码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02491"/>
              </p:ext>
            </p:extLst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Tote00011</a:t>
                      </a:r>
                      <a:endParaRPr lang="zh-CN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Tote00013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Tote00024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Tote00058</a:t>
                      </a:r>
                      <a:endParaRPr lang="zh-CN" altLang="en-US" sz="1200" b="1" i="0" u="none" strike="noStrike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扫描完成</a:t>
                      </a:r>
                      <a:endParaRPr lang="zh-CN" altLang="en-US" sz="11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9/10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Tote00012</a:t>
                      </a:r>
                      <a:endParaRPr lang="zh-CN" altLang="en-US" sz="1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Tote00058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Tote00009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Tote00007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Tote00022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Tote00015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Tote00016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Tote00017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Tote00090</a:t>
                      </a:r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057383" y="1419278"/>
            <a:ext cx="6338480" cy="2242978"/>
            <a:chOff x="2658567" y="1690081"/>
            <a:chExt cx="7396209" cy="3588082"/>
          </a:xfrm>
        </p:grpSpPr>
        <p:sp>
          <p:nvSpPr>
            <p:cNvPr id="14" name="矩形 13"/>
            <p:cNvSpPr/>
            <p:nvPr/>
          </p:nvSpPr>
          <p:spPr>
            <a:xfrm>
              <a:off x="2658567" y="1690081"/>
              <a:ext cx="7396209" cy="3588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4940" y="1698550"/>
              <a:ext cx="7389836" cy="7638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 smtClean="0"/>
                <a:t>Slot2</a:t>
              </a:r>
              <a:r>
                <a:rPr lang="zh-CN" altLang="en-US" sz="2000" b="1" dirty="0" smtClean="0"/>
                <a:t>已经扫描完成</a:t>
              </a:r>
            </a:p>
          </p:txBody>
        </p:sp>
      </p:grpSp>
      <p:sp>
        <p:nvSpPr>
          <p:cNvPr id="18" name="文本框 33"/>
          <p:cNvSpPr txBox="1"/>
          <p:nvPr/>
        </p:nvSpPr>
        <p:spPr>
          <a:xfrm>
            <a:off x="3223644" y="2271974"/>
            <a:ext cx="60059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Slot2</a:t>
            </a:r>
            <a:r>
              <a:rPr lang="zh-CN" altLang="en-US" sz="2000" b="1" dirty="0" smtClean="0"/>
              <a:t>已经扫描完成，请在</a:t>
            </a:r>
            <a:r>
              <a:rPr lang="en-US" altLang="zh-CN" sz="2000" b="1" dirty="0" smtClean="0"/>
              <a:t>Slot2</a:t>
            </a:r>
            <a:r>
              <a:rPr lang="zh-CN" altLang="en-US" sz="2000" b="1" dirty="0" smtClean="0"/>
              <a:t>上放置完成标识，并放置空车至</a:t>
            </a:r>
            <a:r>
              <a:rPr lang="en-US" altLang="zh-CN" sz="2000" b="1" dirty="0" smtClean="0"/>
              <a:t>Slot2</a:t>
            </a:r>
          </a:p>
          <a:p>
            <a:pPr algn="ctr"/>
            <a:r>
              <a:rPr lang="zh-CN" altLang="en-US" sz="2000" b="1" dirty="0"/>
              <a:t>空车放置完成后，请点击换车</a:t>
            </a:r>
            <a:r>
              <a:rPr lang="zh-CN" altLang="en-US" sz="2000" b="1" dirty="0" smtClean="0"/>
              <a:t>完成</a:t>
            </a:r>
            <a:endParaRPr lang="en-US" altLang="zh-CN" sz="2000" b="1" dirty="0" smtClean="0"/>
          </a:p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227488" y="4889082"/>
            <a:ext cx="836809" cy="2216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 smtClean="0"/>
              <a:t>换车完成</a:t>
            </a:r>
            <a:endParaRPr lang="zh-CN" alt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42606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827460"/>
            <a:ext cx="12192000" cy="835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欢迎</a:t>
            </a:r>
            <a:r>
              <a:rPr lang="zh-CN" altLang="en-US" b="1" u="sng" dirty="0"/>
              <a:t>孙萌萌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Rebatch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7" name="文本框 4"/>
          <p:cNvSpPr txBox="1"/>
          <p:nvPr/>
        </p:nvSpPr>
        <p:spPr>
          <a:xfrm>
            <a:off x="18539" y="1743276"/>
            <a:ext cx="353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/>
              <a:t>请选择</a:t>
            </a:r>
            <a:r>
              <a:rPr lang="en-US" altLang="zh-CN" sz="2000" b="1" dirty="0" err="1" smtClean="0"/>
              <a:t>Rebach</a:t>
            </a:r>
            <a:r>
              <a:rPr lang="zh-CN" altLang="en-US" sz="2000" b="1" dirty="0" smtClean="0"/>
              <a:t>模式：</a:t>
            </a:r>
            <a:endParaRPr lang="en-US" altLang="zh-CN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118" y="3199994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按</a:t>
            </a:r>
            <a:r>
              <a:rPr lang="en-US" altLang="zh-CN" sz="2000" b="1" dirty="0" smtClean="0"/>
              <a:t>PP</a:t>
            </a:r>
            <a:r>
              <a:rPr lang="zh-CN" altLang="en-US" sz="2000" b="1" dirty="0" smtClean="0"/>
              <a:t>操作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7118" y="2393696"/>
            <a:ext cx="3283027" cy="661720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900" b="1" dirty="0"/>
          </a:p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按批次操作</a:t>
            </a:r>
            <a:endParaRPr lang="en-US" altLang="zh-CN" sz="2000" b="1" dirty="0" smtClean="0"/>
          </a:p>
          <a:p>
            <a:pPr algn="ctr"/>
            <a:endParaRPr lang="en-US" altLang="zh-CN" sz="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7117" y="4005631"/>
            <a:ext cx="3283027" cy="630942"/>
          </a:xfrm>
          <a:prstGeom prst="rect">
            <a:avLst/>
          </a:prstGeom>
          <a:solidFill>
            <a:srgbClr val="FF9933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800" b="1" dirty="0"/>
          </a:p>
          <a:p>
            <a:pPr algn="ctr"/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按期望发货点操作</a:t>
            </a:r>
            <a:endParaRPr lang="en-US" altLang="zh-CN" sz="2000" b="1" dirty="0" smtClean="0"/>
          </a:p>
          <a:p>
            <a:pPr algn="ctr"/>
            <a:endParaRPr lang="en-US" altLang="zh-CN" sz="700" b="1" dirty="0"/>
          </a:p>
        </p:txBody>
      </p:sp>
      <p:sp>
        <p:nvSpPr>
          <p:cNvPr id="13" name="圆角矩形 12"/>
          <p:cNvSpPr/>
          <p:nvPr/>
        </p:nvSpPr>
        <p:spPr>
          <a:xfrm>
            <a:off x="18539" y="2263363"/>
            <a:ext cx="3360145" cy="91203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0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请扫描传送带出口条码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385066"/>
            <a:ext cx="327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Rebatch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请扫描容器号码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75261"/>
              </p:ext>
            </p:extLst>
          </p:nvPr>
        </p:nvGraphicFramePr>
        <p:xfrm>
          <a:off x="187470" y="3877938"/>
          <a:ext cx="11880003" cy="273218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268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789905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请扫描容器号码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87470" y="3877938"/>
          <a:ext cx="11880003" cy="273218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268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68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待扫描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smtClean="0">
                          <a:effectLst/>
                        </a:rPr>
                        <a:t>789905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5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057383" y="1419278"/>
            <a:ext cx="6338480" cy="2242978"/>
            <a:chOff x="2658567" y="1690081"/>
            <a:chExt cx="7396209" cy="3588082"/>
          </a:xfrm>
        </p:grpSpPr>
        <p:grpSp>
          <p:nvGrpSpPr>
            <p:cNvPr id="11" name="组合 10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/>
                  <a:t>请重新扫描容器号码</a:t>
                </a:r>
              </a:p>
            </p:txBody>
          </p:sp>
          <p:sp>
            <p:nvSpPr>
              <p:cNvPr id="15" name="文本框 33"/>
              <p:cNvSpPr txBox="1"/>
              <p:nvPr/>
            </p:nvSpPr>
            <p:spPr>
              <a:xfrm>
                <a:off x="2714121" y="2883958"/>
                <a:ext cx="734065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不是一个有效的车牌号码，请重新扫描</a:t>
                </a:r>
                <a:endParaRPr lang="zh-CN" altLang="en-US" dirty="0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b="25091"/>
            <a:stretch/>
          </p:blipFill>
          <p:spPr>
            <a:xfrm>
              <a:off x="5070957" y="3611378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</a:t>
              </a:r>
              <a:r>
                <a:rPr lang="en-US" altLang="zh-CN" b="1" dirty="0" smtClean="0"/>
                <a:t>Slot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33022" y="1203597"/>
            <a:ext cx="4329629" cy="2707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b="1" dirty="0" smtClean="0"/>
              <a:t>Slot1</a:t>
            </a:r>
            <a:endParaRPr lang="zh-CN" altLang="en-US" sz="12500" b="1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54283"/>
              </p:ext>
            </p:extLst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正在扫描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smtClean="0">
                          <a:effectLst/>
                        </a:rPr>
                        <a:t>789905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33022" y="3570680"/>
            <a:ext cx="4329629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3022" y="1203596"/>
            <a:ext cx="4329629" cy="3682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Tote00001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</a:t>
              </a:r>
              <a:r>
                <a:rPr lang="en-US" altLang="zh-CN" b="1" dirty="0" smtClean="0"/>
                <a:t>Slot</a:t>
              </a:r>
              <a:r>
                <a:rPr lang="zh-CN" altLang="en-US" b="1" dirty="0" smtClean="0"/>
                <a:t>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6610" y="1227010"/>
            <a:ext cx="4329629" cy="2707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b="1" dirty="0" smtClean="0"/>
              <a:t>Slot1</a:t>
            </a:r>
            <a:endParaRPr lang="zh-CN" altLang="en-US" sz="12500" b="1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87470" y="4032176"/>
          <a:ext cx="11880003" cy="25779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08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8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正在扫描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smtClean="0">
                          <a:effectLst/>
                        </a:rPr>
                        <a:t>789905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5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66610" y="3594093"/>
            <a:ext cx="4329629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6610" y="1227009"/>
            <a:ext cx="4329629" cy="3682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Tote00001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34503" y="1329081"/>
            <a:ext cx="5521343" cy="2242978"/>
            <a:chOff x="2658567" y="1690081"/>
            <a:chExt cx="7396210" cy="3588082"/>
          </a:xfrm>
        </p:grpSpPr>
        <p:grpSp>
          <p:nvGrpSpPr>
            <p:cNvPr id="15" name="组合 14"/>
            <p:cNvGrpSpPr/>
            <p:nvPr/>
          </p:nvGrpSpPr>
          <p:grpSpPr>
            <a:xfrm>
              <a:off x="2658567" y="1690081"/>
              <a:ext cx="7396210" cy="3588082"/>
              <a:chOff x="2658567" y="1690081"/>
              <a:chExt cx="7396210" cy="358808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64941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/>
                  <a:t>请重新扫描</a:t>
                </a:r>
                <a:r>
                  <a:rPr lang="en-US" altLang="zh-CN" sz="2000" b="1" dirty="0" smtClean="0"/>
                  <a:t>Slot</a:t>
                </a:r>
                <a:r>
                  <a:rPr lang="zh-CN" altLang="en-US" sz="2000" b="1" dirty="0" smtClean="0"/>
                  <a:t>号码</a:t>
                </a:r>
              </a:p>
            </p:txBody>
          </p:sp>
          <p:sp>
            <p:nvSpPr>
              <p:cNvPr id="19" name="文本框 33"/>
              <p:cNvSpPr txBox="1"/>
              <p:nvPr/>
            </p:nvSpPr>
            <p:spPr>
              <a:xfrm>
                <a:off x="2714121" y="2883958"/>
                <a:ext cx="7340655" cy="64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Slot</a:t>
                </a:r>
                <a:r>
                  <a:rPr lang="zh-CN" altLang="en-US" sz="2000" b="1" dirty="0" smtClean="0"/>
                  <a:t>号码扫描错误，请重新扫描</a:t>
                </a:r>
                <a:endParaRPr lang="zh-CN" altLang="en-US" dirty="0"/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/>
            <a:srcRect b="25091"/>
            <a:stretch/>
          </p:blipFill>
          <p:spPr>
            <a:xfrm>
              <a:off x="5070957" y="3611378"/>
              <a:ext cx="2571429" cy="1062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7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请扫描容器号码</a:t>
              </a:r>
              <a:endParaRPr lang="zh-CN" altLang="en-US" b="1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0" y="385066"/>
            <a:ext cx="410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—RebatchSmall001/</a:t>
            </a:r>
            <a:r>
              <a:rPr lang="zh-CN" altLang="en-US" b="1" dirty="0" smtClean="0">
                <a:solidFill>
                  <a:schemeClr val="bg1"/>
                </a:solidFill>
              </a:rPr>
              <a:t>垛口</a:t>
            </a:r>
            <a:r>
              <a:rPr lang="en-US" altLang="zh-CN" b="1" dirty="0" smtClean="0">
                <a:solidFill>
                  <a:schemeClr val="bg1"/>
                </a:solidFill>
              </a:rPr>
              <a:t>—Dock001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34843"/>
              </p:ext>
            </p:extLst>
          </p:nvPr>
        </p:nvGraphicFramePr>
        <p:xfrm>
          <a:off x="187470" y="3988104"/>
          <a:ext cx="11880003" cy="26220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94311"/>
                <a:gridCol w="750692"/>
                <a:gridCol w="726861"/>
                <a:gridCol w="893681"/>
                <a:gridCol w="857934"/>
                <a:gridCol w="857657"/>
                <a:gridCol w="914382"/>
                <a:gridCol w="908893"/>
                <a:gridCol w="933128"/>
                <a:gridCol w="948176"/>
                <a:gridCol w="848572"/>
                <a:gridCol w="848572"/>
                <a:gridCol w="848572"/>
                <a:gridCol w="848572"/>
              </a:tblGrid>
              <a:tr h="313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扫描数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箱号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3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Tote00001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正在扫描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789903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0/6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smtClean="0">
                          <a:effectLst/>
                        </a:rPr>
                        <a:t>789905</a:t>
                      </a:r>
                      <a:endParaRPr lang="en-US" altLang="zh-CN" sz="1200" b="0" i="0" u="none" strike="noStrike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0/10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待扫描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待分配任务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Slot7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249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Slot8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待分配任务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8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1065</Words>
  <Application>Microsoft Office PowerPoint</Application>
  <PresentationFormat>宽屏</PresentationFormat>
  <Paragraphs>564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1.层数颜色显示  2. ExSD显示规则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168</cp:revision>
  <dcterms:created xsi:type="dcterms:W3CDTF">2016-10-08T08:16:37Z</dcterms:created>
  <dcterms:modified xsi:type="dcterms:W3CDTF">2016-10-18T07:42:04Z</dcterms:modified>
</cp:coreProperties>
</file>