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256" r:id="rId3"/>
    <p:sldId id="257" r:id="rId4"/>
    <p:sldId id="282" r:id="rId5"/>
    <p:sldId id="304" r:id="rId6"/>
    <p:sldId id="305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96C7-C65D-459B-B73D-1D452CF4B0F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DE1F8-C98E-46E9-82FC-625B6443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1829" y="721232"/>
            <a:ext cx="512874" cy="407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998" y="266216"/>
            <a:ext cx="7886700" cy="276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350" dirty="0"/>
              <a:t>信息解释</a:t>
            </a:r>
          </a:p>
        </p:txBody>
      </p:sp>
      <p:sp>
        <p:nvSpPr>
          <p:cNvPr id="6" name="矩形 5"/>
          <p:cNvSpPr/>
          <p:nvPr/>
        </p:nvSpPr>
        <p:spPr>
          <a:xfrm>
            <a:off x="2341611" y="721234"/>
            <a:ext cx="512874" cy="40743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964" y="709110"/>
            <a:ext cx="512874" cy="407439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2044" y="709111"/>
            <a:ext cx="512874" cy="40743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722" y="709109"/>
            <a:ext cx="512874" cy="407439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71894" y="717264"/>
            <a:ext cx="512874" cy="40743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7446" y="1190006"/>
            <a:ext cx="1237729" cy="407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12</a:t>
            </a:r>
            <a:r>
              <a:rPr lang="zh-CN" altLang="en-US" sz="825" dirty="0">
                <a:solidFill>
                  <a:schemeClr val="bg1"/>
                </a:solidFill>
              </a:rPr>
              <a:t>小时以上</a:t>
            </a:r>
          </a:p>
        </p:txBody>
      </p:sp>
      <p:sp>
        <p:nvSpPr>
          <p:cNvPr id="12" name="矩形 11"/>
          <p:cNvSpPr/>
          <p:nvPr/>
        </p:nvSpPr>
        <p:spPr>
          <a:xfrm>
            <a:off x="2952724" y="1190006"/>
            <a:ext cx="1116056" cy="407439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</a:p>
        </p:txBody>
      </p:sp>
      <p:sp>
        <p:nvSpPr>
          <p:cNvPr id="13" name="矩形 12"/>
          <p:cNvSpPr/>
          <p:nvPr/>
        </p:nvSpPr>
        <p:spPr>
          <a:xfrm>
            <a:off x="4186328" y="1183087"/>
            <a:ext cx="1116056" cy="40743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tx1"/>
                </a:solidFill>
              </a:rPr>
              <a:t>距离发货点</a:t>
            </a:r>
            <a:r>
              <a:rPr lang="en-US" altLang="zh-CN" sz="825" dirty="0">
                <a:solidFill>
                  <a:schemeClr val="tx1"/>
                </a:solidFill>
              </a:rPr>
              <a:t>3-6</a:t>
            </a:r>
            <a:r>
              <a:rPr lang="zh-CN" altLang="en-US" sz="825" dirty="0">
                <a:solidFill>
                  <a:schemeClr val="tx1"/>
                </a:solidFill>
              </a:rPr>
              <a:t>小时</a:t>
            </a:r>
          </a:p>
        </p:txBody>
      </p:sp>
      <p:sp>
        <p:nvSpPr>
          <p:cNvPr id="14" name="矩形 13"/>
          <p:cNvSpPr/>
          <p:nvPr/>
        </p:nvSpPr>
        <p:spPr>
          <a:xfrm>
            <a:off x="5419932" y="1183087"/>
            <a:ext cx="1116056" cy="407439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1-3</a:t>
            </a:r>
            <a:r>
              <a:rPr lang="zh-CN" altLang="en-US" sz="825" dirty="0">
                <a:solidFill>
                  <a:schemeClr val="bg1"/>
                </a:solidFill>
              </a:rPr>
              <a:t>小时</a:t>
            </a:r>
          </a:p>
        </p:txBody>
      </p:sp>
      <p:sp>
        <p:nvSpPr>
          <p:cNvPr id="15" name="矩形 14"/>
          <p:cNvSpPr/>
          <p:nvPr/>
        </p:nvSpPr>
        <p:spPr>
          <a:xfrm>
            <a:off x="6653536" y="1183087"/>
            <a:ext cx="1116056" cy="407439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</a:t>
            </a:r>
            <a:r>
              <a:rPr lang="zh-CN" altLang="en-US" sz="825" dirty="0">
                <a:solidFill>
                  <a:schemeClr val="bg1"/>
                </a:solidFill>
              </a:rPr>
              <a:t>小时内</a:t>
            </a:r>
          </a:p>
        </p:txBody>
      </p:sp>
      <p:sp>
        <p:nvSpPr>
          <p:cNvPr id="16" name="矩形 15"/>
          <p:cNvSpPr/>
          <p:nvPr/>
        </p:nvSpPr>
        <p:spPr>
          <a:xfrm>
            <a:off x="7876680" y="1183086"/>
            <a:ext cx="1116056" cy="40743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延误发货点</a:t>
            </a:r>
          </a:p>
        </p:txBody>
      </p:sp>
      <p:sp>
        <p:nvSpPr>
          <p:cNvPr id="17" name="矩形 16"/>
          <p:cNvSpPr/>
          <p:nvPr/>
        </p:nvSpPr>
        <p:spPr>
          <a:xfrm>
            <a:off x="6095573" y="709109"/>
            <a:ext cx="512874" cy="40743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38808" y="709109"/>
            <a:ext cx="512874" cy="407439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001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001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2001" y="126418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请输入工卡信息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0566" r="9109"/>
          <a:stretch/>
        </p:blipFill>
        <p:spPr>
          <a:xfrm>
            <a:off x="1383493" y="1760517"/>
            <a:ext cx="1075995" cy="1608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4244" y="3591270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4435" t="20236" r="6639" b="25091"/>
          <a:stretch/>
        </p:blipFill>
        <p:spPr>
          <a:xfrm>
            <a:off x="1566420" y="3018953"/>
            <a:ext cx="697705" cy="225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56266" y="4318649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3753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3753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33753" y="1264185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3874" y="4002066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9999" y="2239059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52" y="2239059"/>
            <a:ext cx="1334527" cy="137279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51232" y="4690563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3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16281"/>
              </p:ext>
            </p:extLst>
          </p:nvPr>
        </p:nvGraphicFramePr>
        <p:xfrm>
          <a:off x="562931" y="1162392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25812"/>
              </p:ext>
            </p:extLst>
          </p:nvPr>
        </p:nvGraphicFramePr>
        <p:xfrm>
          <a:off x="412914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Outbound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85038"/>
              </p:ext>
            </p:extLst>
          </p:nvPr>
        </p:nvGraphicFramePr>
        <p:xfrm>
          <a:off x="3915730" y="1162392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拣货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2-Rebatch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移动包裹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51685"/>
              </p:ext>
            </p:extLst>
          </p:nvPr>
        </p:nvGraphicFramePr>
        <p:xfrm>
          <a:off x="3765713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165" y="5955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165" y="595516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165" y="13302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扫描工作站条码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9813" b="25091"/>
          <a:stretch/>
        </p:blipFill>
        <p:spPr>
          <a:xfrm>
            <a:off x="992918" y="1810943"/>
            <a:ext cx="1853475" cy="5635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71524" y="5955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71524" y="595516"/>
            <a:ext cx="3278982" cy="5061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欢迎张三三进入拣货系统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1524" y="13302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扫描传送带出口条码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19813" b="25091"/>
          <a:stretch/>
        </p:blipFill>
        <p:spPr>
          <a:xfrm>
            <a:off x="4384277" y="1810943"/>
            <a:ext cx="1853475" cy="5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08431" y="66162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08431" y="661621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6908431" y="119981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757" y="602675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19866" y="2041926"/>
            <a:ext cx="3247222" cy="13577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/>
              <a:t>Slot1</a:t>
            </a:r>
            <a:endParaRPr lang="zh-CN" altLang="en-US" sz="8000" b="1" dirty="0"/>
          </a:p>
        </p:txBody>
      </p:sp>
      <p:sp>
        <p:nvSpPr>
          <p:cNvPr id="19" name="矩形 18"/>
          <p:cNvSpPr/>
          <p:nvPr/>
        </p:nvSpPr>
        <p:spPr>
          <a:xfrm>
            <a:off x="6919866" y="1765711"/>
            <a:ext cx="3247222" cy="3667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b="1" dirty="0">
                <a:solidFill>
                  <a:schemeClr val="bg1"/>
                </a:solidFill>
              </a:rPr>
              <a:t>Tote00001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19866" y="3399712"/>
            <a:ext cx="3247222" cy="395117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bg1"/>
                </a:solidFill>
              </a:rPr>
              <a:t>ExSD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  <a:r>
              <a:rPr lang="en-US" altLang="zh-CN" sz="1200" b="1" dirty="0">
                <a:solidFill>
                  <a:schemeClr val="bg1"/>
                </a:solidFill>
              </a:rPr>
              <a:t>2016/10/8 07:00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8304" y="69364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8304" y="693642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文本框 4"/>
          <p:cNvSpPr txBox="1"/>
          <p:nvPr/>
        </p:nvSpPr>
        <p:spPr>
          <a:xfrm>
            <a:off x="198304" y="12318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扫描容器号码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8630" y="605877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53367" y="68159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553367" y="681598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文本框 4"/>
          <p:cNvSpPr txBox="1"/>
          <p:nvPr/>
        </p:nvSpPr>
        <p:spPr>
          <a:xfrm>
            <a:off x="3553367" y="121978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请重新扫描容器号码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73693" y="604672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62660" y="1769517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容器条码无效</a:t>
            </a:r>
            <a:endParaRPr lang="en-US" altLang="zh-CN" sz="1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690297766890019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425" y="79382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2425" y="793823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3612425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扫描容器号码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751" y="615895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733" y="1939586"/>
            <a:ext cx="3278983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已成功放置容器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9" name="矩形 8"/>
          <p:cNvSpPr/>
          <p:nvPr/>
        </p:nvSpPr>
        <p:spPr>
          <a:xfrm>
            <a:off x="186306" y="79382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306" y="793823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632" y="6158952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615" y="4013231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号码扫描错误：</a:t>
            </a:r>
            <a:endParaRPr lang="en-US" altLang="zh-CN" sz="13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6902977668906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84180" y="131713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5615" y="2159251"/>
            <a:ext cx="3247222" cy="13577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dirty="0"/>
              <a:t>Slot1</a:t>
            </a:r>
            <a:endParaRPr lang="zh-CN" altLang="en-US" sz="8000" b="1" dirty="0"/>
          </a:p>
        </p:txBody>
      </p:sp>
      <p:sp>
        <p:nvSpPr>
          <p:cNvPr id="17" name="矩形 16"/>
          <p:cNvSpPr/>
          <p:nvPr/>
        </p:nvSpPr>
        <p:spPr>
          <a:xfrm>
            <a:off x="195615" y="1883036"/>
            <a:ext cx="3247222" cy="3667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b="1" dirty="0">
                <a:solidFill>
                  <a:schemeClr val="bg1"/>
                </a:solidFill>
              </a:rPr>
              <a:t>Tote00001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615" y="3517037"/>
            <a:ext cx="3247222" cy="395117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err="1">
                <a:solidFill>
                  <a:schemeClr val="bg1"/>
                </a:solidFill>
              </a:rPr>
              <a:t>ExSD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  <a:r>
              <a:rPr lang="en-US" altLang="zh-CN" sz="1200" b="1" dirty="0">
                <a:solidFill>
                  <a:schemeClr val="bg1"/>
                </a:solidFill>
              </a:rPr>
              <a:t>2016/10/8 07:00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6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1169" y="67160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1169" y="67160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3471169" y="120979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495" y="603673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tsOB0000001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2604" y="2051912"/>
            <a:ext cx="3247222" cy="1357786"/>
          </a:xfrm>
          <a:prstGeom prst="rect">
            <a:avLst/>
          </a:prstGeom>
          <a:solidFill>
            <a:srgbClr val="00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Slot3</a:t>
            </a:r>
            <a:endParaRPr lang="zh-CN" altLang="en-US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2604" y="1775697"/>
            <a:ext cx="3247222" cy="3667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b="1" dirty="0">
                <a:solidFill>
                  <a:schemeClr val="bg1"/>
                </a:solidFill>
              </a:rPr>
              <a:t>Tote00001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2604" y="3409698"/>
            <a:ext cx="3247222" cy="395117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bg1"/>
                </a:solidFill>
              </a:rPr>
              <a:t>ExSD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  <a:r>
              <a:rPr lang="en-US" altLang="zh-CN" sz="1200" b="1" dirty="0">
                <a:solidFill>
                  <a:schemeClr val="bg1"/>
                </a:solidFill>
              </a:rPr>
              <a:t>2016/10/8 07:00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136" y="67160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136" y="67160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文本框 4"/>
          <p:cNvSpPr txBox="1"/>
          <p:nvPr/>
        </p:nvSpPr>
        <p:spPr>
          <a:xfrm>
            <a:off x="88136" y="120979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扫描容器号码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462" y="603673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tsOB0000001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76465" y="671607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54202" y="671607"/>
            <a:ext cx="3278982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站台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-RebatchS001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出口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-Dock001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854202" y="120979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请处理已满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，并扫描容器条码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74528" y="603673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上一容器：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tsOB0000001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6464" y="1775697"/>
            <a:ext cx="3278983" cy="20291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已成功放置容器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中所有容器已扫描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在车上放置完成标识，并在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中放置空车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71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311</Words>
  <Application>Microsoft Office PowerPoint</Application>
  <PresentationFormat>宽屏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38</cp:revision>
  <dcterms:created xsi:type="dcterms:W3CDTF">2016-11-08T08:41:43Z</dcterms:created>
  <dcterms:modified xsi:type="dcterms:W3CDTF">2016-11-11T06:01:49Z</dcterms:modified>
</cp:coreProperties>
</file>