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0" r:id="rId2"/>
    <p:sldId id="256" r:id="rId3"/>
    <p:sldId id="257" r:id="rId4"/>
    <p:sldId id="304" r:id="rId5"/>
    <p:sldId id="311" r:id="rId6"/>
    <p:sldId id="312" r:id="rId7"/>
    <p:sldId id="313" r:id="rId8"/>
    <p:sldId id="314" r:id="rId9"/>
    <p:sldId id="315" r:id="rId10"/>
    <p:sldId id="31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F96C7-C65D-459B-B73D-1D452CF4B0F2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DE1F8-C98E-46E9-82FC-625B64438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0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9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0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0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7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3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7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4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C70F-9648-4BBB-9C64-3235B48C527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6BFC-BF02-4242-BBC4-43DD093E3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7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1829" y="721232"/>
            <a:ext cx="512874" cy="407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Slot1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9998" y="266216"/>
            <a:ext cx="7886700" cy="276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350" dirty="0"/>
              <a:t>信息解释</a:t>
            </a:r>
          </a:p>
        </p:txBody>
      </p:sp>
      <p:sp>
        <p:nvSpPr>
          <p:cNvPr id="6" name="矩形 5"/>
          <p:cNvSpPr/>
          <p:nvPr/>
        </p:nvSpPr>
        <p:spPr>
          <a:xfrm>
            <a:off x="2341611" y="721234"/>
            <a:ext cx="512874" cy="407439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Slot2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964" y="709110"/>
            <a:ext cx="512874" cy="407439"/>
          </a:xfrm>
          <a:prstGeom prst="rect">
            <a:avLst/>
          </a:prstGeom>
          <a:solidFill>
            <a:srgbClr val="66FF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Slot3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82044" y="709111"/>
            <a:ext cx="512874" cy="407439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Slot4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5722" y="709109"/>
            <a:ext cx="512874" cy="407439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Slot5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71894" y="717264"/>
            <a:ext cx="512874" cy="407439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Slot7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7446" y="1190006"/>
            <a:ext cx="1237729" cy="407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bg1"/>
                </a:solidFill>
              </a:rPr>
              <a:t>距离发货点</a:t>
            </a:r>
            <a:r>
              <a:rPr lang="en-US" altLang="zh-CN" sz="825" dirty="0">
                <a:solidFill>
                  <a:schemeClr val="bg1"/>
                </a:solidFill>
              </a:rPr>
              <a:t>12</a:t>
            </a:r>
            <a:r>
              <a:rPr lang="zh-CN" altLang="en-US" sz="825" dirty="0">
                <a:solidFill>
                  <a:schemeClr val="bg1"/>
                </a:solidFill>
              </a:rPr>
              <a:t>小时以上</a:t>
            </a:r>
          </a:p>
        </p:txBody>
      </p:sp>
      <p:sp>
        <p:nvSpPr>
          <p:cNvPr id="12" name="矩形 11"/>
          <p:cNvSpPr/>
          <p:nvPr/>
        </p:nvSpPr>
        <p:spPr>
          <a:xfrm>
            <a:off x="2952724" y="1190006"/>
            <a:ext cx="1116056" cy="407439"/>
          </a:xfrm>
          <a:prstGeom prst="rect">
            <a:avLst/>
          </a:prstGeom>
          <a:solidFill>
            <a:srgbClr val="66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距离发货点</a:t>
            </a:r>
            <a:r>
              <a:rPr lang="en-US" altLang="zh-CN" sz="8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6-12</a:t>
            </a:r>
            <a:r>
              <a:rPr lang="zh-CN" altLang="en-US" sz="8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小时</a:t>
            </a:r>
          </a:p>
        </p:txBody>
      </p:sp>
      <p:sp>
        <p:nvSpPr>
          <p:cNvPr id="13" name="矩形 12"/>
          <p:cNvSpPr/>
          <p:nvPr/>
        </p:nvSpPr>
        <p:spPr>
          <a:xfrm>
            <a:off x="4186328" y="1183087"/>
            <a:ext cx="1116056" cy="407439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tx1"/>
                </a:solidFill>
              </a:rPr>
              <a:t>距离发货点</a:t>
            </a:r>
            <a:r>
              <a:rPr lang="en-US" altLang="zh-CN" sz="825" dirty="0">
                <a:solidFill>
                  <a:schemeClr val="tx1"/>
                </a:solidFill>
              </a:rPr>
              <a:t>3-6</a:t>
            </a:r>
            <a:r>
              <a:rPr lang="zh-CN" altLang="en-US" sz="825" dirty="0">
                <a:solidFill>
                  <a:schemeClr val="tx1"/>
                </a:solidFill>
              </a:rPr>
              <a:t>小时</a:t>
            </a:r>
          </a:p>
        </p:txBody>
      </p:sp>
      <p:sp>
        <p:nvSpPr>
          <p:cNvPr id="14" name="矩形 13"/>
          <p:cNvSpPr/>
          <p:nvPr/>
        </p:nvSpPr>
        <p:spPr>
          <a:xfrm>
            <a:off x="5419932" y="1183087"/>
            <a:ext cx="1116056" cy="407439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bg1"/>
                </a:solidFill>
              </a:rPr>
              <a:t>距离发货点</a:t>
            </a:r>
            <a:r>
              <a:rPr lang="en-US" altLang="zh-CN" sz="825" dirty="0">
                <a:solidFill>
                  <a:schemeClr val="bg1"/>
                </a:solidFill>
              </a:rPr>
              <a:t>1-3</a:t>
            </a:r>
            <a:r>
              <a:rPr lang="zh-CN" altLang="en-US" sz="825" dirty="0">
                <a:solidFill>
                  <a:schemeClr val="bg1"/>
                </a:solidFill>
              </a:rPr>
              <a:t>小时</a:t>
            </a:r>
          </a:p>
        </p:txBody>
      </p:sp>
      <p:sp>
        <p:nvSpPr>
          <p:cNvPr id="15" name="矩形 14"/>
          <p:cNvSpPr/>
          <p:nvPr/>
        </p:nvSpPr>
        <p:spPr>
          <a:xfrm>
            <a:off x="6653536" y="1183087"/>
            <a:ext cx="1116056" cy="407439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bg1"/>
                </a:solidFill>
              </a:rPr>
              <a:t>距离发货点</a:t>
            </a:r>
            <a:r>
              <a:rPr lang="en-US" altLang="zh-CN" sz="825" dirty="0">
                <a:solidFill>
                  <a:schemeClr val="bg1"/>
                </a:solidFill>
              </a:rPr>
              <a:t>1</a:t>
            </a:r>
            <a:r>
              <a:rPr lang="zh-CN" altLang="en-US" sz="825" dirty="0">
                <a:solidFill>
                  <a:schemeClr val="bg1"/>
                </a:solidFill>
              </a:rPr>
              <a:t>小时内</a:t>
            </a:r>
          </a:p>
        </p:txBody>
      </p:sp>
      <p:sp>
        <p:nvSpPr>
          <p:cNvPr id="16" name="矩形 15"/>
          <p:cNvSpPr/>
          <p:nvPr/>
        </p:nvSpPr>
        <p:spPr>
          <a:xfrm>
            <a:off x="7876680" y="1183086"/>
            <a:ext cx="1116056" cy="407439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solidFill>
                  <a:schemeClr val="bg1"/>
                </a:solidFill>
              </a:rPr>
              <a:t>延误发货点</a:t>
            </a:r>
          </a:p>
        </p:txBody>
      </p:sp>
      <p:sp>
        <p:nvSpPr>
          <p:cNvPr id="17" name="矩形 16"/>
          <p:cNvSpPr/>
          <p:nvPr/>
        </p:nvSpPr>
        <p:spPr>
          <a:xfrm>
            <a:off x="6095573" y="709109"/>
            <a:ext cx="512874" cy="407439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Slot8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38808" y="709109"/>
            <a:ext cx="512874" cy="407439"/>
          </a:xfrm>
          <a:prstGeom prst="rect">
            <a:avLst/>
          </a:prstGeom>
          <a:solidFill>
            <a:srgbClr val="FF7C8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Slot6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0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534" y="8263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534" y="826310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860" y="619143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MSJD0000022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19860" y="952787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绑定笼车</a:t>
            </a:r>
            <a:endParaRPr lang="en-US" altLang="zh-CN" sz="200" dirty="0"/>
          </a:p>
        </p:txBody>
      </p:sp>
      <p:sp>
        <p:nvSpPr>
          <p:cNvPr id="6" name="文本框 3"/>
          <p:cNvSpPr txBox="1"/>
          <p:nvPr/>
        </p:nvSpPr>
        <p:spPr>
          <a:xfrm>
            <a:off x="130636" y="1396534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笼车已满</a:t>
            </a:r>
            <a:endParaRPr lang="en-US" altLang="zh-CN" sz="200" dirty="0"/>
          </a:p>
        </p:txBody>
      </p:sp>
      <p:sp>
        <p:nvSpPr>
          <p:cNvPr id="7" name="文本框 3"/>
          <p:cNvSpPr txBox="1"/>
          <p:nvPr/>
        </p:nvSpPr>
        <p:spPr>
          <a:xfrm>
            <a:off x="1280628" y="952787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多目的地扫描</a:t>
            </a:r>
            <a:endParaRPr lang="en-US" altLang="zh-CN" sz="200" dirty="0"/>
          </a:p>
        </p:txBody>
      </p:sp>
      <p:sp>
        <p:nvSpPr>
          <p:cNvPr id="8" name="文本框 5"/>
          <p:cNvSpPr txBox="1"/>
          <p:nvPr/>
        </p:nvSpPr>
        <p:spPr>
          <a:xfrm>
            <a:off x="1280629" y="1372360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单目的地扫描</a:t>
            </a:r>
            <a:endParaRPr lang="en-US" altLang="zh-CN" sz="200" dirty="0"/>
          </a:p>
        </p:txBody>
      </p:sp>
      <p:sp>
        <p:nvSpPr>
          <p:cNvPr id="9" name="文本框 6"/>
          <p:cNvSpPr txBox="1"/>
          <p:nvPr/>
        </p:nvSpPr>
        <p:spPr>
          <a:xfrm>
            <a:off x="2746615" y="1046544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0127" y="3640865"/>
            <a:ext cx="3258656" cy="1016070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MSJD0000011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已经转移至笼车</a:t>
            </a:r>
            <a:r>
              <a:rPr lang="en-US" altLang="zh-CN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CT0001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中，不得重复移动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-43401" y="314654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扫描订单条码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127" y="1886783"/>
            <a:ext cx="3248062" cy="1202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658" y="2217363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Code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8550" y="2281887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658" y="2583507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号码：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38550" y="2648031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CT0001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658" y="1840281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目的地条码：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38550" y="1904805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SZArea0001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0359" y="275845"/>
            <a:ext cx="6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</a:t>
            </a:r>
            <a:r>
              <a:rPr lang="zh-CN" altLang="en-US" b="1" dirty="0" smtClean="0"/>
              <a:t>退出</a:t>
            </a:r>
            <a:endParaRPr lang="zh-CN" altLang="en-US" b="1" dirty="0"/>
          </a:p>
        </p:txBody>
      </p:sp>
      <p:sp>
        <p:nvSpPr>
          <p:cNvPr id="42" name="圆角矩形 41"/>
          <p:cNvSpPr/>
          <p:nvPr/>
        </p:nvSpPr>
        <p:spPr>
          <a:xfrm>
            <a:off x="2690860" y="986001"/>
            <a:ext cx="763736" cy="58129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50868" y="82631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550868" y="826310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Outbound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pic>
        <p:nvPicPr>
          <p:cNvPr id="4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67" y="1558439"/>
            <a:ext cx="2438401" cy="2196144"/>
          </a:xfrm>
          <a:prstGeom prst="rect">
            <a:avLst/>
          </a:prstGeom>
        </p:spPr>
      </p:pic>
      <p:pic>
        <p:nvPicPr>
          <p:cNvPr id="4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50" y="5688466"/>
            <a:ext cx="2895600" cy="4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2001" y="52941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2001" y="529415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请输入登录信息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2001" y="1264185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请输入工卡信息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0566" r="9109"/>
          <a:stretch/>
        </p:blipFill>
        <p:spPr>
          <a:xfrm>
            <a:off x="1383493" y="1760517"/>
            <a:ext cx="1075995" cy="16083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4244" y="3591270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4435" t="20236" r="6639" b="25091"/>
          <a:stretch/>
        </p:blipFill>
        <p:spPr>
          <a:xfrm>
            <a:off x="1566420" y="3018953"/>
            <a:ext cx="697705" cy="2259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56266" y="4318649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33753" y="529415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33753" y="529415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请输入登录信息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833753" y="1264185"/>
            <a:ext cx="326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欢迎张三三进入系统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83874" y="4002066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59999" y="2239059"/>
            <a:ext cx="1751854" cy="16467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52" y="2239059"/>
            <a:ext cx="1334527" cy="137279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251232" y="4690563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37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732" y="430263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732" y="430263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请选择工作类型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16281"/>
              </p:ext>
            </p:extLst>
          </p:nvPr>
        </p:nvGraphicFramePr>
        <p:xfrm>
          <a:off x="562931" y="1162392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5-Problem Solve</a:t>
                      </a:r>
                      <a:endParaRPr lang="zh-CN" altLang="en-US" sz="1800" b="1" dirty="0" smtClean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25812"/>
              </p:ext>
            </p:extLst>
          </p:nvPr>
        </p:nvGraphicFramePr>
        <p:xfrm>
          <a:off x="412914" y="5292419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58531" y="430263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8531" y="430263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Outbound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35685"/>
              </p:ext>
            </p:extLst>
          </p:nvPr>
        </p:nvGraphicFramePr>
        <p:xfrm>
          <a:off x="3915730" y="1162392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拣货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2-Rebatch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移动包裹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51685"/>
              </p:ext>
            </p:extLst>
          </p:nvPr>
        </p:nvGraphicFramePr>
        <p:xfrm>
          <a:off x="3765713" y="5292419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3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98304" y="82584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8304" y="825846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8630" y="6190975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218630" y="952323"/>
            <a:ext cx="968089" cy="3000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22" name="文本框 3"/>
          <p:cNvSpPr txBox="1"/>
          <p:nvPr/>
        </p:nvSpPr>
        <p:spPr>
          <a:xfrm>
            <a:off x="229406" y="1396070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23" name="文本框 3"/>
          <p:cNvSpPr txBox="1"/>
          <p:nvPr/>
        </p:nvSpPr>
        <p:spPr>
          <a:xfrm>
            <a:off x="1379398" y="952323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24" name="文本框 5"/>
          <p:cNvSpPr txBox="1"/>
          <p:nvPr/>
        </p:nvSpPr>
        <p:spPr>
          <a:xfrm>
            <a:off x="1379399" y="1371896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25" name="文本框 6"/>
          <p:cNvSpPr txBox="1"/>
          <p:nvPr/>
        </p:nvSpPr>
        <p:spPr>
          <a:xfrm>
            <a:off x="2845385" y="1046080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27" name="矩形 26"/>
          <p:cNvSpPr/>
          <p:nvPr/>
        </p:nvSpPr>
        <p:spPr>
          <a:xfrm>
            <a:off x="3573693" y="8203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573693" y="820369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94019" y="618549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3594019" y="946846"/>
            <a:ext cx="968089" cy="3000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31" name="文本框 3"/>
          <p:cNvSpPr txBox="1"/>
          <p:nvPr/>
        </p:nvSpPr>
        <p:spPr>
          <a:xfrm>
            <a:off x="3604795" y="1390593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32" name="文本框 3"/>
          <p:cNvSpPr txBox="1"/>
          <p:nvPr/>
        </p:nvSpPr>
        <p:spPr>
          <a:xfrm>
            <a:off x="4754787" y="946846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33" name="文本框 5"/>
          <p:cNvSpPr txBox="1"/>
          <p:nvPr/>
        </p:nvSpPr>
        <p:spPr>
          <a:xfrm>
            <a:off x="4754788" y="1366419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34" name="文本框 6"/>
          <p:cNvSpPr txBox="1"/>
          <p:nvPr/>
        </p:nvSpPr>
        <p:spPr>
          <a:xfrm>
            <a:off x="6220774" y="1040603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36" name="矩形 35"/>
          <p:cNvSpPr/>
          <p:nvPr/>
        </p:nvSpPr>
        <p:spPr>
          <a:xfrm>
            <a:off x="6949082" y="77076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949082" y="770761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69408" y="613589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3"/>
          <p:cNvSpPr txBox="1"/>
          <p:nvPr/>
        </p:nvSpPr>
        <p:spPr>
          <a:xfrm>
            <a:off x="6969408" y="897238"/>
            <a:ext cx="968089" cy="3000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44" name="文本框 3"/>
          <p:cNvSpPr txBox="1"/>
          <p:nvPr/>
        </p:nvSpPr>
        <p:spPr>
          <a:xfrm>
            <a:off x="6980184" y="1340985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45" name="文本框 3"/>
          <p:cNvSpPr txBox="1"/>
          <p:nvPr/>
        </p:nvSpPr>
        <p:spPr>
          <a:xfrm>
            <a:off x="8130176" y="897238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46" name="文本框 5"/>
          <p:cNvSpPr txBox="1"/>
          <p:nvPr/>
        </p:nvSpPr>
        <p:spPr>
          <a:xfrm>
            <a:off x="8130177" y="1316811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47" name="文本框 6"/>
          <p:cNvSpPr txBox="1"/>
          <p:nvPr/>
        </p:nvSpPr>
        <p:spPr>
          <a:xfrm>
            <a:off x="9596163" y="990995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49" name="文本框 4"/>
          <p:cNvSpPr txBox="1"/>
          <p:nvPr/>
        </p:nvSpPr>
        <p:spPr>
          <a:xfrm>
            <a:off x="177977" y="193663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扫描目的地条码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0360" y="2414747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264270" y="2455858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22224" y="2956132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笼车号码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46134" y="2997243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4"/>
          <p:cNvSpPr txBox="1"/>
          <p:nvPr/>
        </p:nvSpPr>
        <p:spPr>
          <a:xfrm>
            <a:off x="3573209" y="194341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扫描笼车号码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35592" y="2421530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659502" y="2462641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A01-A01Area001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17456" y="2962915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号码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641366" y="3004026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5222"/>
              </p:ext>
            </p:extLst>
          </p:nvPr>
        </p:nvGraphicFramePr>
        <p:xfrm>
          <a:off x="6969407" y="4639723"/>
          <a:ext cx="32383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3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Pickzone1-tsRE0000001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文本框 4"/>
          <p:cNvSpPr txBox="1"/>
          <p:nvPr/>
        </p:nvSpPr>
        <p:spPr>
          <a:xfrm>
            <a:off x="6942707" y="187559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扫描目的地条码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05090" y="2353711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29000" y="2394822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886954" y="2895096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笼车号码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010864" y="2936207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359" y="275845"/>
            <a:ext cx="6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</a:t>
            </a:r>
            <a:r>
              <a:rPr lang="zh-CN" altLang="en-US" b="1" dirty="0" smtClean="0"/>
              <a:t>绑定笼车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0884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98304" y="82584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98304" y="825846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8630" y="6190975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218630" y="952323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22" name="文本框 3"/>
          <p:cNvSpPr txBox="1"/>
          <p:nvPr/>
        </p:nvSpPr>
        <p:spPr>
          <a:xfrm>
            <a:off x="229406" y="1396070"/>
            <a:ext cx="957313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23" name="文本框 3"/>
          <p:cNvSpPr txBox="1"/>
          <p:nvPr/>
        </p:nvSpPr>
        <p:spPr>
          <a:xfrm>
            <a:off x="1379398" y="952323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24" name="文本框 5"/>
          <p:cNvSpPr txBox="1"/>
          <p:nvPr/>
        </p:nvSpPr>
        <p:spPr>
          <a:xfrm>
            <a:off x="1379399" y="1371896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25" name="文本框 6"/>
          <p:cNvSpPr txBox="1"/>
          <p:nvPr/>
        </p:nvSpPr>
        <p:spPr>
          <a:xfrm>
            <a:off x="2845385" y="1046080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27" name="矩形 26"/>
          <p:cNvSpPr/>
          <p:nvPr/>
        </p:nvSpPr>
        <p:spPr>
          <a:xfrm>
            <a:off x="3573693" y="8203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573693" y="820369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94019" y="618549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3594019" y="946846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31" name="文本框 3"/>
          <p:cNvSpPr txBox="1"/>
          <p:nvPr/>
        </p:nvSpPr>
        <p:spPr>
          <a:xfrm>
            <a:off x="3604795" y="1390593"/>
            <a:ext cx="957313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32" name="文本框 3"/>
          <p:cNvSpPr txBox="1"/>
          <p:nvPr/>
        </p:nvSpPr>
        <p:spPr>
          <a:xfrm>
            <a:off x="4754787" y="946846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33" name="文本框 5"/>
          <p:cNvSpPr txBox="1"/>
          <p:nvPr/>
        </p:nvSpPr>
        <p:spPr>
          <a:xfrm>
            <a:off x="4754788" y="1366419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34" name="文本框 6"/>
          <p:cNvSpPr txBox="1"/>
          <p:nvPr/>
        </p:nvSpPr>
        <p:spPr>
          <a:xfrm>
            <a:off x="6220774" y="1040603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49" name="文本框 4"/>
          <p:cNvSpPr txBox="1"/>
          <p:nvPr/>
        </p:nvSpPr>
        <p:spPr>
          <a:xfrm>
            <a:off x="177977" y="193663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扫描已满笼车号码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0360" y="2414747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已满笼车：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264270" y="2455858"/>
            <a:ext cx="1893003" cy="375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4"/>
          <p:cNvSpPr txBox="1"/>
          <p:nvPr/>
        </p:nvSpPr>
        <p:spPr>
          <a:xfrm>
            <a:off x="3573209" y="194341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扫描已满笼车号码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59" y="275845"/>
            <a:ext cx="6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r>
              <a:rPr lang="zh-CN" altLang="en-US" b="1" dirty="0" smtClean="0"/>
              <a:t>笼车已满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3582761" y="2449355"/>
            <a:ext cx="3278983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已成功记录笼车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CP0001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49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21178" y="82584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21178" y="825846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1504" y="6190975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141504" y="952323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22" name="文本框 3"/>
          <p:cNvSpPr txBox="1"/>
          <p:nvPr/>
        </p:nvSpPr>
        <p:spPr>
          <a:xfrm>
            <a:off x="152280" y="1396070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23" name="文本框 3"/>
          <p:cNvSpPr txBox="1"/>
          <p:nvPr/>
        </p:nvSpPr>
        <p:spPr>
          <a:xfrm>
            <a:off x="1302272" y="952323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24" name="文本框 5"/>
          <p:cNvSpPr txBox="1"/>
          <p:nvPr/>
        </p:nvSpPr>
        <p:spPr>
          <a:xfrm>
            <a:off x="1302273" y="1371896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25" name="文本框 6"/>
          <p:cNvSpPr txBox="1"/>
          <p:nvPr/>
        </p:nvSpPr>
        <p:spPr>
          <a:xfrm>
            <a:off x="2768259" y="1046080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27" name="矩形 26"/>
          <p:cNvSpPr/>
          <p:nvPr/>
        </p:nvSpPr>
        <p:spPr>
          <a:xfrm>
            <a:off x="3496567" y="8203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496567" y="820369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6893" y="618549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3516893" y="946846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31" name="文本框 3"/>
          <p:cNvSpPr txBox="1"/>
          <p:nvPr/>
        </p:nvSpPr>
        <p:spPr>
          <a:xfrm>
            <a:off x="3527669" y="1390593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32" name="文本框 3"/>
          <p:cNvSpPr txBox="1"/>
          <p:nvPr/>
        </p:nvSpPr>
        <p:spPr>
          <a:xfrm>
            <a:off x="4677661" y="946846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33" name="文本框 5"/>
          <p:cNvSpPr txBox="1"/>
          <p:nvPr/>
        </p:nvSpPr>
        <p:spPr>
          <a:xfrm>
            <a:off x="4677662" y="1366419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34" name="文本框 6"/>
          <p:cNvSpPr txBox="1"/>
          <p:nvPr/>
        </p:nvSpPr>
        <p:spPr>
          <a:xfrm>
            <a:off x="6143648" y="1040603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49" name="文本框 4"/>
          <p:cNvSpPr txBox="1"/>
          <p:nvPr/>
        </p:nvSpPr>
        <p:spPr>
          <a:xfrm>
            <a:off x="100851" y="193663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请扫描订单号码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4"/>
          <p:cNvSpPr txBox="1"/>
          <p:nvPr/>
        </p:nvSpPr>
        <p:spPr>
          <a:xfrm>
            <a:off x="3496083" y="194341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扫描笼车号码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59" y="275845"/>
            <a:ext cx="6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</a:t>
            </a:r>
            <a:r>
              <a:rPr lang="zh-CN" altLang="en-US" b="1" dirty="0" smtClean="0"/>
              <a:t>多目的地扫描</a:t>
            </a:r>
            <a:r>
              <a:rPr lang="en-US" altLang="zh-CN" b="1" dirty="0" smtClean="0"/>
              <a:t>-1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458104" y="2418443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订单号码：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02996" y="2482967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</a:rPr>
              <a:t>MSJD0000011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58104" y="2789680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Code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02996" y="2854204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00FF"/>
                </a:solidFill>
              </a:rPr>
              <a:t>SZ01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58104" y="3155824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号码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02996" y="3220348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CT0001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0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475872" y="77630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475872" y="776302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96198" y="614143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MSJD0000011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3"/>
          <p:cNvSpPr txBox="1"/>
          <p:nvPr/>
        </p:nvSpPr>
        <p:spPr>
          <a:xfrm>
            <a:off x="3496198" y="902779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56" name="文本框 3"/>
          <p:cNvSpPr txBox="1"/>
          <p:nvPr/>
        </p:nvSpPr>
        <p:spPr>
          <a:xfrm>
            <a:off x="3506974" y="1346526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57" name="文本框 3"/>
          <p:cNvSpPr txBox="1"/>
          <p:nvPr/>
        </p:nvSpPr>
        <p:spPr>
          <a:xfrm>
            <a:off x="4656966" y="902779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58" name="文本框 5"/>
          <p:cNvSpPr txBox="1"/>
          <p:nvPr/>
        </p:nvSpPr>
        <p:spPr>
          <a:xfrm>
            <a:off x="4656967" y="1322352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59" name="文本框 6"/>
          <p:cNvSpPr txBox="1"/>
          <p:nvPr/>
        </p:nvSpPr>
        <p:spPr>
          <a:xfrm>
            <a:off x="6122953" y="996536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60" name="文本框 4"/>
          <p:cNvSpPr txBox="1"/>
          <p:nvPr/>
        </p:nvSpPr>
        <p:spPr>
          <a:xfrm>
            <a:off x="3475388" y="189935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扫描订单号码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2346" y="77630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82346" y="776302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2672" y="614143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3"/>
          <p:cNvSpPr txBox="1"/>
          <p:nvPr/>
        </p:nvSpPr>
        <p:spPr>
          <a:xfrm>
            <a:off x="102672" y="902779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绑定笼车</a:t>
            </a:r>
            <a:endParaRPr lang="en-US" altLang="zh-CN" sz="200" dirty="0"/>
          </a:p>
        </p:txBody>
      </p:sp>
      <p:sp>
        <p:nvSpPr>
          <p:cNvPr id="72" name="文本框 3"/>
          <p:cNvSpPr txBox="1"/>
          <p:nvPr/>
        </p:nvSpPr>
        <p:spPr>
          <a:xfrm>
            <a:off x="113448" y="1346526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笼车已满</a:t>
            </a:r>
            <a:endParaRPr lang="en-US" altLang="zh-CN" sz="200" dirty="0"/>
          </a:p>
        </p:txBody>
      </p:sp>
      <p:sp>
        <p:nvSpPr>
          <p:cNvPr id="73" name="文本框 3"/>
          <p:cNvSpPr txBox="1"/>
          <p:nvPr/>
        </p:nvSpPr>
        <p:spPr>
          <a:xfrm>
            <a:off x="1263440" y="902779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多目的地扫描</a:t>
            </a:r>
            <a:endParaRPr lang="en-US" altLang="zh-CN" sz="200" dirty="0"/>
          </a:p>
        </p:txBody>
      </p:sp>
      <p:sp>
        <p:nvSpPr>
          <p:cNvPr id="74" name="文本框 5"/>
          <p:cNvSpPr txBox="1"/>
          <p:nvPr/>
        </p:nvSpPr>
        <p:spPr>
          <a:xfrm>
            <a:off x="1263441" y="1322352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单目的地扫描</a:t>
            </a:r>
            <a:endParaRPr lang="en-US" altLang="zh-CN" sz="200" dirty="0"/>
          </a:p>
        </p:txBody>
      </p:sp>
      <p:sp>
        <p:nvSpPr>
          <p:cNvPr id="75" name="文本框 6"/>
          <p:cNvSpPr txBox="1"/>
          <p:nvPr/>
        </p:nvSpPr>
        <p:spPr>
          <a:xfrm>
            <a:off x="2729427" y="996536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76" name="文本框 4"/>
          <p:cNvSpPr txBox="1"/>
          <p:nvPr/>
        </p:nvSpPr>
        <p:spPr>
          <a:xfrm>
            <a:off x="81862" y="189935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请重新扫描笼车号码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3883" y="2374376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订单号码：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88775" y="2438900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rgbClr val="0000FF"/>
                </a:solidFill>
              </a:rPr>
              <a:t>MSJD0000011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883" y="2745613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Code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88775" y="2810137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883" y="3111757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号码：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88775" y="3176281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CT0001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2345" y="3556424"/>
            <a:ext cx="3278983" cy="87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笼车号码扫描错误：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CT005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496199" y="2405288"/>
            <a:ext cx="3258656" cy="101607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已成功转移订单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MSJD0000011 </a:t>
            </a:r>
            <a:endParaRPr lang="en-US" altLang="zh-CN" sz="1400" b="1" u="sng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</a:t>
            </a:r>
            <a:r>
              <a:rPr lang="en-US" altLang="zh-CN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CT0001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848589" y="77630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8589" y="776302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868915" y="6141431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MSJD0000011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3"/>
          <p:cNvSpPr txBox="1"/>
          <p:nvPr/>
        </p:nvSpPr>
        <p:spPr>
          <a:xfrm>
            <a:off x="6868915" y="902779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89" name="文本框 3"/>
          <p:cNvSpPr txBox="1"/>
          <p:nvPr/>
        </p:nvSpPr>
        <p:spPr>
          <a:xfrm>
            <a:off x="6879691" y="1346526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90" name="文本框 3"/>
          <p:cNvSpPr txBox="1"/>
          <p:nvPr/>
        </p:nvSpPr>
        <p:spPr>
          <a:xfrm>
            <a:off x="8029683" y="902779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91" name="文本框 5"/>
          <p:cNvSpPr txBox="1"/>
          <p:nvPr/>
        </p:nvSpPr>
        <p:spPr>
          <a:xfrm>
            <a:off x="8029684" y="1322352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92" name="文本框 6"/>
          <p:cNvSpPr txBox="1"/>
          <p:nvPr/>
        </p:nvSpPr>
        <p:spPr>
          <a:xfrm>
            <a:off x="9495670" y="996536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93" name="文本框 4"/>
          <p:cNvSpPr txBox="1"/>
          <p:nvPr/>
        </p:nvSpPr>
        <p:spPr>
          <a:xfrm>
            <a:off x="6848105" y="189935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扫描订单号码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868916" y="2405288"/>
            <a:ext cx="3258656" cy="1016070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MSJD0000011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已经转移至笼车</a:t>
            </a:r>
            <a:r>
              <a:rPr lang="en-US" altLang="zh-CN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CT0001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中，不得重复移动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40359" y="275845"/>
            <a:ext cx="6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</a:t>
            </a:r>
            <a:r>
              <a:rPr lang="zh-CN" altLang="en-US" b="1" dirty="0" smtClean="0"/>
              <a:t>多目的地扫描</a:t>
            </a:r>
            <a:r>
              <a:rPr lang="en-US" altLang="zh-CN" b="1" dirty="0" smtClean="0"/>
              <a:t>-2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521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59" y="275845"/>
            <a:ext cx="6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</a:t>
            </a:r>
            <a:r>
              <a:rPr lang="zh-CN" altLang="en-US" b="1" dirty="0" smtClean="0"/>
              <a:t>单目的地扫描</a:t>
            </a:r>
            <a:r>
              <a:rPr lang="en-US" altLang="zh-CN" b="1" dirty="0" smtClean="0"/>
              <a:t>-1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32191" y="82584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2191" y="825846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517" y="6190975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MSJD0000011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52517" y="952323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7" name="文本框 3"/>
          <p:cNvSpPr txBox="1"/>
          <p:nvPr/>
        </p:nvSpPr>
        <p:spPr>
          <a:xfrm>
            <a:off x="163293" y="1396070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8" name="文本框 3"/>
          <p:cNvSpPr txBox="1"/>
          <p:nvPr/>
        </p:nvSpPr>
        <p:spPr>
          <a:xfrm>
            <a:off x="1313285" y="952323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9" name="文本框 5"/>
          <p:cNvSpPr txBox="1"/>
          <p:nvPr/>
        </p:nvSpPr>
        <p:spPr>
          <a:xfrm>
            <a:off x="1313286" y="1371896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10" name="文本框 6"/>
          <p:cNvSpPr txBox="1"/>
          <p:nvPr/>
        </p:nvSpPr>
        <p:spPr>
          <a:xfrm>
            <a:off x="2779272" y="1046080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11" name="矩形 10"/>
          <p:cNvSpPr/>
          <p:nvPr/>
        </p:nvSpPr>
        <p:spPr>
          <a:xfrm>
            <a:off x="3507580" y="8203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07580" y="820369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27906" y="618549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MSJD0000011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3527906" y="946846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15" name="文本框 3"/>
          <p:cNvSpPr txBox="1"/>
          <p:nvPr/>
        </p:nvSpPr>
        <p:spPr>
          <a:xfrm>
            <a:off x="3538682" y="1390593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16" name="文本框 3"/>
          <p:cNvSpPr txBox="1"/>
          <p:nvPr/>
        </p:nvSpPr>
        <p:spPr>
          <a:xfrm>
            <a:off x="4688674" y="946846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17" name="文本框 5"/>
          <p:cNvSpPr txBox="1"/>
          <p:nvPr/>
        </p:nvSpPr>
        <p:spPr>
          <a:xfrm>
            <a:off x="4688675" y="1366419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18" name="文本框 6"/>
          <p:cNvSpPr txBox="1"/>
          <p:nvPr/>
        </p:nvSpPr>
        <p:spPr>
          <a:xfrm>
            <a:off x="6154661" y="1040603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19" name="文本框 4"/>
          <p:cNvSpPr txBox="1"/>
          <p:nvPr/>
        </p:nvSpPr>
        <p:spPr>
          <a:xfrm>
            <a:off x="111864" y="193663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请扫描目的地条码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3370521" y="313703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扫描订单条码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82969" y="8203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2969" y="820369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03295" y="618549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MSJD0000022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6903295" y="946846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</a:t>
            </a:r>
            <a:r>
              <a:rPr lang="zh-CN" altLang="en-US" sz="1350" dirty="0" smtClean="0"/>
              <a:t>车</a:t>
            </a:r>
            <a:endParaRPr lang="en-US" altLang="zh-CN" sz="200" dirty="0"/>
          </a:p>
        </p:txBody>
      </p:sp>
      <p:sp>
        <p:nvSpPr>
          <p:cNvPr id="31" name="文本框 3"/>
          <p:cNvSpPr txBox="1"/>
          <p:nvPr/>
        </p:nvSpPr>
        <p:spPr>
          <a:xfrm>
            <a:off x="6914071" y="1390593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</a:t>
            </a:r>
            <a:r>
              <a:rPr lang="zh-CN" altLang="en-US" sz="1350" dirty="0" smtClean="0"/>
              <a:t>车已</a:t>
            </a:r>
            <a:r>
              <a:rPr lang="zh-CN" altLang="en-US" sz="1350" dirty="0" smtClean="0"/>
              <a:t>满</a:t>
            </a:r>
            <a:endParaRPr lang="en-US" altLang="zh-CN" sz="200" dirty="0"/>
          </a:p>
        </p:txBody>
      </p:sp>
      <p:sp>
        <p:nvSpPr>
          <p:cNvPr id="32" name="文本框 3"/>
          <p:cNvSpPr txBox="1"/>
          <p:nvPr/>
        </p:nvSpPr>
        <p:spPr>
          <a:xfrm>
            <a:off x="8064063" y="946846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</a:t>
            </a:r>
            <a:r>
              <a:rPr lang="zh-CN" altLang="en-US" sz="1350" dirty="0" smtClean="0"/>
              <a:t>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33" name="文本框 5"/>
          <p:cNvSpPr txBox="1"/>
          <p:nvPr/>
        </p:nvSpPr>
        <p:spPr>
          <a:xfrm>
            <a:off x="8064064" y="1366419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</a:t>
            </a:r>
            <a:r>
              <a:rPr lang="zh-CN" altLang="en-US" sz="1350" dirty="0" smtClean="0"/>
              <a:t>扫描</a:t>
            </a:r>
            <a:endParaRPr lang="en-US" altLang="zh-CN" sz="200" dirty="0"/>
          </a:p>
        </p:txBody>
      </p:sp>
      <p:sp>
        <p:nvSpPr>
          <p:cNvPr id="34" name="文本框 6"/>
          <p:cNvSpPr txBox="1"/>
          <p:nvPr/>
        </p:nvSpPr>
        <p:spPr>
          <a:xfrm>
            <a:off x="9530050" y="1040603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42" name="矩形 41"/>
          <p:cNvSpPr/>
          <p:nvPr/>
        </p:nvSpPr>
        <p:spPr>
          <a:xfrm>
            <a:off x="3524049" y="1877273"/>
            <a:ext cx="3248062" cy="1202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07580" y="2207853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Code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52472" y="2272377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07580" y="2573997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号码：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52472" y="2638521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CT0001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08784" y="3627866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已成功转移订单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MSJD0000022 </a:t>
            </a:r>
            <a:endParaRPr lang="en-US" altLang="zh-CN" sz="14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至笼车</a:t>
            </a:r>
            <a:r>
              <a:rPr lang="en-US" altLang="zh-CN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CT0001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"/>
          <p:cNvSpPr txBox="1"/>
          <p:nvPr/>
        </p:nvSpPr>
        <p:spPr>
          <a:xfrm>
            <a:off x="6740437" y="313703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扫描订单条码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893965" y="1877273"/>
            <a:ext cx="3248062" cy="1202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77496" y="2207853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Code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922388" y="2272377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77496" y="2573997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号码：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22388" y="2638521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CT0001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877496" y="1830771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目的地条码：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922388" y="1895295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SZArea0001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487656" y="1829253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目的地条码：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532548" y="1893777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SZArea0001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5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534" y="8263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9534" y="826310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860" y="619143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MSJD0000022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19860" y="952787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绑定笼车</a:t>
            </a:r>
            <a:endParaRPr lang="en-US" altLang="zh-CN" sz="200" dirty="0"/>
          </a:p>
        </p:txBody>
      </p:sp>
      <p:sp>
        <p:nvSpPr>
          <p:cNvPr id="6" name="文本框 3"/>
          <p:cNvSpPr txBox="1"/>
          <p:nvPr/>
        </p:nvSpPr>
        <p:spPr>
          <a:xfrm>
            <a:off x="130636" y="1396534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笼车已满</a:t>
            </a:r>
            <a:endParaRPr lang="en-US" altLang="zh-CN" sz="200" dirty="0"/>
          </a:p>
        </p:txBody>
      </p:sp>
      <p:sp>
        <p:nvSpPr>
          <p:cNvPr id="7" name="文本框 3"/>
          <p:cNvSpPr txBox="1"/>
          <p:nvPr/>
        </p:nvSpPr>
        <p:spPr>
          <a:xfrm>
            <a:off x="1280628" y="952787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多目的地扫描</a:t>
            </a:r>
            <a:endParaRPr lang="en-US" altLang="zh-CN" sz="200" dirty="0"/>
          </a:p>
        </p:txBody>
      </p:sp>
      <p:sp>
        <p:nvSpPr>
          <p:cNvPr id="8" name="文本框 5"/>
          <p:cNvSpPr txBox="1"/>
          <p:nvPr/>
        </p:nvSpPr>
        <p:spPr>
          <a:xfrm>
            <a:off x="1280629" y="1372360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单目的地扫描</a:t>
            </a:r>
            <a:endParaRPr lang="en-US" altLang="zh-CN" sz="200" dirty="0"/>
          </a:p>
        </p:txBody>
      </p:sp>
      <p:sp>
        <p:nvSpPr>
          <p:cNvPr id="9" name="文本框 6"/>
          <p:cNvSpPr txBox="1"/>
          <p:nvPr/>
        </p:nvSpPr>
        <p:spPr>
          <a:xfrm>
            <a:off x="2746615" y="1046544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15" name="矩形 14"/>
          <p:cNvSpPr/>
          <p:nvPr/>
        </p:nvSpPr>
        <p:spPr>
          <a:xfrm>
            <a:off x="110127" y="3640865"/>
            <a:ext cx="3258656" cy="1016070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MSJD0000011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已经转移至笼车</a:t>
            </a:r>
            <a:r>
              <a:rPr lang="en-US" altLang="zh-CN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CT0001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中，不得重复移动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-43401" y="314654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扫描订单条码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127" y="1886783"/>
            <a:ext cx="3248062" cy="1202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658" y="2217363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Code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8550" y="2281887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658" y="2583507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号码：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38550" y="2648031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CT0001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658" y="1840281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目的地条码：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38550" y="1904805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SZArea0001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59752" y="814001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459752" y="814001"/>
            <a:ext cx="3278982" cy="1013972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80078" y="6179130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上一订单：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MSJD0000022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3"/>
          <p:cNvSpPr txBox="1"/>
          <p:nvPr/>
        </p:nvSpPr>
        <p:spPr>
          <a:xfrm>
            <a:off x="3480078" y="940478"/>
            <a:ext cx="968089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B</a:t>
            </a:r>
            <a:r>
              <a:rPr lang="zh-CN" altLang="en-US" sz="1350" dirty="0" smtClean="0"/>
              <a:t>绑定笼车</a:t>
            </a:r>
            <a:endParaRPr lang="en-US" altLang="zh-CN" sz="200" dirty="0"/>
          </a:p>
        </p:txBody>
      </p:sp>
      <p:sp>
        <p:nvSpPr>
          <p:cNvPr id="28" name="文本框 3"/>
          <p:cNvSpPr txBox="1"/>
          <p:nvPr/>
        </p:nvSpPr>
        <p:spPr>
          <a:xfrm>
            <a:off x="3490854" y="1384225"/>
            <a:ext cx="957313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F</a:t>
            </a:r>
            <a:r>
              <a:rPr lang="zh-CN" altLang="en-US" sz="1350" dirty="0" smtClean="0"/>
              <a:t>笼车已满</a:t>
            </a:r>
            <a:endParaRPr lang="en-US" altLang="zh-CN" sz="200" dirty="0"/>
          </a:p>
        </p:txBody>
      </p:sp>
      <p:sp>
        <p:nvSpPr>
          <p:cNvPr id="29" name="文本框 3"/>
          <p:cNvSpPr txBox="1"/>
          <p:nvPr/>
        </p:nvSpPr>
        <p:spPr>
          <a:xfrm>
            <a:off x="4640846" y="940478"/>
            <a:ext cx="1389906" cy="300082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M</a:t>
            </a:r>
            <a:r>
              <a:rPr lang="zh-CN" altLang="en-US" sz="1350" dirty="0" smtClean="0"/>
              <a:t>多目的地扫描</a:t>
            </a:r>
            <a:endParaRPr lang="en-US" altLang="zh-CN" sz="200" dirty="0"/>
          </a:p>
        </p:txBody>
      </p:sp>
      <p:sp>
        <p:nvSpPr>
          <p:cNvPr id="30" name="文本框 5"/>
          <p:cNvSpPr txBox="1"/>
          <p:nvPr/>
        </p:nvSpPr>
        <p:spPr>
          <a:xfrm>
            <a:off x="4640847" y="1360051"/>
            <a:ext cx="1389906" cy="300082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smtClean="0"/>
              <a:t>S</a:t>
            </a:r>
            <a:r>
              <a:rPr lang="zh-CN" altLang="en-US" sz="1350" dirty="0" smtClean="0"/>
              <a:t>单目的地扫描</a:t>
            </a:r>
            <a:endParaRPr lang="en-US" altLang="zh-CN" sz="200" dirty="0"/>
          </a:p>
        </p:txBody>
      </p:sp>
      <p:sp>
        <p:nvSpPr>
          <p:cNvPr id="31" name="文本框 6"/>
          <p:cNvSpPr txBox="1"/>
          <p:nvPr/>
        </p:nvSpPr>
        <p:spPr>
          <a:xfrm>
            <a:off x="6106833" y="1034235"/>
            <a:ext cx="611574" cy="507831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smtClean="0"/>
              <a:t>E</a:t>
            </a:r>
          </a:p>
          <a:p>
            <a:pPr algn="ctr"/>
            <a:r>
              <a:rPr lang="zh-CN" altLang="en-US" sz="1350" dirty="0" smtClean="0"/>
              <a:t>退出</a:t>
            </a:r>
            <a:endParaRPr lang="en-US" altLang="zh-CN" sz="1350" dirty="0" smtClean="0"/>
          </a:p>
        </p:txBody>
      </p:sp>
      <p:sp>
        <p:nvSpPr>
          <p:cNvPr id="32" name="矩形 31"/>
          <p:cNvSpPr/>
          <p:nvPr/>
        </p:nvSpPr>
        <p:spPr>
          <a:xfrm>
            <a:off x="3470345" y="3628556"/>
            <a:ext cx="3258656" cy="1016070"/>
          </a:xfrm>
          <a:prstGeom prst="rect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MSJD0000011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不属于此目的地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请重新扫描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3316817" y="313424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扫描订单条码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70345" y="1874474"/>
            <a:ext cx="3248062" cy="1202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53876" y="2205054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Code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98768" y="2269578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53876" y="2571198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笼车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号码：</a:t>
            </a:r>
            <a:endParaRPr lang="en-US" altLang="zh-CN" sz="1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98768" y="2635722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CT0001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53876" y="1827972"/>
            <a:ext cx="1088961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目的地条码：</a:t>
            </a:r>
            <a:endParaRPr lang="en-US" altLang="zh-CN" sz="14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98768" y="1892496"/>
            <a:ext cx="210218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rgbClr val="0000FF"/>
                </a:solidFill>
              </a:rPr>
              <a:t>SZArea0001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0359" y="275845"/>
            <a:ext cx="65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</a:t>
            </a:r>
            <a:r>
              <a:rPr lang="zh-CN" altLang="en-US" b="1" dirty="0" smtClean="0"/>
              <a:t>单目的地扫描</a:t>
            </a:r>
            <a:r>
              <a:rPr lang="en-US" altLang="zh-CN" b="1" dirty="0" smtClean="0"/>
              <a:t>-1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1766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782</Words>
  <Application>Microsoft Office PowerPoint</Application>
  <PresentationFormat>宽屏</PresentationFormat>
  <Paragraphs>237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50</cp:revision>
  <dcterms:created xsi:type="dcterms:W3CDTF">2016-11-08T08:41:43Z</dcterms:created>
  <dcterms:modified xsi:type="dcterms:W3CDTF">2016-11-11T07:42:27Z</dcterms:modified>
</cp:coreProperties>
</file>