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1" r:id="rId3"/>
    <p:sldId id="262" r:id="rId4"/>
    <p:sldId id="267" r:id="rId5"/>
    <p:sldId id="263" r:id="rId6"/>
    <p:sldId id="273" r:id="rId7"/>
    <p:sldId id="265" r:id="rId8"/>
    <p:sldId id="264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DDF6-12D5-439C-9311-30A690A03C00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27ED-2540-4F18-8095-2BB7B055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6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1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5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0" y="74407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918" y="70779"/>
            <a:ext cx="10515600" cy="380144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472" y="-30821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44164" y="70779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32075" y="10599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4473" y="225777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944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F79C-9475-43D7-8B28-1A844C3084BC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5900" y="2140878"/>
            <a:ext cx="6705600" cy="2253321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tx1"/>
                </a:solidFill>
              </a:rPr>
              <a:t>盘点任务创建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6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掉落商品处理配置界面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10735" y="829781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掉落商品查询</a:t>
            </a:r>
            <a:r>
              <a:rPr lang="en-US" altLang="zh-CN" b="1" dirty="0" smtClean="0"/>
              <a:t>Bay</a:t>
            </a:r>
            <a:r>
              <a:rPr lang="zh-CN" altLang="en-US" b="1" dirty="0" smtClean="0"/>
              <a:t>间隔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93632" y="857310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02114" y="2313516"/>
            <a:ext cx="991518" cy="4000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保存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0735" y="153779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查询无结果商品是否自动盘盈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6593632" y="1565326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036" y="2140878"/>
            <a:ext cx="8405870" cy="2253321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tx1"/>
                </a:solidFill>
              </a:rPr>
              <a:t>掉落商品</a:t>
            </a:r>
            <a:r>
              <a:rPr lang="zh-CN" altLang="en-US" sz="8000" dirty="0">
                <a:solidFill>
                  <a:schemeClr val="tx1"/>
                </a:solidFill>
              </a:rPr>
              <a:t>查询</a:t>
            </a:r>
            <a:r>
              <a:rPr lang="zh-CN" altLang="en-US" sz="8000" dirty="0" smtClean="0">
                <a:solidFill>
                  <a:schemeClr val="tx1"/>
                </a:solidFill>
              </a:rPr>
              <a:t>界面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0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掉落</a:t>
            </a:r>
            <a:r>
              <a:rPr lang="zh-CN" altLang="en-US" dirty="0" smtClean="0"/>
              <a:t>商品处理查询页面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13799"/>
              </p:ext>
            </p:extLst>
          </p:nvPr>
        </p:nvGraphicFramePr>
        <p:xfrm>
          <a:off x="58318" y="1790273"/>
          <a:ext cx="11520000" cy="295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080000"/>
                <a:gridCol w="1260000"/>
                <a:gridCol w="1800000"/>
                <a:gridCol w="1260000"/>
                <a:gridCol w="1440000"/>
                <a:gridCol w="1440000"/>
                <a:gridCol w="1440000"/>
              </a:tblGrid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掉落筐就近货位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货位状态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掉落筐就近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Bay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号码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归还货位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归还货位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Bay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号码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Bay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差值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查询货位总数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操作人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正确归位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2-1-A001-021A01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2-1-A001-019B01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正确归位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2-1-A001-034B01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2-1-A001-019C01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盘盈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2-1-A001-032C01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2-1-A001-019D01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盘盈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2-1-A001-098D01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2-1-A001-020F03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正确归位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2-1-A001-009F03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正确归位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2-1-A001-098A01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205455" y="133519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5401" y="1314296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6" name="矩形 5"/>
          <p:cNvSpPr/>
          <p:nvPr/>
        </p:nvSpPr>
        <p:spPr>
          <a:xfrm>
            <a:off x="32918" y="83734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9" y="781163"/>
            <a:ext cx="1104675" cy="3523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04574" y="85138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55" y="781163"/>
            <a:ext cx="1137913" cy="35238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49160" y="829355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11" name="矩形 10"/>
          <p:cNvSpPr/>
          <p:nvPr/>
        </p:nvSpPr>
        <p:spPr>
          <a:xfrm>
            <a:off x="5213046" y="824825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</p:spTree>
    <p:extLst>
      <p:ext uri="{BB962C8B-B14F-4D97-AF65-F5344CB8AC3E}">
        <p14:creationId xmlns:p14="http://schemas.microsoft.com/office/powerpoint/2010/main" val="19724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398"/>
            <a:ext cx="10515600" cy="3801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盘点任务创建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35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任务名称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196132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28</a:t>
            </a:r>
            <a:r>
              <a:rPr lang="zh-CN" altLang="en-US" dirty="0" smtClean="0">
                <a:solidFill>
                  <a:schemeClr val="tx1"/>
                </a:solidFill>
              </a:rPr>
              <a:t>周盘点任务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976" y="159791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请选择盘点要素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061688" y="1597919"/>
            <a:ext cx="3698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一周内操作次数大于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5424232" y="1738517"/>
            <a:ext cx="165253" cy="881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30636"/>
              </p:ext>
            </p:extLst>
          </p:nvPr>
        </p:nvGraphicFramePr>
        <p:xfrm>
          <a:off x="249976" y="2112064"/>
          <a:ext cx="10265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265"/>
                <a:gridCol w="1218850"/>
                <a:gridCol w="1635509"/>
                <a:gridCol w="2160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项目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参数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涉及货位总数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占盘点总数百分比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盘点货位数量：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9519394" y="1600458"/>
            <a:ext cx="991518" cy="4000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保存</a:t>
            </a:r>
            <a:endParaRPr lang="zh-CN" altLang="en-US" sz="1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36274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盘点数量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444271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38650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指定区域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7846647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9297409" y="955296"/>
            <a:ext cx="165253" cy="881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05311"/>
              </p:ext>
            </p:extLst>
          </p:nvPr>
        </p:nvGraphicFramePr>
        <p:xfrm>
          <a:off x="7889160" y="1197963"/>
          <a:ext cx="16302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09"/>
                <a:gridCol w="1101425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1-1-A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1-2-B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1-3-C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1-4-D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2-1-E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2-1-F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2-2-G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2-2-H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2-3-I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3-1-J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3-2-K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3-3-L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8057824" y="1257589"/>
            <a:ext cx="209319" cy="4683941"/>
            <a:chOff x="8075365" y="1384387"/>
            <a:chExt cx="209319" cy="4683941"/>
          </a:xfrm>
        </p:grpSpPr>
        <p:grpSp>
          <p:nvGrpSpPr>
            <p:cNvPr id="10" name="组合 9"/>
            <p:cNvGrpSpPr/>
            <p:nvPr/>
          </p:nvGrpSpPr>
          <p:grpSpPr>
            <a:xfrm>
              <a:off x="8075365" y="1384387"/>
              <a:ext cx="198303" cy="2111673"/>
              <a:chOff x="8075365" y="1406421"/>
              <a:chExt cx="198303" cy="211167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8075365" y="1406421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075365" y="1782584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075365" y="2157779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075365" y="2568454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075365" y="2944617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75365" y="3319812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075365" y="3613463"/>
              <a:ext cx="198303" cy="2111673"/>
              <a:chOff x="8075365" y="1406421"/>
              <a:chExt cx="198303" cy="211167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075365" y="1406421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075365" y="1782584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075365" y="2157779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075365" y="2568454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75365" y="2944617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075365" y="3319812"/>
                <a:ext cx="198303" cy="1982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086381" y="5870046"/>
              <a:ext cx="198303" cy="198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42698"/>
              </p:ext>
            </p:extLst>
          </p:nvPr>
        </p:nvGraphicFramePr>
        <p:xfrm>
          <a:off x="2041276" y="2023026"/>
          <a:ext cx="36517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二周内操作次数大于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三周内操作次数大于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一月内操作次数大于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问题员工操作货位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按照区域随机生成盘点任务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398"/>
            <a:ext cx="10515600" cy="3801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盘点任务创建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52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任务名称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07149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28</a:t>
            </a:r>
            <a:r>
              <a:rPr lang="zh-CN" altLang="en-US" dirty="0" smtClean="0">
                <a:solidFill>
                  <a:schemeClr val="tx1"/>
                </a:solidFill>
              </a:rPr>
              <a:t>周盘点任务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976" y="159791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请选择盘点要素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061688" y="1597919"/>
            <a:ext cx="3698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一周内操作次数大于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5424232" y="1738517"/>
            <a:ext cx="165253" cy="881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2204"/>
              </p:ext>
            </p:extLst>
          </p:nvPr>
        </p:nvGraphicFramePr>
        <p:xfrm>
          <a:off x="249976" y="2112064"/>
          <a:ext cx="102656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265"/>
                <a:gridCol w="1218850"/>
                <a:gridCol w="1635509"/>
                <a:gridCol w="2160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项目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参数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涉及货位总数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占盘点总数百分比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盘点货位数量：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2000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500000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一月内操作次数大于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5043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8021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王五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9089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赵六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6554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刘七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7898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按照区域随机生成盘点任务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9524082" y="1626606"/>
            <a:ext cx="991518" cy="4000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保存</a:t>
            </a:r>
            <a:endParaRPr lang="zh-CN" altLang="en-US" sz="1600" b="1" dirty="0"/>
          </a:p>
        </p:txBody>
      </p:sp>
      <p:sp>
        <p:nvSpPr>
          <p:cNvPr id="12" name="等腰三角形 11"/>
          <p:cNvSpPr/>
          <p:nvPr/>
        </p:nvSpPr>
        <p:spPr>
          <a:xfrm rot="10800000">
            <a:off x="3921347" y="5216675"/>
            <a:ext cx="165253" cy="881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028982" y="5449624"/>
          <a:ext cx="1057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1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1-1-A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1-2-B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1-3-C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1-4-D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2-1-E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47291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盘点数量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455288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9667" y="77898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指定区域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7857664" y="803368"/>
            <a:ext cx="1690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9319715" y="955296"/>
            <a:ext cx="165253" cy="881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5900" y="2140878"/>
            <a:ext cx="6705600" cy="2253321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tx1"/>
                </a:solidFill>
              </a:rPr>
              <a:t>盘点任务</a:t>
            </a:r>
            <a:r>
              <a:rPr lang="zh-CN" altLang="en-US" sz="8000" dirty="0">
                <a:solidFill>
                  <a:schemeClr val="tx1"/>
                </a:solidFill>
              </a:rPr>
              <a:t>查看</a:t>
            </a:r>
          </a:p>
        </p:txBody>
      </p:sp>
    </p:spTree>
    <p:extLst>
      <p:ext uri="{BB962C8B-B14F-4D97-AF65-F5344CB8AC3E}">
        <p14:creationId xmlns:p14="http://schemas.microsoft.com/office/powerpoint/2010/main" val="37028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盘点任务查看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98959"/>
              </p:ext>
            </p:extLst>
          </p:nvPr>
        </p:nvGraphicFramePr>
        <p:xfrm>
          <a:off x="143194" y="1167826"/>
          <a:ext cx="1187999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73"/>
                <a:gridCol w="1851343"/>
                <a:gridCol w="1250526"/>
                <a:gridCol w="1250526"/>
                <a:gridCol w="1250526"/>
                <a:gridCol w="1250526"/>
                <a:gridCol w="1250526"/>
                <a:gridCol w="1250526"/>
                <a:gridCol w="1250526"/>
              </a:tblGrid>
              <a:tr h="512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指定区域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盘点总数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盘点完成数量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DPMO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创建人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-A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1-1-A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-B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1-2-B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-C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1-3-C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A00004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1-4-D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-F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2-1-E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3194" y="642790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一轮盘点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5000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1898008" y="642790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二轮盘</a:t>
            </a:r>
            <a:r>
              <a:rPr lang="zh-CN" altLang="en-US" sz="1600" b="1" dirty="0"/>
              <a:t>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564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盘点任务查看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66567"/>
              </p:ext>
            </p:extLst>
          </p:nvPr>
        </p:nvGraphicFramePr>
        <p:xfrm>
          <a:off x="111720" y="2868156"/>
          <a:ext cx="11880000" cy="27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440000"/>
                <a:gridCol w="1440000"/>
                <a:gridCol w="2160000"/>
                <a:gridCol w="2160000"/>
                <a:gridCol w="2880000"/>
              </a:tblGrid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货位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盘点人员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货位状态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创建方式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货位正确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2-1-A001-019B01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货位错误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问题员工操作货位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2-1-A001-019C01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2-1-A001-019D01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2-1-A001-020F03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等待盘点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618" y="244545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盘点详情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43194" y="642790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一轮盘点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5000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898008" y="642790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二轮盘</a:t>
            </a:r>
            <a:r>
              <a:rPr lang="zh-CN" altLang="en-US" sz="1600" b="1" dirty="0"/>
              <a:t>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5069"/>
              </p:ext>
            </p:extLst>
          </p:nvPr>
        </p:nvGraphicFramePr>
        <p:xfrm>
          <a:off x="78669" y="1132292"/>
          <a:ext cx="118799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73"/>
                <a:gridCol w="1851343"/>
                <a:gridCol w="1250526"/>
                <a:gridCol w="1250526"/>
                <a:gridCol w="1250526"/>
                <a:gridCol w="1250526"/>
                <a:gridCol w="1250526"/>
                <a:gridCol w="1250526"/>
                <a:gridCol w="1250526"/>
              </a:tblGrid>
              <a:tr h="512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指定区域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盘点总数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盘点完成数量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DPMO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创建人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-A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1-1-A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盘点任务查看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88881"/>
              </p:ext>
            </p:extLst>
          </p:nvPr>
        </p:nvGraphicFramePr>
        <p:xfrm>
          <a:off x="45618" y="1169193"/>
          <a:ext cx="11790780" cy="927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591"/>
                <a:gridCol w="2237038"/>
                <a:gridCol w="1511051"/>
                <a:gridCol w="1511051"/>
                <a:gridCol w="1739999"/>
                <a:gridCol w="1739999"/>
                <a:gridCol w="1511051"/>
              </a:tblGrid>
              <a:tr h="512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指定区域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盘点总数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盘点完成数量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DPMO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48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B00001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无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3194" y="642790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一轮盘点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5000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1898008" y="642790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二轮盘</a:t>
            </a:r>
            <a:r>
              <a:rPr lang="zh-CN" altLang="en-US" sz="1600" b="1" dirty="0"/>
              <a:t>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879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盘点任务查看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85" y="236460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指定盘点人员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79640" y="2845685"/>
            <a:ext cx="21918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蒋依依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28730"/>
              </p:ext>
            </p:extLst>
          </p:nvPr>
        </p:nvGraphicFramePr>
        <p:xfrm>
          <a:off x="111720" y="3760519"/>
          <a:ext cx="11880000" cy="27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440000"/>
                <a:gridCol w="1440000"/>
                <a:gridCol w="2160000"/>
                <a:gridCol w="2160000"/>
                <a:gridCol w="2880000"/>
              </a:tblGrid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货位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盘点人员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货位状态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创建方式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货位正确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2-1-A001-019B01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货位错误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问题员工操作货位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2-1-A001-019C01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2-1-A001-019D01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2-1-A001-020F03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盘点正确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2-1-A001-020A01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柳依依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等待盘点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2016/12/11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15:00:21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2016/11/13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13:01:21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一周内货位操作数量大于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次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5618" y="333782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盘点详情</a:t>
            </a:r>
            <a:endParaRPr lang="zh-CN" altLang="en-US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574658" y="2812664"/>
            <a:ext cx="412750" cy="407020"/>
            <a:chOff x="2667000" y="2266950"/>
            <a:chExt cx="412750" cy="407020"/>
          </a:xfrm>
        </p:grpSpPr>
        <p:sp>
          <p:nvSpPr>
            <p:cNvPr id="3" name="椭圆 2"/>
            <p:cNvSpPr/>
            <p:nvPr/>
          </p:nvSpPr>
          <p:spPr>
            <a:xfrm>
              <a:off x="2667000" y="2266950"/>
              <a:ext cx="412750" cy="4070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加号 4"/>
            <p:cNvSpPr/>
            <p:nvPr/>
          </p:nvSpPr>
          <p:spPr>
            <a:xfrm>
              <a:off x="2713133" y="2316258"/>
              <a:ext cx="298450" cy="28637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143194" y="642790"/>
            <a:ext cx="1669410" cy="436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一轮盘点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5000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1898008" y="642790"/>
            <a:ext cx="1669410" cy="43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/>
              <a:t>二轮盘</a:t>
            </a:r>
            <a:r>
              <a:rPr lang="zh-CN" altLang="en-US" sz="1600" b="1" dirty="0"/>
              <a:t>点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10</a:t>
            </a:r>
            <a:r>
              <a:rPr lang="zh-CN" altLang="en-US" sz="1600" b="1" dirty="0" smtClean="0"/>
              <a:t>）</a:t>
            </a:r>
            <a:endParaRPr lang="zh-CN" altLang="en-US" sz="1200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36613"/>
              </p:ext>
            </p:extLst>
          </p:nvPr>
        </p:nvGraphicFramePr>
        <p:xfrm>
          <a:off x="78669" y="1106165"/>
          <a:ext cx="118799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73"/>
                <a:gridCol w="1720064"/>
                <a:gridCol w="1266940"/>
                <a:gridCol w="1112703"/>
                <a:gridCol w="1487278"/>
                <a:gridCol w="1476260"/>
                <a:gridCol w="1040728"/>
                <a:gridCol w="1250526"/>
                <a:gridCol w="1250526"/>
              </a:tblGrid>
              <a:tr h="512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指定区域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盘点总数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盘点完成数量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差异货位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DPMO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创建人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A00001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周盘点任务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-A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1-1-A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666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2016/11/12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13:20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张三三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036" y="2140878"/>
            <a:ext cx="8405870" cy="2253321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tx1"/>
                </a:solidFill>
              </a:rPr>
              <a:t>掉落商品配置界面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801</Words>
  <Application>Microsoft Office PowerPoint</Application>
  <PresentationFormat>宽屏</PresentationFormat>
  <Paragraphs>362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盘点任务创建</vt:lpstr>
      <vt:lpstr>盘点任务创建</vt:lpstr>
      <vt:lpstr>盘点任务创建</vt:lpstr>
      <vt:lpstr>盘点任务查看</vt:lpstr>
      <vt:lpstr>盘点任务查看</vt:lpstr>
      <vt:lpstr>盘点任务查看</vt:lpstr>
      <vt:lpstr>盘点任务查看</vt:lpstr>
      <vt:lpstr>盘点任务查看</vt:lpstr>
      <vt:lpstr>掉落商品配置界面</vt:lpstr>
      <vt:lpstr>掉落商品处理配置界面</vt:lpstr>
      <vt:lpstr>掉落商品查询界面</vt:lpstr>
      <vt:lpstr>掉落商品处理查询页面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mes</cp:lastModifiedBy>
  <cp:revision>48</cp:revision>
  <dcterms:created xsi:type="dcterms:W3CDTF">2016-11-29T05:13:23Z</dcterms:created>
  <dcterms:modified xsi:type="dcterms:W3CDTF">2016-12-30T10:08:30Z</dcterms:modified>
</cp:coreProperties>
</file>