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40" r:id="rId4"/>
    <p:sldId id="307" r:id="rId5"/>
    <p:sldId id="305" r:id="rId6"/>
    <p:sldId id="282" r:id="rId7"/>
    <p:sldId id="304" r:id="rId8"/>
    <p:sldId id="306" r:id="rId9"/>
    <p:sldId id="308" r:id="rId10"/>
    <p:sldId id="342" r:id="rId11"/>
    <p:sldId id="343" r:id="rId12"/>
    <p:sldId id="337" r:id="rId13"/>
    <p:sldId id="309" r:id="rId14"/>
    <p:sldId id="310" r:id="rId15"/>
    <p:sldId id="311" r:id="rId16"/>
    <p:sldId id="314" r:id="rId17"/>
    <p:sldId id="312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6" r:id="rId27"/>
    <p:sldId id="324" r:id="rId28"/>
    <p:sldId id="327" r:id="rId29"/>
    <p:sldId id="341" r:id="rId30"/>
    <p:sldId id="328" r:id="rId31"/>
    <p:sldId id="329" r:id="rId32"/>
    <p:sldId id="330" r:id="rId33"/>
    <p:sldId id="331" r:id="rId34"/>
    <p:sldId id="347" r:id="rId35"/>
    <p:sldId id="344" r:id="rId36"/>
    <p:sldId id="345" r:id="rId37"/>
    <p:sldId id="346" r:id="rId38"/>
    <p:sldId id="333" r:id="rId39"/>
    <p:sldId id="332" r:id="rId40"/>
    <p:sldId id="334" r:id="rId41"/>
    <p:sldId id="335" r:id="rId42"/>
    <p:sldId id="336" r:id="rId43"/>
    <p:sldId id="338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0" autoAdjust="0"/>
    <p:restoredTop sz="90975" autoAdjust="0"/>
  </p:normalViewPr>
  <p:slideViewPr>
    <p:cSldViewPr snapToGrid="0">
      <p:cViewPr varScale="1">
        <p:scale>
          <a:sx n="104" d="100"/>
          <a:sy n="104" d="100"/>
        </p:scale>
        <p:origin x="71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F96C7-C65D-459B-B73D-1D452CF4B0F2}" type="datetimeFigureOut">
              <a:rPr lang="zh-CN" altLang="en-US" smtClean="0"/>
              <a:t>2017/2/14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DE1F8-C98E-46E9-82FC-625B64438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DE1F8-C98E-46E9-82FC-625B644388A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7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DE1F8-C98E-46E9-82FC-625B644388A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4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DE1F8-C98E-46E9-82FC-625B644388A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48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DE1F8-C98E-46E9-82FC-625B644388A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318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DE1F8-C98E-46E9-82FC-625B644388A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14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AC70F-9648-4BBB-9C64-3235B48C5270}" type="datetimeFigureOut">
              <a:rPr lang="zh-CN" altLang="en-US" smtClean="0"/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0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AC70F-9648-4BBB-9C64-3235B48C5270}" type="datetimeFigureOut">
              <a:rPr lang="zh-CN" altLang="en-US" smtClean="0"/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5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AC70F-9648-4BBB-9C64-3235B48C5270}" type="datetimeFigureOut">
              <a:rPr lang="zh-CN" altLang="en-US" smtClean="0"/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198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AC70F-9648-4BBB-9C64-3235B48C5270}" type="datetimeFigureOut">
              <a:rPr lang="zh-CN" altLang="en-US" smtClean="0"/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9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480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AC70F-9648-4BBB-9C64-3235B48C5270}" type="datetimeFigureOut">
              <a:rPr lang="zh-CN" altLang="en-US" smtClean="0"/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0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AC70F-9648-4BBB-9C64-3235B48C5270}" type="datetimeFigureOut">
              <a:rPr lang="zh-CN" altLang="en-US" smtClean="0"/>
              <a:t>2017/2/14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7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AC70F-9648-4BBB-9C64-3235B48C5270}" type="datetimeFigureOut">
              <a:rPr lang="zh-CN" altLang="en-US" smtClean="0"/>
              <a:t>2017/2/14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3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AC70F-9648-4BBB-9C64-3235B48C5270}" type="datetimeFigureOut">
              <a:rPr lang="zh-CN" altLang="en-US" smtClean="0"/>
              <a:t>2017/2/14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7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AC70F-9648-4BBB-9C64-3235B48C5270}" type="datetimeFigureOut">
              <a:rPr lang="zh-CN" altLang="en-US" smtClean="0"/>
              <a:t>2017/2/14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7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AC70F-9648-4BBB-9C64-3235B48C5270}" type="datetimeFigureOut">
              <a:rPr lang="zh-CN" altLang="en-US" smtClean="0"/>
              <a:t>2017/2/14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1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AC70F-9648-4BBB-9C64-3235B48C5270}" type="datetimeFigureOut">
              <a:rPr lang="zh-CN" altLang="en-US" smtClean="0"/>
              <a:t>2017/2/14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4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20549"/>
            <a:ext cx="10515600" cy="395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0867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2001" y="529415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2001" y="529415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请输入登录信息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2001" y="1264185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请输入工卡信息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0566" r="9109"/>
          <a:stretch/>
        </p:blipFill>
        <p:spPr>
          <a:xfrm>
            <a:off x="1383493" y="1760517"/>
            <a:ext cx="1075995" cy="16083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4244" y="3591270"/>
            <a:ext cx="2042056" cy="395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14435" t="20236" r="6639" b="25091"/>
          <a:stretch/>
        </p:blipFill>
        <p:spPr>
          <a:xfrm>
            <a:off x="1566420" y="3018953"/>
            <a:ext cx="697705" cy="22592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56266" y="4318649"/>
            <a:ext cx="569387" cy="3231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  <p:sp>
        <p:nvSpPr>
          <p:cNvPr id="11" name="矩形 10"/>
          <p:cNvSpPr/>
          <p:nvPr/>
        </p:nvSpPr>
        <p:spPr>
          <a:xfrm>
            <a:off x="3833753" y="529415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33753" y="529415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请输入登录信息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833753" y="1264185"/>
            <a:ext cx="326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欢迎张三三进入系统</a:t>
            </a:r>
            <a:endParaRPr lang="en-US" altLang="zh-CN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请输入密码</a:t>
            </a:r>
            <a:endParaRPr lang="en-US" altLang="zh-CN" sz="1600" dirty="0">
              <a:latin typeface="+mn-ea"/>
            </a:endParaRPr>
          </a:p>
          <a:p>
            <a:pPr algn="ctr"/>
            <a:endParaRPr lang="zh-CN" altLang="en-US" sz="1600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83874" y="4002066"/>
            <a:ext cx="2042056" cy="395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59999" y="2239059"/>
            <a:ext cx="1751854" cy="16467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652" y="2239059"/>
            <a:ext cx="1334527" cy="137279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251232" y="4690563"/>
            <a:ext cx="569387" cy="3231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243537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81552"/>
            <a:ext cx="12192000" cy="1962487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/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324298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3098" y="80483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7166" y="2755357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轮盘点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7166" y="2106761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轮盘点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3098" y="804837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欢迎张三三进入盘点系统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3098" y="1539607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请选择日常盘点类型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14958" y="2063512"/>
            <a:ext cx="3199329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7166" y="3377985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轮盘点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6149" y="4600191"/>
            <a:ext cx="3228170" cy="10772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备注信息不显示在屏幕上：系统有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次或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轮盘点，且员工有相应权限才可以显示，如果缺少任何一条则不显示。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16990" y="80483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61058" y="2755357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扫描临近货位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61058" y="2106761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系统自动分配任务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16990" y="804837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欢迎张三三进入盘点系统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816990" y="1539607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请选择日常盘点模式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878850" y="2063512"/>
            <a:ext cx="3199329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50041" y="4600191"/>
            <a:ext cx="3228170" cy="132343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系统自动分配任务：进入后系统自行分配货位进行盘点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扫描临近货位：系统根据扫描货位位置确认任务分配区域</a:t>
            </a:r>
          </a:p>
        </p:txBody>
      </p:sp>
      <p:sp>
        <p:nvSpPr>
          <p:cNvPr id="23" name="矩形 22"/>
          <p:cNvSpPr/>
          <p:nvPr/>
        </p:nvSpPr>
        <p:spPr>
          <a:xfrm>
            <a:off x="3493940" y="80483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538008" y="2755357"/>
            <a:ext cx="319932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周盘点任务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538008" y="2106761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周盘点任务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93940" y="804837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欢迎张三三进入盘点系统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493940" y="1539607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请选择进入盘点任务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538008" y="3367719"/>
            <a:ext cx="319932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周盘点任务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538008" y="3980081"/>
            <a:ext cx="319932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周盘点任务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3493940" y="2026842"/>
            <a:ext cx="3199329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157832" y="80483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201899" y="3904745"/>
            <a:ext cx="3199330" cy="14227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此任务目前已经有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人正在盘点，无法直接分配盘点任务，请重新选择模式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201900" y="2755357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扫描临近货位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201900" y="2106761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系统自动分配任务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157832" y="804837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欢迎张三三进入盘点系统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157832" y="1539607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请选择日常盘点模式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10219692" y="2063512"/>
            <a:ext cx="3199329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478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0889"/>
            <a:ext cx="12721590" cy="395163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dirty="0"/>
              <a:t>热键</a:t>
            </a:r>
          </a:p>
        </p:txBody>
      </p:sp>
    </p:spTree>
    <p:extLst>
      <p:ext uri="{BB962C8B-B14F-4D97-AF65-F5344CB8AC3E}">
        <p14:creationId xmlns:p14="http://schemas.microsoft.com/office/powerpoint/2010/main" val="315736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热键</a:t>
            </a:r>
            <a:r>
              <a:rPr lang="en-US" altLang="zh-CN" dirty="0"/>
              <a:t>-</a:t>
            </a:r>
            <a:r>
              <a:rPr lang="zh-CN" altLang="en-US" dirty="0"/>
              <a:t>货位无法扫描</a:t>
            </a:r>
          </a:p>
        </p:txBody>
      </p:sp>
      <p:sp>
        <p:nvSpPr>
          <p:cNvPr id="3" name="矩形 2"/>
          <p:cNvSpPr/>
          <p:nvPr/>
        </p:nvSpPr>
        <p:spPr>
          <a:xfrm>
            <a:off x="385590" y="66161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5590" y="661617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590" y="119980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916" y="602674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sp>
        <p:nvSpPr>
          <p:cNvPr id="7" name="矩形 6"/>
          <p:cNvSpPr/>
          <p:nvPr/>
        </p:nvSpPr>
        <p:spPr>
          <a:xfrm>
            <a:off x="399566" y="1617003"/>
            <a:ext cx="3258656" cy="956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"/>
          <p:cNvSpPr txBox="1"/>
          <p:nvPr/>
        </p:nvSpPr>
        <p:spPr>
          <a:xfrm>
            <a:off x="724340" y="1712677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1-2-A056-019C01</a:t>
            </a:r>
          </a:p>
        </p:txBody>
      </p:sp>
      <p:sp>
        <p:nvSpPr>
          <p:cNvPr id="9" name="矩形 8"/>
          <p:cNvSpPr/>
          <p:nvPr/>
        </p:nvSpPr>
        <p:spPr>
          <a:xfrm>
            <a:off x="395753" y="2208821"/>
            <a:ext cx="3248494" cy="902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02825" y="1623711"/>
            <a:ext cx="2464837" cy="3424045"/>
            <a:chOff x="574955" y="1423376"/>
            <a:chExt cx="2464837" cy="3424045"/>
          </a:xfrm>
        </p:grpSpPr>
        <p:sp>
          <p:nvSpPr>
            <p:cNvPr id="11" name="矩形 10"/>
            <p:cNvSpPr/>
            <p:nvPr/>
          </p:nvSpPr>
          <p:spPr>
            <a:xfrm>
              <a:off x="574955" y="1423376"/>
              <a:ext cx="2464837" cy="3424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4955" y="1429114"/>
              <a:ext cx="2464837" cy="506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盘点菜单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76880" y="2174578"/>
              <a:ext cx="158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热键号码：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7618" y="2554327"/>
              <a:ext cx="178796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货位无法扫描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信息查询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报告暗灯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停止盘点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34954" y="4471331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08551" y="4477864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57122" y="2176768"/>
              <a:ext cx="937691" cy="29735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3750325" y="66161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750325" y="661617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文本框 4"/>
          <p:cNvSpPr txBox="1"/>
          <p:nvPr/>
        </p:nvSpPr>
        <p:spPr>
          <a:xfrm>
            <a:off x="3750325" y="119980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70651" y="602674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sp>
        <p:nvSpPr>
          <p:cNvPr id="37" name="矩形 36"/>
          <p:cNvSpPr/>
          <p:nvPr/>
        </p:nvSpPr>
        <p:spPr>
          <a:xfrm>
            <a:off x="3764301" y="1617003"/>
            <a:ext cx="3258656" cy="3982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4"/>
          <p:cNvSpPr txBox="1"/>
          <p:nvPr/>
        </p:nvSpPr>
        <p:spPr>
          <a:xfrm>
            <a:off x="4394735" y="1592538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1-2-A056-019C01</a:t>
            </a:r>
          </a:p>
        </p:txBody>
      </p:sp>
      <p:sp>
        <p:nvSpPr>
          <p:cNvPr id="39" name="矩形 38"/>
          <p:cNvSpPr/>
          <p:nvPr/>
        </p:nvSpPr>
        <p:spPr>
          <a:xfrm>
            <a:off x="4961565" y="2174342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15060" y="66161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115060" y="661617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文本框 4"/>
          <p:cNvSpPr txBox="1"/>
          <p:nvPr/>
        </p:nvSpPr>
        <p:spPr>
          <a:xfrm>
            <a:off x="7115060" y="119980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35386" y="602674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1-2-A056-019E01</a:t>
            </a:r>
          </a:p>
        </p:txBody>
      </p:sp>
      <p:sp>
        <p:nvSpPr>
          <p:cNvPr id="44" name="矩形 43"/>
          <p:cNvSpPr/>
          <p:nvPr/>
        </p:nvSpPr>
        <p:spPr>
          <a:xfrm>
            <a:off x="7129036" y="1617003"/>
            <a:ext cx="3258656" cy="95674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"/>
          <p:cNvSpPr txBox="1"/>
          <p:nvPr/>
        </p:nvSpPr>
        <p:spPr>
          <a:xfrm>
            <a:off x="7453810" y="1712677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1-2-A056-019B01</a:t>
            </a:r>
          </a:p>
        </p:txBody>
      </p:sp>
      <p:sp>
        <p:nvSpPr>
          <p:cNvPr id="46" name="矩形 45"/>
          <p:cNvSpPr/>
          <p:nvPr/>
        </p:nvSpPr>
        <p:spPr>
          <a:xfrm>
            <a:off x="7125223" y="2197804"/>
            <a:ext cx="3248494" cy="9023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125223" y="2679326"/>
            <a:ext cx="3248495" cy="10160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已完成货位盘点：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u="sng" dirty="0"/>
              <a:t>1-2-A056-019C01</a:t>
            </a:r>
          </a:p>
        </p:txBody>
      </p:sp>
    </p:spTree>
    <p:extLst>
      <p:ext uri="{BB962C8B-B14F-4D97-AF65-F5344CB8AC3E}">
        <p14:creationId xmlns:p14="http://schemas.microsoft.com/office/powerpoint/2010/main" val="248342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热键</a:t>
            </a:r>
            <a:r>
              <a:rPr lang="en-US" altLang="zh-CN" dirty="0"/>
              <a:t>-</a:t>
            </a:r>
            <a:r>
              <a:rPr lang="zh-CN" altLang="en-US" dirty="0"/>
              <a:t>信息查询</a:t>
            </a:r>
          </a:p>
        </p:txBody>
      </p:sp>
      <p:sp>
        <p:nvSpPr>
          <p:cNvPr id="3" name="矩形 2"/>
          <p:cNvSpPr/>
          <p:nvPr/>
        </p:nvSpPr>
        <p:spPr>
          <a:xfrm>
            <a:off x="385590" y="66161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5590" y="661617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590" y="119980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916" y="602674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sp>
        <p:nvSpPr>
          <p:cNvPr id="7" name="矩形 6"/>
          <p:cNvSpPr/>
          <p:nvPr/>
        </p:nvSpPr>
        <p:spPr>
          <a:xfrm>
            <a:off x="399566" y="1617003"/>
            <a:ext cx="3258656" cy="956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"/>
          <p:cNvSpPr txBox="1"/>
          <p:nvPr/>
        </p:nvSpPr>
        <p:spPr>
          <a:xfrm>
            <a:off x="724340" y="1712677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1-2-A056-019C01</a:t>
            </a:r>
          </a:p>
        </p:txBody>
      </p:sp>
      <p:sp>
        <p:nvSpPr>
          <p:cNvPr id="9" name="矩形 8"/>
          <p:cNvSpPr/>
          <p:nvPr/>
        </p:nvSpPr>
        <p:spPr>
          <a:xfrm>
            <a:off x="395753" y="2208821"/>
            <a:ext cx="3248494" cy="902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02825" y="1623711"/>
            <a:ext cx="2464837" cy="3424045"/>
            <a:chOff x="574955" y="1423376"/>
            <a:chExt cx="2464837" cy="3424045"/>
          </a:xfrm>
        </p:grpSpPr>
        <p:sp>
          <p:nvSpPr>
            <p:cNvPr id="11" name="矩形 10"/>
            <p:cNvSpPr/>
            <p:nvPr/>
          </p:nvSpPr>
          <p:spPr>
            <a:xfrm>
              <a:off x="574955" y="1423376"/>
              <a:ext cx="2464837" cy="3424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4955" y="1429114"/>
              <a:ext cx="2464837" cy="506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盘点菜单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76880" y="2174578"/>
              <a:ext cx="158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热键号码：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7618" y="2554327"/>
              <a:ext cx="178796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货位无法扫描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信息查询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报告暗灯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停止盘点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34954" y="4471331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08551" y="4477864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57122" y="2176768"/>
              <a:ext cx="937691" cy="29735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846172" y="661617"/>
            <a:ext cx="3290133" cy="5800295"/>
            <a:chOff x="3846172" y="661617"/>
            <a:chExt cx="3290133" cy="5800295"/>
          </a:xfrm>
        </p:grpSpPr>
        <p:sp>
          <p:nvSpPr>
            <p:cNvPr id="48" name="文本框 47"/>
            <p:cNvSpPr txBox="1"/>
            <p:nvPr/>
          </p:nvSpPr>
          <p:spPr>
            <a:xfrm>
              <a:off x="3857323" y="4671666"/>
              <a:ext cx="3278982" cy="55399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继续盘点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846172" y="661617"/>
              <a:ext cx="3278982" cy="5800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46172" y="862987"/>
              <a:ext cx="32789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/>
                <a:t>信息</a:t>
              </a:r>
            </a:p>
          </p:txBody>
        </p:sp>
        <p:sp>
          <p:nvSpPr>
            <p:cNvPr id="51" name="文本框 4"/>
            <p:cNvSpPr txBox="1"/>
            <p:nvPr/>
          </p:nvSpPr>
          <p:spPr>
            <a:xfrm>
              <a:off x="4272100" y="1317764"/>
              <a:ext cx="283102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/>
                <a:t>用        户：孙萌萌</a:t>
              </a:r>
              <a:endParaRPr lang="en-US" altLang="zh-CN" sz="1600" dirty="0"/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盘点任务：日常一轮盘点</a:t>
              </a:r>
              <a:r>
                <a:rPr lang="en-US" altLang="zh-CN" sz="1600" dirty="0"/>
                <a:t>-28</a:t>
              </a:r>
              <a:r>
                <a:rPr lang="zh-CN" altLang="en-US" sz="1600" dirty="0"/>
                <a:t>周盘点任务</a:t>
              </a:r>
              <a:r>
                <a:rPr lang="en-US" altLang="zh-CN" sz="1600" dirty="0"/>
                <a:t>-A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盘点类型：系统</a:t>
              </a:r>
              <a:r>
                <a:rPr lang="en-US" altLang="zh-CN" sz="1600" dirty="0"/>
                <a:t>1</a:t>
              </a:r>
              <a:r>
                <a:rPr lang="zh-CN" altLang="en-US" sz="1600" dirty="0"/>
                <a:t>轮盘点</a:t>
              </a:r>
              <a:endParaRPr lang="en-US" altLang="zh-CN" sz="1600" dirty="0"/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盘点总量：</a:t>
              </a:r>
              <a:r>
                <a:rPr lang="en-US" altLang="zh-CN" sz="1600" dirty="0"/>
                <a:t>2000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已盘点货位：</a:t>
              </a:r>
              <a:r>
                <a:rPr lang="en-US" altLang="zh-CN" sz="1600" dirty="0"/>
                <a:t>199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盘点时间：</a:t>
              </a:r>
              <a:r>
                <a:rPr lang="en-US" altLang="zh-CN" sz="1600" dirty="0"/>
                <a:t>1</a:t>
              </a:r>
              <a:r>
                <a:rPr lang="zh-CN" altLang="en-US" sz="1600" dirty="0"/>
                <a:t>小时</a:t>
              </a:r>
              <a:endParaRPr lang="en-US" altLang="zh-CN" sz="1600" dirty="0"/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盘点效率：</a:t>
              </a:r>
              <a:r>
                <a:rPr lang="en-US" altLang="zh-CN" sz="1600" dirty="0"/>
                <a:t>199</a:t>
              </a:r>
              <a:r>
                <a:rPr lang="zh-CN" altLang="en-US" sz="1600" dirty="0"/>
                <a:t>个</a:t>
              </a:r>
              <a:r>
                <a:rPr lang="en-US" altLang="zh-CN" sz="1600" dirty="0"/>
                <a:t>/</a:t>
              </a:r>
              <a:r>
                <a:rPr lang="zh-CN" altLang="en-US" sz="1600" dirty="0"/>
                <a:t>小时</a:t>
              </a:r>
              <a:endParaRPr lang="en-US" altLang="zh-CN" sz="1600" dirty="0"/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盘点差异货位：</a:t>
              </a:r>
              <a:r>
                <a:rPr lang="en-US" altLang="zh-CN" sz="1600" dirty="0"/>
                <a:t>2</a:t>
              </a:r>
              <a:r>
                <a:rPr lang="zh-CN" altLang="en-US" sz="1600" dirty="0"/>
                <a:t>个</a:t>
              </a:r>
              <a:endParaRPr lang="en-US" altLang="zh-CN" sz="1600" dirty="0"/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下一货位：</a:t>
              </a:r>
              <a:r>
                <a:rPr lang="en-US" altLang="zh-CN" sz="1600" dirty="0"/>
                <a:t>1-2-A056-019B01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292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热键</a:t>
            </a:r>
            <a:r>
              <a:rPr lang="en-US" altLang="zh-CN" dirty="0"/>
              <a:t>-</a:t>
            </a:r>
            <a:r>
              <a:rPr lang="zh-CN" altLang="en-US" dirty="0"/>
              <a:t>报告暗灯</a:t>
            </a:r>
          </a:p>
        </p:txBody>
      </p:sp>
      <p:sp>
        <p:nvSpPr>
          <p:cNvPr id="3" name="矩形 2"/>
          <p:cNvSpPr/>
          <p:nvPr/>
        </p:nvSpPr>
        <p:spPr>
          <a:xfrm>
            <a:off x="385590" y="66161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5590" y="661617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590" y="119980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916" y="602674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sp>
        <p:nvSpPr>
          <p:cNvPr id="7" name="矩形 6"/>
          <p:cNvSpPr/>
          <p:nvPr/>
        </p:nvSpPr>
        <p:spPr>
          <a:xfrm>
            <a:off x="399566" y="1617003"/>
            <a:ext cx="3258656" cy="956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"/>
          <p:cNvSpPr txBox="1"/>
          <p:nvPr/>
        </p:nvSpPr>
        <p:spPr>
          <a:xfrm>
            <a:off x="724340" y="1712677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1-2-A056-019C01</a:t>
            </a:r>
          </a:p>
        </p:txBody>
      </p:sp>
      <p:sp>
        <p:nvSpPr>
          <p:cNvPr id="9" name="矩形 8"/>
          <p:cNvSpPr/>
          <p:nvPr/>
        </p:nvSpPr>
        <p:spPr>
          <a:xfrm>
            <a:off x="395753" y="2208821"/>
            <a:ext cx="3248494" cy="902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02825" y="1623711"/>
            <a:ext cx="2464837" cy="3424045"/>
            <a:chOff x="574955" y="1423376"/>
            <a:chExt cx="2464837" cy="3424045"/>
          </a:xfrm>
        </p:grpSpPr>
        <p:sp>
          <p:nvSpPr>
            <p:cNvPr id="11" name="矩形 10"/>
            <p:cNvSpPr/>
            <p:nvPr/>
          </p:nvSpPr>
          <p:spPr>
            <a:xfrm>
              <a:off x="574955" y="1423376"/>
              <a:ext cx="2464837" cy="3424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4955" y="1429114"/>
              <a:ext cx="2464837" cy="506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盘点菜单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76880" y="2174578"/>
              <a:ext cx="158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热键号码：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7618" y="2554327"/>
              <a:ext cx="178796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货位无法扫描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信息查询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报告暗灯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停止盘点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34954" y="4471331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08551" y="4477864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57122" y="2176768"/>
              <a:ext cx="937691" cy="29735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9030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386457"/>
            <a:ext cx="7886700" cy="13023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货位条码无法扫描</a:t>
            </a:r>
          </a:p>
        </p:txBody>
      </p:sp>
    </p:spTree>
    <p:extLst>
      <p:ext uri="{BB962C8B-B14F-4D97-AF65-F5344CB8AC3E}">
        <p14:creationId xmlns:p14="http://schemas.microsoft.com/office/powerpoint/2010/main" val="316278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310623" y="888451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310623" y="142664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确定需要报告的暗灯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290297" y="6253580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14" name="矩形 13"/>
          <p:cNvSpPr/>
          <p:nvPr/>
        </p:nvSpPr>
        <p:spPr>
          <a:xfrm>
            <a:off x="3046822" y="888451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4"/>
          <p:cNvSpPr txBox="1"/>
          <p:nvPr/>
        </p:nvSpPr>
        <p:spPr>
          <a:xfrm>
            <a:off x="3046822" y="142664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确定扫描问题货位位置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67148" y="6253580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18" name="矩形 17"/>
          <p:cNvSpPr/>
          <p:nvPr/>
        </p:nvSpPr>
        <p:spPr>
          <a:xfrm>
            <a:off x="3378976" y="2054623"/>
            <a:ext cx="2677601" cy="31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378976" y="2060360"/>
            <a:ext cx="2677601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R-1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货位条码无法扫描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80901" y="2805824"/>
            <a:ext cx="158642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热键号码：</a:t>
            </a:r>
          </a:p>
        </p:txBody>
      </p:sp>
      <p:sp>
        <p:nvSpPr>
          <p:cNvPr id="21" name="矩形 20"/>
          <p:cNvSpPr/>
          <p:nvPr/>
        </p:nvSpPr>
        <p:spPr>
          <a:xfrm>
            <a:off x="3440283" y="3195284"/>
            <a:ext cx="2750907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扫描问题货位正上方货位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扫描问题货位正下方货位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扫描问题货位正左方货位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扫描问题货位正右方货位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28774" y="4890306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02371" y="4896839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61143" y="2808014"/>
            <a:ext cx="937691" cy="2973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28830" y="888451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"/>
          <p:cNvSpPr txBox="1"/>
          <p:nvPr/>
        </p:nvSpPr>
        <p:spPr>
          <a:xfrm>
            <a:off x="6428830" y="142664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扫描问题货位正上方货位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49156" y="6253580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50" name="矩形 49"/>
          <p:cNvSpPr/>
          <p:nvPr/>
        </p:nvSpPr>
        <p:spPr>
          <a:xfrm>
            <a:off x="9810838" y="88646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831164" y="625159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67" name="矩形 66"/>
          <p:cNvSpPr/>
          <p:nvPr/>
        </p:nvSpPr>
        <p:spPr>
          <a:xfrm>
            <a:off x="9836807" y="2813186"/>
            <a:ext cx="3243706" cy="10160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已成功标记货位：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1-2-A056-020C01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货位无法扫描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-310623" y="895552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041854" y="884130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28830" y="895552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810832" y="873750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文本框 4"/>
          <p:cNvSpPr txBox="1"/>
          <p:nvPr/>
        </p:nvSpPr>
        <p:spPr>
          <a:xfrm>
            <a:off x="9821856" y="137739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831164" y="1765196"/>
            <a:ext cx="3258656" cy="3982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4"/>
          <p:cNvSpPr txBox="1"/>
          <p:nvPr/>
        </p:nvSpPr>
        <p:spPr>
          <a:xfrm>
            <a:off x="10445079" y="175966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1-2-A056-019C01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3513" y="1982886"/>
            <a:ext cx="2754719" cy="3761222"/>
            <a:chOff x="4584028" y="1814659"/>
            <a:chExt cx="2754719" cy="3761222"/>
          </a:xfrm>
        </p:grpSpPr>
        <p:sp>
          <p:nvSpPr>
            <p:cNvPr id="37" name="矩形 36"/>
            <p:cNvSpPr/>
            <p:nvPr/>
          </p:nvSpPr>
          <p:spPr>
            <a:xfrm>
              <a:off x="4584028" y="1814659"/>
              <a:ext cx="2677601" cy="37612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584028" y="1820396"/>
              <a:ext cx="2677601" cy="506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报告暗灯菜单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4785953" y="2565860"/>
              <a:ext cx="158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热键号码：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4587840" y="2945609"/>
              <a:ext cx="2750907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货位条码无法扫描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货位存在残品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货位存在条码无法扫描商品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套装被拆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不全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套装组套错误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相似商品在相同货位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货位商品太满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货位存在安全隐患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货位需要检查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扫描枪存在问题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045313" y="5225887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118910" y="5232420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866195" y="2568050"/>
              <a:ext cx="937691" cy="29735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695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386457"/>
            <a:ext cx="7886700" cy="13023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</a:p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货位存在残品</a:t>
            </a:r>
          </a:p>
        </p:txBody>
      </p:sp>
    </p:spTree>
    <p:extLst>
      <p:ext uri="{BB962C8B-B14F-4D97-AF65-F5344CB8AC3E}">
        <p14:creationId xmlns:p14="http://schemas.microsoft.com/office/powerpoint/2010/main" val="3164768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44527" y="88697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4"/>
          <p:cNvSpPr txBox="1"/>
          <p:nvPr/>
        </p:nvSpPr>
        <p:spPr>
          <a:xfrm>
            <a:off x="-244527" y="142516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确定需要报告的暗灯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24201" y="6252103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20" name="矩形 19"/>
          <p:cNvSpPr/>
          <p:nvPr/>
        </p:nvSpPr>
        <p:spPr>
          <a:xfrm>
            <a:off x="3112918" y="88697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"/>
          <p:cNvSpPr txBox="1"/>
          <p:nvPr/>
        </p:nvSpPr>
        <p:spPr>
          <a:xfrm>
            <a:off x="3112918" y="142516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确定存在残品货位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33244" y="6252103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99" name="矩形 98"/>
          <p:cNvSpPr/>
          <p:nvPr/>
        </p:nvSpPr>
        <p:spPr>
          <a:xfrm>
            <a:off x="-231167" y="886222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21310" y="874800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487147" y="885621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4"/>
          <p:cNvSpPr txBox="1"/>
          <p:nvPr/>
        </p:nvSpPr>
        <p:spPr>
          <a:xfrm>
            <a:off x="6487147" y="142381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507473" y="6250750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92" name="矩形 91"/>
          <p:cNvSpPr/>
          <p:nvPr/>
        </p:nvSpPr>
        <p:spPr>
          <a:xfrm>
            <a:off x="6487147" y="1780590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93" name="文本框 4"/>
          <p:cNvSpPr txBox="1"/>
          <p:nvPr/>
        </p:nvSpPr>
        <p:spPr>
          <a:xfrm>
            <a:off x="6835667" y="1878575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1-2-A090-019B01</a:t>
            </a:r>
          </a:p>
        </p:txBody>
      </p:sp>
      <p:sp>
        <p:nvSpPr>
          <p:cNvPr id="94" name="矩形 93"/>
          <p:cNvSpPr/>
          <p:nvPr/>
        </p:nvSpPr>
        <p:spPr>
          <a:xfrm>
            <a:off x="6496063" y="2374719"/>
            <a:ext cx="3278982" cy="8231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506582" y="475027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在扫描货位前触发暗灯后的界面</a:t>
            </a:r>
          </a:p>
        </p:txBody>
      </p:sp>
      <p:sp>
        <p:nvSpPr>
          <p:cNvPr id="116" name="矩形 115"/>
          <p:cNvSpPr/>
          <p:nvPr/>
        </p:nvSpPr>
        <p:spPr>
          <a:xfrm>
            <a:off x="6507473" y="4685788"/>
            <a:ext cx="3243706" cy="10160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已成功标记货位：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1-2-A056-020B01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货位存在残品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06582" y="864420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852094" y="85303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4"/>
          <p:cNvSpPr txBox="1"/>
          <p:nvPr/>
        </p:nvSpPr>
        <p:spPr>
          <a:xfrm>
            <a:off x="9852094" y="139122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872420" y="6218163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78" name="矩形 77"/>
          <p:cNvSpPr/>
          <p:nvPr/>
        </p:nvSpPr>
        <p:spPr>
          <a:xfrm>
            <a:off x="9904038" y="1753690"/>
            <a:ext cx="3227032" cy="33241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4"/>
          <p:cNvSpPr txBox="1"/>
          <p:nvPr/>
        </p:nvSpPr>
        <p:spPr>
          <a:xfrm>
            <a:off x="10559622" y="171826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1-2-A090-019B01</a:t>
            </a:r>
          </a:p>
        </p:txBody>
      </p:sp>
      <p:sp>
        <p:nvSpPr>
          <p:cNvPr id="87" name="矩形 86"/>
          <p:cNvSpPr/>
          <p:nvPr/>
        </p:nvSpPr>
        <p:spPr>
          <a:xfrm>
            <a:off x="9878251" y="4661662"/>
            <a:ext cx="3243706" cy="10160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已成功标记货位：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1-2-A056-020B01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货位存在残品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9863144" y="475027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在扫描货位后触发暗灯后的界面</a:t>
            </a:r>
          </a:p>
        </p:txBody>
      </p:sp>
      <p:sp>
        <p:nvSpPr>
          <p:cNvPr id="101" name="矩形 100"/>
          <p:cNvSpPr/>
          <p:nvPr/>
        </p:nvSpPr>
        <p:spPr>
          <a:xfrm>
            <a:off x="9863144" y="852780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1130459" y="2353731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3929" y="1990671"/>
            <a:ext cx="2754719" cy="3761222"/>
            <a:chOff x="4584028" y="1814659"/>
            <a:chExt cx="2754719" cy="3761222"/>
          </a:xfrm>
        </p:grpSpPr>
        <p:sp>
          <p:nvSpPr>
            <p:cNvPr id="36" name="矩形 35"/>
            <p:cNvSpPr/>
            <p:nvPr/>
          </p:nvSpPr>
          <p:spPr>
            <a:xfrm>
              <a:off x="4584028" y="1814659"/>
              <a:ext cx="2677601" cy="37612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584028" y="1820396"/>
              <a:ext cx="2677601" cy="506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报告暗灯菜单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4785953" y="2565860"/>
              <a:ext cx="158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热键号码：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4587840" y="2945609"/>
              <a:ext cx="2750907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货位条码无法扫描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货位存在残品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货位存在条码无法扫描商品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套装被拆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不全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套装组套错误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相似商品在相同货位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货位商品太满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货位存在安全隐患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货位需要检查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扫描枪存在问题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7"/>
            <p:cNvSpPr txBox="1"/>
            <p:nvPr/>
          </p:nvSpPr>
          <p:spPr>
            <a:xfrm>
              <a:off x="5045313" y="5225887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8"/>
            <p:cNvSpPr txBox="1"/>
            <p:nvPr/>
          </p:nvSpPr>
          <p:spPr>
            <a:xfrm>
              <a:off x="6118910" y="5232420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866195" y="2568050"/>
              <a:ext cx="937691" cy="29735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608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732" y="85992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732" y="859922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请选择工作类型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63614"/>
              </p:ext>
            </p:extLst>
          </p:nvPr>
        </p:nvGraphicFramePr>
        <p:xfrm>
          <a:off x="562931" y="1592051"/>
          <a:ext cx="2438401" cy="3660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1-Inbound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2-Ountbound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3-Vendor Return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4-ICQA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5-Problem Solve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31306"/>
              </p:ext>
            </p:extLst>
          </p:nvPr>
        </p:nvGraphicFramePr>
        <p:xfrm>
          <a:off x="412914" y="5722078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458531" y="85992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58531" y="859922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请选择</a:t>
            </a:r>
            <a:r>
              <a:rPr lang="en-US" altLang="zh-CN" b="1" dirty="0"/>
              <a:t>ICQA</a:t>
            </a:r>
            <a:r>
              <a:rPr lang="zh-CN" altLang="en-US" b="1" dirty="0"/>
              <a:t>工作类型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32478"/>
              </p:ext>
            </p:extLst>
          </p:nvPr>
        </p:nvGraphicFramePr>
        <p:xfrm>
          <a:off x="3915730" y="1592051"/>
          <a:ext cx="2438401" cy="14640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掉落商品处理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55362"/>
              </p:ext>
            </p:extLst>
          </p:nvPr>
        </p:nvGraphicFramePr>
        <p:xfrm>
          <a:off x="3765713" y="5722078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6796421" y="85992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96421" y="859922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请选择盘点工作类型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75775"/>
              </p:ext>
            </p:extLst>
          </p:nvPr>
        </p:nvGraphicFramePr>
        <p:xfrm>
          <a:off x="7253620" y="1592051"/>
          <a:ext cx="2438401" cy="14640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日常盘点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系统盘点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32771"/>
              </p:ext>
            </p:extLst>
          </p:nvPr>
        </p:nvGraphicFramePr>
        <p:xfrm>
          <a:off x="7103603" y="5722078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3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386457"/>
            <a:ext cx="7886700" cy="13023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</a:p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货位存在无法扫描商品</a:t>
            </a:r>
          </a:p>
        </p:txBody>
      </p:sp>
    </p:spTree>
    <p:extLst>
      <p:ext uri="{BB962C8B-B14F-4D97-AF65-F5344CB8AC3E}">
        <p14:creationId xmlns:p14="http://schemas.microsoft.com/office/powerpoint/2010/main" val="2368955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31766" y="875688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4"/>
          <p:cNvSpPr txBox="1"/>
          <p:nvPr/>
        </p:nvSpPr>
        <p:spPr>
          <a:xfrm>
            <a:off x="-231766" y="141387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确定需要报告的暗灯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11440" y="6240817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20" name="矩形 19"/>
          <p:cNvSpPr/>
          <p:nvPr/>
        </p:nvSpPr>
        <p:spPr>
          <a:xfrm>
            <a:off x="3125679" y="875688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"/>
          <p:cNvSpPr txBox="1"/>
          <p:nvPr/>
        </p:nvSpPr>
        <p:spPr>
          <a:xfrm>
            <a:off x="3125679" y="141387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扫描存在条码无法扫描商品的货位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46005" y="6240817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109" name="矩形 108"/>
          <p:cNvSpPr/>
          <p:nvPr/>
        </p:nvSpPr>
        <p:spPr>
          <a:xfrm>
            <a:off x="-231167" y="886222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121310" y="874800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82525" y="591301"/>
            <a:ext cx="3308817" cy="6121342"/>
            <a:chOff x="9833309" y="553452"/>
            <a:chExt cx="3308817" cy="6121342"/>
          </a:xfrm>
        </p:grpSpPr>
        <p:sp>
          <p:nvSpPr>
            <p:cNvPr id="88" name="矩形 87"/>
            <p:cNvSpPr/>
            <p:nvPr/>
          </p:nvSpPr>
          <p:spPr>
            <a:xfrm>
              <a:off x="9836416" y="874499"/>
              <a:ext cx="3278982" cy="5800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4"/>
            <p:cNvSpPr txBox="1"/>
            <p:nvPr/>
          </p:nvSpPr>
          <p:spPr>
            <a:xfrm>
              <a:off x="9836416" y="1412690"/>
              <a:ext cx="3258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扫描货位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9856742" y="6239628"/>
              <a:ext cx="3258656" cy="4351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下一货位：</a:t>
              </a:r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2-1-A098-067E01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9836416" y="1769468"/>
              <a:ext cx="3278982" cy="8231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文本框 4"/>
            <p:cNvSpPr txBox="1"/>
            <p:nvPr/>
          </p:nvSpPr>
          <p:spPr>
            <a:xfrm>
              <a:off x="10184936" y="1867453"/>
              <a:ext cx="2382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/>
                <a:t>1-2-A090-019B01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9845332" y="2363597"/>
              <a:ext cx="3278982" cy="8231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9833309" y="553452"/>
              <a:ext cx="30572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在扫描货位前触发暗灯后的界面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56742" y="3113498"/>
              <a:ext cx="3243706" cy="101607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已成功标记货位：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1-2-A056-020B01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货位存在无法扫描商品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9863144" y="852780"/>
              <a:ext cx="3278982" cy="50617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>
                  <a:solidFill>
                    <a:schemeClr val="tx1"/>
                  </a:solidFill>
                </a:rPr>
                <a:t>日常一轮盘点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-28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周盘点任务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-A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843077" y="537752"/>
            <a:ext cx="3300463" cy="6143320"/>
            <a:chOff x="6462799" y="532329"/>
            <a:chExt cx="3300463" cy="6143320"/>
          </a:xfrm>
        </p:grpSpPr>
        <p:sp>
          <p:nvSpPr>
            <p:cNvPr id="70" name="矩形 69"/>
            <p:cNvSpPr/>
            <p:nvPr/>
          </p:nvSpPr>
          <p:spPr>
            <a:xfrm>
              <a:off x="6462799" y="875354"/>
              <a:ext cx="3278982" cy="5800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4"/>
            <p:cNvSpPr txBox="1"/>
            <p:nvPr/>
          </p:nvSpPr>
          <p:spPr>
            <a:xfrm>
              <a:off x="6462799" y="1413545"/>
              <a:ext cx="3258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输入数量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483125" y="6240483"/>
              <a:ext cx="3258656" cy="4351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下一货位：</a:t>
              </a:r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2-1-A098-067E01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6514743" y="1776010"/>
              <a:ext cx="3227032" cy="33241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4"/>
            <p:cNvSpPr txBox="1"/>
            <p:nvPr/>
          </p:nvSpPr>
          <p:spPr>
            <a:xfrm>
              <a:off x="7170327" y="1740588"/>
              <a:ext cx="2018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/>
                <a:t>1-2-A090-019B01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6488956" y="3122814"/>
              <a:ext cx="3243706" cy="101607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已成功标记货位：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1-2-A056-020B01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货位存在无法扫描商品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6462799" y="532329"/>
              <a:ext cx="30572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在扫描货位后触发暗灯后的界面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6484280" y="864420"/>
              <a:ext cx="3278982" cy="50617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>
                  <a:solidFill>
                    <a:schemeClr val="tx1"/>
                  </a:solidFill>
                </a:rPr>
                <a:t>日常一轮盘点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-28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周盘点任务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-A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7553009" y="2262193"/>
              <a:ext cx="876826" cy="3557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0528" y="1946066"/>
            <a:ext cx="2754719" cy="3761222"/>
            <a:chOff x="4584028" y="1814659"/>
            <a:chExt cx="2754719" cy="3761222"/>
          </a:xfrm>
        </p:grpSpPr>
        <p:sp>
          <p:nvSpPr>
            <p:cNvPr id="38" name="矩形 37"/>
            <p:cNvSpPr/>
            <p:nvPr/>
          </p:nvSpPr>
          <p:spPr>
            <a:xfrm>
              <a:off x="4584028" y="1814659"/>
              <a:ext cx="2677601" cy="37612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4584028" y="1820396"/>
              <a:ext cx="2677601" cy="506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报告暗灯菜单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4785953" y="2565860"/>
              <a:ext cx="158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热键号码：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4587840" y="2945609"/>
              <a:ext cx="2750907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货位条码无法扫描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货位存在残品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货位存在条码无法扫描商品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套装被拆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不全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套装组套错误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相似商品在相同货位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货位商品太满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货位存在安全隐患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货位需要检查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扫描枪存在问题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7"/>
            <p:cNvSpPr txBox="1"/>
            <p:nvPr/>
          </p:nvSpPr>
          <p:spPr>
            <a:xfrm>
              <a:off x="5045313" y="5225887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8"/>
            <p:cNvSpPr txBox="1"/>
            <p:nvPr/>
          </p:nvSpPr>
          <p:spPr>
            <a:xfrm>
              <a:off x="6118910" y="5232420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866195" y="2568050"/>
              <a:ext cx="937691" cy="29735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999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386457"/>
            <a:ext cx="7886700" cy="13023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</a:p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货位需要检查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806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376729" y="69727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"/>
          <p:cNvSpPr txBox="1"/>
          <p:nvPr/>
        </p:nvSpPr>
        <p:spPr>
          <a:xfrm>
            <a:off x="-376729" y="123546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确定需要报告的暗灯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-356403" y="606240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60" name="矩形 59"/>
          <p:cNvSpPr/>
          <p:nvPr/>
        </p:nvSpPr>
        <p:spPr>
          <a:xfrm>
            <a:off x="2980716" y="69727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4"/>
          <p:cNvSpPr txBox="1"/>
          <p:nvPr/>
        </p:nvSpPr>
        <p:spPr>
          <a:xfrm>
            <a:off x="2980716" y="123546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扫描需要检查的货位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001042" y="606240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117" name="矩形 116"/>
          <p:cNvSpPr/>
          <p:nvPr/>
        </p:nvSpPr>
        <p:spPr>
          <a:xfrm>
            <a:off x="-380556" y="708694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971921" y="697272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6317836" y="376225"/>
            <a:ext cx="3308817" cy="6121342"/>
            <a:chOff x="9833309" y="553452"/>
            <a:chExt cx="3308817" cy="6121342"/>
          </a:xfrm>
        </p:grpSpPr>
        <p:sp>
          <p:nvSpPr>
            <p:cNvPr id="122" name="矩形 121"/>
            <p:cNvSpPr/>
            <p:nvPr/>
          </p:nvSpPr>
          <p:spPr>
            <a:xfrm>
              <a:off x="9836416" y="874499"/>
              <a:ext cx="3278982" cy="5800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4"/>
            <p:cNvSpPr txBox="1"/>
            <p:nvPr/>
          </p:nvSpPr>
          <p:spPr>
            <a:xfrm>
              <a:off x="9836416" y="1412690"/>
              <a:ext cx="3258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扫描货位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9856742" y="6239628"/>
              <a:ext cx="3258656" cy="4351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下一货位：</a:t>
              </a:r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2-1-A098-067E01</a:t>
              </a:r>
            </a:p>
          </p:txBody>
        </p:sp>
        <p:sp>
          <p:nvSpPr>
            <p:cNvPr id="125" name="矩形 124"/>
            <p:cNvSpPr/>
            <p:nvPr/>
          </p:nvSpPr>
          <p:spPr>
            <a:xfrm>
              <a:off x="9836416" y="1769468"/>
              <a:ext cx="3278982" cy="8231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文本框 4"/>
            <p:cNvSpPr txBox="1"/>
            <p:nvPr/>
          </p:nvSpPr>
          <p:spPr>
            <a:xfrm>
              <a:off x="10184936" y="1867453"/>
              <a:ext cx="2382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/>
                <a:t>1-2-A090-019B01</a:t>
              </a:r>
            </a:p>
          </p:txBody>
        </p:sp>
        <p:sp>
          <p:nvSpPr>
            <p:cNvPr id="127" name="矩形 126"/>
            <p:cNvSpPr/>
            <p:nvPr/>
          </p:nvSpPr>
          <p:spPr>
            <a:xfrm>
              <a:off x="9845332" y="2363597"/>
              <a:ext cx="3278982" cy="8231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9833309" y="553452"/>
              <a:ext cx="30572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在扫描货位前触发暗灯后的界面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9856742" y="3113498"/>
              <a:ext cx="3243706" cy="101607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已成功标记货位：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1-2-A056-020B01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货位需要检查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9863144" y="852780"/>
              <a:ext cx="3278982" cy="50617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>
                  <a:solidFill>
                    <a:schemeClr val="tx1"/>
                  </a:solidFill>
                </a:rPr>
                <a:t>日常一轮盘点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-28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周盘点任务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-A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9678388" y="322676"/>
            <a:ext cx="3300463" cy="6143320"/>
            <a:chOff x="6462799" y="532329"/>
            <a:chExt cx="3300463" cy="6143320"/>
          </a:xfrm>
        </p:grpSpPr>
        <p:sp>
          <p:nvSpPr>
            <p:cNvPr id="132" name="矩形 131"/>
            <p:cNvSpPr/>
            <p:nvPr/>
          </p:nvSpPr>
          <p:spPr>
            <a:xfrm>
              <a:off x="6462799" y="875354"/>
              <a:ext cx="3278982" cy="5800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文本框 4"/>
            <p:cNvSpPr txBox="1"/>
            <p:nvPr/>
          </p:nvSpPr>
          <p:spPr>
            <a:xfrm>
              <a:off x="6462799" y="1413545"/>
              <a:ext cx="3258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输入数量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6483125" y="6240483"/>
              <a:ext cx="3258656" cy="4351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下一货位：</a:t>
              </a:r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2-1-A098-067E01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514743" y="1776010"/>
              <a:ext cx="3227032" cy="33241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文本框 4"/>
            <p:cNvSpPr txBox="1"/>
            <p:nvPr/>
          </p:nvSpPr>
          <p:spPr>
            <a:xfrm>
              <a:off x="7170327" y="1740588"/>
              <a:ext cx="2018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/>
                <a:t>1-2-A090-019B01</a:t>
              </a:r>
            </a:p>
          </p:txBody>
        </p:sp>
        <p:sp>
          <p:nvSpPr>
            <p:cNvPr id="137" name="矩形 136"/>
            <p:cNvSpPr/>
            <p:nvPr/>
          </p:nvSpPr>
          <p:spPr>
            <a:xfrm>
              <a:off x="6488956" y="3122814"/>
              <a:ext cx="3243706" cy="101607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已成功标记货位：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1-2-A056-020B01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货位需要检查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6462799" y="532329"/>
              <a:ext cx="30572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在扫描货位后触发暗灯后的界面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6484280" y="864420"/>
              <a:ext cx="3278982" cy="50617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>
                  <a:solidFill>
                    <a:schemeClr val="tx1"/>
                  </a:solidFill>
                </a:rPr>
                <a:t>日常一轮盘点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-28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周盘点任务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-A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7553009" y="2262193"/>
              <a:ext cx="876826" cy="3557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-104435" y="1898770"/>
            <a:ext cx="2754719" cy="3761222"/>
            <a:chOff x="4584028" y="1814659"/>
            <a:chExt cx="2754719" cy="3761222"/>
          </a:xfrm>
        </p:grpSpPr>
        <p:sp>
          <p:nvSpPr>
            <p:cNvPr id="38" name="矩形 37"/>
            <p:cNvSpPr/>
            <p:nvPr/>
          </p:nvSpPr>
          <p:spPr>
            <a:xfrm>
              <a:off x="4584028" y="1814659"/>
              <a:ext cx="2677601" cy="37612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4584028" y="1820396"/>
              <a:ext cx="2677601" cy="506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报告暗灯菜单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4785953" y="2565860"/>
              <a:ext cx="158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热键号码：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4587840" y="2945609"/>
              <a:ext cx="2750907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货位条码无法扫描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货位存在残品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货位存在条码无法扫描商品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套装被拆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不全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套装组套错误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相似商品在相同货位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货位商品太满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货位存在安全隐患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货位需要检查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扫描枪存在问题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7"/>
            <p:cNvSpPr txBox="1"/>
            <p:nvPr/>
          </p:nvSpPr>
          <p:spPr>
            <a:xfrm>
              <a:off x="5045313" y="5225887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8"/>
            <p:cNvSpPr txBox="1"/>
            <p:nvPr/>
          </p:nvSpPr>
          <p:spPr>
            <a:xfrm>
              <a:off x="6118910" y="5232420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866195" y="2568050"/>
              <a:ext cx="937691" cy="29735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0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386457"/>
            <a:ext cx="7886700" cy="13023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-10</a:t>
            </a:r>
          </a:p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扫描枪存在问题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473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85980" y="69727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4"/>
          <p:cNvSpPr txBox="1"/>
          <p:nvPr/>
        </p:nvSpPr>
        <p:spPr>
          <a:xfrm>
            <a:off x="85980" y="123546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确定需要报告的暗灯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6306" y="606240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80" name="矩形 79"/>
          <p:cNvSpPr/>
          <p:nvPr/>
        </p:nvSpPr>
        <p:spPr>
          <a:xfrm>
            <a:off x="3443425" y="69727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4"/>
          <p:cNvSpPr txBox="1"/>
          <p:nvPr/>
        </p:nvSpPr>
        <p:spPr>
          <a:xfrm>
            <a:off x="3443425" y="123546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扫描需要检查的货位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463751" y="606240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137" name="矩形 136"/>
          <p:cNvSpPr/>
          <p:nvPr/>
        </p:nvSpPr>
        <p:spPr>
          <a:xfrm>
            <a:off x="3788537" y="1863444"/>
            <a:ext cx="2677601" cy="31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3788537" y="1869181"/>
            <a:ext cx="2677601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R-5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扫描枪存在问题</a:t>
            </a:r>
          </a:p>
        </p:txBody>
      </p:sp>
      <p:sp>
        <p:nvSpPr>
          <p:cNvPr id="139" name="矩形 138"/>
          <p:cNvSpPr/>
          <p:nvPr/>
        </p:nvSpPr>
        <p:spPr>
          <a:xfrm>
            <a:off x="3990462" y="2614645"/>
            <a:ext cx="158642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热键号码：</a:t>
            </a:r>
          </a:p>
        </p:txBody>
      </p:sp>
      <p:sp>
        <p:nvSpPr>
          <p:cNvPr id="140" name="矩形 139"/>
          <p:cNvSpPr/>
          <p:nvPr/>
        </p:nvSpPr>
        <p:spPr>
          <a:xfrm>
            <a:off x="3792349" y="2994394"/>
            <a:ext cx="2750907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扫描商品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货位卡顿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扫描枪没有声音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扫描枪扫描光线问题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扫描枪出现乱码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4138335" y="4699127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5211932" y="4705660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070704" y="2616835"/>
            <a:ext cx="937691" cy="2973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811250" y="69727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4"/>
          <p:cNvSpPr txBox="1"/>
          <p:nvPr/>
        </p:nvSpPr>
        <p:spPr>
          <a:xfrm>
            <a:off x="6811250" y="123546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请输入问题扫描枪号码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831576" y="606240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</a:p>
        </p:txBody>
      </p:sp>
      <p:sp>
        <p:nvSpPr>
          <p:cNvPr id="162" name="矩形 161"/>
          <p:cNvSpPr/>
          <p:nvPr/>
        </p:nvSpPr>
        <p:spPr>
          <a:xfrm>
            <a:off x="8149861" y="1685564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1205" y="706700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443682" y="706708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17524" y="707758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37948" y="1863443"/>
            <a:ext cx="2754719" cy="3761222"/>
            <a:chOff x="4584028" y="1814659"/>
            <a:chExt cx="2754719" cy="3761222"/>
          </a:xfrm>
        </p:grpSpPr>
        <p:sp>
          <p:nvSpPr>
            <p:cNvPr id="30" name="矩形 29"/>
            <p:cNvSpPr/>
            <p:nvPr/>
          </p:nvSpPr>
          <p:spPr>
            <a:xfrm>
              <a:off x="4584028" y="1814659"/>
              <a:ext cx="2677601" cy="37612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84028" y="1820396"/>
              <a:ext cx="2677601" cy="506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报告暗灯菜单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4785953" y="2565860"/>
              <a:ext cx="158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热键号码：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4587840" y="2945609"/>
              <a:ext cx="2750907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货位条码无法扫描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货位存在残品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货位存在条码无法扫描商品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套装被拆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不全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套装组套错误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相似商品在相同货位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货位商品太满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货位存在安全隐患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货位需要检查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扫描枪存在问题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7"/>
            <p:cNvSpPr txBox="1"/>
            <p:nvPr/>
          </p:nvSpPr>
          <p:spPr>
            <a:xfrm>
              <a:off x="5045313" y="5225887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6118910" y="5232420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866195" y="2568050"/>
              <a:ext cx="937691" cy="29735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853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6246" y="556852"/>
            <a:ext cx="3308817" cy="6121342"/>
            <a:chOff x="9833309" y="553452"/>
            <a:chExt cx="3308817" cy="6121342"/>
          </a:xfrm>
        </p:grpSpPr>
        <p:sp>
          <p:nvSpPr>
            <p:cNvPr id="4" name="矩形 3"/>
            <p:cNvSpPr/>
            <p:nvPr/>
          </p:nvSpPr>
          <p:spPr>
            <a:xfrm>
              <a:off x="9836416" y="874499"/>
              <a:ext cx="3278982" cy="5800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836416" y="1412690"/>
              <a:ext cx="3258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扫描货位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856742" y="6239628"/>
              <a:ext cx="3258656" cy="4351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下一货位：</a:t>
              </a:r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2-1-A098-067E01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9836416" y="1769468"/>
              <a:ext cx="3278982" cy="8231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8" name="文本框 4"/>
            <p:cNvSpPr txBox="1"/>
            <p:nvPr/>
          </p:nvSpPr>
          <p:spPr>
            <a:xfrm>
              <a:off x="10184936" y="1867453"/>
              <a:ext cx="2382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/>
                <a:t>1-2-A090-019B01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9845332" y="2363597"/>
              <a:ext cx="3278982" cy="8231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833309" y="553452"/>
              <a:ext cx="30572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在扫描货位前触发暗灯后的界面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9863144" y="852780"/>
              <a:ext cx="3278982" cy="50617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>
                  <a:solidFill>
                    <a:schemeClr val="tx1"/>
                  </a:solidFill>
                </a:rPr>
                <a:t>日常一轮盘点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-28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周盘点任务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-A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456008" y="556852"/>
            <a:ext cx="3300463" cy="6143320"/>
            <a:chOff x="6462799" y="532329"/>
            <a:chExt cx="3300463" cy="6143320"/>
          </a:xfrm>
        </p:grpSpPr>
        <p:sp>
          <p:nvSpPr>
            <p:cNvPr id="14" name="矩形 13"/>
            <p:cNvSpPr/>
            <p:nvPr/>
          </p:nvSpPr>
          <p:spPr>
            <a:xfrm>
              <a:off x="6462799" y="875354"/>
              <a:ext cx="3278982" cy="5800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4"/>
            <p:cNvSpPr txBox="1"/>
            <p:nvPr/>
          </p:nvSpPr>
          <p:spPr>
            <a:xfrm>
              <a:off x="6462799" y="1413545"/>
              <a:ext cx="3258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输入数量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483125" y="6240483"/>
              <a:ext cx="3258656" cy="4351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下一货位：</a:t>
              </a:r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2-1-A098-067E01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514743" y="1776010"/>
              <a:ext cx="3227032" cy="33241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4"/>
            <p:cNvSpPr txBox="1"/>
            <p:nvPr/>
          </p:nvSpPr>
          <p:spPr>
            <a:xfrm>
              <a:off x="7170327" y="1740588"/>
              <a:ext cx="2018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/>
                <a:t>1-2-A090-019B01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462799" y="532329"/>
              <a:ext cx="30572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在扫描货位后触发暗灯后的界面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6484280" y="864420"/>
              <a:ext cx="3278982" cy="50617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>
                  <a:solidFill>
                    <a:schemeClr val="tx1"/>
                  </a:solidFill>
                </a:rPr>
                <a:t>日常一轮盘点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-28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周盘点任务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-A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553009" y="2262193"/>
              <a:ext cx="876826" cy="3557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4304" y="3244007"/>
            <a:ext cx="3243706" cy="10160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已成功标记</a:t>
            </a:r>
            <a:r>
              <a:rPr lang="en-US" altLang="zh-CN" sz="2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扫描枪扫描商品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货位卡顿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85092" y="3215181"/>
            <a:ext cx="3243706" cy="10160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已成功标记</a:t>
            </a:r>
            <a:r>
              <a:rPr lang="en-US" altLang="zh-CN" sz="2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扫描枪扫描商品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货位卡顿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470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573795" y="2442569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/>
              <a:t>热键</a:t>
            </a:r>
            <a:r>
              <a:rPr lang="en-US" altLang="zh-CN" sz="5400" b="1" dirty="0"/>
              <a:t>-E</a:t>
            </a:r>
            <a:r>
              <a:rPr lang="zh-CN" altLang="en-US" sz="5400" b="1" dirty="0"/>
              <a:t>停止盘点</a:t>
            </a:r>
          </a:p>
        </p:txBody>
      </p:sp>
    </p:spTree>
    <p:extLst>
      <p:ext uri="{BB962C8B-B14F-4D97-AF65-F5344CB8AC3E}">
        <p14:creationId xmlns:p14="http://schemas.microsoft.com/office/powerpoint/2010/main" val="1769712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6270" y="92602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6270" y="926025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270" y="146421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596" y="629115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sp>
        <p:nvSpPr>
          <p:cNvPr id="7" name="矩形 6"/>
          <p:cNvSpPr/>
          <p:nvPr/>
        </p:nvSpPr>
        <p:spPr>
          <a:xfrm>
            <a:off x="190246" y="1881411"/>
            <a:ext cx="3258656" cy="956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"/>
          <p:cNvSpPr txBox="1"/>
          <p:nvPr/>
        </p:nvSpPr>
        <p:spPr>
          <a:xfrm>
            <a:off x="515020" y="1977085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1-2-A056-019C01</a:t>
            </a:r>
          </a:p>
        </p:txBody>
      </p:sp>
      <p:sp>
        <p:nvSpPr>
          <p:cNvPr id="9" name="矩形 8"/>
          <p:cNvSpPr/>
          <p:nvPr/>
        </p:nvSpPr>
        <p:spPr>
          <a:xfrm>
            <a:off x="186433" y="2473229"/>
            <a:ext cx="3248494" cy="902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36852" y="926025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6852" y="926025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请选择盘点工作类型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75553"/>
              </p:ext>
            </p:extLst>
          </p:nvPr>
        </p:nvGraphicFramePr>
        <p:xfrm>
          <a:off x="4094051" y="1658154"/>
          <a:ext cx="2438401" cy="14640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日常盘点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系统盘点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01064"/>
              </p:ext>
            </p:extLst>
          </p:nvPr>
        </p:nvGraphicFramePr>
        <p:xfrm>
          <a:off x="3944034" y="5788181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536190" y="1464216"/>
            <a:ext cx="2464837" cy="3424045"/>
            <a:chOff x="574955" y="1423376"/>
            <a:chExt cx="2464837" cy="3424045"/>
          </a:xfrm>
        </p:grpSpPr>
        <p:sp>
          <p:nvSpPr>
            <p:cNvPr id="23" name="矩形 22"/>
            <p:cNvSpPr/>
            <p:nvPr/>
          </p:nvSpPr>
          <p:spPr>
            <a:xfrm>
              <a:off x="574955" y="1423376"/>
              <a:ext cx="2464837" cy="3424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74955" y="1429114"/>
              <a:ext cx="2464837" cy="506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盘点菜单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776880" y="2174578"/>
              <a:ext cx="158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热键号码：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57618" y="2554327"/>
              <a:ext cx="178796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货位无法扫描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信息查询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报告暗灯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停止盘点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14"/>
            <p:cNvSpPr txBox="1"/>
            <p:nvPr/>
          </p:nvSpPr>
          <p:spPr>
            <a:xfrm>
              <a:off x="934954" y="4471331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15"/>
            <p:cNvSpPr txBox="1"/>
            <p:nvPr/>
          </p:nvSpPr>
          <p:spPr>
            <a:xfrm>
              <a:off x="2008551" y="4477864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857122" y="2176768"/>
              <a:ext cx="937691" cy="29735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697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81552"/>
            <a:ext cx="12192000" cy="1962487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/>
              <a:t>日常</a:t>
            </a:r>
            <a:r>
              <a:rPr lang="en-US" altLang="zh-CN" sz="7200" dirty="0"/>
              <a:t>2</a:t>
            </a:r>
            <a:r>
              <a:rPr lang="zh-CN" altLang="en-US" sz="7200" dirty="0"/>
              <a:t>轮盘点</a:t>
            </a:r>
          </a:p>
        </p:txBody>
      </p:sp>
    </p:spTree>
    <p:extLst>
      <p:ext uri="{BB962C8B-B14F-4D97-AF65-F5344CB8AC3E}">
        <p14:creationId xmlns:p14="http://schemas.microsoft.com/office/powerpoint/2010/main" val="258679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" y="278482"/>
            <a:ext cx="12192000" cy="3779168"/>
          </a:xfrm>
        </p:spPr>
        <p:txBody>
          <a:bodyPr>
            <a:normAutofit/>
          </a:bodyPr>
          <a:lstStyle/>
          <a:p>
            <a:r>
              <a:rPr lang="zh-CN" altLang="en-US" dirty="0"/>
              <a:t>日常盘点简介：</a:t>
            </a:r>
            <a:br>
              <a:rPr lang="en-US" altLang="zh-CN" dirty="0"/>
            </a:br>
            <a:r>
              <a:rPr lang="en-US" altLang="zh-CN" dirty="0"/>
              <a:t>1.</a:t>
            </a:r>
            <a:r>
              <a:rPr lang="zh-CN" altLang="en-US" dirty="0"/>
              <a:t>日常一轮盘点流程：扫描货位</a:t>
            </a:r>
            <a:r>
              <a:rPr lang="en-US" altLang="zh-CN" dirty="0"/>
              <a:t>-</a:t>
            </a:r>
            <a:r>
              <a:rPr lang="zh-CN" altLang="en-US" dirty="0"/>
              <a:t>输入数量，数量输入正确，货位盘点成功，第一次数量输入错误，再次提示输入数量，不论输入数量是否正确，均不在提示输入数量，进入下一盘点任务。如果第二次输入数量错误，此货位进入二轮盘点</a:t>
            </a:r>
            <a:br>
              <a:rPr lang="en-US" altLang="zh-CN" dirty="0"/>
            </a:br>
            <a:r>
              <a:rPr lang="en-US" altLang="zh-CN" dirty="0"/>
              <a:t>2.</a:t>
            </a:r>
            <a:r>
              <a:rPr lang="zh-CN" altLang="en-US" dirty="0"/>
              <a:t>二轮盘点流程：日常一轮盘点数量和系统实际数量不符的货位进入二轮盘点。二轮盘点流程为：扫描货位</a:t>
            </a:r>
            <a:r>
              <a:rPr lang="en-US" altLang="zh-CN" dirty="0"/>
              <a:t>—</a:t>
            </a:r>
            <a:r>
              <a:rPr lang="zh-CN" altLang="en-US" dirty="0"/>
              <a:t>扫描所有商品条码，其中批量商品可以输入数量。实际盘点完成后点击盘点完成，不论盘点是否正确，均结束货位盘点，如果日常一轮盘点数量、二轮盘点数量和系统数量均不相符，则进入三轮盘点。二轮盘点后盘点流程同二轮盘点，产生盘点原因以此类推。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594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732" y="85992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732" y="859922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请选择工作类型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62931" y="1592051"/>
          <a:ext cx="2438401" cy="3660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1-Inbound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2-Ountbound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3-Vendor Return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4-ICQA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5-Problem Solve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12914" y="5722078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458531" y="85992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58531" y="859922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请选择</a:t>
            </a:r>
            <a:r>
              <a:rPr lang="en-US" altLang="zh-CN" b="1" dirty="0"/>
              <a:t>ICQA</a:t>
            </a:r>
            <a:r>
              <a:rPr lang="zh-CN" altLang="en-US" b="1" dirty="0"/>
              <a:t>工作类型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15730" y="1592051"/>
          <a:ext cx="2438401" cy="21961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掉落商品处理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商品调整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765713" y="5722078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6796421" y="85992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96421" y="859922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请选择盘点工作类型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7253620" y="1592051"/>
          <a:ext cx="2438401" cy="14640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日常盘点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系统盘点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7103603" y="5722078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630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3098" y="80483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7166" y="2755357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轮盘点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7166" y="2106761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轮盘点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3098" y="804837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欢迎张三三进入盘点系统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3098" y="1539607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请选择日常盘点类型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92924" y="2712108"/>
            <a:ext cx="3199329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7166" y="3377985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轮盘点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6149" y="4600191"/>
            <a:ext cx="3228170" cy="10772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备注信息不显示在屏幕上：系统有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次或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轮盘点，且员工有相应权限才可以显示，如果缺少任何一条则不显示。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45800" y="80483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89868" y="2755357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扫描临近货位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89868" y="2106761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系统自动分配任务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45800" y="804837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欢迎张三三进入盘点系统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945800" y="1539607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请选择日常盘点模式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007660" y="2063512"/>
            <a:ext cx="3199329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78851" y="4600191"/>
            <a:ext cx="3228170" cy="132343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系统自动分配任务：进入后系统自行分配货位进行盘点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扫描临近货位：系统根据扫描货位位置确认任务分配区域</a:t>
            </a:r>
          </a:p>
        </p:txBody>
      </p:sp>
      <p:sp>
        <p:nvSpPr>
          <p:cNvPr id="23" name="矩形 22"/>
          <p:cNvSpPr/>
          <p:nvPr/>
        </p:nvSpPr>
        <p:spPr>
          <a:xfrm>
            <a:off x="3493940" y="80483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38008" y="2106761"/>
            <a:ext cx="319932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周盘点任务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93940" y="804837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欢迎张三三进入盘点系统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493940" y="1539607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请选择进入盘点任务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538008" y="2106762"/>
            <a:ext cx="3199329" cy="40011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401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555250" y="93745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555250" y="937455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</a:t>
            </a: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</a:rPr>
              <a:t>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</a:p>
        </p:txBody>
      </p:sp>
      <p:sp>
        <p:nvSpPr>
          <p:cNvPr id="15" name="文本框 4"/>
          <p:cNvSpPr txBox="1"/>
          <p:nvPr/>
        </p:nvSpPr>
        <p:spPr>
          <a:xfrm>
            <a:off x="-555250" y="147564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534924" y="630258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     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已盘点总数：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    </a:t>
            </a:r>
          </a:p>
        </p:txBody>
      </p:sp>
      <p:sp>
        <p:nvSpPr>
          <p:cNvPr id="17" name="矩形 16"/>
          <p:cNvSpPr/>
          <p:nvPr/>
        </p:nvSpPr>
        <p:spPr>
          <a:xfrm>
            <a:off x="-541274" y="1892841"/>
            <a:ext cx="3258656" cy="956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4"/>
          <p:cNvSpPr txBox="1"/>
          <p:nvPr/>
        </p:nvSpPr>
        <p:spPr>
          <a:xfrm>
            <a:off x="-216500" y="1988515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1-2-A056-019C01</a:t>
            </a:r>
          </a:p>
        </p:txBody>
      </p:sp>
      <p:sp>
        <p:nvSpPr>
          <p:cNvPr id="19" name="矩形 18"/>
          <p:cNvSpPr/>
          <p:nvPr/>
        </p:nvSpPr>
        <p:spPr>
          <a:xfrm>
            <a:off x="-545087" y="2484659"/>
            <a:ext cx="3248494" cy="902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858143" y="93745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858143" y="937455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</a:t>
            </a: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</a:rPr>
              <a:t>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</a:p>
        </p:txBody>
      </p:sp>
      <p:sp>
        <p:nvSpPr>
          <p:cNvPr id="28" name="文本框 4"/>
          <p:cNvSpPr txBox="1"/>
          <p:nvPr/>
        </p:nvSpPr>
        <p:spPr>
          <a:xfrm>
            <a:off x="2858143" y="147564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请将商品从货位拿出逐一扫描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78469" y="630258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      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已盘点总数：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    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72119" y="1892841"/>
            <a:ext cx="3258656" cy="3982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4"/>
          <p:cNvSpPr txBox="1"/>
          <p:nvPr/>
        </p:nvSpPr>
        <p:spPr>
          <a:xfrm>
            <a:off x="3502553" y="186837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1-2-A056-019C01</a:t>
            </a:r>
          </a:p>
        </p:txBody>
      </p:sp>
      <p:sp>
        <p:nvSpPr>
          <p:cNvPr id="34" name="矩形 33"/>
          <p:cNvSpPr/>
          <p:nvPr/>
        </p:nvSpPr>
        <p:spPr>
          <a:xfrm>
            <a:off x="6251211" y="93745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251211" y="937455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</a:t>
            </a: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</a:rPr>
              <a:t>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</a:p>
        </p:txBody>
      </p:sp>
      <p:sp>
        <p:nvSpPr>
          <p:cNvPr id="37" name="矩形 36"/>
          <p:cNvSpPr/>
          <p:nvPr/>
        </p:nvSpPr>
        <p:spPr>
          <a:xfrm>
            <a:off x="6271537" y="630258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     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已盘点总数：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    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76270" y="308472"/>
            <a:ext cx="42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系统自动分配任务</a:t>
            </a:r>
            <a:r>
              <a:rPr lang="en-US" altLang="zh-CN" dirty="0"/>
              <a:t>——</a:t>
            </a:r>
            <a:r>
              <a:rPr lang="zh-CN" altLang="en-US" dirty="0"/>
              <a:t>正常货位盘点流程</a:t>
            </a:r>
          </a:p>
        </p:txBody>
      </p:sp>
      <p:sp>
        <p:nvSpPr>
          <p:cNvPr id="25" name="文本框 4"/>
          <p:cNvSpPr txBox="1"/>
          <p:nvPr/>
        </p:nvSpPr>
        <p:spPr>
          <a:xfrm>
            <a:off x="6257560" y="147564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71536" y="1892841"/>
            <a:ext cx="3258656" cy="3982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"/>
          <p:cNvSpPr txBox="1"/>
          <p:nvPr/>
        </p:nvSpPr>
        <p:spPr>
          <a:xfrm>
            <a:off x="6901970" y="186837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1-2-A056-019C01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6175886" y="2335525"/>
            <a:ext cx="3472816" cy="1732302"/>
            <a:chOff x="63159" y="888824"/>
            <a:chExt cx="3720980" cy="1732302"/>
          </a:xfrm>
        </p:grpSpPr>
        <p:sp>
          <p:nvSpPr>
            <p:cNvPr id="44" name="矩形 43"/>
            <p:cNvSpPr/>
            <p:nvPr/>
          </p:nvSpPr>
          <p:spPr>
            <a:xfrm>
              <a:off x="63159" y="1451575"/>
              <a:ext cx="370122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CYSK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3X/G750/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荣耀畅玩版 手机皮套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侧翻皮套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支架皮套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手机壳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保护壳 支持：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畅玩版 移动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(【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超薄系列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棕色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文本框 12"/>
          <p:cNvSpPr txBox="1"/>
          <p:nvPr/>
        </p:nvSpPr>
        <p:spPr>
          <a:xfrm>
            <a:off x="5214267" y="1062156"/>
            <a:ext cx="800219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盘点完成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12"/>
          <p:cNvSpPr txBox="1"/>
          <p:nvPr/>
        </p:nvSpPr>
        <p:spPr>
          <a:xfrm>
            <a:off x="8601357" y="1062156"/>
            <a:ext cx="800219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盘点完成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462451" y="4173242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591542" y="93745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591542" y="937455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</a:t>
            </a: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</a:rPr>
              <a:t>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</a:p>
        </p:txBody>
      </p:sp>
      <p:sp>
        <p:nvSpPr>
          <p:cNvPr id="58" name="矩形 57"/>
          <p:cNvSpPr/>
          <p:nvPr/>
        </p:nvSpPr>
        <p:spPr>
          <a:xfrm>
            <a:off x="9611868" y="630258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  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已盘点总数：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 </a:t>
            </a:r>
          </a:p>
        </p:txBody>
      </p:sp>
      <p:sp>
        <p:nvSpPr>
          <p:cNvPr id="61" name="文本框 4"/>
          <p:cNvSpPr txBox="1"/>
          <p:nvPr/>
        </p:nvSpPr>
        <p:spPr>
          <a:xfrm>
            <a:off x="9597891" y="147564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请检查并扫描下一商品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611867" y="1892841"/>
            <a:ext cx="3258656" cy="3982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4"/>
          <p:cNvSpPr txBox="1"/>
          <p:nvPr/>
        </p:nvSpPr>
        <p:spPr>
          <a:xfrm>
            <a:off x="10242301" y="186837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1-2-A056-019C01</a:t>
            </a:r>
          </a:p>
        </p:txBody>
      </p:sp>
      <p:sp>
        <p:nvSpPr>
          <p:cNvPr id="70" name="文本框 12"/>
          <p:cNvSpPr txBox="1"/>
          <p:nvPr/>
        </p:nvSpPr>
        <p:spPr>
          <a:xfrm>
            <a:off x="11916935" y="1055215"/>
            <a:ext cx="800219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盘点完成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251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58116" y="92602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58116" y="926025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</a:t>
            </a: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</a:rPr>
              <a:t>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</a:p>
        </p:txBody>
      </p:sp>
      <p:sp>
        <p:nvSpPr>
          <p:cNvPr id="27" name="矩形 26"/>
          <p:cNvSpPr/>
          <p:nvPr/>
        </p:nvSpPr>
        <p:spPr>
          <a:xfrm>
            <a:off x="178442" y="629115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  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已盘点总数：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 </a:t>
            </a:r>
          </a:p>
        </p:txBody>
      </p:sp>
      <p:sp>
        <p:nvSpPr>
          <p:cNvPr id="28" name="文本框 4"/>
          <p:cNvSpPr txBox="1"/>
          <p:nvPr/>
        </p:nvSpPr>
        <p:spPr>
          <a:xfrm>
            <a:off x="164465" y="146421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请确认是否完成盘点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8441" y="1881411"/>
            <a:ext cx="3258656" cy="3982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4"/>
          <p:cNvSpPr txBox="1"/>
          <p:nvPr/>
        </p:nvSpPr>
        <p:spPr>
          <a:xfrm>
            <a:off x="808875" y="185694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1-2-A056-019C01</a:t>
            </a:r>
          </a:p>
        </p:txBody>
      </p:sp>
      <p:sp>
        <p:nvSpPr>
          <p:cNvPr id="47" name="矩形 46"/>
          <p:cNvSpPr/>
          <p:nvPr/>
        </p:nvSpPr>
        <p:spPr>
          <a:xfrm>
            <a:off x="215004" y="2921046"/>
            <a:ext cx="33406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一旦确认，此货位将被记录盘点完毕，如果有差异，将直接记录，是否确认货位中商品已经全部盘点完毕？</a:t>
            </a:r>
          </a:p>
        </p:txBody>
      </p:sp>
      <p:sp>
        <p:nvSpPr>
          <p:cNvPr id="48" name="文本框 12"/>
          <p:cNvSpPr txBox="1"/>
          <p:nvPr/>
        </p:nvSpPr>
        <p:spPr>
          <a:xfrm>
            <a:off x="764698" y="3996557"/>
            <a:ext cx="595035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2"/>
          <p:cNvSpPr txBox="1"/>
          <p:nvPr/>
        </p:nvSpPr>
        <p:spPr>
          <a:xfrm>
            <a:off x="2224327" y="3996557"/>
            <a:ext cx="595035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493985" y="92602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493985" y="926025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</a:t>
            </a: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</a:rPr>
              <a:t>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</a:p>
        </p:txBody>
      </p:sp>
      <p:sp>
        <p:nvSpPr>
          <p:cNvPr id="52" name="矩形 51"/>
          <p:cNvSpPr/>
          <p:nvPr/>
        </p:nvSpPr>
        <p:spPr>
          <a:xfrm>
            <a:off x="3514311" y="629115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  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已盘点总数：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 </a:t>
            </a:r>
          </a:p>
        </p:txBody>
      </p:sp>
      <p:sp>
        <p:nvSpPr>
          <p:cNvPr id="53" name="文本框 4"/>
          <p:cNvSpPr txBox="1"/>
          <p:nvPr/>
        </p:nvSpPr>
        <p:spPr>
          <a:xfrm>
            <a:off x="3500334" y="146421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528286" y="1881411"/>
            <a:ext cx="3258656" cy="956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4"/>
          <p:cNvSpPr txBox="1"/>
          <p:nvPr/>
        </p:nvSpPr>
        <p:spPr>
          <a:xfrm>
            <a:off x="3944500" y="1977085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1-2-A056-019E01</a:t>
            </a:r>
          </a:p>
        </p:txBody>
      </p:sp>
      <p:sp>
        <p:nvSpPr>
          <p:cNvPr id="61" name="矩形 60"/>
          <p:cNvSpPr/>
          <p:nvPr/>
        </p:nvSpPr>
        <p:spPr>
          <a:xfrm>
            <a:off x="3524473" y="2473229"/>
            <a:ext cx="3248494" cy="902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12"/>
          <p:cNvSpPr txBox="1"/>
          <p:nvPr/>
        </p:nvSpPr>
        <p:spPr>
          <a:xfrm>
            <a:off x="2571682" y="1057083"/>
            <a:ext cx="800219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盘点完成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12"/>
          <p:cNvSpPr txBox="1"/>
          <p:nvPr/>
        </p:nvSpPr>
        <p:spPr>
          <a:xfrm>
            <a:off x="5893877" y="1070560"/>
            <a:ext cx="800219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盘点完成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17855" y="2962933"/>
            <a:ext cx="3248495" cy="10160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已完成货位盘点：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u="sng" dirty="0"/>
              <a:t>1-2-A056-019C01</a:t>
            </a:r>
          </a:p>
        </p:txBody>
      </p:sp>
    </p:spTree>
    <p:extLst>
      <p:ext uri="{BB962C8B-B14F-4D97-AF65-F5344CB8AC3E}">
        <p14:creationId xmlns:p14="http://schemas.microsoft.com/office/powerpoint/2010/main" val="398004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2317979"/>
            <a:ext cx="10515600" cy="1682521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dirty="0"/>
              <a:t>系统盘点</a:t>
            </a:r>
          </a:p>
        </p:txBody>
      </p:sp>
    </p:spTree>
    <p:extLst>
      <p:ext uri="{BB962C8B-B14F-4D97-AF65-F5344CB8AC3E}">
        <p14:creationId xmlns:p14="http://schemas.microsoft.com/office/powerpoint/2010/main" val="1413836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732" y="85992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732" y="859922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请选择工作类型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62931" y="1592051"/>
          <a:ext cx="2438401" cy="3660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1-Inbound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2-Ountbound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3-Vendor Return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4-ICQA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5-Problem Solve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12914" y="5722078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458531" y="85992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58531" y="859922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请选择</a:t>
            </a:r>
            <a:r>
              <a:rPr lang="en-US" altLang="zh-CN" b="1" dirty="0"/>
              <a:t>ICQA</a:t>
            </a:r>
            <a:r>
              <a:rPr lang="zh-CN" altLang="en-US" b="1" dirty="0"/>
              <a:t>工作类型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15730" y="1592051"/>
          <a:ext cx="2438401" cy="14640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掉落商品处理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765713" y="5722078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6796421" y="85992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96421" y="859922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请选择盘点工作类型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99209"/>
              </p:ext>
            </p:extLst>
          </p:nvPr>
        </p:nvGraphicFramePr>
        <p:xfrm>
          <a:off x="7253620" y="1592051"/>
          <a:ext cx="2438401" cy="14640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日常盘点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系统盘点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7103603" y="5722078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830711" y="3422171"/>
            <a:ext cx="3228170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系统盘点为总部抽盘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系统下达到每个库房，盘点模式同日常盘点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轮后盘点方式</a:t>
            </a:r>
          </a:p>
        </p:txBody>
      </p:sp>
    </p:spTree>
    <p:extLst>
      <p:ext uri="{BB962C8B-B14F-4D97-AF65-F5344CB8AC3E}">
        <p14:creationId xmlns:p14="http://schemas.microsoft.com/office/powerpoint/2010/main" val="3090776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3098" y="80483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7166" y="2755357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轮盘点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7166" y="2106761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轮盘点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3098" y="804837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欢迎张三三进入盘点系统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3098" y="1539607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请选择日常盘点类型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00569" y="2034983"/>
            <a:ext cx="3199329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7166" y="3377985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轮盘点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6149" y="4600191"/>
            <a:ext cx="3228170" cy="10772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备注信息不显示在屏幕上：系统有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次或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轮盘点，且员工有相应权限才可以显示，如果缺少任何一条则不显示。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45800" y="80483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89868" y="2755357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扫描临近货位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89868" y="2106761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系统自动分配任务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45800" y="804837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欢迎张三三进入盘点系统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945800" y="1539607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请选择日常盘点模式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007660" y="2063512"/>
            <a:ext cx="3199329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78851" y="4600191"/>
            <a:ext cx="3228170" cy="132343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系统自动分配任务：进入后系统自行分配货位进行盘点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扫描临近货位：系统根据扫描货位位置确认任务分配区域</a:t>
            </a:r>
          </a:p>
        </p:txBody>
      </p:sp>
      <p:sp>
        <p:nvSpPr>
          <p:cNvPr id="23" name="矩形 22"/>
          <p:cNvSpPr/>
          <p:nvPr/>
        </p:nvSpPr>
        <p:spPr>
          <a:xfrm>
            <a:off x="3493940" y="80483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38008" y="2106761"/>
            <a:ext cx="319932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周盘点任务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93940" y="804837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欢迎张三三进入盘点系统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493940" y="1539607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请选择进入盘点任务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538008" y="2106762"/>
            <a:ext cx="3199329" cy="40011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948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555250" y="93745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555250" y="937455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系统</a:t>
            </a:r>
            <a:r>
              <a:rPr lang="en-US" altLang="zh-CN" sz="1600" b="1" dirty="0">
                <a:solidFill>
                  <a:schemeClr val="tx1"/>
                </a:solidFill>
              </a:rPr>
              <a:t>1</a:t>
            </a:r>
            <a:r>
              <a:rPr lang="zh-CN" altLang="en-US" sz="1600" b="1" dirty="0">
                <a:solidFill>
                  <a:schemeClr val="tx1"/>
                </a:solidFill>
              </a:rPr>
              <a:t>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</a:p>
        </p:txBody>
      </p:sp>
      <p:sp>
        <p:nvSpPr>
          <p:cNvPr id="15" name="文本框 4"/>
          <p:cNvSpPr txBox="1"/>
          <p:nvPr/>
        </p:nvSpPr>
        <p:spPr>
          <a:xfrm>
            <a:off x="-555250" y="147564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534924" y="630258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     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已盘点总数：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    </a:t>
            </a:r>
          </a:p>
        </p:txBody>
      </p:sp>
      <p:sp>
        <p:nvSpPr>
          <p:cNvPr id="17" name="矩形 16"/>
          <p:cNvSpPr/>
          <p:nvPr/>
        </p:nvSpPr>
        <p:spPr>
          <a:xfrm>
            <a:off x="-541274" y="1892841"/>
            <a:ext cx="3258656" cy="956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4"/>
          <p:cNvSpPr txBox="1"/>
          <p:nvPr/>
        </p:nvSpPr>
        <p:spPr>
          <a:xfrm>
            <a:off x="-216500" y="1988515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1-2-A056-019C01</a:t>
            </a:r>
          </a:p>
        </p:txBody>
      </p:sp>
      <p:sp>
        <p:nvSpPr>
          <p:cNvPr id="19" name="矩形 18"/>
          <p:cNvSpPr/>
          <p:nvPr/>
        </p:nvSpPr>
        <p:spPr>
          <a:xfrm>
            <a:off x="-545087" y="2484659"/>
            <a:ext cx="3248494" cy="902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858143" y="93745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858143" y="937455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</a:t>
            </a: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</a:rPr>
              <a:t>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</a:p>
        </p:txBody>
      </p:sp>
      <p:sp>
        <p:nvSpPr>
          <p:cNvPr id="28" name="文本框 4"/>
          <p:cNvSpPr txBox="1"/>
          <p:nvPr/>
        </p:nvSpPr>
        <p:spPr>
          <a:xfrm>
            <a:off x="2858143" y="147564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请将商品从货位拿出逐一扫描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78469" y="630258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      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已盘点总数：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    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72119" y="1892841"/>
            <a:ext cx="3258656" cy="3982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4"/>
          <p:cNvSpPr txBox="1"/>
          <p:nvPr/>
        </p:nvSpPr>
        <p:spPr>
          <a:xfrm>
            <a:off x="3502553" y="186837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1-2-A056-019C01</a:t>
            </a:r>
          </a:p>
        </p:txBody>
      </p:sp>
      <p:sp>
        <p:nvSpPr>
          <p:cNvPr id="34" name="矩形 33"/>
          <p:cNvSpPr/>
          <p:nvPr/>
        </p:nvSpPr>
        <p:spPr>
          <a:xfrm>
            <a:off x="6251211" y="93745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251211" y="937455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</a:t>
            </a: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</a:rPr>
              <a:t>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</a:p>
        </p:txBody>
      </p:sp>
      <p:sp>
        <p:nvSpPr>
          <p:cNvPr id="37" name="矩形 36"/>
          <p:cNvSpPr/>
          <p:nvPr/>
        </p:nvSpPr>
        <p:spPr>
          <a:xfrm>
            <a:off x="6271537" y="630258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     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已盘点总数：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    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76270" y="308472"/>
            <a:ext cx="42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系统自动分配任务</a:t>
            </a:r>
            <a:r>
              <a:rPr lang="en-US" altLang="zh-CN" dirty="0"/>
              <a:t>——</a:t>
            </a:r>
            <a:r>
              <a:rPr lang="zh-CN" altLang="en-US" dirty="0"/>
              <a:t>正常货位盘点流程</a:t>
            </a:r>
          </a:p>
        </p:txBody>
      </p:sp>
      <p:sp>
        <p:nvSpPr>
          <p:cNvPr id="25" name="文本框 4"/>
          <p:cNvSpPr txBox="1"/>
          <p:nvPr/>
        </p:nvSpPr>
        <p:spPr>
          <a:xfrm>
            <a:off x="6257560" y="147564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71536" y="1892841"/>
            <a:ext cx="3258656" cy="3982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"/>
          <p:cNvSpPr txBox="1"/>
          <p:nvPr/>
        </p:nvSpPr>
        <p:spPr>
          <a:xfrm>
            <a:off x="6901970" y="186837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1-2-A056-019C01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6175886" y="2335525"/>
            <a:ext cx="3472816" cy="1732302"/>
            <a:chOff x="63159" y="888824"/>
            <a:chExt cx="3720980" cy="1732302"/>
          </a:xfrm>
        </p:grpSpPr>
        <p:sp>
          <p:nvSpPr>
            <p:cNvPr id="44" name="矩形 43"/>
            <p:cNvSpPr/>
            <p:nvPr/>
          </p:nvSpPr>
          <p:spPr>
            <a:xfrm>
              <a:off x="63159" y="1451575"/>
              <a:ext cx="370122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CYSK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3X/G750/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荣耀畅玩版 手机皮套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侧翻皮套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支架皮套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手机壳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保护壳 支持：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畅玩版 移动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(【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超薄系列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棕色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文本框 12"/>
          <p:cNvSpPr txBox="1"/>
          <p:nvPr/>
        </p:nvSpPr>
        <p:spPr>
          <a:xfrm>
            <a:off x="5214267" y="1062156"/>
            <a:ext cx="800219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盘点完成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12"/>
          <p:cNvSpPr txBox="1"/>
          <p:nvPr/>
        </p:nvSpPr>
        <p:spPr>
          <a:xfrm>
            <a:off x="8601357" y="1062156"/>
            <a:ext cx="800219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盘点完成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462451" y="4173242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591542" y="93745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591542" y="937455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</a:t>
            </a: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</a:rPr>
              <a:t>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</a:p>
        </p:txBody>
      </p:sp>
      <p:sp>
        <p:nvSpPr>
          <p:cNvPr id="58" name="矩形 57"/>
          <p:cNvSpPr/>
          <p:nvPr/>
        </p:nvSpPr>
        <p:spPr>
          <a:xfrm>
            <a:off x="9611868" y="630258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  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已盘点总数：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 </a:t>
            </a:r>
          </a:p>
        </p:txBody>
      </p:sp>
      <p:sp>
        <p:nvSpPr>
          <p:cNvPr id="61" name="文本框 4"/>
          <p:cNvSpPr txBox="1"/>
          <p:nvPr/>
        </p:nvSpPr>
        <p:spPr>
          <a:xfrm>
            <a:off x="9597891" y="147564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请检查并扫描下一商品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611867" y="1892841"/>
            <a:ext cx="3258656" cy="3982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4"/>
          <p:cNvSpPr txBox="1"/>
          <p:nvPr/>
        </p:nvSpPr>
        <p:spPr>
          <a:xfrm>
            <a:off x="10242301" y="186837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1-2-A056-019C01</a:t>
            </a:r>
          </a:p>
        </p:txBody>
      </p:sp>
      <p:sp>
        <p:nvSpPr>
          <p:cNvPr id="70" name="文本框 12"/>
          <p:cNvSpPr txBox="1"/>
          <p:nvPr/>
        </p:nvSpPr>
        <p:spPr>
          <a:xfrm>
            <a:off x="11916935" y="1055215"/>
            <a:ext cx="800219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盘点完成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398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732" y="85992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732" y="859922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请选择工作类型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62931" y="1592051"/>
          <a:ext cx="2438401" cy="3660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1-Inbound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2-Ountbound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3-Vendor Return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4-ICQA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5-Problem Solve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12914" y="5722078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458531" y="85992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58531" y="859922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请选择</a:t>
            </a:r>
            <a:r>
              <a:rPr lang="en-US" altLang="zh-CN" b="1" dirty="0"/>
              <a:t>ICQA</a:t>
            </a:r>
            <a:r>
              <a:rPr lang="zh-CN" altLang="en-US" b="1" dirty="0"/>
              <a:t>工作类型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756913"/>
              </p:ext>
            </p:extLst>
          </p:nvPr>
        </p:nvGraphicFramePr>
        <p:xfrm>
          <a:off x="3915730" y="1592051"/>
          <a:ext cx="2438401" cy="14640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掉落商品处理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765713" y="5722078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916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6270" y="92602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6270" y="926025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掉落商品处理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6270" y="146421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18309" y="92602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18309" y="926025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</a:rPr>
              <a:t>掉落商品处理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3638635" y="149850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扫描掉落筐附近货位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33697" y="92602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033697" y="926025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</a:rPr>
              <a:t>掉落商品处理</a:t>
            </a:r>
          </a:p>
        </p:txBody>
      </p:sp>
      <p:sp>
        <p:nvSpPr>
          <p:cNvPr id="24" name="文本框 4"/>
          <p:cNvSpPr txBox="1"/>
          <p:nvPr/>
        </p:nvSpPr>
        <p:spPr>
          <a:xfrm>
            <a:off x="7054023" y="149850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54023" y="629115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045138" y="3352740"/>
            <a:ext cx="3267541" cy="659188"/>
            <a:chOff x="7037509" y="1815744"/>
            <a:chExt cx="3267541" cy="659188"/>
          </a:xfrm>
        </p:grpSpPr>
        <p:sp>
          <p:nvSpPr>
            <p:cNvPr id="30" name="矩形 29"/>
            <p:cNvSpPr/>
            <p:nvPr/>
          </p:nvSpPr>
          <p:spPr>
            <a:xfrm>
              <a:off x="7037509" y="1815744"/>
              <a:ext cx="3258656" cy="956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4"/>
            <p:cNvSpPr txBox="1"/>
            <p:nvPr/>
          </p:nvSpPr>
          <p:spPr>
            <a:xfrm>
              <a:off x="7362283" y="1911418"/>
              <a:ext cx="23952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/>
                <a:t>1-2-A056-019C01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7056556" y="2384702"/>
              <a:ext cx="3248494" cy="9023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38635" y="2003912"/>
            <a:ext cx="3258656" cy="1295932"/>
            <a:chOff x="3638635" y="2080112"/>
            <a:chExt cx="3258656" cy="1295932"/>
          </a:xfrm>
        </p:grpSpPr>
        <p:sp>
          <p:nvSpPr>
            <p:cNvPr id="7" name="矩形 6"/>
            <p:cNvSpPr/>
            <p:nvPr/>
          </p:nvSpPr>
          <p:spPr>
            <a:xfrm>
              <a:off x="3638635" y="2080112"/>
              <a:ext cx="3258656" cy="12959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657072" y="2165223"/>
              <a:ext cx="3180902" cy="1085971"/>
              <a:chOff x="63159" y="888824"/>
              <a:chExt cx="3720980" cy="108597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3159" y="1451575"/>
                <a:ext cx="37012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CW-X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男士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PerformX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Tight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紧身裤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221809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（亚马逊进口直采，美国品牌） 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3159" y="888824"/>
                <a:ext cx="10335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单件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915191" y="992678"/>
                <a:ext cx="186894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6945091701532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7055892" y="2009335"/>
            <a:ext cx="3258656" cy="1295932"/>
            <a:chOff x="3638635" y="2080112"/>
            <a:chExt cx="3258656" cy="1295932"/>
          </a:xfrm>
        </p:grpSpPr>
        <p:sp>
          <p:nvSpPr>
            <p:cNvPr id="38" name="矩形 37"/>
            <p:cNvSpPr/>
            <p:nvPr/>
          </p:nvSpPr>
          <p:spPr>
            <a:xfrm>
              <a:off x="3638635" y="2080112"/>
              <a:ext cx="3258656" cy="12959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3657072" y="2165223"/>
              <a:ext cx="3180902" cy="1085971"/>
              <a:chOff x="63159" y="888824"/>
              <a:chExt cx="3720980" cy="1085971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3159" y="1451575"/>
                <a:ext cx="37012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CW-X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男士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PerformX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Tight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紧身裤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221809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（亚马逊进口直采，美国品牌） </a:t>
                </a: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3159" y="888824"/>
                <a:ext cx="10335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单件</a:t>
                </a: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915191" y="992678"/>
                <a:ext cx="186894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6945091701532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595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81552"/>
            <a:ext cx="12192000" cy="1962487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/>
              <a:t>系统</a:t>
            </a:r>
            <a:r>
              <a:rPr lang="en-US" altLang="zh-CN" sz="7200" dirty="0"/>
              <a:t>1</a:t>
            </a:r>
            <a:r>
              <a:rPr lang="zh-CN" altLang="en-US" sz="7200" dirty="0"/>
              <a:t>轮盘点</a:t>
            </a:r>
          </a:p>
        </p:txBody>
      </p:sp>
    </p:spTree>
    <p:extLst>
      <p:ext uri="{BB962C8B-B14F-4D97-AF65-F5344CB8AC3E}">
        <p14:creationId xmlns:p14="http://schemas.microsoft.com/office/powerpoint/2010/main" val="806900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529955" y="924221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529955" y="924221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</a:rPr>
              <a:t>掉落商品处理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-509629" y="149670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请输入货位中掉落商品的数量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509629" y="6289350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sp>
        <p:nvSpPr>
          <p:cNvPr id="14" name="矩形 13"/>
          <p:cNvSpPr/>
          <p:nvPr/>
        </p:nvSpPr>
        <p:spPr>
          <a:xfrm>
            <a:off x="637903" y="3918277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519792" y="3390194"/>
            <a:ext cx="3258656" cy="3982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4"/>
          <p:cNvSpPr txBox="1"/>
          <p:nvPr/>
        </p:nvSpPr>
        <p:spPr>
          <a:xfrm>
            <a:off x="133502" y="337715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1-2-A056-019C01</a:t>
            </a:r>
          </a:p>
        </p:txBody>
      </p:sp>
      <p:sp>
        <p:nvSpPr>
          <p:cNvPr id="17" name="矩形 16"/>
          <p:cNvSpPr/>
          <p:nvPr/>
        </p:nvSpPr>
        <p:spPr>
          <a:xfrm>
            <a:off x="2815468" y="924221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15468" y="924221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</a:rPr>
              <a:t>掉落商品处理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835794" y="149670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35794" y="6289350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1-2-A056-019F01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835794" y="3404302"/>
            <a:ext cx="3267541" cy="659188"/>
            <a:chOff x="7037509" y="1815744"/>
            <a:chExt cx="3267541" cy="659188"/>
          </a:xfrm>
        </p:grpSpPr>
        <p:sp>
          <p:nvSpPr>
            <p:cNvPr id="29" name="矩形 28"/>
            <p:cNvSpPr/>
            <p:nvPr/>
          </p:nvSpPr>
          <p:spPr>
            <a:xfrm>
              <a:off x="7037509" y="1815744"/>
              <a:ext cx="3258656" cy="9567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4"/>
            <p:cNvSpPr txBox="1"/>
            <p:nvPr/>
          </p:nvSpPr>
          <p:spPr>
            <a:xfrm>
              <a:off x="7362283" y="1911418"/>
              <a:ext cx="23952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/>
                <a:t>1-2-A056-019B01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7056556" y="2384702"/>
              <a:ext cx="3248494" cy="902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2840874" y="5222137"/>
            <a:ext cx="3248495" cy="10160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60"/>
              </a:lnSpc>
            </a:pPr>
            <a:r>
              <a:rPr lang="en-US" altLang="zh-CN" b="1" u="sng" dirty="0"/>
              <a:t>1-2-A056-019C01</a:t>
            </a:r>
          </a:p>
          <a:p>
            <a:pPr algn="ctr">
              <a:lnSpc>
                <a:spcPts val="216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货位数量正确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16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请继续盘点下一货位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-509629" y="2002872"/>
            <a:ext cx="3258656" cy="1295932"/>
            <a:chOff x="3638635" y="2080112"/>
            <a:chExt cx="3258656" cy="1295932"/>
          </a:xfrm>
        </p:grpSpPr>
        <p:sp>
          <p:nvSpPr>
            <p:cNvPr id="34" name="矩形 33"/>
            <p:cNvSpPr/>
            <p:nvPr/>
          </p:nvSpPr>
          <p:spPr>
            <a:xfrm>
              <a:off x="3638635" y="2080112"/>
              <a:ext cx="3258656" cy="12959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3657072" y="2165223"/>
              <a:ext cx="3180902" cy="1085971"/>
              <a:chOff x="63159" y="888824"/>
              <a:chExt cx="3720980" cy="1085971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63159" y="1451575"/>
                <a:ext cx="37012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CW-X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男士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PerformX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Tight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紧身裤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221809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（亚马逊进口直采，美国品牌） 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3159" y="888824"/>
                <a:ext cx="10335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单件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915191" y="992678"/>
                <a:ext cx="186894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6945091701532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2827499" y="2002872"/>
            <a:ext cx="3258656" cy="1295932"/>
            <a:chOff x="3638635" y="2080112"/>
            <a:chExt cx="3258656" cy="1295932"/>
          </a:xfrm>
        </p:grpSpPr>
        <p:sp>
          <p:nvSpPr>
            <p:cNvPr id="40" name="矩形 39"/>
            <p:cNvSpPr/>
            <p:nvPr/>
          </p:nvSpPr>
          <p:spPr>
            <a:xfrm>
              <a:off x="3638635" y="2080112"/>
              <a:ext cx="3258656" cy="12959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3657072" y="2165223"/>
              <a:ext cx="3180902" cy="1085971"/>
              <a:chOff x="63159" y="888824"/>
              <a:chExt cx="3720980" cy="108597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63159" y="1451575"/>
                <a:ext cx="37012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CW-X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男士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PerformX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Tight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紧身裤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221809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（亚马逊进口直采，美国品牌） 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3159" y="888824"/>
                <a:ext cx="10335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单件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915191" y="992678"/>
                <a:ext cx="186894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6945091701532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5" name="矩形 44"/>
          <p:cNvSpPr/>
          <p:nvPr/>
        </p:nvSpPr>
        <p:spPr>
          <a:xfrm>
            <a:off x="6171393" y="924221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171393" y="924221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</a:rPr>
              <a:t>掉落商品处理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191719" y="149670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请输入货位中掉落商品的数量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91719" y="6289350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1-2-A056-019F01</a:t>
            </a:r>
          </a:p>
        </p:txBody>
      </p:sp>
      <p:sp>
        <p:nvSpPr>
          <p:cNvPr id="50" name="矩形 49"/>
          <p:cNvSpPr/>
          <p:nvPr/>
        </p:nvSpPr>
        <p:spPr>
          <a:xfrm>
            <a:off x="6191719" y="3404302"/>
            <a:ext cx="3258656" cy="384156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4"/>
          <p:cNvSpPr txBox="1"/>
          <p:nvPr/>
        </p:nvSpPr>
        <p:spPr>
          <a:xfrm>
            <a:off x="6853379" y="339073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1-2-A056-019B01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6183424" y="2002872"/>
            <a:ext cx="3258656" cy="1295932"/>
            <a:chOff x="3638635" y="2080112"/>
            <a:chExt cx="3258656" cy="1295932"/>
          </a:xfrm>
        </p:grpSpPr>
        <p:sp>
          <p:nvSpPr>
            <p:cNvPr id="55" name="矩形 54"/>
            <p:cNvSpPr/>
            <p:nvPr/>
          </p:nvSpPr>
          <p:spPr>
            <a:xfrm>
              <a:off x="3638635" y="2080112"/>
              <a:ext cx="3258656" cy="12959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3657072" y="2165223"/>
              <a:ext cx="3180902" cy="1085971"/>
              <a:chOff x="63159" y="888824"/>
              <a:chExt cx="3720980" cy="1085971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63159" y="1451575"/>
                <a:ext cx="37012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CW-X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男士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PerformX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Tight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紧身裤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221809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（亚马逊进口直采，美国品牌） 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3159" y="888824"/>
                <a:ext cx="10335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单件</a:t>
                </a: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915191" y="992678"/>
                <a:ext cx="186894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6945091701532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0" name="矩形 59"/>
          <p:cNvSpPr/>
          <p:nvPr/>
        </p:nvSpPr>
        <p:spPr>
          <a:xfrm>
            <a:off x="7527987" y="3950598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527317" y="924221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527317" y="924221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</a:rPr>
              <a:t>掉落商品处理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9547643" y="149670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将商品放回货位，扫描下一件商品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547643" y="6289350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1-2-A056-019F01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9539348" y="2002872"/>
            <a:ext cx="3258656" cy="1295932"/>
            <a:chOff x="3638635" y="2080112"/>
            <a:chExt cx="3258656" cy="1295932"/>
          </a:xfrm>
        </p:grpSpPr>
        <p:sp>
          <p:nvSpPr>
            <p:cNvPr id="68" name="矩形 67"/>
            <p:cNvSpPr/>
            <p:nvPr/>
          </p:nvSpPr>
          <p:spPr>
            <a:xfrm>
              <a:off x="3638635" y="2080112"/>
              <a:ext cx="3258656" cy="12959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657072" y="2165223"/>
              <a:ext cx="3180902" cy="1085971"/>
              <a:chOff x="63159" y="888824"/>
              <a:chExt cx="3720980" cy="1085971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63159" y="1451575"/>
                <a:ext cx="37012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CW-X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男士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PerformX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Tight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紧身裤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221809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（亚马逊进口直采，美国品牌） </a:t>
                </a: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3159" y="888824"/>
                <a:ext cx="10335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单件</a:t>
                </a: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915191" y="992678"/>
                <a:ext cx="186894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6945091701532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4" name="矩形 73"/>
          <p:cNvSpPr/>
          <p:nvPr/>
        </p:nvSpPr>
        <p:spPr>
          <a:xfrm>
            <a:off x="9557804" y="3377159"/>
            <a:ext cx="3248495" cy="124296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6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已成功找到商品的正确货位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160"/>
              </a:lnSpc>
            </a:pPr>
            <a:r>
              <a:rPr lang="en-US" altLang="zh-CN" b="1" u="sng" dirty="0"/>
              <a:t>1-2-A056-019B01</a:t>
            </a:r>
          </a:p>
          <a:p>
            <a:pPr algn="ctr">
              <a:lnSpc>
                <a:spcPts val="216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请将商品放回原货位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508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暗灯</a:t>
            </a:r>
            <a:r>
              <a:rPr lang="en-US" altLang="zh-CN" dirty="0"/>
              <a:t>-P</a:t>
            </a:r>
            <a:r>
              <a:rPr lang="zh-CN" altLang="en-US" dirty="0"/>
              <a:t>货位无法扫描</a:t>
            </a:r>
          </a:p>
        </p:txBody>
      </p:sp>
      <p:sp>
        <p:nvSpPr>
          <p:cNvPr id="3" name="矩形 2"/>
          <p:cNvSpPr/>
          <p:nvPr/>
        </p:nvSpPr>
        <p:spPr>
          <a:xfrm>
            <a:off x="220858" y="809921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858" y="809921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</a:rPr>
              <a:t>掉落商品处理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1184" y="138240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184" y="6175050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1-2-A056-019F01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41184" y="3290002"/>
            <a:ext cx="3267541" cy="659188"/>
            <a:chOff x="7037509" y="1815744"/>
            <a:chExt cx="3267541" cy="659188"/>
          </a:xfrm>
        </p:grpSpPr>
        <p:sp>
          <p:nvSpPr>
            <p:cNvPr id="8" name="矩形 7"/>
            <p:cNvSpPr/>
            <p:nvPr/>
          </p:nvSpPr>
          <p:spPr>
            <a:xfrm>
              <a:off x="7037509" y="1815744"/>
              <a:ext cx="3258656" cy="9567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4"/>
            <p:cNvSpPr txBox="1"/>
            <p:nvPr/>
          </p:nvSpPr>
          <p:spPr>
            <a:xfrm>
              <a:off x="7362283" y="1911418"/>
              <a:ext cx="23952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/>
                <a:t>1-2-A056-019B01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056556" y="2384702"/>
              <a:ext cx="3248494" cy="902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246264" y="5107837"/>
            <a:ext cx="3248495" cy="10160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60"/>
              </a:lnSpc>
            </a:pPr>
            <a:r>
              <a:rPr lang="en-US" altLang="zh-CN" b="1" u="sng" dirty="0"/>
              <a:t>1-2-A056-019C01</a:t>
            </a:r>
          </a:p>
          <a:p>
            <a:pPr algn="ctr">
              <a:lnSpc>
                <a:spcPts val="216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货位数量正确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16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请继续盘点下一货位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2889" y="1888572"/>
            <a:ext cx="3258656" cy="1295932"/>
            <a:chOff x="3638635" y="2080112"/>
            <a:chExt cx="3258656" cy="1295932"/>
          </a:xfrm>
        </p:grpSpPr>
        <p:sp>
          <p:nvSpPr>
            <p:cNvPr id="13" name="矩形 12"/>
            <p:cNvSpPr/>
            <p:nvPr/>
          </p:nvSpPr>
          <p:spPr>
            <a:xfrm>
              <a:off x="3638635" y="2080112"/>
              <a:ext cx="3258656" cy="12959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657072" y="2165223"/>
              <a:ext cx="3180902" cy="1085971"/>
              <a:chOff x="63159" y="888824"/>
              <a:chExt cx="3720980" cy="108597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3159" y="1451575"/>
                <a:ext cx="37012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CW-X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男士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PerformX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Tight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紧身裤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221809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（亚马逊进口直采，美国品牌） 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3159" y="888824"/>
                <a:ext cx="10335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单件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915191" y="992678"/>
                <a:ext cx="186894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6945091701532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93094" y="1705590"/>
            <a:ext cx="2464837" cy="3424045"/>
            <a:chOff x="574955" y="1423376"/>
            <a:chExt cx="2464837" cy="3424045"/>
          </a:xfrm>
        </p:grpSpPr>
        <p:sp>
          <p:nvSpPr>
            <p:cNvPr id="19" name="矩形 18"/>
            <p:cNvSpPr/>
            <p:nvPr/>
          </p:nvSpPr>
          <p:spPr>
            <a:xfrm>
              <a:off x="574955" y="1423376"/>
              <a:ext cx="2464837" cy="3424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74955" y="1429114"/>
              <a:ext cx="2464837" cy="506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盘点菜单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776880" y="2174578"/>
              <a:ext cx="158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热键号码：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34954" y="2554327"/>
              <a:ext cx="19106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货位无法扫描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信息查询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报告暗灯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停止处理掉落商品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14"/>
            <p:cNvSpPr txBox="1"/>
            <p:nvPr/>
          </p:nvSpPr>
          <p:spPr>
            <a:xfrm>
              <a:off x="934954" y="4471331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15"/>
            <p:cNvSpPr txBox="1"/>
            <p:nvPr/>
          </p:nvSpPr>
          <p:spPr>
            <a:xfrm>
              <a:off x="2008551" y="4477864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857122" y="2176768"/>
              <a:ext cx="937691" cy="29735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617267" y="809921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617267" y="809921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</a:rPr>
              <a:t>掉落商品处理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3637593" y="138240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请输入货位中掉落商品的数量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637593" y="6175050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1-2-A056-019F01</a:t>
            </a:r>
          </a:p>
        </p:txBody>
      </p:sp>
      <p:sp>
        <p:nvSpPr>
          <p:cNvPr id="76" name="矩形 75"/>
          <p:cNvSpPr/>
          <p:nvPr/>
        </p:nvSpPr>
        <p:spPr>
          <a:xfrm>
            <a:off x="3637593" y="3290002"/>
            <a:ext cx="3258656" cy="384156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4"/>
          <p:cNvSpPr txBox="1"/>
          <p:nvPr/>
        </p:nvSpPr>
        <p:spPr>
          <a:xfrm>
            <a:off x="4299253" y="327643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1-2-A056-019B01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3629298" y="1888572"/>
            <a:ext cx="3258656" cy="1295932"/>
            <a:chOff x="3638635" y="2080112"/>
            <a:chExt cx="3258656" cy="1295932"/>
          </a:xfrm>
        </p:grpSpPr>
        <p:sp>
          <p:nvSpPr>
            <p:cNvPr id="79" name="矩形 78"/>
            <p:cNvSpPr/>
            <p:nvPr/>
          </p:nvSpPr>
          <p:spPr>
            <a:xfrm>
              <a:off x="3638635" y="2080112"/>
              <a:ext cx="3258656" cy="12959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3657072" y="2165223"/>
              <a:ext cx="3180902" cy="1085971"/>
              <a:chOff x="63159" y="888824"/>
              <a:chExt cx="3720980" cy="1085971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63159" y="1451575"/>
                <a:ext cx="37012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CW-X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男士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PerformX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Tight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紧身裤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221809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（亚马逊进口直采，美国品牌） </a:t>
                </a: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3159" y="888824"/>
                <a:ext cx="10335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单件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915191" y="992678"/>
                <a:ext cx="186894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6945091701532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4" name="矩形 83"/>
          <p:cNvSpPr/>
          <p:nvPr/>
        </p:nvSpPr>
        <p:spPr>
          <a:xfrm>
            <a:off x="4973861" y="3836298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49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暗灯</a:t>
            </a:r>
            <a:r>
              <a:rPr lang="en-US" altLang="zh-CN" dirty="0"/>
              <a:t>-I</a:t>
            </a:r>
            <a:r>
              <a:rPr lang="zh-CN" altLang="en-US" dirty="0"/>
              <a:t>信息查询</a:t>
            </a:r>
          </a:p>
        </p:txBody>
      </p:sp>
      <p:sp>
        <p:nvSpPr>
          <p:cNvPr id="3" name="矩形 2"/>
          <p:cNvSpPr/>
          <p:nvPr/>
        </p:nvSpPr>
        <p:spPr>
          <a:xfrm>
            <a:off x="220858" y="809921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858" y="809921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</a:rPr>
              <a:t>掉落商品处理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1184" y="138240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184" y="6175050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1-2-A056-019F01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41184" y="3290002"/>
            <a:ext cx="3267541" cy="659188"/>
            <a:chOff x="7037509" y="1815744"/>
            <a:chExt cx="3267541" cy="659188"/>
          </a:xfrm>
        </p:grpSpPr>
        <p:sp>
          <p:nvSpPr>
            <p:cNvPr id="8" name="矩形 7"/>
            <p:cNvSpPr/>
            <p:nvPr/>
          </p:nvSpPr>
          <p:spPr>
            <a:xfrm>
              <a:off x="7037509" y="1815744"/>
              <a:ext cx="3258656" cy="9567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4"/>
            <p:cNvSpPr txBox="1"/>
            <p:nvPr/>
          </p:nvSpPr>
          <p:spPr>
            <a:xfrm>
              <a:off x="7362283" y="1911418"/>
              <a:ext cx="23952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/>
                <a:t>1-2-A056-019B01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056556" y="2384702"/>
              <a:ext cx="3248494" cy="902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246264" y="5107837"/>
            <a:ext cx="3248495" cy="10160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60"/>
              </a:lnSpc>
            </a:pPr>
            <a:r>
              <a:rPr lang="en-US" altLang="zh-CN" b="1" u="sng" dirty="0"/>
              <a:t>1-2-A056-019C01</a:t>
            </a:r>
          </a:p>
          <a:p>
            <a:pPr algn="ctr">
              <a:lnSpc>
                <a:spcPts val="216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货位数量正确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16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请继续盘点下一货位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2889" y="1888572"/>
            <a:ext cx="3258656" cy="1295932"/>
            <a:chOff x="3638635" y="2080112"/>
            <a:chExt cx="3258656" cy="1295932"/>
          </a:xfrm>
        </p:grpSpPr>
        <p:sp>
          <p:nvSpPr>
            <p:cNvPr id="13" name="矩形 12"/>
            <p:cNvSpPr/>
            <p:nvPr/>
          </p:nvSpPr>
          <p:spPr>
            <a:xfrm>
              <a:off x="3638635" y="2080112"/>
              <a:ext cx="3258656" cy="12959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657072" y="2165223"/>
              <a:ext cx="3180902" cy="1085971"/>
              <a:chOff x="63159" y="888824"/>
              <a:chExt cx="3720980" cy="108597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3159" y="1451575"/>
                <a:ext cx="37012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CW-X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男士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PerformX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Tight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紧身裤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221809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（亚马逊进口直采，美国品牌） 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3159" y="888824"/>
                <a:ext cx="10335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单件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915191" y="992678"/>
                <a:ext cx="186894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6945091701532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65957" y="1673653"/>
            <a:ext cx="2464837" cy="3424045"/>
            <a:chOff x="574955" y="1423376"/>
            <a:chExt cx="2464837" cy="3424045"/>
          </a:xfrm>
        </p:grpSpPr>
        <p:sp>
          <p:nvSpPr>
            <p:cNvPr id="19" name="矩形 18"/>
            <p:cNvSpPr/>
            <p:nvPr/>
          </p:nvSpPr>
          <p:spPr>
            <a:xfrm>
              <a:off x="574955" y="1423376"/>
              <a:ext cx="2464837" cy="3424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74955" y="1429114"/>
              <a:ext cx="2464837" cy="506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盘点菜单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776880" y="2174578"/>
              <a:ext cx="158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热键号码：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34954" y="2554327"/>
              <a:ext cx="19106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货位无法扫描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信息查询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报告暗灯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停止处理掉落商品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14"/>
            <p:cNvSpPr txBox="1"/>
            <p:nvPr/>
          </p:nvSpPr>
          <p:spPr>
            <a:xfrm>
              <a:off x="934954" y="4471331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15"/>
            <p:cNvSpPr txBox="1"/>
            <p:nvPr/>
          </p:nvSpPr>
          <p:spPr>
            <a:xfrm>
              <a:off x="2008551" y="4477864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857122" y="2176768"/>
              <a:ext cx="937691" cy="29735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84522" y="809921"/>
            <a:ext cx="3290133" cy="5800295"/>
            <a:chOff x="3846172" y="661617"/>
            <a:chExt cx="3290133" cy="5800295"/>
          </a:xfrm>
        </p:grpSpPr>
        <p:sp>
          <p:nvSpPr>
            <p:cNvPr id="34" name="文本框 33"/>
            <p:cNvSpPr txBox="1"/>
            <p:nvPr/>
          </p:nvSpPr>
          <p:spPr>
            <a:xfrm>
              <a:off x="3857323" y="4671666"/>
              <a:ext cx="3278982" cy="4462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继续处理</a:t>
              </a:r>
              <a:endParaRPr lang="en-US" altLang="zh-CN" sz="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46172" y="661617"/>
              <a:ext cx="3278982" cy="5800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846172" y="862987"/>
              <a:ext cx="32789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/>
                <a:t>信息</a:t>
              </a:r>
            </a:p>
          </p:txBody>
        </p:sp>
        <p:sp>
          <p:nvSpPr>
            <p:cNvPr id="37" name="文本框 4"/>
            <p:cNvSpPr txBox="1"/>
            <p:nvPr/>
          </p:nvSpPr>
          <p:spPr>
            <a:xfrm>
              <a:off x="4272100" y="1317764"/>
              <a:ext cx="283102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/>
                <a:t>用        户：孙萌萌</a:t>
              </a:r>
              <a:endParaRPr lang="en-US" altLang="zh-CN" sz="1600" dirty="0"/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当前任务：掉落商品处理</a:t>
              </a:r>
              <a:endParaRPr lang="en-US" altLang="zh-CN" sz="1600" dirty="0"/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处理总量：</a:t>
              </a:r>
              <a:r>
                <a:rPr lang="en-US" altLang="zh-CN" sz="1600" dirty="0"/>
                <a:t>15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盘点货位：</a:t>
              </a:r>
              <a:r>
                <a:rPr lang="en-US" altLang="zh-CN" sz="1600" dirty="0"/>
                <a:t>200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盘点时间：</a:t>
              </a:r>
              <a:r>
                <a:rPr lang="en-US" altLang="zh-CN" sz="1600" dirty="0"/>
                <a:t>1</a:t>
              </a:r>
              <a:r>
                <a:rPr lang="zh-CN" altLang="en-US" sz="1600" dirty="0"/>
                <a:t>小时</a:t>
              </a:r>
              <a:endParaRPr lang="en-US" altLang="zh-CN" sz="1600" dirty="0"/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盘点效率：</a:t>
              </a:r>
              <a:r>
                <a:rPr lang="en-US" altLang="zh-CN" sz="1600" dirty="0"/>
                <a:t>200</a:t>
              </a:r>
              <a:r>
                <a:rPr lang="zh-CN" altLang="en-US" sz="1600" dirty="0"/>
                <a:t>个</a:t>
              </a:r>
              <a:r>
                <a:rPr lang="en-US" altLang="zh-CN" sz="1600" dirty="0"/>
                <a:t>/</a:t>
              </a:r>
              <a:r>
                <a:rPr lang="zh-CN" altLang="en-US" sz="1600" dirty="0"/>
                <a:t>小时</a:t>
              </a:r>
              <a:endParaRPr lang="en-US" altLang="zh-CN" sz="1600" dirty="0"/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下一货位：</a:t>
              </a:r>
              <a:r>
                <a:rPr lang="en-US" altLang="zh-CN" sz="1600" dirty="0"/>
                <a:t>1-2-A056-019B01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300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暗灯</a:t>
            </a:r>
            <a:r>
              <a:rPr lang="en-US" altLang="zh-CN" dirty="0"/>
              <a:t>-E</a:t>
            </a:r>
            <a:r>
              <a:rPr lang="zh-CN" altLang="en-US" dirty="0"/>
              <a:t>信息查询</a:t>
            </a:r>
          </a:p>
        </p:txBody>
      </p:sp>
      <p:sp>
        <p:nvSpPr>
          <p:cNvPr id="3" name="矩形 2"/>
          <p:cNvSpPr/>
          <p:nvPr/>
        </p:nvSpPr>
        <p:spPr>
          <a:xfrm>
            <a:off x="220858" y="809921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858" y="809921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</a:rPr>
              <a:t>掉落商品处理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1184" y="138240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184" y="6175050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1-2-A056-019F01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41184" y="3290002"/>
            <a:ext cx="3267541" cy="659188"/>
            <a:chOff x="7037509" y="1815744"/>
            <a:chExt cx="3267541" cy="659188"/>
          </a:xfrm>
        </p:grpSpPr>
        <p:sp>
          <p:nvSpPr>
            <p:cNvPr id="8" name="矩形 7"/>
            <p:cNvSpPr/>
            <p:nvPr/>
          </p:nvSpPr>
          <p:spPr>
            <a:xfrm>
              <a:off x="7037509" y="1815744"/>
              <a:ext cx="3258656" cy="9567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4"/>
            <p:cNvSpPr txBox="1"/>
            <p:nvPr/>
          </p:nvSpPr>
          <p:spPr>
            <a:xfrm>
              <a:off x="7362283" y="1911418"/>
              <a:ext cx="23952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/>
                <a:t>1-2-A056-019B01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056556" y="2384702"/>
              <a:ext cx="3248494" cy="902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246264" y="5107837"/>
            <a:ext cx="3248495" cy="10160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60"/>
              </a:lnSpc>
            </a:pPr>
            <a:r>
              <a:rPr lang="en-US" altLang="zh-CN" b="1" u="sng" dirty="0"/>
              <a:t>1-2-A056-019C01</a:t>
            </a:r>
          </a:p>
          <a:p>
            <a:pPr algn="ctr">
              <a:lnSpc>
                <a:spcPts val="216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货位数量正确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16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请继续盘点下一货位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2889" y="1888572"/>
            <a:ext cx="3258656" cy="1295932"/>
            <a:chOff x="3638635" y="2080112"/>
            <a:chExt cx="3258656" cy="1295932"/>
          </a:xfrm>
        </p:grpSpPr>
        <p:sp>
          <p:nvSpPr>
            <p:cNvPr id="13" name="矩形 12"/>
            <p:cNvSpPr/>
            <p:nvPr/>
          </p:nvSpPr>
          <p:spPr>
            <a:xfrm>
              <a:off x="3638635" y="2080112"/>
              <a:ext cx="3258656" cy="12959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657072" y="2165223"/>
              <a:ext cx="3180902" cy="1085971"/>
              <a:chOff x="63159" y="888824"/>
              <a:chExt cx="3720980" cy="108597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3159" y="1451575"/>
                <a:ext cx="37012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CW-X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男士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PerformX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Tight 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紧身裤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221809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（亚马逊进口直采，美国品牌） 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3159" y="888824"/>
                <a:ext cx="10335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单件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915191" y="992678"/>
                <a:ext cx="186894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6945091701532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36190" y="1464216"/>
            <a:ext cx="2464837" cy="3424045"/>
            <a:chOff x="574955" y="1423376"/>
            <a:chExt cx="2464837" cy="3424045"/>
          </a:xfrm>
        </p:grpSpPr>
        <p:sp>
          <p:nvSpPr>
            <p:cNvPr id="19" name="矩形 18"/>
            <p:cNvSpPr/>
            <p:nvPr/>
          </p:nvSpPr>
          <p:spPr>
            <a:xfrm>
              <a:off x="574955" y="1423376"/>
              <a:ext cx="2464837" cy="3424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74955" y="1429114"/>
              <a:ext cx="2464837" cy="506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盘点菜单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776880" y="2174578"/>
              <a:ext cx="158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热键号码：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34954" y="2554327"/>
              <a:ext cx="19106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货位无法扫描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信息查询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报告暗灯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停止处理掉落商品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14"/>
            <p:cNvSpPr txBox="1"/>
            <p:nvPr/>
          </p:nvSpPr>
          <p:spPr>
            <a:xfrm>
              <a:off x="934954" y="4471331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15"/>
            <p:cNvSpPr txBox="1"/>
            <p:nvPr/>
          </p:nvSpPr>
          <p:spPr>
            <a:xfrm>
              <a:off x="2008551" y="4477864"/>
              <a:ext cx="72159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857122" y="2176768"/>
              <a:ext cx="937691" cy="29735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3617267" y="809921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617267" y="809921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请选择</a:t>
            </a:r>
            <a:r>
              <a:rPr lang="en-US" altLang="zh-CN" b="1" dirty="0"/>
              <a:t>ICQA</a:t>
            </a:r>
            <a:r>
              <a:rPr lang="zh-CN" altLang="en-US" b="1" dirty="0"/>
              <a:t>工作类型</a:t>
            </a: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86483"/>
              </p:ext>
            </p:extLst>
          </p:nvPr>
        </p:nvGraphicFramePr>
        <p:xfrm>
          <a:off x="4074466" y="1542050"/>
          <a:ext cx="2438401" cy="14640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掉落商品处理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47458"/>
              </p:ext>
            </p:extLst>
          </p:nvPr>
        </p:nvGraphicFramePr>
        <p:xfrm>
          <a:off x="3924449" y="5672077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34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3098" y="80483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7166" y="2755357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轮盘点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7166" y="2106761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轮盘点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3098" y="804837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欢迎张三三进入盘点系统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3098" y="1539607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请选择日常盘点类型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14958" y="2063512"/>
            <a:ext cx="3199329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7166" y="3377985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轮盘点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6149" y="4600191"/>
            <a:ext cx="3228170" cy="10772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备注信息不显示在屏幕上：系统有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次或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轮盘点，且员工有相应权限才可以显示，如果缺少任何一条则不显示。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96642" y="80483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40710" y="2755357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扫描临近货位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40710" y="2106761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系统自动分配任务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96642" y="804837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欢迎张三三进入盘点系统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896642" y="1539607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请选择日常盘点模式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958502" y="2063512"/>
            <a:ext cx="3199329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29693" y="4600191"/>
            <a:ext cx="3228170" cy="132343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系统自动分配任务：进入后系统自行分配货位进行盘点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扫描临近货位：系统根据扫描货位位置确认任务分配区域</a:t>
            </a:r>
          </a:p>
        </p:txBody>
      </p:sp>
      <p:sp>
        <p:nvSpPr>
          <p:cNvPr id="23" name="矩形 22"/>
          <p:cNvSpPr/>
          <p:nvPr/>
        </p:nvSpPr>
        <p:spPr>
          <a:xfrm>
            <a:off x="3493940" y="80483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538008" y="2755357"/>
            <a:ext cx="319932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周盘点任务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538008" y="2106761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周盘点任务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93940" y="804837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欢迎张三三进入盘点系统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493940" y="1539607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请选择进入盘点任务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538008" y="3367719"/>
            <a:ext cx="319932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周盘点任务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538008" y="3980081"/>
            <a:ext cx="319932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周盘点任务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493940" y="2026842"/>
            <a:ext cx="3199329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503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6270" y="92602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6270" y="926025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176270" y="146421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6596" y="629115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sp>
        <p:nvSpPr>
          <p:cNvPr id="17" name="矩形 16"/>
          <p:cNvSpPr/>
          <p:nvPr/>
        </p:nvSpPr>
        <p:spPr>
          <a:xfrm>
            <a:off x="190246" y="1881411"/>
            <a:ext cx="3258656" cy="956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4"/>
          <p:cNvSpPr txBox="1"/>
          <p:nvPr/>
        </p:nvSpPr>
        <p:spPr>
          <a:xfrm>
            <a:off x="515020" y="1977085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1-2-A056-019C01</a:t>
            </a:r>
          </a:p>
        </p:txBody>
      </p:sp>
      <p:sp>
        <p:nvSpPr>
          <p:cNvPr id="19" name="矩形 18"/>
          <p:cNvSpPr/>
          <p:nvPr/>
        </p:nvSpPr>
        <p:spPr>
          <a:xfrm>
            <a:off x="186433" y="2473229"/>
            <a:ext cx="3248494" cy="902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589663" y="92602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589663" y="926025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3589663" y="146421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09989" y="629115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sp>
        <p:nvSpPr>
          <p:cNvPr id="30" name="矩形 29"/>
          <p:cNvSpPr/>
          <p:nvPr/>
        </p:nvSpPr>
        <p:spPr>
          <a:xfrm>
            <a:off x="3603639" y="1881411"/>
            <a:ext cx="3258656" cy="3982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4"/>
          <p:cNvSpPr txBox="1"/>
          <p:nvPr/>
        </p:nvSpPr>
        <p:spPr>
          <a:xfrm>
            <a:off x="4234073" y="185694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1-2-A056-019C01</a:t>
            </a:r>
          </a:p>
        </p:txBody>
      </p:sp>
      <p:sp>
        <p:nvSpPr>
          <p:cNvPr id="33" name="矩形 32"/>
          <p:cNvSpPr/>
          <p:nvPr/>
        </p:nvSpPr>
        <p:spPr>
          <a:xfrm>
            <a:off x="4800903" y="2438750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82731" y="926025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982731" y="926025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文本框 4"/>
          <p:cNvSpPr txBox="1"/>
          <p:nvPr/>
        </p:nvSpPr>
        <p:spPr>
          <a:xfrm>
            <a:off x="6982731" y="146421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03057" y="6291154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1-2-A056-019E01</a:t>
            </a:r>
          </a:p>
        </p:txBody>
      </p:sp>
      <p:sp>
        <p:nvSpPr>
          <p:cNvPr id="38" name="矩形 37"/>
          <p:cNvSpPr/>
          <p:nvPr/>
        </p:nvSpPr>
        <p:spPr>
          <a:xfrm>
            <a:off x="6996707" y="1881411"/>
            <a:ext cx="3258656" cy="95674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4"/>
          <p:cNvSpPr txBox="1"/>
          <p:nvPr/>
        </p:nvSpPr>
        <p:spPr>
          <a:xfrm>
            <a:off x="7321481" y="1977085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1-2-A056-019B01</a:t>
            </a:r>
          </a:p>
        </p:txBody>
      </p:sp>
      <p:sp>
        <p:nvSpPr>
          <p:cNvPr id="40" name="矩形 39"/>
          <p:cNvSpPr/>
          <p:nvPr/>
        </p:nvSpPr>
        <p:spPr>
          <a:xfrm>
            <a:off x="6992894" y="2462212"/>
            <a:ext cx="3248494" cy="9023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992894" y="2943734"/>
            <a:ext cx="3248495" cy="10160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已完成货位盘点：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u="sng" dirty="0"/>
              <a:t>1-2-A056-019C01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76270" y="308472"/>
            <a:ext cx="42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系统自动分配任务</a:t>
            </a:r>
            <a:r>
              <a:rPr lang="en-US" altLang="zh-CN" dirty="0"/>
              <a:t>——</a:t>
            </a:r>
            <a:r>
              <a:rPr lang="zh-CN" altLang="en-US" dirty="0"/>
              <a:t>正常货位盘点流程</a:t>
            </a:r>
          </a:p>
        </p:txBody>
      </p:sp>
    </p:spTree>
    <p:extLst>
      <p:ext uri="{BB962C8B-B14F-4D97-AF65-F5344CB8AC3E}">
        <p14:creationId xmlns:p14="http://schemas.microsoft.com/office/powerpoint/2010/main" val="199120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76731" y="97009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76731" y="970094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2876731" y="150828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97057" y="6335223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1-2-A056-019E01</a:t>
            </a:r>
          </a:p>
        </p:txBody>
      </p:sp>
      <p:sp>
        <p:nvSpPr>
          <p:cNvPr id="6" name="矩形 5"/>
          <p:cNvSpPr/>
          <p:nvPr/>
        </p:nvSpPr>
        <p:spPr>
          <a:xfrm>
            <a:off x="2890707" y="1925479"/>
            <a:ext cx="3258656" cy="410097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4"/>
          <p:cNvSpPr txBox="1"/>
          <p:nvPr/>
        </p:nvSpPr>
        <p:spPr>
          <a:xfrm>
            <a:off x="3496808" y="192547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1-2-A056-019B01</a:t>
            </a:r>
          </a:p>
        </p:txBody>
      </p:sp>
      <p:sp>
        <p:nvSpPr>
          <p:cNvPr id="10" name="矩形 9"/>
          <p:cNvSpPr/>
          <p:nvPr/>
        </p:nvSpPr>
        <p:spPr>
          <a:xfrm>
            <a:off x="4067645" y="2429032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68091" y="97009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68091" y="970094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文本框 4"/>
          <p:cNvSpPr txBox="1"/>
          <p:nvPr/>
        </p:nvSpPr>
        <p:spPr>
          <a:xfrm>
            <a:off x="6268091" y="150828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88417" y="6335223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1-2-A056-019E01</a:t>
            </a:r>
          </a:p>
        </p:txBody>
      </p:sp>
      <p:sp>
        <p:nvSpPr>
          <p:cNvPr id="15" name="矩形 14"/>
          <p:cNvSpPr/>
          <p:nvPr/>
        </p:nvSpPr>
        <p:spPr>
          <a:xfrm>
            <a:off x="6282067" y="1925479"/>
            <a:ext cx="3258656" cy="410097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4"/>
          <p:cNvSpPr txBox="1"/>
          <p:nvPr/>
        </p:nvSpPr>
        <p:spPr>
          <a:xfrm>
            <a:off x="6888168" y="192547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1-2-A056-019B01</a:t>
            </a:r>
          </a:p>
        </p:txBody>
      </p:sp>
      <p:sp>
        <p:nvSpPr>
          <p:cNvPr id="17" name="矩形 16"/>
          <p:cNvSpPr/>
          <p:nvPr/>
        </p:nvSpPr>
        <p:spPr>
          <a:xfrm>
            <a:off x="7459005" y="2429032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98578" y="3048175"/>
            <a:ext cx="3248495" cy="1016070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货位数量输入错误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请重新检查清点并输入货位数量</a:t>
            </a:r>
            <a:endParaRPr lang="en-US" altLang="zh-CN" b="1" dirty="0"/>
          </a:p>
        </p:txBody>
      </p:sp>
      <p:sp>
        <p:nvSpPr>
          <p:cNvPr id="19" name="矩形 18"/>
          <p:cNvSpPr/>
          <p:nvPr/>
        </p:nvSpPr>
        <p:spPr>
          <a:xfrm>
            <a:off x="9639126" y="97009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639126" y="970094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文本框 4"/>
          <p:cNvSpPr txBox="1"/>
          <p:nvPr/>
        </p:nvSpPr>
        <p:spPr>
          <a:xfrm>
            <a:off x="9639126" y="150828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659452" y="6335223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1-2-A056-020E01</a:t>
            </a:r>
          </a:p>
        </p:txBody>
      </p:sp>
      <p:sp>
        <p:nvSpPr>
          <p:cNvPr id="27" name="矩形 26"/>
          <p:cNvSpPr/>
          <p:nvPr/>
        </p:nvSpPr>
        <p:spPr>
          <a:xfrm>
            <a:off x="9658596" y="3045170"/>
            <a:ext cx="3248495" cy="10160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已完成货位盘点：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u="sng" dirty="0"/>
              <a:t>1-2-A056-019B01</a:t>
            </a:r>
          </a:p>
        </p:txBody>
      </p:sp>
      <p:sp>
        <p:nvSpPr>
          <p:cNvPr id="28" name="文本框 24"/>
          <p:cNvSpPr txBox="1"/>
          <p:nvPr/>
        </p:nvSpPr>
        <p:spPr>
          <a:xfrm>
            <a:off x="100480" y="316037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系统自动分配任务</a:t>
            </a:r>
            <a:r>
              <a:rPr lang="en-US" altLang="zh-CN" dirty="0"/>
              <a:t>——</a:t>
            </a:r>
            <a:r>
              <a:rPr lang="zh-CN" altLang="en-US" dirty="0"/>
              <a:t>错误显示方式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669613" y="4137484"/>
            <a:ext cx="3228170" cy="10772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备注信息不显示在屏幕上：不论第二次扫描货位是否正确，都提示货位盘点成功，盘点进入二轮盘点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59451" y="1934975"/>
            <a:ext cx="3258656" cy="956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4"/>
          <p:cNvSpPr txBox="1"/>
          <p:nvPr/>
        </p:nvSpPr>
        <p:spPr>
          <a:xfrm>
            <a:off x="9984225" y="2030649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1-2-A056-019E01</a:t>
            </a:r>
          </a:p>
        </p:txBody>
      </p:sp>
      <p:sp>
        <p:nvSpPr>
          <p:cNvPr id="32" name="矩形 31"/>
          <p:cNvSpPr/>
          <p:nvPr/>
        </p:nvSpPr>
        <p:spPr>
          <a:xfrm>
            <a:off x="9655638" y="2526793"/>
            <a:ext cx="3248494" cy="902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-473978" y="97009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-473978" y="970094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文本框 4"/>
          <p:cNvSpPr txBox="1"/>
          <p:nvPr/>
        </p:nvSpPr>
        <p:spPr>
          <a:xfrm>
            <a:off x="-473978" y="150828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453652" y="6335223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1-2-A056-019E01</a:t>
            </a:r>
          </a:p>
        </p:txBody>
      </p:sp>
      <p:sp>
        <p:nvSpPr>
          <p:cNvPr id="37" name="矩形 36"/>
          <p:cNvSpPr/>
          <p:nvPr/>
        </p:nvSpPr>
        <p:spPr>
          <a:xfrm>
            <a:off x="-460002" y="1925480"/>
            <a:ext cx="3258656" cy="95674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4"/>
          <p:cNvSpPr txBox="1"/>
          <p:nvPr/>
        </p:nvSpPr>
        <p:spPr>
          <a:xfrm>
            <a:off x="-135228" y="2021154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1-2-A056-019B01</a:t>
            </a:r>
          </a:p>
        </p:txBody>
      </p:sp>
      <p:sp>
        <p:nvSpPr>
          <p:cNvPr id="39" name="矩形 38"/>
          <p:cNvSpPr/>
          <p:nvPr/>
        </p:nvSpPr>
        <p:spPr>
          <a:xfrm>
            <a:off x="-463815" y="2506281"/>
            <a:ext cx="3248494" cy="9023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-463815" y="2987803"/>
            <a:ext cx="3248495" cy="1016070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货位扫描错误：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1-2-A057-019B01</a:t>
            </a:r>
            <a:endParaRPr lang="en-US" altLang="zh-CN" b="1" u="sng" dirty="0"/>
          </a:p>
        </p:txBody>
      </p:sp>
    </p:spTree>
    <p:extLst>
      <p:ext uri="{BB962C8B-B14F-4D97-AF65-F5344CB8AC3E}">
        <p14:creationId xmlns:p14="http://schemas.microsoft.com/office/powerpoint/2010/main" val="70284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119"/>
            <a:ext cx="10515600" cy="395163"/>
          </a:xfrm>
        </p:spPr>
        <p:txBody>
          <a:bodyPr/>
          <a:lstStyle/>
          <a:p>
            <a:r>
              <a:rPr lang="zh-CN" altLang="en-US" dirty="0"/>
              <a:t>扫描临近货位</a:t>
            </a:r>
          </a:p>
        </p:txBody>
      </p:sp>
      <p:sp>
        <p:nvSpPr>
          <p:cNvPr id="3" name="矩形 2"/>
          <p:cNvSpPr/>
          <p:nvPr/>
        </p:nvSpPr>
        <p:spPr>
          <a:xfrm>
            <a:off x="153098" y="80483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7166" y="2755357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轮盘点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166" y="2106761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轮盘点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098" y="804837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欢迎张三三进入盘点系统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3098" y="1539607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请选择日常盘点类型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14958" y="2063512"/>
            <a:ext cx="3199329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7166" y="3377985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轮盘点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6149" y="4600191"/>
            <a:ext cx="3228170" cy="10772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备注信息不显示在屏幕上：系统有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次或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轮盘点，且员工有相应权限才可以显示，如果缺少任何一条则不显示。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4782" y="80483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78850" y="2755357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扫描临近货位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78850" y="2106761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系统自动分配任务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4782" y="804837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欢迎张三三进入盘点系统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834782" y="1539607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请选择日常盘点模式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867833" y="2712108"/>
            <a:ext cx="3199329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67833" y="4600191"/>
            <a:ext cx="3228170" cy="132343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系统自动分配任务：进入后系统自行分配货位进行盘点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扫描临近货位：系统根据扫描货位位置确认任务分配区域</a:t>
            </a:r>
          </a:p>
        </p:txBody>
      </p:sp>
      <p:sp>
        <p:nvSpPr>
          <p:cNvPr id="18" name="矩形 17"/>
          <p:cNvSpPr/>
          <p:nvPr/>
        </p:nvSpPr>
        <p:spPr>
          <a:xfrm>
            <a:off x="3493940" y="80483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38008" y="2755357"/>
            <a:ext cx="319932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周盘点任务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538008" y="2106761"/>
            <a:ext cx="3199329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周盘点任务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93940" y="804837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欢迎张三三进入盘点系统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493940" y="1539607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请选择进入盘点任务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538008" y="3367719"/>
            <a:ext cx="319932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周盘点任务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38008" y="3980081"/>
            <a:ext cx="319932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周盘点任务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3493940" y="2026842"/>
            <a:ext cx="3199329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932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扫描邻近货位盘点界面</a:t>
            </a:r>
          </a:p>
        </p:txBody>
      </p:sp>
      <p:sp>
        <p:nvSpPr>
          <p:cNvPr id="3" name="矩形 2"/>
          <p:cNvSpPr/>
          <p:nvPr/>
        </p:nvSpPr>
        <p:spPr>
          <a:xfrm>
            <a:off x="-744823" y="83788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744823" y="837887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744823" y="137607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扫描临近货位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24497" y="620301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下一货位：无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55065" y="83788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55065" y="837887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文本框 4"/>
          <p:cNvSpPr txBox="1"/>
          <p:nvPr/>
        </p:nvSpPr>
        <p:spPr>
          <a:xfrm>
            <a:off x="2655065" y="137607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5391" y="620301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sp>
        <p:nvSpPr>
          <p:cNvPr id="15" name="矩形 14"/>
          <p:cNvSpPr/>
          <p:nvPr/>
        </p:nvSpPr>
        <p:spPr>
          <a:xfrm>
            <a:off x="2669041" y="1793273"/>
            <a:ext cx="3258656" cy="956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4"/>
          <p:cNvSpPr txBox="1"/>
          <p:nvPr/>
        </p:nvSpPr>
        <p:spPr>
          <a:xfrm>
            <a:off x="2993815" y="1888947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1-2-A056-019C01</a:t>
            </a:r>
          </a:p>
        </p:txBody>
      </p:sp>
      <p:sp>
        <p:nvSpPr>
          <p:cNvPr id="17" name="矩形 16"/>
          <p:cNvSpPr/>
          <p:nvPr/>
        </p:nvSpPr>
        <p:spPr>
          <a:xfrm>
            <a:off x="2665228" y="2385091"/>
            <a:ext cx="3248494" cy="902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34628" y="83788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34628" y="837887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文本框 4"/>
          <p:cNvSpPr txBox="1"/>
          <p:nvPr/>
        </p:nvSpPr>
        <p:spPr>
          <a:xfrm>
            <a:off x="6034628" y="137607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54954" y="620301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1-2-A056-019B01</a:t>
            </a:r>
          </a:p>
        </p:txBody>
      </p:sp>
      <p:sp>
        <p:nvSpPr>
          <p:cNvPr id="22" name="矩形 21"/>
          <p:cNvSpPr/>
          <p:nvPr/>
        </p:nvSpPr>
        <p:spPr>
          <a:xfrm>
            <a:off x="6048604" y="1793273"/>
            <a:ext cx="3258656" cy="3982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4"/>
          <p:cNvSpPr txBox="1"/>
          <p:nvPr/>
        </p:nvSpPr>
        <p:spPr>
          <a:xfrm>
            <a:off x="6679038" y="1768808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1-2-A056-019C01</a:t>
            </a:r>
          </a:p>
        </p:txBody>
      </p:sp>
      <p:sp>
        <p:nvSpPr>
          <p:cNvPr id="24" name="矩形 23"/>
          <p:cNvSpPr/>
          <p:nvPr/>
        </p:nvSpPr>
        <p:spPr>
          <a:xfrm>
            <a:off x="7245868" y="2350612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427696" y="83788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427696" y="837887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日常一轮盘点</a:t>
            </a:r>
            <a:r>
              <a:rPr lang="en-US" altLang="zh-CN" sz="1600" b="1" dirty="0">
                <a:solidFill>
                  <a:schemeClr val="tx1"/>
                </a:solidFill>
              </a:rPr>
              <a:t>-28</a:t>
            </a:r>
            <a:r>
              <a:rPr lang="zh-CN" altLang="en-US" sz="1600" b="1" dirty="0">
                <a:solidFill>
                  <a:schemeClr val="tx1"/>
                </a:solidFill>
              </a:rPr>
              <a:t>周盘点任务</a:t>
            </a:r>
            <a:r>
              <a:rPr lang="en-US" altLang="zh-CN" sz="1600" b="1" dirty="0">
                <a:solidFill>
                  <a:schemeClr val="tx1"/>
                </a:solidFill>
              </a:rPr>
              <a:t>-A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9427696" y="137607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48022" y="620301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1-2-A056-019E01</a:t>
            </a:r>
          </a:p>
        </p:txBody>
      </p:sp>
      <p:sp>
        <p:nvSpPr>
          <p:cNvPr id="29" name="矩形 28"/>
          <p:cNvSpPr/>
          <p:nvPr/>
        </p:nvSpPr>
        <p:spPr>
          <a:xfrm>
            <a:off x="9441672" y="1793273"/>
            <a:ext cx="3258656" cy="95674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4"/>
          <p:cNvSpPr txBox="1"/>
          <p:nvPr/>
        </p:nvSpPr>
        <p:spPr>
          <a:xfrm>
            <a:off x="9766446" y="1888947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1-2-A056-019B01</a:t>
            </a:r>
          </a:p>
        </p:txBody>
      </p:sp>
      <p:sp>
        <p:nvSpPr>
          <p:cNvPr id="31" name="矩形 30"/>
          <p:cNvSpPr/>
          <p:nvPr/>
        </p:nvSpPr>
        <p:spPr>
          <a:xfrm>
            <a:off x="9437859" y="2374074"/>
            <a:ext cx="3248494" cy="9023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437859" y="2855596"/>
            <a:ext cx="3248495" cy="10160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已完成货位盘点：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u="sng" dirty="0"/>
              <a:t>1-2-A056-019C01</a:t>
            </a:r>
          </a:p>
        </p:txBody>
      </p:sp>
    </p:spTree>
    <p:extLst>
      <p:ext uri="{BB962C8B-B14F-4D97-AF65-F5344CB8AC3E}">
        <p14:creationId xmlns:p14="http://schemas.microsoft.com/office/powerpoint/2010/main" val="319813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3687</Words>
  <Application>Microsoft Office PowerPoint</Application>
  <PresentationFormat>宽屏</PresentationFormat>
  <Paragraphs>781</Paragraphs>
  <Slides>43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华文行楷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日常盘点简介： 1.日常一轮盘点流程：扫描货位-输入数量，数量输入正确，货位盘点成功，第一次数量输入错误，再次提示输入数量，不论输入数量是否正确，均不在提示输入数量，进入下一盘点任务。如果第二次输入数量错误，此货位进入二轮盘点 2.二轮盘点流程：日常一轮盘点数量和系统实际数量不符的货位进入二轮盘点。二轮盘点流程为：扫描货位—扫描所有商品条码，其中批量商品可以输入数量。实际盘点完成后点击盘点完成，不论盘点是否正确，均结束货位盘点，如果日常一轮盘点数量、二轮盘点数量和系统数量均不相符，则进入三轮盘点。二轮盘点后盘点流程同二轮盘点，产生盘点原因以此类推。  </vt:lpstr>
      <vt:lpstr>系统1轮盘点</vt:lpstr>
      <vt:lpstr>PowerPoint 演示文稿</vt:lpstr>
      <vt:lpstr>PowerPoint 演示文稿</vt:lpstr>
      <vt:lpstr>PowerPoint 演示文稿</vt:lpstr>
      <vt:lpstr>扫描临近货位</vt:lpstr>
      <vt:lpstr>扫描邻近货位盘点界面</vt:lpstr>
      <vt:lpstr>异常</vt:lpstr>
      <vt:lpstr>PowerPoint 演示文稿</vt:lpstr>
      <vt:lpstr>热键</vt:lpstr>
      <vt:lpstr>热键-货位无法扫描</vt:lpstr>
      <vt:lpstr>热键-信息查询</vt:lpstr>
      <vt:lpstr>热键-报告暗灯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日常2轮盘点</vt:lpstr>
      <vt:lpstr>PowerPoint 演示文稿</vt:lpstr>
      <vt:lpstr>PowerPoint 演示文稿</vt:lpstr>
      <vt:lpstr>PowerPoint 演示文稿</vt:lpstr>
      <vt:lpstr>PowerPoint 演示文稿</vt:lpstr>
      <vt:lpstr>系统盘点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暗灯-P货位无法扫描</vt:lpstr>
      <vt:lpstr>暗灯-I信息查询</vt:lpstr>
      <vt:lpstr>暗灯-E信息查询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PC-6</cp:lastModifiedBy>
  <cp:revision>116</cp:revision>
  <dcterms:created xsi:type="dcterms:W3CDTF">2016-11-08T08:41:43Z</dcterms:created>
  <dcterms:modified xsi:type="dcterms:W3CDTF">2017-02-14T07:06:08Z</dcterms:modified>
</cp:coreProperties>
</file>