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8" r:id="rId2"/>
    <p:sldId id="263" r:id="rId3"/>
    <p:sldId id="376" r:id="rId4"/>
    <p:sldId id="377" r:id="rId5"/>
    <p:sldId id="322" r:id="rId6"/>
    <p:sldId id="439" r:id="rId7"/>
    <p:sldId id="430" r:id="rId8"/>
    <p:sldId id="431" r:id="rId9"/>
    <p:sldId id="432" r:id="rId10"/>
    <p:sldId id="313" r:id="rId11"/>
    <p:sldId id="379" r:id="rId12"/>
    <p:sldId id="380" r:id="rId13"/>
    <p:sldId id="381" r:id="rId14"/>
    <p:sldId id="382" r:id="rId15"/>
    <p:sldId id="384" r:id="rId16"/>
    <p:sldId id="385" r:id="rId17"/>
    <p:sldId id="386" r:id="rId18"/>
    <p:sldId id="387" r:id="rId19"/>
    <p:sldId id="390" r:id="rId20"/>
    <p:sldId id="393" r:id="rId21"/>
    <p:sldId id="391" r:id="rId22"/>
    <p:sldId id="443" r:id="rId23"/>
    <p:sldId id="392" r:id="rId24"/>
    <p:sldId id="389" r:id="rId25"/>
    <p:sldId id="441" r:id="rId26"/>
    <p:sldId id="427" r:id="rId27"/>
    <p:sldId id="428" r:id="rId28"/>
    <p:sldId id="429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4" r:id="rId37"/>
    <p:sldId id="406" r:id="rId38"/>
    <p:sldId id="407" r:id="rId39"/>
    <p:sldId id="442" r:id="rId40"/>
    <p:sldId id="433" r:id="rId41"/>
    <p:sldId id="434" r:id="rId42"/>
    <p:sldId id="355" r:id="rId43"/>
    <p:sldId id="357" r:id="rId44"/>
    <p:sldId id="436" r:id="rId45"/>
    <p:sldId id="435" r:id="rId46"/>
    <p:sldId id="444" r:id="rId47"/>
    <p:sldId id="445" r:id="rId48"/>
    <p:sldId id="446" r:id="rId49"/>
    <p:sldId id="447" r:id="rId50"/>
    <p:sldId id="448" r:id="rId51"/>
    <p:sldId id="44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 autoAdjust="0"/>
    <p:restoredTop sz="95488" autoAdjust="0"/>
  </p:normalViewPr>
  <p:slideViewPr>
    <p:cSldViewPr snapToGrid="0">
      <p:cViewPr varScale="1">
        <p:scale>
          <a:sx n="92" d="100"/>
          <a:sy n="9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57BD-6549-47D8-B5E3-5F9AF560D9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9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AE3-C72E-46C8-B34C-250DB11E7DD6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10" name="椭圆 9"/>
          <p:cNvSpPr/>
          <p:nvPr userDrawn="1"/>
        </p:nvSpPr>
        <p:spPr>
          <a:xfrm>
            <a:off x="11639692" y="381062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27603" y="41627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0001" y="53606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138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03331"/>
              </p:ext>
            </p:extLst>
          </p:nvPr>
        </p:nvGraphicFramePr>
        <p:xfrm>
          <a:off x="1626135" y="1228157"/>
          <a:ext cx="8948346" cy="41127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89669"/>
                <a:gridCol w="1020639"/>
                <a:gridCol w="831933"/>
                <a:gridCol w="3516436"/>
                <a:gridCol w="1789669"/>
              </a:tblGrid>
              <a:tr h="55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6135" y="4251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527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3—COB00000001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5677"/>
              </p:ext>
            </p:extLst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6233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33867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—3—COB00000001 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1971"/>
              </p:ext>
            </p:extLst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7782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73743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657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66496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3—COB00000001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93780"/>
              </p:ext>
            </p:extLst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73743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46" name="矩形 45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08396" y="1957960"/>
              <a:ext cx="7685950" cy="2676407"/>
              <a:chOff x="2208396" y="1957960"/>
              <a:chExt cx="7685950" cy="267640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确认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Rebin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格中问题商品数量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841735" y="4214610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763393" y="4246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745484" y="4199341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52251"/>
              </p:ext>
            </p:extLst>
          </p:nvPr>
        </p:nvGraphicFramePr>
        <p:xfrm>
          <a:off x="2588673" y="2739246"/>
          <a:ext cx="6237827" cy="87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74"/>
                <a:gridCol w="1097625"/>
                <a:gridCol w="882871"/>
                <a:gridCol w="1157278"/>
                <a:gridCol w="1322379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格实际问题商品数量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CSREBINS0001</a:t>
                      </a:r>
                      <a:endParaRPr lang="zh-CN" altLang="en-US" sz="1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B01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30538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3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6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65076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000" b="1" u="sng" dirty="0" smtClean="0"/>
              <a:t>CREBIN0001</a:t>
            </a:r>
            <a:r>
              <a:rPr lang="en-US" altLang="zh-CN" sz="2000" b="1" dirty="0" smtClean="0"/>
              <a:t>  </a:t>
            </a:r>
            <a:r>
              <a:rPr lang="en-US" altLang="zh-CN" sz="2000" b="1" u="sng" dirty="0" smtClean="0"/>
              <a:t>B01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131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2—COB00000001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28739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65597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10/12</a:t>
            </a:r>
            <a:endParaRPr lang="zh-CN" altLang="en-US" sz="20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930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12686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51553"/>
              </p:ext>
            </p:extLst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6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06669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169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91850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1-1-A001-013C03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592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4082"/>
              </p:ext>
            </p:extLst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191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1—COB00000001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4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4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20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040246" y="6290538"/>
            <a:ext cx="765473" cy="42965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1" name="矩形 50"/>
          <p:cNvSpPr/>
          <p:nvPr/>
        </p:nvSpPr>
        <p:spPr>
          <a:xfrm>
            <a:off x="6244935" y="5975432"/>
            <a:ext cx="5836227" cy="799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337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层数颜色显示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ExSD</a:t>
            </a:r>
            <a:r>
              <a:rPr lang="zh-CN" altLang="en-US" dirty="0"/>
              <a:t>显示规则</a:t>
            </a: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13071" y="1283092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56208" y="1266927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6981" y="1266928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1080" y="1272440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12651" y="1261567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6965" y="1261567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36" name="矩形 35"/>
          <p:cNvSpPr/>
          <p:nvPr/>
        </p:nvSpPr>
        <p:spPr>
          <a:xfrm>
            <a:off x="2013071" y="193735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58237" y="193735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03042" y="192812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47847" y="192812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92652" y="192812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23511" y="192812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53" name="矩形 52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208396" y="1957960"/>
              <a:ext cx="7685950" cy="2397329"/>
              <a:chOff x="2208396" y="1957960"/>
              <a:chExt cx="7685950" cy="239732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是否盘盈商品</a:t>
                </a:r>
              </a:p>
            </p:txBody>
          </p:sp>
          <p:sp>
            <p:nvSpPr>
              <p:cNvPr id="56" name="标题 1"/>
              <p:cNvSpPr txBox="1">
                <a:spLocks/>
              </p:cNvSpPr>
              <p:nvPr/>
            </p:nvSpPr>
            <p:spPr>
              <a:xfrm>
                <a:off x="2378660" y="275693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目前此问题还剩余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个货位尚未盘点，是否确认不再盘点，盘盈商品？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3944" y="3935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745602" y="3967454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4727693" y="3920263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91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10455"/>
              </p:ext>
            </p:extLst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340044" y="493036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7631979" y="492960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COB00000001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6340044" y="5405308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目的容器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7631978" y="541346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6350435" y="5880252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642369" y="5888409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9223595" y="5961604"/>
            <a:ext cx="304660" cy="198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311209" y="6367530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933056" y="6357963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980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340044" y="493036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7631979" y="492960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COB00000001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6340044" y="5405308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目的容器</a:t>
            </a:r>
            <a:endParaRPr lang="zh-CN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7631978" y="541346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6350435" y="5880252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642369" y="5888409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9223595" y="5961604"/>
            <a:ext cx="304660" cy="198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311209" y="6367530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933056" y="6357963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196819" y="1646230"/>
            <a:ext cx="7697527" cy="4711733"/>
            <a:chOff x="2196819" y="1957960"/>
            <a:chExt cx="7697527" cy="4711733"/>
          </a:xfrm>
        </p:grpSpPr>
        <p:sp>
          <p:nvSpPr>
            <p:cNvPr id="46" name="矩形 45"/>
            <p:cNvSpPr/>
            <p:nvPr/>
          </p:nvSpPr>
          <p:spPr>
            <a:xfrm>
              <a:off x="2196821" y="1981981"/>
              <a:ext cx="7685950" cy="4687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196819" y="1957960"/>
              <a:ext cx="7697527" cy="1891643"/>
              <a:chOff x="2196819" y="1957960"/>
              <a:chExt cx="7697527" cy="1891643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请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输入商品有效期</a:t>
                </a:r>
              </a:p>
            </p:txBody>
          </p:sp>
          <p:sp>
            <p:nvSpPr>
              <p:cNvPr id="51" name="标题 1"/>
              <p:cNvSpPr txBox="1">
                <a:spLocks/>
              </p:cNvSpPr>
              <p:nvPr/>
            </p:nvSpPr>
            <p:spPr>
              <a:xfrm>
                <a:off x="2196819" y="2433782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此</a:t>
                </a:r>
                <a:r>
                  <a:rPr lang="zh-CN" altLang="en-US" dirty="0" smtClean="0"/>
                  <a:t>商品为包含有效期商品，请输入商品有效期后，才能盘盈</a:t>
                </a:r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496806" y="3511049"/>
                <a:ext cx="1891432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按生产日期录入</a:t>
                </a:r>
                <a:endParaRPr lang="en-US" altLang="zh-CN" sz="1600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204182" y="3511049"/>
                <a:ext cx="1982373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按到期日期录入</a:t>
                </a:r>
                <a:endParaRPr lang="en-US" altLang="zh-CN" sz="1600" dirty="0"/>
              </a:p>
            </p:txBody>
          </p:sp>
        </p:grpSp>
      </p:grpSp>
      <p:sp>
        <p:nvSpPr>
          <p:cNvPr id="54" name="文本框 39"/>
          <p:cNvSpPr txBox="1"/>
          <p:nvPr/>
        </p:nvSpPr>
        <p:spPr>
          <a:xfrm>
            <a:off x="4339319" y="3720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生产年</a:t>
            </a:r>
            <a:endParaRPr lang="en-US" altLang="zh-CN" dirty="0" smtClean="0"/>
          </a:p>
        </p:txBody>
      </p:sp>
      <p:sp>
        <p:nvSpPr>
          <p:cNvPr id="55" name="矩形 54"/>
          <p:cNvSpPr/>
          <p:nvPr/>
        </p:nvSpPr>
        <p:spPr>
          <a:xfrm>
            <a:off x="5672360" y="3720970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2016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文本框 41"/>
          <p:cNvSpPr txBox="1"/>
          <p:nvPr/>
        </p:nvSpPr>
        <p:spPr>
          <a:xfrm>
            <a:off x="4339319" y="4236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生产月</a:t>
            </a:r>
            <a:endParaRPr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5672360" y="423692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文本框 43"/>
          <p:cNvSpPr txBox="1"/>
          <p:nvPr/>
        </p:nvSpPr>
        <p:spPr>
          <a:xfrm>
            <a:off x="4339319" y="47733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生产日</a:t>
            </a:r>
            <a:endParaRPr lang="en-US" altLang="zh-CN" dirty="0" smtClean="0"/>
          </a:p>
        </p:txBody>
      </p:sp>
      <p:sp>
        <p:nvSpPr>
          <p:cNvPr id="59" name="矩形 58"/>
          <p:cNvSpPr/>
          <p:nvPr/>
        </p:nvSpPr>
        <p:spPr>
          <a:xfrm>
            <a:off x="5672360" y="477337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文本框 45"/>
          <p:cNvSpPr txBox="1"/>
          <p:nvPr/>
        </p:nvSpPr>
        <p:spPr>
          <a:xfrm>
            <a:off x="4339319" y="525628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有效期</a:t>
            </a:r>
            <a:r>
              <a:rPr lang="en-US" altLang="zh-CN" dirty="0" smtClean="0"/>
              <a:t>(</a:t>
            </a:r>
            <a:r>
              <a:rPr lang="zh-CN" altLang="en-US" dirty="0" smtClean="0"/>
              <a:t>月</a:t>
            </a:r>
            <a:r>
              <a:rPr lang="en-US" altLang="zh-CN" dirty="0" smtClean="0"/>
              <a:t>)</a:t>
            </a:r>
          </a:p>
        </p:txBody>
      </p:sp>
      <p:sp>
        <p:nvSpPr>
          <p:cNvPr id="65" name="矩形 64"/>
          <p:cNvSpPr/>
          <p:nvPr/>
        </p:nvSpPr>
        <p:spPr>
          <a:xfrm>
            <a:off x="5672360" y="525628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621662" y="5926861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67" name="文本框 66"/>
          <p:cNvSpPr txBox="1"/>
          <p:nvPr/>
        </p:nvSpPr>
        <p:spPr>
          <a:xfrm>
            <a:off x="6357810" y="5917294"/>
            <a:ext cx="88573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376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多</a:t>
            </a:r>
            <a:r>
              <a:rPr lang="zh-CN" altLang="en-US" b="1" dirty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0—COB00000001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040246" y="6290538"/>
            <a:ext cx="765473" cy="42965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1" name="矩形 50"/>
          <p:cNvSpPr/>
          <p:nvPr/>
        </p:nvSpPr>
        <p:spPr>
          <a:xfrm>
            <a:off x="6244935" y="5975432"/>
            <a:ext cx="5836227" cy="799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zh-CN" altLang="en-US" sz="1600" dirty="0" smtClean="0"/>
              <a:t>已盘盈多货商品：</a:t>
            </a:r>
            <a:r>
              <a:rPr lang="en-US" altLang="zh-CN" dirty="0"/>
              <a:t>Dettol </a:t>
            </a:r>
            <a:r>
              <a:rPr lang="zh-CN" altLang="en-US" dirty="0"/>
              <a:t>滴露 健康沐浴露薄荷</a:t>
            </a:r>
            <a:r>
              <a:rPr lang="zh-CN" altLang="en-US" dirty="0" smtClean="0"/>
              <a:t>冰</a:t>
            </a:r>
            <a:r>
              <a:rPr lang="en-US" altLang="zh-CN" dirty="0" smtClean="0"/>
              <a:t>935g+935g </a:t>
            </a:r>
            <a:r>
              <a:rPr lang="zh-CN" altLang="en-US" dirty="0"/>
              <a:t>超值特惠两瓶装 特卖</a:t>
            </a:r>
            <a:endParaRPr lang="en-US" altLang="zh-CN" dirty="0"/>
          </a:p>
          <a:p>
            <a:r>
              <a:rPr lang="zh-CN" altLang="en-US" sz="1600" dirty="0" smtClean="0"/>
              <a:t>盘盈放置目的容器：</a:t>
            </a:r>
            <a:r>
              <a:rPr lang="en-US" altLang="zh-CN" sz="2000" b="1" u="sng" dirty="0" smtClean="0"/>
              <a:t>tsOBPSDM001</a:t>
            </a:r>
          </a:p>
          <a:p>
            <a:r>
              <a:rPr lang="zh-CN" altLang="en-US" dirty="0" smtClean="0"/>
              <a:t>点击继续进行问题处理</a:t>
            </a:r>
            <a:endParaRPr lang="zh-CN" altLang="en-US" dirty="0"/>
          </a:p>
          <a:p>
            <a:pPr algn="ctr"/>
            <a:endParaRPr lang="zh-CN" altLang="en-US" sz="1600" dirty="0"/>
          </a:p>
        </p:txBody>
      </p:sp>
      <p:sp>
        <p:nvSpPr>
          <p:cNvPr id="61" name="矩形 60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找到多货位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311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025524"/>
            <a:ext cx="12192000" cy="296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err="1" smtClean="0"/>
              <a:t>Rebin</a:t>
            </a:r>
            <a:r>
              <a:rPr lang="en-US" altLang="zh-CN" sz="6000" dirty="0"/>
              <a:t>/</a:t>
            </a:r>
            <a:r>
              <a:rPr lang="en-US" altLang="zh-CN" sz="6000" dirty="0" smtClean="0"/>
              <a:t>Pack</a:t>
            </a:r>
            <a:r>
              <a:rPr lang="zh-CN" altLang="en-US" sz="6000" dirty="0" smtClean="0"/>
              <a:t>少货</a:t>
            </a:r>
            <a:endParaRPr lang="en-US" altLang="zh-CN" sz="6000" dirty="0" smtClean="0"/>
          </a:p>
          <a:p>
            <a:pPr algn="ctr"/>
            <a:r>
              <a:rPr lang="zh-CN" altLang="en-US" sz="4000" dirty="0" smtClean="0"/>
              <a:t>流程：</a:t>
            </a:r>
            <a:r>
              <a:rPr lang="zh-CN" altLang="en-US" sz="2800" dirty="0" smtClean="0"/>
              <a:t>查找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查找拣货车牌</a:t>
            </a:r>
            <a:endParaRPr lang="en-US" altLang="zh-CN" sz="2800" dirty="0" smtClean="0"/>
          </a:p>
          <a:p>
            <a:pPr algn="ctr"/>
            <a:r>
              <a:rPr lang="zh-CN" altLang="en-US" sz="4000" dirty="0" smtClean="0"/>
              <a:t>注意：</a:t>
            </a:r>
            <a:r>
              <a:rPr lang="zh-CN" altLang="en-US" sz="2800" dirty="0" smtClean="0"/>
              <a:t>所有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格和货位剩余数据均是最新数据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45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0712"/>
              </p:ext>
            </p:extLst>
          </p:nvPr>
        </p:nvGraphicFramePr>
        <p:xfrm>
          <a:off x="193964" y="1675679"/>
          <a:ext cx="11849100" cy="2158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待上架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CREBINS0001B01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CREBINS0001B01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正品库存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处理少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货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1-1-A001-012A01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1-1-A001-012A01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正品库存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处理少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货货位找到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15:21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处理少货盘亏商品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7090"/>
              </p:ext>
            </p:extLst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42"/>
                <a:gridCol w="1127051"/>
                <a:gridCol w="978196"/>
                <a:gridCol w="372139"/>
                <a:gridCol w="669851"/>
                <a:gridCol w="839972"/>
                <a:gridCol w="552893"/>
                <a:gridCol w="61504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COB00000001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tsOB0000321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tsOBR000045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CREBINS0001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COB00000043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COB00000129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COB00000563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COB00000679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COB00000873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5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91825"/>
              </p:ext>
            </p:extLst>
          </p:nvPr>
        </p:nvGraphicFramePr>
        <p:xfrm>
          <a:off x="123609" y="2044591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1234567890123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1234567890123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31367"/>
              </p:ext>
            </p:extLst>
          </p:nvPr>
        </p:nvGraphicFramePr>
        <p:xfrm>
          <a:off x="6312356" y="2205617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—3—COB00000001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</a:t>
            </a:r>
            <a:r>
              <a:rPr lang="zh-CN" altLang="en-US" sz="1400" dirty="0" smtClean="0"/>
              <a:t>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66496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—3—COB00000001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4478482" y="4271247"/>
            <a:ext cx="1475914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46" name="矩形 45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08396" y="1957960"/>
              <a:ext cx="7685950" cy="2676407"/>
              <a:chOff x="2208396" y="1957960"/>
              <a:chExt cx="7685950" cy="267640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确认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Rebin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格中问题商品数量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841735" y="4214610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763393" y="4246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745484" y="4199341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97193"/>
              </p:ext>
            </p:extLst>
          </p:nvPr>
        </p:nvGraphicFramePr>
        <p:xfrm>
          <a:off x="2588673" y="2739246"/>
          <a:ext cx="6237827" cy="87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74"/>
                <a:gridCol w="1097625"/>
                <a:gridCol w="882871"/>
                <a:gridCol w="1157278"/>
                <a:gridCol w="1322379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格实际问题商品数量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CSREBINS0001</a:t>
                      </a:r>
                      <a:endParaRPr lang="zh-CN" altLang="en-US" sz="1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B01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3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6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件多货从</a:t>
            </a:r>
            <a:r>
              <a:rPr lang="en-US" altLang="zh-CN" sz="2000" b="1" u="sng" dirty="0" smtClean="0"/>
              <a:t>CREBIN0001</a:t>
            </a:r>
            <a:r>
              <a:rPr lang="en-US" altLang="zh-CN" sz="2000" b="1" dirty="0" smtClean="0"/>
              <a:t>  </a:t>
            </a:r>
            <a:r>
              <a:rPr lang="en-US" altLang="zh-CN" sz="2000" b="1" u="sng" dirty="0" smtClean="0"/>
              <a:t>B01</a:t>
            </a:r>
            <a:r>
              <a:rPr lang="zh-CN" altLang="en-US" sz="1600" dirty="0" smtClean="0"/>
              <a:t>中取出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78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10/12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64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—2—COB00000001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1-1-A001-013C03</a:t>
            </a:r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9692699" y="489438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29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167520" y="1145714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87318"/>
              </p:ext>
            </p:extLst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5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5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/>
                        <a:t>21</a:t>
                      </a:r>
                      <a:endParaRPr lang="zh-CN" altLang="en-US" sz="16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矩形 49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</a:t>
            </a:r>
            <a:r>
              <a:rPr lang="zh-CN" altLang="en-US" sz="1600" smtClean="0"/>
              <a:t>多货上架至</a:t>
            </a:r>
            <a:r>
              <a:rPr lang="zh-CN" altLang="en-US" sz="1600" dirty="0" smtClean="0"/>
              <a:t>货位</a:t>
            </a:r>
            <a:r>
              <a:rPr lang="en-US" altLang="zh-CN" sz="2000" b="1" u="sng" dirty="0" smtClean="0"/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51" name="圆角矩形 50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1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—1—COB00000001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53" name="矩形 52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208396" y="1957960"/>
              <a:ext cx="7685950" cy="2397329"/>
              <a:chOff x="2208396" y="1957960"/>
              <a:chExt cx="7685950" cy="2397329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是否盘盈商品</a:t>
                </a:r>
              </a:p>
            </p:txBody>
          </p:sp>
          <p:sp>
            <p:nvSpPr>
              <p:cNvPr id="56" name="标题 1"/>
              <p:cNvSpPr txBox="1">
                <a:spLocks/>
              </p:cNvSpPr>
              <p:nvPr/>
            </p:nvSpPr>
            <p:spPr>
              <a:xfrm>
                <a:off x="2378660" y="275693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目前此问题还剩余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个货位尚未盘点，是否确认不再盘点，盘亏商品？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3944" y="3935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745602" y="3967454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4727693" y="3920263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4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en-US" altLang="zh-CN" b="1" dirty="0" smtClean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—0—COB00000001 —</a:t>
            </a:r>
            <a:r>
              <a:rPr lang="zh-CN" altLang="en-US" b="1" dirty="0">
                <a:solidFill>
                  <a:schemeClr val="tx1"/>
                </a:solidFill>
              </a:rPr>
              <a:t>苏宁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81735" y="1629808"/>
          <a:ext cx="5688000" cy="25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986383"/>
                <a:gridCol w="3261617"/>
              </a:tblGrid>
              <a:tr h="367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图片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7296">
                <a:tc rowSpan="5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296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" y="1999018"/>
            <a:ext cx="1359500" cy="144598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28901" y="3521505"/>
            <a:ext cx="1164455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111238" y="4228266"/>
            <a:ext cx="5843157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Rebin</a:t>
            </a:r>
            <a:r>
              <a:rPr lang="zh-CN" altLang="en-US" b="1" dirty="0" smtClean="0">
                <a:solidFill>
                  <a:schemeClr val="tx1"/>
                </a:solidFill>
              </a:rPr>
              <a:t>车记录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497032" y="4750465"/>
          <a:ext cx="4968587" cy="195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52"/>
                <a:gridCol w="1566863"/>
                <a:gridCol w="967460"/>
                <a:gridCol w="778174"/>
                <a:gridCol w="1020038"/>
              </a:tblGrid>
              <a:tr h="5131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CSREBINS0001</a:t>
                      </a:r>
                      <a:endParaRPr lang="zh-CN" altLang="en-US" sz="14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  <a:endParaRPr lang="zh-CN" altLang="en-US" sz="140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b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CSREBINS0003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582391" y="4284963"/>
            <a:ext cx="129997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找到少货位置</a:t>
            </a:r>
            <a:endParaRPr lang="en-US" altLang="zh-CN" sz="14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341048" y="1984663"/>
          <a:ext cx="5419152" cy="12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拣货货位记录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341048" y="593773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</a:t>
            </a:r>
            <a:r>
              <a:rPr lang="zh-CN" altLang="en-US" sz="1600" smtClean="0"/>
              <a:t>商品进行上架</a:t>
            </a:r>
            <a:endParaRPr lang="en-US" altLang="zh-CN" sz="1600" dirty="0"/>
          </a:p>
        </p:txBody>
      </p:sp>
      <p:sp>
        <p:nvSpPr>
          <p:cNvPr id="46" name="矩形 45"/>
          <p:cNvSpPr/>
          <p:nvPr/>
        </p:nvSpPr>
        <p:spPr>
          <a:xfrm>
            <a:off x="7632982" y="6311628"/>
            <a:ext cx="1941373" cy="3305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1-1-A001-013C03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351440" y="6292766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smtClean="0"/>
              <a:t>上架货位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9040246" y="6290538"/>
            <a:ext cx="765473" cy="42965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51" name="矩形 50"/>
          <p:cNvSpPr/>
          <p:nvPr/>
        </p:nvSpPr>
        <p:spPr>
          <a:xfrm>
            <a:off x="6244935" y="5975432"/>
            <a:ext cx="5836227" cy="7994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件多货商品放回至</a:t>
            </a:r>
            <a:r>
              <a:rPr lang="en-US" altLang="zh-C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1-1-A001-013C03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41182" y="3480841"/>
            <a:ext cx="1318337" cy="5638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zh-CN" altLang="en-US" sz="1600" dirty="0" smtClean="0"/>
              <a:t>已盘亏多货商品：</a:t>
            </a:r>
            <a:r>
              <a:rPr lang="en-US" altLang="zh-CN" dirty="0"/>
              <a:t>Dettol </a:t>
            </a:r>
            <a:r>
              <a:rPr lang="zh-CN" altLang="en-US" dirty="0"/>
              <a:t>滴露 健康沐浴露薄荷</a:t>
            </a:r>
            <a:r>
              <a:rPr lang="zh-CN" altLang="en-US" dirty="0" smtClean="0"/>
              <a:t>冰</a:t>
            </a:r>
            <a:r>
              <a:rPr lang="en-US" altLang="zh-CN" dirty="0" smtClean="0"/>
              <a:t>935g+935g </a:t>
            </a:r>
            <a:r>
              <a:rPr lang="zh-CN" altLang="en-US" dirty="0"/>
              <a:t>超值特惠两瓶装 特卖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点击继续进行问题处理</a:t>
            </a:r>
            <a:endParaRPr lang="zh-CN" altLang="en-US" dirty="0"/>
          </a:p>
          <a:p>
            <a:pPr algn="ctr"/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25534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025524"/>
            <a:ext cx="12192000" cy="296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对应调整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9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41383"/>
              </p:ext>
            </p:extLst>
          </p:nvPr>
        </p:nvGraphicFramePr>
        <p:xfrm>
          <a:off x="193964" y="1675679"/>
          <a:ext cx="11849100" cy="1654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dirty="0" smtClean="0"/>
                        <a:t>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待上架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李四</a:t>
                      </a:r>
                      <a:endParaRPr lang="zh-CN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CREBINS0001A01</a:t>
                      </a:r>
                      <a:endParaRPr lang="zh-CN" altLang="en-US" sz="10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Pack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</a:t>
                      </a:r>
                      <a:r>
                        <a:rPr lang="zh-CN" altLang="en-US" sz="1000" u="none" strike="noStrike" dirty="0">
                          <a:effectLst/>
                        </a:rPr>
                        <a:t>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Pack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2016/10/21 14:22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MSJD1234503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张问题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CREBINS0001A01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COB00000001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dirty="0" smtClean="0"/>
                        <a:t>CREBINS0001A01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少货待核实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正品库存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问题处理调整处理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Problem Solve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Out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bound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54428" y="1252181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61610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拣货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6-OB</a:t>
                      </a:r>
                      <a:r>
                        <a:rPr lang="zh-CN" altLang="en-US" sz="2000" b="1" dirty="0" smtClean="0"/>
                        <a:t>问题处理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2-Rebatch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7-OB</a:t>
                      </a:r>
                      <a:r>
                        <a:rPr lang="zh-CN" altLang="en-US" sz="2000" b="1" dirty="0" smtClean="0"/>
                        <a:t>问题核实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3-Rebin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8-OB</a:t>
                      </a:r>
                      <a:r>
                        <a:rPr lang="zh-CN" altLang="en-US" sz="2000" b="1" dirty="0" smtClean="0"/>
                        <a:t>问题管理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包装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移动包裹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42"/>
                <a:gridCol w="1127051"/>
                <a:gridCol w="978196"/>
                <a:gridCol w="372139"/>
                <a:gridCol w="669851"/>
                <a:gridCol w="839972"/>
                <a:gridCol w="552893"/>
                <a:gridCol w="61504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COB00000001</a:t>
                      </a:r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tsOB0000321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tsOBR000045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CREBINS0001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COB00000043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COB00000129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COB00000563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COB00000679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COB00000873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5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61147"/>
              </p:ext>
            </p:extLst>
          </p:nvPr>
        </p:nvGraphicFramePr>
        <p:xfrm>
          <a:off x="138307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1234567890123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4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49839" y="3643874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98303"/>
              </p:ext>
            </p:extLst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9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60846" y="3665140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43419"/>
              </p:ext>
            </p:extLst>
          </p:nvPr>
        </p:nvGraphicFramePr>
        <p:xfrm>
          <a:off x="6312356" y="418275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44"/>
                <a:gridCol w="372140"/>
                <a:gridCol w="988827"/>
                <a:gridCol w="1173001"/>
                <a:gridCol w="648586"/>
                <a:gridCol w="648586"/>
                <a:gridCol w="86740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Batch ID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站台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Rebin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SREBINS0001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62834"/>
              </p:ext>
            </p:extLst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8260846" y="5583325"/>
            <a:ext cx="203721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167255" y="5549415"/>
            <a:ext cx="2254827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503866" y="5802628"/>
            <a:ext cx="1572209" cy="6338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格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完成时间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502736" y="5493398"/>
            <a:ext cx="280555" cy="27353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7458047" y="3660335"/>
            <a:ext cx="138288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843256" y="3671495"/>
            <a:ext cx="135174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420973" y="4842600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8712908" y="4841839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CREBINS0001A01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7420973" y="5273495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目的</a:t>
            </a:r>
            <a:r>
              <a:rPr lang="zh-CN" altLang="en-US" sz="1600" dirty="0" smtClean="0"/>
              <a:t>容器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8712908" y="5272734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tsOBR000045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7420973" y="5714709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商品数量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8712908" y="5713948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68941" y="6217295"/>
            <a:ext cx="1109028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确认</a:t>
            </a:r>
          </a:p>
        </p:txBody>
      </p:sp>
      <p:sp>
        <p:nvSpPr>
          <p:cNvPr id="35" name="矩形 34"/>
          <p:cNvSpPr/>
          <p:nvPr/>
        </p:nvSpPr>
        <p:spPr>
          <a:xfrm>
            <a:off x="9765359" y="6217295"/>
            <a:ext cx="1109028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取消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014819" y="6183385"/>
            <a:ext cx="1239758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7420973" y="4387049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8712908" y="4386288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京东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771266" y="3634711"/>
            <a:ext cx="1499245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等腰三角形 39"/>
          <p:cNvSpPr/>
          <p:nvPr/>
        </p:nvSpPr>
        <p:spPr>
          <a:xfrm rot="10800000">
            <a:off x="10304409" y="4465653"/>
            <a:ext cx="304660" cy="198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拣货货位记录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1234567890009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7420973" y="4768169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8712908" y="4767408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CREBINS0001A01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7420973" y="519906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目的</a:t>
            </a:r>
            <a:r>
              <a:rPr lang="zh-CN" altLang="en-US" sz="1600" dirty="0" smtClean="0"/>
              <a:t>容器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8712908" y="519830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tsOBR000045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7420973" y="564027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商品数量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8712908" y="563951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7420973" y="431261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8712908" y="431185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京东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8047" y="3660335"/>
            <a:ext cx="138288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sp>
        <p:nvSpPr>
          <p:cNvPr id="52" name="矩形 51"/>
          <p:cNvSpPr/>
          <p:nvPr/>
        </p:nvSpPr>
        <p:spPr>
          <a:xfrm>
            <a:off x="9843256" y="3671495"/>
            <a:ext cx="1351742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771266" y="3634711"/>
            <a:ext cx="1499245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件收货车牌放置错误的商品从</a:t>
            </a:r>
            <a:r>
              <a:rPr lang="en-US" altLang="zh-CN" sz="2000" b="1" u="sng" dirty="0" smtClean="0">
                <a:solidFill>
                  <a:schemeClr val="bg1"/>
                </a:solidFill>
              </a:rPr>
              <a:t>tsOBR000082</a:t>
            </a:r>
            <a:r>
              <a:rPr lang="zh-CN" altLang="en-US" sz="1600" dirty="0" smtClean="0"/>
              <a:t>转移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至</a:t>
            </a:r>
            <a:r>
              <a:rPr lang="en-US" altLang="zh-CN" sz="2000" b="1" u="sng" dirty="0" smtClean="0">
                <a:solidFill>
                  <a:schemeClr val="bg1"/>
                </a:solidFill>
              </a:rPr>
              <a:t>tsOBR000045</a:t>
            </a:r>
            <a:endParaRPr lang="zh-CN" alt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136390" y="6385529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6294580" y="2216798"/>
          <a:ext cx="570138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999460"/>
                <a:gridCol w="29771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CREBINS0001A01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15:58:12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0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9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Out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bound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54428" y="1252181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39597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拣货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6-OB</a:t>
                      </a:r>
                      <a:r>
                        <a:rPr lang="zh-CN" altLang="en-US" sz="2000" b="1" dirty="0" smtClean="0"/>
                        <a:t>问题处理</a:t>
                      </a:r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2-Rebatch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7-OB</a:t>
                      </a:r>
                      <a:r>
                        <a:rPr lang="zh-CN" altLang="en-US" sz="2000" b="1" dirty="0" smtClean="0"/>
                        <a:t>问题核实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3-Rebin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8-OB</a:t>
                      </a:r>
                      <a:r>
                        <a:rPr lang="zh-CN" altLang="en-US" sz="2000" b="1" dirty="0" smtClean="0"/>
                        <a:t>问题管理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</a:t>
                      </a:r>
                      <a:r>
                        <a:rPr lang="zh-CN" altLang="en-US" sz="2000" b="1" dirty="0" smtClean="0"/>
                        <a:t>包装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5-</a:t>
                      </a:r>
                      <a:r>
                        <a:rPr lang="zh-CN" altLang="en-US" sz="2000" b="1" dirty="0" smtClean="0"/>
                        <a:t>移动包裹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68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59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280555" y="2714160"/>
          <a:ext cx="11544300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91"/>
                <a:gridCol w="930045"/>
                <a:gridCol w="1194954"/>
                <a:gridCol w="1165890"/>
                <a:gridCol w="740691"/>
                <a:gridCol w="799476"/>
                <a:gridCol w="1551923"/>
                <a:gridCol w="1093401"/>
                <a:gridCol w="3210729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1234567890788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tsIB0000321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李四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5022" y="314827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5022" y="358238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5022" y="401649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5022" y="4450604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022" y="488471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022" y="5318826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5022" y="5752937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5022" y="618704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02637" y="2345316"/>
            <a:ext cx="975160" cy="306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关闭问题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57398" y="2339256"/>
            <a:ext cx="875286" cy="338554"/>
            <a:chOff x="357398" y="2266694"/>
            <a:chExt cx="875286" cy="338554"/>
          </a:xfrm>
        </p:grpSpPr>
        <p:sp>
          <p:nvSpPr>
            <p:cNvPr id="28" name="矩形 27"/>
            <p:cNvSpPr/>
            <p:nvPr/>
          </p:nvSpPr>
          <p:spPr>
            <a:xfrm>
              <a:off x="357398" y="2276778"/>
              <a:ext cx="280554" cy="280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37649" y="226669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全选</a:t>
              </a:r>
              <a:endParaRPr lang="zh-CN" altLang="en-US" sz="16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16427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6" y="16427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5" name="矩形 34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20347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82578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280555" y="2720811"/>
          <a:ext cx="11544300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91"/>
                <a:gridCol w="930045"/>
                <a:gridCol w="1194954"/>
                <a:gridCol w="1165890"/>
                <a:gridCol w="740691"/>
                <a:gridCol w="799476"/>
                <a:gridCol w="1551923"/>
                <a:gridCol w="1093401"/>
                <a:gridCol w="3210729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1234567890788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tsIB0000321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李四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5022" y="315492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5022" y="358903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5022" y="4023144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5022" y="445725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022" y="4891366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022" y="5325477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5022" y="575958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5022" y="61936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02637" y="2351967"/>
            <a:ext cx="975160" cy="306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关闭问题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3117527"/>
            <a:ext cx="317850" cy="3009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3568615"/>
            <a:ext cx="317850" cy="3009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4003412"/>
            <a:ext cx="317850" cy="30097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4426696"/>
            <a:ext cx="317850" cy="30097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4862606"/>
            <a:ext cx="317850" cy="30097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5311097"/>
            <a:ext cx="317850" cy="3009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5739170"/>
            <a:ext cx="317850" cy="30097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6167909"/>
            <a:ext cx="317850" cy="300973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10585097" y="2254499"/>
            <a:ext cx="1239758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398" y="2345907"/>
            <a:ext cx="875286" cy="338554"/>
            <a:chOff x="357398" y="2266694"/>
            <a:chExt cx="875286" cy="338554"/>
          </a:xfrm>
        </p:grpSpPr>
        <p:sp>
          <p:nvSpPr>
            <p:cNvPr id="36" name="矩形 35"/>
            <p:cNvSpPr/>
            <p:nvPr/>
          </p:nvSpPr>
          <p:spPr>
            <a:xfrm>
              <a:off x="357398" y="2276778"/>
              <a:ext cx="280554" cy="280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37649" y="226669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全选</a:t>
              </a:r>
              <a:endParaRPr lang="zh-CN" altLang="en-US" sz="16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0" y="1654826"/>
            <a:ext cx="1104675" cy="35238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86" y="1654826"/>
            <a:ext cx="1137913" cy="352381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43" name="矩形 42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46" name="矩形 45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025524"/>
            <a:ext cx="12192000" cy="296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err="1" smtClean="0"/>
              <a:t>Rebin</a:t>
            </a:r>
            <a:r>
              <a:rPr lang="en-US" altLang="zh-CN" sz="6000" dirty="0" smtClean="0"/>
              <a:t>/Pack</a:t>
            </a:r>
            <a:r>
              <a:rPr lang="zh-CN" altLang="en-US" sz="6000" dirty="0" smtClean="0"/>
              <a:t>多货</a:t>
            </a:r>
            <a:endParaRPr lang="en-US" altLang="zh-CN" sz="6000" dirty="0" smtClean="0"/>
          </a:p>
          <a:p>
            <a:pPr algn="ctr"/>
            <a:r>
              <a:rPr lang="zh-CN" altLang="en-US" sz="4000" dirty="0" smtClean="0"/>
              <a:t>流程：</a:t>
            </a:r>
            <a:r>
              <a:rPr lang="zh-CN" altLang="en-US" sz="2800" dirty="0" smtClean="0"/>
              <a:t>查找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查找拣货车牌</a:t>
            </a:r>
            <a:endParaRPr lang="en-US" altLang="zh-CN" sz="2800" dirty="0" smtClean="0"/>
          </a:p>
          <a:p>
            <a:pPr algn="ctr"/>
            <a:r>
              <a:rPr lang="zh-CN" altLang="en-US" sz="4000" dirty="0" smtClean="0"/>
              <a:t>注意：</a:t>
            </a:r>
            <a:r>
              <a:rPr lang="zh-CN" altLang="en-US" sz="2800" dirty="0" smtClean="0"/>
              <a:t>所有</a:t>
            </a:r>
            <a:r>
              <a:rPr lang="en-US" altLang="zh-CN" sz="2800" dirty="0" err="1" smtClean="0"/>
              <a:t>Rebin</a:t>
            </a:r>
            <a:r>
              <a:rPr lang="zh-CN" altLang="en-US" sz="2800" dirty="0" smtClean="0"/>
              <a:t>格和货位剩余数据均是最新数据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8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846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7563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280555" y="2715796"/>
          <a:ext cx="11544300" cy="37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91"/>
                <a:gridCol w="930045"/>
                <a:gridCol w="1194954"/>
                <a:gridCol w="1165890"/>
                <a:gridCol w="740691"/>
                <a:gridCol w="799476"/>
                <a:gridCol w="1551923"/>
                <a:gridCol w="1093401"/>
                <a:gridCol w="3210729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10702637" y="2346952"/>
            <a:ext cx="975160" cy="306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关闭问题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57398" y="2340892"/>
            <a:ext cx="875286" cy="338554"/>
            <a:chOff x="357398" y="2266694"/>
            <a:chExt cx="875286" cy="338554"/>
          </a:xfrm>
        </p:grpSpPr>
        <p:sp>
          <p:nvSpPr>
            <p:cNvPr id="36" name="矩形 35"/>
            <p:cNvSpPr/>
            <p:nvPr/>
          </p:nvSpPr>
          <p:spPr>
            <a:xfrm>
              <a:off x="357398" y="2276778"/>
              <a:ext cx="280554" cy="280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7649" y="226669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全选</a:t>
              </a:r>
              <a:endParaRPr lang="zh-CN" altLang="en-US" sz="16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38307" y="16969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8" y="1652816"/>
            <a:ext cx="1104675" cy="35238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09963" y="171100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44" y="1652816"/>
            <a:ext cx="1137913" cy="35238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054549" y="168897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27" name="矩形 26"/>
          <p:cNvSpPr/>
          <p:nvPr/>
        </p:nvSpPr>
        <p:spPr>
          <a:xfrm>
            <a:off x="5318435" y="168444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68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59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78566"/>
              </p:ext>
            </p:extLst>
          </p:nvPr>
        </p:nvGraphicFramePr>
        <p:xfrm>
          <a:off x="446310" y="2751929"/>
          <a:ext cx="11267967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074780"/>
                <a:gridCol w="1440000"/>
                <a:gridCol w="1048639"/>
                <a:gridCol w="666201"/>
                <a:gridCol w="719074"/>
                <a:gridCol w="1548000"/>
                <a:gridCol w="983440"/>
                <a:gridCol w="2887833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Rebin</a:t>
                      </a:r>
                      <a:r>
                        <a:rPr lang="zh-CN" altLang="en-US" sz="1200" dirty="0" smtClean="0"/>
                        <a:t>车找到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盘盈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对应调整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对应调整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16427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6" y="16427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5" name="矩形 34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53572"/>
              </p:ext>
            </p:extLst>
          </p:nvPr>
        </p:nvGraphicFramePr>
        <p:xfrm>
          <a:off x="193964" y="1675679"/>
          <a:ext cx="11849100" cy="3168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err="1" smtClean="0">
                          <a:effectLst/>
                        </a:rPr>
                        <a:t>Rebin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</a:t>
                      </a:r>
                      <a:r>
                        <a:rPr lang="zh-CN" altLang="en-US" sz="1000" u="none" strike="noStrike" dirty="0">
                          <a:effectLst/>
                        </a:rPr>
                        <a:t>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err="1" smtClean="0">
                          <a:effectLst/>
                        </a:rPr>
                        <a:t>Rebin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CREBINS0001A02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CREBINS0001A02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2016/10/26 16:21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CREBINS0001A02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</a:t>
                      </a:r>
                      <a:r>
                        <a:rPr lang="en-US" altLang="zh-CN" sz="1000" u="none" strike="noStrike" dirty="0" err="1" smtClean="0">
                          <a:effectLst/>
                        </a:rPr>
                        <a:t>Rebin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1-1-A001-013C01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1-1-A001-013C01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货货位找到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</a:t>
                      </a:r>
                      <a:r>
                        <a:rPr lang="zh-CN" altLang="en-US" sz="1000" u="none" strike="noStrike" dirty="0">
                          <a:effectLst/>
                        </a:rPr>
                        <a:t>处理多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货找到</a:t>
                      </a:r>
                      <a:r>
                        <a:rPr lang="zh-CN" altLang="en-US" sz="1000" u="none" strike="noStrike" dirty="0">
                          <a:effectLst/>
                        </a:rPr>
                        <a:t>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</a:t>
                      </a:r>
                      <a:r>
                        <a:rPr lang="en-US" altLang="zh-CN" sz="1000" u="none" strike="noStrike" dirty="0" smtClean="0">
                          <a:effectLst/>
                        </a:rPr>
                        <a:t>16:21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李四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 smtClean="0">
                          <a:effectLst/>
                        </a:rPr>
                        <a:t>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COB00000001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OB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问题处理多货盘盈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OB </a:t>
                      </a:r>
                      <a:r>
                        <a:rPr lang="en-US" sz="1000" u="none" strike="noStrike" dirty="0">
                          <a:effectLst/>
                        </a:rPr>
                        <a:t>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2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正在进行问题处理区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42242"/>
              </p:ext>
            </p:extLst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42"/>
                <a:gridCol w="1127051"/>
                <a:gridCol w="978196"/>
                <a:gridCol w="372139"/>
                <a:gridCol w="669851"/>
                <a:gridCol w="839972"/>
                <a:gridCol w="552893"/>
                <a:gridCol w="61504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tsOB0000321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tsOBR000045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CREBINS0001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Pack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COB00000009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COB00000043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COB00000129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COB00000563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COB00000679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COB00000873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4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正在进行问题处理区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3609" y="2044591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1234567890123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7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正在进行问题处理区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1234567890123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312356" y="2205617"/>
          <a:ext cx="5701383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79"/>
                <a:gridCol w="1127052"/>
                <a:gridCol w="1041990"/>
                <a:gridCol w="255182"/>
                <a:gridCol w="489097"/>
                <a:gridCol w="849193"/>
                <a:gridCol w="722895"/>
                <a:gridCol w="722895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1234567890123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COB00000001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Rebin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6576</Words>
  <Application>Microsoft Office PowerPoint</Application>
  <PresentationFormat>宽屏</PresentationFormat>
  <Paragraphs>3181</Paragraphs>
  <Slides>51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宋体</vt:lpstr>
      <vt:lpstr>Arial</vt:lpstr>
      <vt:lpstr>Calibri</vt:lpstr>
      <vt:lpstr>Calibri Light</vt:lpstr>
      <vt:lpstr>Office 主题</vt:lpstr>
      <vt:lpstr>PowerPoint 演示文稿</vt:lpstr>
      <vt:lpstr>1.层数颜色显示  2. ExSD显示规则</vt:lpstr>
      <vt:lpstr>PowerPoint 演示文稿</vt:lpstr>
      <vt:lpstr>PowerPoint 演示文稿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474</cp:revision>
  <dcterms:created xsi:type="dcterms:W3CDTF">2016-10-08T08:16:37Z</dcterms:created>
  <dcterms:modified xsi:type="dcterms:W3CDTF">2017-02-04T06:36:20Z</dcterms:modified>
</cp:coreProperties>
</file>