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8" r:id="rId4"/>
    <p:sldId id="259" r:id="rId5"/>
    <p:sldId id="262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55" y="-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74596-01F9-4CAF-A0EB-75C245B1FE3D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B33B7-9AEA-407E-B1FD-02B059158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3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33B7-9AEA-407E-B1FD-02B0591584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9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0821"/>
            <a:ext cx="10515600" cy="38014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/>
          </a:p>
          <a:p>
            <a:pPr algn="ctr"/>
            <a:endParaRPr lang="en-US" altLang="zh-CN" sz="700" b="1" dirty="0"/>
          </a:p>
          <a:p>
            <a:pPr algn="ctr"/>
            <a:endParaRPr lang="en-US" altLang="zh-CN" sz="700" b="1" dirty="0"/>
          </a:p>
        </p:txBody>
      </p:sp>
      <p:sp>
        <p:nvSpPr>
          <p:cNvPr id="5" name="椭圆 4"/>
          <p:cNvSpPr/>
          <p:nvPr userDrawn="1"/>
        </p:nvSpPr>
        <p:spPr>
          <a:xfrm>
            <a:off x="11639692" y="381062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827603" y="41627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8870523">
            <a:off x="11410001" y="536060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422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8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4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6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3C8643-47A6-4510-8E8E-01E96174629F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D1998-546B-49D1-9892-404E0712A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380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620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4" name="矩形 3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06067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1-Inbound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6-</a:t>
                      </a:r>
                      <a:r>
                        <a:rPr lang="zh-CN" altLang="en-US" sz="2000" b="1" dirty="0"/>
                        <a:t>其他网址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2-Ountbound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3-Vendor Return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4-ICQA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5-Problem Solve</a:t>
                      </a: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库房名称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1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29" name="矩形 28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27733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3-</a:t>
                      </a:r>
                      <a:r>
                        <a:rPr lang="zh-CN" altLang="en-US" sz="2000" b="1" dirty="0"/>
                        <a:t>暗灯处理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4-</a:t>
                      </a:r>
                      <a:r>
                        <a:rPr lang="zh-CN" altLang="en-US" sz="2000" b="1" dirty="0"/>
                        <a:t>库存调整暗灯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库房名称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4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7050"/>
              </p:ext>
            </p:extLst>
          </p:nvPr>
        </p:nvGraphicFramePr>
        <p:xfrm>
          <a:off x="393700" y="2519581"/>
          <a:ext cx="11480799" cy="370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4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货位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扫描枪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触发人员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触发时间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处理方式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处理人员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货位条码无法扫描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张三三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2016/12/1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一旦选择处理方式，则显示处理人员姓名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货位条码无法扫描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李四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2016/12/1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货位存在残品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王五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2016/12/1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套装被拆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不全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张六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2016/10/1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套装组套错误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刘一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2016/12/1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相似商品在相同货位</a:t>
                      </a:r>
                      <a:endParaRPr lang="en-US" altLang="zh-CN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胡二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2016/12/1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货位商品太满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李四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2016/12/1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货位存在安全隐患</a:t>
                      </a:r>
                      <a:endParaRPr lang="en-US" alt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1-1-A098-019C10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李四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2016/10/1</a:t>
                      </a:r>
                      <a:r>
                        <a:rPr lang="en-US" altLang="zh-CN" sz="1100" baseline="0" dirty="0"/>
                        <a:t> </a:t>
                      </a:r>
                      <a:r>
                        <a:rPr lang="en-US" altLang="zh-CN" sz="1100" dirty="0"/>
                        <a:t>15:21:00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34518" y="150732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722714" y="153820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38992" y="150842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" y="2188555"/>
            <a:ext cx="2209800" cy="26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511594" y="2265150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13157" y="2160397"/>
            <a:ext cx="1637102" cy="293844"/>
            <a:chOff x="1038162" y="1557635"/>
            <a:chExt cx="1637102" cy="293844"/>
          </a:xfrm>
        </p:grpSpPr>
        <p:sp>
          <p:nvSpPr>
            <p:cNvPr id="9" name="矩形 8"/>
            <p:cNvSpPr/>
            <p:nvPr/>
          </p:nvSpPr>
          <p:spPr>
            <a:xfrm>
              <a:off x="1038162" y="1557635"/>
              <a:ext cx="1637102" cy="293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2395538" y="1644757"/>
              <a:ext cx="246388" cy="147841"/>
            </a:xfrm>
            <a:prstGeom prst="triangle">
              <a:avLst>
                <a:gd name="adj" fmla="val 4869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19194" y="2186138"/>
            <a:ext cx="1159488" cy="293844"/>
            <a:chOff x="1515776" y="1557635"/>
            <a:chExt cx="1159488" cy="293844"/>
          </a:xfrm>
        </p:grpSpPr>
        <p:sp>
          <p:nvSpPr>
            <p:cNvPr id="13" name="矩形 12"/>
            <p:cNvSpPr/>
            <p:nvPr/>
          </p:nvSpPr>
          <p:spPr>
            <a:xfrm>
              <a:off x="1515776" y="1557635"/>
              <a:ext cx="1159488" cy="293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2395538" y="1644757"/>
              <a:ext cx="246388" cy="147841"/>
            </a:xfrm>
            <a:prstGeom prst="triangle">
              <a:avLst>
                <a:gd name="adj" fmla="val 4869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94640" y="2173400"/>
            <a:ext cx="802140" cy="293844"/>
            <a:chOff x="1873124" y="1557635"/>
            <a:chExt cx="802140" cy="293844"/>
          </a:xfrm>
        </p:grpSpPr>
        <p:sp>
          <p:nvSpPr>
            <p:cNvPr id="16" name="矩形 15"/>
            <p:cNvSpPr/>
            <p:nvPr/>
          </p:nvSpPr>
          <p:spPr>
            <a:xfrm>
              <a:off x="1873124" y="1557635"/>
              <a:ext cx="802140" cy="293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2395538" y="1644757"/>
              <a:ext cx="246388" cy="147841"/>
            </a:xfrm>
            <a:prstGeom prst="triangle">
              <a:avLst>
                <a:gd name="adj" fmla="val 4869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等腰三角形 17"/>
          <p:cNvSpPr/>
          <p:nvPr/>
        </p:nvSpPr>
        <p:spPr>
          <a:xfrm rot="10800000">
            <a:off x="9976691" y="2962036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450" y="94996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开始时间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1" y="905819"/>
            <a:ext cx="1104675" cy="35238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890106" y="96400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结束时间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87" y="905819"/>
            <a:ext cx="1137913" cy="35238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934692" y="941979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24" name="矩形 23"/>
          <p:cNvSpPr/>
          <p:nvPr/>
        </p:nvSpPr>
        <p:spPr>
          <a:xfrm>
            <a:off x="5198578" y="937449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搜索未备注项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9976691" y="3417190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9950870" y="3842183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9950870" y="4297337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9950870" y="4678571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9950870" y="5133725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9963149" y="5558718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9963149" y="6013872"/>
            <a:ext cx="246388" cy="147841"/>
          </a:xfrm>
          <a:prstGeom prst="triangle">
            <a:avLst>
              <a:gd name="adj" fmla="val 48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9783"/>
              </p:ext>
            </p:extLst>
          </p:nvPr>
        </p:nvGraphicFramePr>
        <p:xfrm>
          <a:off x="190500" y="1062566"/>
          <a:ext cx="271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货位条码无法扫描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货位条码打印问题</a:t>
                      </a:r>
                      <a:r>
                        <a:rPr lang="en-US" altLang="zh-CN" sz="1600" dirty="0"/>
                        <a:t>-</a:t>
                      </a:r>
                      <a:r>
                        <a:rPr lang="zh-CN" altLang="en-US" sz="1600" dirty="0"/>
                        <a:t>已补打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货位条码外力破损</a:t>
                      </a:r>
                      <a:r>
                        <a:rPr lang="en-US" altLang="zh-CN" sz="1600" dirty="0"/>
                        <a:t>—</a:t>
                      </a:r>
                      <a:r>
                        <a:rPr lang="zh-CN" altLang="en-US" sz="1600" dirty="0"/>
                        <a:t>已补打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13493"/>
              </p:ext>
            </p:extLst>
          </p:nvPr>
        </p:nvGraphicFramePr>
        <p:xfrm>
          <a:off x="3086100" y="1062566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货位存在残品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已处理残品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09317"/>
              </p:ext>
            </p:extLst>
          </p:nvPr>
        </p:nvGraphicFramePr>
        <p:xfrm>
          <a:off x="5981700" y="1062566"/>
          <a:ext cx="3035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货位存在条码无法扫描商品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已补打条码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20535"/>
              </p:ext>
            </p:extLst>
          </p:nvPr>
        </p:nvGraphicFramePr>
        <p:xfrm>
          <a:off x="9207500" y="1062566"/>
          <a:ext cx="271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套装被拆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不全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套装被拆已重新包装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套装不全已报残处理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82872"/>
              </p:ext>
            </p:extLst>
          </p:nvPr>
        </p:nvGraphicFramePr>
        <p:xfrm>
          <a:off x="1905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套装组套错误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已报残处理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45594"/>
              </p:ext>
            </p:extLst>
          </p:nvPr>
        </p:nvGraphicFramePr>
        <p:xfrm>
          <a:off x="30861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相似商品在相同货位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已将相似商品转移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9467"/>
              </p:ext>
            </p:extLst>
          </p:nvPr>
        </p:nvGraphicFramePr>
        <p:xfrm>
          <a:off x="59817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货位商品太满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6060"/>
              </p:ext>
            </p:extLst>
          </p:nvPr>
        </p:nvGraphicFramePr>
        <p:xfrm>
          <a:off x="9207500" y="3078965"/>
          <a:ext cx="271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货位存在安全隐患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已确认隐患并处理完毕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88969"/>
              </p:ext>
            </p:extLst>
          </p:nvPr>
        </p:nvGraphicFramePr>
        <p:xfrm>
          <a:off x="190500" y="4838700"/>
          <a:ext cx="309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货位需要检查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已检查完毕货位并无任何问题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已检查完毕货位数量错误已处理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62683"/>
              </p:ext>
            </p:extLst>
          </p:nvPr>
        </p:nvGraphicFramePr>
        <p:xfrm>
          <a:off x="3708400" y="4838700"/>
          <a:ext cx="309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扫描枪存在问题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确认问题已处理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短暂异常待观察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员工上报错误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其他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62" y="4904840"/>
            <a:ext cx="54006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7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85277" y="1217435"/>
            <a:ext cx="7738947" cy="4654307"/>
            <a:chOff x="336194" y="1496215"/>
            <a:chExt cx="11855806" cy="4654307"/>
          </a:xfrm>
        </p:grpSpPr>
        <p:sp>
          <p:nvSpPr>
            <p:cNvPr id="29" name="矩形 28"/>
            <p:cNvSpPr/>
            <p:nvPr/>
          </p:nvSpPr>
          <p:spPr>
            <a:xfrm>
              <a:off x="336194" y="1508659"/>
              <a:ext cx="11844231" cy="464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7769" y="1496215"/>
              <a:ext cx="11844231" cy="4889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请选择工作类型</a:t>
              </a: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85188"/>
              </p:ext>
            </p:extLst>
          </p:nvPr>
        </p:nvGraphicFramePr>
        <p:xfrm>
          <a:off x="2341756" y="1913085"/>
          <a:ext cx="7214840" cy="3751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3-</a:t>
                      </a:r>
                      <a:r>
                        <a:rPr lang="zh-CN" altLang="en-US" sz="2000" b="1" dirty="0"/>
                        <a:t>暗灯处理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4-</a:t>
                      </a:r>
                      <a:r>
                        <a:rPr lang="zh-CN" altLang="en-US" sz="2000" b="1" dirty="0"/>
                        <a:t>库存调整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3011575" y="6291545"/>
          <a:ext cx="60960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主页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库房名称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退出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9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34518" y="1507323"/>
            <a:ext cx="2298123" cy="296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722714" y="1538208"/>
            <a:ext cx="0" cy="23372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38992" y="1508424"/>
            <a:ext cx="56572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搜索</a:t>
            </a:r>
          </a:p>
        </p:txBody>
      </p:sp>
      <p:sp>
        <p:nvSpPr>
          <p:cNvPr id="18" name="矩形 17"/>
          <p:cNvSpPr/>
          <p:nvPr/>
        </p:nvSpPr>
        <p:spPr>
          <a:xfrm>
            <a:off x="18450" y="94996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开始时间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905819"/>
            <a:ext cx="1104675" cy="35238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890106" y="96400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结束时间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087" y="905819"/>
            <a:ext cx="1137913" cy="35238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934692" y="941979"/>
            <a:ext cx="1023467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搜索全部</a:t>
            </a:r>
          </a:p>
        </p:txBody>
      </p:sp>
      <p:sp>
        <p:nvSpPr>
          <p:cNvPr id="23" name="矩形 22"/>
          <p:cNvSpPr/>
          <p:nvPr/>
        </p:nvSpPr>
        <p:spPr>
          <a:xfrm>
            <a:off x="5198578" y="937449"/>
            <a:ext cx="1290532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搜索未备注项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45738" y="2063377"/>
          <a:ext cx="12070993" cy="446581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5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3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77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324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问题</a:t>
                      </a:r>
                      <a:endParaRPr lang="en-US" altLang="zh-CN" sz="12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类型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SKU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商品名称</a:t>
                      </a: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触发问题工具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操作工具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原始容器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目的容器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数量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操作人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责任人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原因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分析人员</a:t>
                      </a: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调整分析</a:t>
                      </a:r>
                    </a:p>
                  </a:txBody>
                  <a:tcPr marL="8983" marR="8983" marT="8983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10:21:21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京东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123456790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DoggyMan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多格漫逗猫长棒灵动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支装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多种颜色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随机发货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Stow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IBPS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CIBRE000001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/>
                    </a:p>
                  </a:txBody>
                  <a:tcPr marL="8983" marR="8983" marT="898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苏宁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345670897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古今名医临证金鉴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淋证癃闭卷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CIBRE000021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苏宁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1234567890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Multicast state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播州赞岐乌冬面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200g(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日本进口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2-1-A098-056A02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王五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8983" marR="8983" marT="8983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盘亏</a:t>
                      </a: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京东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689067898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Vogmask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威隔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纤维过滤带呼吸阀和活性炭层口罩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熊猫脸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L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Pick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dirty="0"/>
                        <a:t>1-1-A001-013D01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赵大</a:t>
                      </a: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京东</a:t>
                      </a: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456789067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莎士比亚戏剧故事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纯英文版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OBP</a:t>
                      </a:r>
                      <a:r>
                        <a:rPr lang="en-US" altLang="zh-CN" sz="1000" u="none" strike="noStrike" dirty="0">
                          <a:effectLst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SOBPS00001A10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2016/11/21</a:t>
                      </a:r>
                    </a:p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10:21:21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盘亏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苏宁</a:t>
                      </a: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2345678905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DoggyMan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多格漫逗猫长棒灵动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支装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多种颜色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随机发货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AdjustTool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CIBRE000001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张问题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83" marR="8983" marT="898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609243" y="1661560"/>
            <a:ext cx="1436169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显示选项选择区</a:t>
            </a:r>
          </a:p>
        </p:txBody>
      </p:sp>
      <p:sp>
        <p:nvSpPr>
          <p:cNvPr id="14" name="矩形 13"/>
          <p:cNvSpPr/>
          <p:nvPr/>
        </p:nvSpPr>
        <p:spPr>
          <a:xfrm>
            <a:off x="10609243" y="1661560"/>
            <a:ext cx="1436169" cy="3062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显示选项选择区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086931" y="407918"/>
            <a:ext cx="1428669" cy="1638095"/>
            <a:chOff x="10537634" y="2488296"/>
            <a:chExt cx="1428669" cy="163809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r="47059"/>
            <a:stretch/>
          </p:blipFill>
          <p:spPr>
            <a:xfrm>
              <a:off x="10537634" y="2488296"/>
              <a:ext cx="1239397" cy="163809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/>
            <a:srcRect l="91397"/>
            <a:stretch/>
          </p:blipFill>
          <p:spPr>
            <a:xfrm>
              <a:off x="11777031" y="2488296"/>
              <a:ext cx="189272" cy="16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82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530</Words>
  <Application>Microsoft Office PowerPoint</Application>
  <PresentationFormat>宽屏</PresentationFormat>
  <Paragraphs>206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PC-6</cp:lastModifiedBy>
  <cp:revision>144</cp:revision>
  <dcterms:created xsi:type="dcterms:W3CDTF">2016-11-16T06:07:39Z</dcterms:created>
  <dcterms:modified xsi:type="dcterms:W3CDTF">2017-02-09T06:29:41Z</dcterms:modified>
</cp:coreProperties>
</file>