
<file path=[Content_Types].xml><?xml version="1.0" encoding="utf-8"?>
<Types xmlns="http://schemas.openxmlformats.org/package/2006/content-types"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5007" r:id="rId2"/>
  </p:sldMasterIdLst>
  <p:notesMasterIdLst>
    <p:notesMasterId r:id="rId24"/>
  </p:notesMasterIdLst>
  <p:sldIdLst>
    <p:sldId id="281" r:id="rId3"/>
    <p:sldId id="336" r:id="rId4"/>
    <p:sldId id="338" r:id="rId5"/>
    <p:sldId id="357" r:id="rId6"/>
    <p:sldId id="358" r:id="rId7"/>
    <p:sldId id="343" r:id="rId8"/>
    <p:sldId id="377" r:id="rId9"/>
    <p:sldId id="344" r:id="rId10"/>
    <p:sldId id="371" r:id="rId11"/>
    <p:sldId id="352" r:id="rId12"/>
    <p:sldId id="353" r:id="rId13"/>
    <p:sldId id="375" r:id="rId14"/>
    <p:sldId id="373" r:id="rId15"/>
    <p:sldId id="376" r:id="rId16"/>
    <p:sldId id="374" r:id="rId17"/>
    <p:sldId id="355" r:id="rId18"/>
    <p:sldId id="363" r:id="rId19"/>
    <p:sldId id="365" r:id="rId20"/>
    <p:sldId id="380" r:id="rId21"/>
    <p:sldId id="364" r:id="rId22"/>
    <p:sldId id="372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66"/>
    <a:srgbClr val="2EC4B6"/>
    <a:srgbClr val="072178"/>
    <a:srgbClr val="FF6600"/>
    <a:srgbClr val="0C417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459" autoAdjust="0"/>
    <p:restoredTop sz="95370" autoAdjust="0"/>
  </p:normalViewPr>
  <p:slideViewPr>
    <p:cSldViewPr snapToGrid="0" snapToObjects="1">
      <p:cViewPr>
        <p:scale>
          <a:sx n="90" d="100"/>
          <a:sy n="90" d="100"/>
        </p:scale>
        <p:origin x="3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4BD02-6342-48F6-8B40-772E0E081C8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7D3570-F9B3-43DC-9996-47384B829FC9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P1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85AE79B5-6C44-4348-87BF-8B3A940BD26D}" type="parTrans" cxnId="{275ED0C9-C753-41D6-93AF-E707918AE4B3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3D6A6AC-C6E1-4994-9285-6E59D1DBE070}" type="sibTrans" cxnId="{275ED0C9-C753-41D6-93AF-E707918AE4B3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1D8B4D58-4E5F-4AA4-9D61-55AB9812C265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P2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0FD9CFB4-578F-4585-BECB-6115F5F323C3}" type="parTrans" cxnId="{43C68908-E55A-44F6-89E0-81ABD9C6563E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974C60AB-EE7E-4978-8D85-10D2AC39E646}" type="sibTrans" cxnId="{43C68908-E55A-44F6-89E0-81ABD9C6563E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7A5A36A-892E-4184-AAF7-0F92348A76D9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P3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C58AB91B-C8A0-431A-93C6-3A09A5DB1B6C}" type="parTrans" cxnId="{C8EFF800-388B-4096-B1B8-2A22D80D37F0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E1ED737F-ED91-41EC-B709-CA081618D744}" type="sibTrans" cxnId="{C8EFF800-388B-4096-B1B8-2A22D80D37F0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D12C6734-FB40-4770-A82D-DE20647FA073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P4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AD23A06A-F783-493C-B318-F006F44B4437}" type="parTrans" cxnId="{097D3215-1370-4D3C-ADB6-0D25DD757E8D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9724DFA0-85C6-4604-9581-331CCDD0DBF6}" type="sibTrans" cxnId="{097D3215-1370-4D3C-ADB6-0D25DD757E8D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531C4BEC-B3CD-4404-BA00-059B8D2F2F37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P5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835BA31A-3C6E-4433-A5B9-B9EBE4DC4E69}" type="parTrans" cxnId="{0B938BD6-8023-4C01-A927-72CA1DC787F5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619BDA3-DA7E-4088-9ED5-D4840AA1DBFF}" type="sibTrans" cxnId="{0B938BD6-8023-4C01-A927-72CA1DC787F5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EB2A47DC-4422-4154-92DF-AC3F5475E812}" type="pres">
      <dgm:prSet presAssocID="{D9F4BD02-6342-48F6-8B40-772E0E081C8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BAD337C-9CB3-4024-9AA7-B8452A9DBA26}" type="pres">
      <dgm:prSet presAssocID="{727D3570-F9B3-43DC-9996-47384B829FC9}" presName="composite" presStyleCnt="0"/>
      <dgm:spPr/>
    </dgm:pt>
    <dgm:pt modelId="{430B5A7F-EB70-41EA-930C-CA8704C692FB}" type="pres">
      <dgm:prSet presAssocID="{727D3570-F9B3-43DC-9996-47384B829FC9}" presName="LShape" presStyleLbl="alignNode1" presStyleIdx="0" presStyleCnt="9"/>
      <dgm:spPr>
        <a:solidFill>
          <a:srgbClr val="0070C0"/>
        </a:solidFill>
        <a:ln>
          <a:noFill/>
        </a:ln>
      </dgm:spPr>
    </dgm:pt>
    <dgm:pt modelId="{1D00C02B-C956-4098-A21A-DC6F4DA72298}" type="pres">
      <dgm:prSet presAssocID="{727D3570-F9B3-43DC-9996-47384B829FC9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2F02E4-8CF5-44F5-868D-4C3D5EA22AF9}" type="pres">
      <dgm:prSet presAssocID="{727D3570-F9B3-43DC-9996-47384B829FC9}" presName="Triangle" presStyleLbl="alignNode1" presStyleIdx="1" presStyleCnt="9"/>
      <dgm:spPr>
        <a:solidFill>
          <a:srgbClr val="0070C0"/>
        </a:solidFill>
        <a:ln>
          <a:noFill/>
        </a:ln>
      </dgm:spPr>
    </dgm:pt>
    <dgm:pt modelId="{CAD6EEEF-6258-475A-B729-70405BBEE777}" type="pres">
      <dgm:prSet presAssocID="{23D6A6AC-C6E1-4994-9285-6E59D1DBE070}" presName="sibTrans" presStyleCnt="0"/>
      <dgm:spPr/>
    </dgm:pt>
    <dgm:pt modelId="{34210BD9-152C-464A-A159-8290AA1A41EC}" type="pres">
      <dgm:prSet presAssocID="{23D6A6AC-C6E1-4994-9285-6E59D1DBE070}" presName="space" presStyleCnt="0"/>
      <dgm:spPr/>
    </dgm:pt>
    <dgm:pt modelId="{F5230EAA-07E0-4B1E-93DF-7D2231652AAE}" type="pres">
      <dgm:prSet presAssocID="{1D8B4D58-4E5F-4AA4-9D61-55AB9812C265}" presName="composite" presStyleCnt="0"/>
      <dgm:spPr/>
    </dgm:pt>
    <dgm:pt modelId="{DC5C263A-C7FC-4561-A8B0-11424021EB62}" type="pres">
      <dgm:prSet presAssocID="{1D8B4D58-4E5F-4AA4-9D61-55AB9812C265}" presName="LShape" presStyleLbl="alignNode1" presStyleIdx="2" presStyleCnt="9"/>
      <dgm:spPr>
        <a:solidFill>
          <a:srgbClr val="0070C0"/>
        </a:solidFill>
        <a:ln>
          <a:noFill/>
        </a:ln>
      </dgm:spPr>
    </dgm:pt>
    <dgm:pt modelId="{856AF56C-874E-4B65-B267-F0C89DE50C3F}" type="pres">
      <dgm:prSet presAssocID="{1D8B4D58-4E5F-4AA4-9D61-55AB9812C26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6CD1B-A56F-4FC6-A11B-046C7594B846}" type="pres">
      <dgm:prSet presAssocID="{1D8B4D58-4E5F-4AA4-9D61-55AB9812C265}" presName="Triangle" presStyleLbl="alignNode1" presStyleIdx="3" presStyleCnt="9"/>
      <dgm:spPr>
        <a:solidFill>
          <a:srgbClr val="0070C0"/>
        </a:solidFill>
        <a:ln>
          <a:noFill/>
        </a:ln>
      </dgm:spPr>
    </dgm:pt>
    <dgm:pt modelId="{49F21B81-90F2-4869-9AF9-2F6779C80421}" type="pres">
      <dgm:prSet presAssocID="{974C60AB-EE7E-4978-8D85-10D2AC39E646}" presName="sibTrans" presStyleCnt="0"/>
      <dgm:spPr/>
    </dgm:pt>
    <dgm:pt modelId="{110C92A7-E04E-46F4-884A-B4D18F429907}" type="pres">
      <dgm:prSet presAssocID="{974C60AB-EE7E-4978-8D85-10D2AC39E646}" presName="space" presStyleCnt="0"/>
      <dgm:spPr/>
    </dgm:pt>
    <dgm:pt modelId="{44AD5F11-B1D7-41D3-AAE7-B6D7FFF43117}" type="pres">
      <dgm:prSet presAssocID="{27A5A36A-892E-4184-AAF7-0F92348A76D9}" presName="composite" presStyleCnt="0"/>
      <dgm:spPr/>
    </dgm:pt>
    <dgm:pt modelId="{B3893A76-2F1E-481F-8E53-64B30D7BE79A}" type="pres">
      <dgm:prSet presAssocID="{27A5A36A-892E-4184-AAF7-0F92348A76D9}" presName="LShape" presStyleLbl="alignNode1" presStyleIdx="4" presStyleCnt="9"/>
      <dgm:spPr>
        <a:solidFill>
          <a:srgbClr val="0070C0"/>
        </a:solidFill>
        <a:ln>
          <a:noFill/>
        </a:ln>
      </dgm:spPr>
    </dgm:pt>
    <dgm:pt modelId="{DFE9379B-B518-4E55-A0D4-B4EE18808539}" type="pres">
      <dgm:prSet presAssocID="{27A5A36A-892E-4184-AAF7-0F92348A76D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24916-FA0C-4F30-8140-07415EA461F9}" type="pres">
      <dgm:prSet presAssocID="{27A5A36A-892E-4184-AAF7-0F92348A76D9}" presName="Triangle" presStyleLbl="alignNode1" presStyleIdx="5" presStyleCnt="9"/>
      <dgm:spPr>
        <a:solidFill>
          <a:srgbClr val="0070C0"/>
        </a:solidFill>
        <a:ln>
          <a:noFill/>
        </a:ln>
      </dgm:spPr>
    </dgm:pt>
    <dgm:pt modelId="{FA4D04FA-B24F-4667-B4BD-E68B868FB4E4}" type="pres">
      <dgm:prSet presAssocID="{E1ED737F-ED91-41EC-B709-CA081618D744}" presName="sibTrans" presStyleCnt="0"/>
      <dgm:spPr/>
    </dgm:pt>
    <dgm:pt modelId="{EE60D572-4180-4421-9F9D-CF48AC3A96B8}" type="pres">
      <dgm:prSet presAssocID="{E1ED737F-ED91-41EC-B709-CA081618D744}" presName="space" presStyleCnt="0"/>
      <dgm:spPr/>
    </dgm:pt>
    <dgm:pt modelId="{4B6FD673-0458-4377-90DA-A362F8ABB6C0}" type="pres">
      <dgm:prSet presAssocID="{D12C6734-FB40-4770-A82D-DE20647FA073}" presName="composite" presStyleCnt="0"/>
      <dgm:spPr/>
    </dgm:pt>
    <dgm:pt modelId="{120BE988-3EDA-4CD2-8BA6-C9B07185276A}" type="pres">
      <dgm:prSet presAssocID="{D12C6734-FB40-4770-A82D-DE20647FA073}" presName="LShape" presStyleLbl="alignNode1" presStyleIdx="6" presStyleCnt="9"/>
      <dgm:spPr>
        <a:solidFill>
          <a:srgbClr val="0070C0"/>
        </a:solidFill>
        <a:ln>
          <a:noFill/>
        </a:ln>
      </dgm:spPr>
    </dgm:pt>
    <dgm:pt modelId="{AEE35E80-BEE8-4D00-8CEE-5B7F80AC2737}" type="pres">
      <dgm:prSet presAssocID="{D12C6734-FB40-4770-A82D-DE20647FA073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8E0436-224D-4C85-9932-25ED0E4B3E6F}" type="pres">
      <dgm:prSet presAssocID="{D12C6734-FB40-4770-A82D-DE20647FA073}" presName="Triangle" presStyleLbl="alignNode1" presStyleIdx="7" presStyleCnt="9"/>
      <dgm:spPr>
        <a:solidFill>
          <a:srgbClr val="0070C0"/>
        </a:solidFill>
        <a:ln>
          <a:noFill/>
        </a:ln>
      </dgm:spPr>
    </dgm:pt>
    <dgm:pt modelId="{25A2C846-B078-4628-8612-D1ACD61F336E}" type="pres">
      <dgm:prSet presAssocID="{9724DFA0-85C6-4604-9581-331CCDD0DBF6}" presName="sibTrans" presStyleCnt="0"/>
      <dgm:spPr/>
    </dgm:pt>
    <dgm:pt modelId="{AAC1D39A-AD6B-435F-8D47-7B581FC7B57D}" type="pres">
      <dgm:prSet presAssocID="{9724DFA0-85C6-4604-9581-331CCDD0DBF6}" presName="space" presStyleCnt="0"/>
      <dgm:spPr/>
    </dgm:pt>
    <dgm:pt modelId="{C7D4949F-CD70-4D81-8B76-34A2AED0A00D}" type="pres">
      <dgm:prSet presAssocID="{531C4BEC-B3CD-4404-BA00-059B8D2F2F37}" presName="composite" presStyleCnt="0"/>
      <dgm:spPr/>
    </dgm:pt>
    <dgm:pt modelId="{8F020B56-7E48-4FDF-B413-1A10E34C3CF0}" type="pres">
      <dgm:prSet presAssocID="{531C4BEC-B3CD-4404-BA00-059B8D2F2F37}" presName="LShape" presStyleLbl="alignNode1" presStyleIdx="8" presStyleCnt="9"/>
      <dgm:spPr>
        <a:solidFill>
          <a:srgbClr val="0070C0"/>
        </a:solidFill>
        <a:ln>
          <a:noFill/>
        </a:ln>
      </dgm:spPr>
    </dgm:pt>
    <dgm:pt modelId="{F4923A45-FC2F-4059-858E-98C9FCF08FD9}" type="pres">
      <dgm:prSet presAssocID="{531C4BEC-B3CD-4404-BA00-059B8D2F2F3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3DAF51-042F-C44B-8616-49540C782870}" type="presOf" srcId="{D9F4BD02-6342-48F6-8B40-772E0E081C8A}" destId="{EB2A47DC-4422-4154-92DF-AC3F5475E812}" srcOrd="0" destOrd="0" presId="urn:microsoft.com/office/officeart/2009/3/layout/StepUpProcess"/>
    <dgm:cxn modelId="{3905A98B-31AE-C245-835B-DE25F1F8B966}" type="presOf" srcId="{D12C6734-FB40-4770-A82D-DE20647FA073}" destId="{AEE35E80-BEE8-4D00-8CEE-5B7F80AC2737}" srcOrd="0" destOrd="0" presId="urn:microsoft.com/office/officeart/2009/3/layout/StepUpProcess"/>
    <dgm:cxn modelId="{C37B91BE-6261-A341-B8D6-4F720DBCA75C}" type="presOf" srcId="{727D3570-F9B3-43DC-9996-47384B829FC9}" destId="{1D00C02B-C956-4098-A21A-DC6F4DA72298}" srcOrd="0" destOrd="0" presId="urn:microsoft.com/office/officeart/2009/3/layout/StepUpProcess"/>
    <dgm:cxn modelId="{097D3215-1370-4D3C-ADB6-0D25DD757E8D}" srcId="{D9F4BD02-6342-48F6-8B40-772E0E081C8A}" destId="{D12C6734-FB40-4770-A82D-DE20647FA073}" srcOrd="3" destOrd="0" parTransId="{AD23A06A-F783-493C-B318-F006F44B4437}" sibTransId="{9724DFA0-85C6-4604-9581-331CCDD0DBF6}"/>
    <dgm:cxn modelId="{275ED0C9-C753-41D6-93AF-E707918AE4B3}" srcId="{D9F4BD02-6342-48F6-8B40-772E0E081C8A}" destId="{727D3570-F9B3-43DC-9996-47384B829FC9}" srcOrd="0" destOrd="0" parTransId="{85AE79B5-6C44-4348-87BF-8B3A940BD26D}" sibTransId="{23D6A6AC-C6E1-4994-9285-6E59D1DBE070}"/>
    <dgm:cxn modelId="{5A904EA2-2AD0-124A-832C-1B9BE99D3D51}" type="presOf" srcId="{531C4BEC-B3CD-4404-BA00-059B8D2F2F37}" destId="{F4923A45-FC2F-4059-858E-98C9FCF08FD9}" srcOrd="0" destOrd="0" presId="urn:microsoft.com/office/officeart/2009/3/layout/StepUpProcess"/>
    <dgm:cxn modelId="{D305C82A-B1E4-8A4B-8989-2ACC8DEBE5D4}" type="presOf" srcId="{27A5A36A-892E-4184-AAF7-0F92348A76D9}" destId="{DFE9379B-B518-4E55-A0D4-B4EE18808539}" srcOrd="0" destOrd="0" presId="urn:microsoft.com/office/officeart/2009/3/layout/StepUpProcess"/>
    <dgm:cxn modelId="{C8EFF800-388B-4096-B1B8-2A22D80D37F0}" srcId="{D9F4BD02-6342-48F6-8B40-772E0E081C8A}" destId="{27A5A36A-892E-4184-AAF7-0F92348A76D9}" srcOrd="2" destOrd="0" parTransId="{C58AB91B-C8A0-431A-93C6-3A09A5DB1B6C}" sibTransId="{E1ED737F-ED91-41EC-B709-CA081618D744}"/>
    <dgm:cxn modelId="{F1750A99-A682-444A-8E5D-C8F2FDAC9E8F}" type="presOf" srcId="{1D8B4D58-4E5F-4AA4-9D61-55AB9812C265}" destId="{856AF56C-874E-4B65-B267-F0C89DE50C3F}" srcOrd="0" destOrd="0" presId="urn:microsoft.com/office/officeart/2009/3/layout/StepUpProcess"/>
    <dgm:cxn modelId="{43C68908-E55A-44F6-89E0-81ABD9C6563E}" srcId="{D9F4BD02-6342-48F6-8B40-772E0E081C8A}" destId="{1D8B4D58-4E5F-4AA4-9D61-55AB9812C265}" srcOrd="1" destOrd="0" parTransId="{0FD9CFB4-578F-4585-BECB-6115F5F323C3}" sibTransId="{974C60AB-EE7E-4978-8D85-10D2AC39E646}"/>
    <dgm:cxn modelId="{0B938BD6-8023-4C01-A927-72CA1DC787F5}" srcId="{D9F4BD02-6342-48F6-8B40-772E0E081C8A}" destId="{531C4BEC-B3CD-4404-BA00-059B8D2F2F37}" srcOrd="4" destOrd="0" parTransId="{835BA31A-3C6E-4433-A5B9-B9EBE4DC4E69}" sibTransId="{2619BDA3-DA7E-4088-9ED5-D4840AA1DBFF}"/>
    <dgm:cxn modelId="{5DB4508F-5237-FE41-9F97-CD81540E5B80}" type="presParOf" srcId="{EB2A47DC-4422-4154-92DF-AC3F5475E812}" destId="{FBAD337C-9CB3-4024-9AA7-B8452A9DBA26}" srcOrd="0" destOrd="0" presId="urn:microsoft.com/office/officeart/2009/3/layout/StepUpProcess"/>
    <dgm:cxn modelId="{AF56F1BA-51AA-6944-85D6-2B4339A2D7DF}" type="presParOf" srcId="{FBAD337C-9CB3-4024-9AA7-B8452A9DBA26}" destId="{430B5A7F-EB70-41EA-930C-CA8704C692FB}" srcOrd="0" destOrd="0" presId="urn:microsoft.com/office/officeart/2009/3/layout/StepUpProcess"/>
    <dgm:cxn modelId="{532E6CA2-FFFE-7F45-8BCB-5D8B0E266C5F}" type="presParOf" srcId="{FBAD337C-9CB3-4024-9AA7-B8452A9DBA26}" destId="{1D00C02B-C956-4098-A21A-DC6F4DA72298}" srcOrd="1" destOrd="0" presId="urn:microsoft.com/office/officeart/2009/3/layout/StepUpProcess"/>
    <dgm:cxn modelId="{37160C3E-B7CC-8B4B-90D3-FAA5A1E470E2}" type="presParOf" srcId="{FBAD337C-9CB3-4024-9AA7-B8452A9DBA26}" destId="{B32F02E4-8CF5-44F5-868D-4C3D5EA22AF9}" srcOrd="2" destOrd="0" presId="urn:microsoft.com/office/officeart/2009/3/layout/StepUpProcess"/>
    <dgm:cxn modelId="{40BC49CD-08DB-3147-9F90-963D6F9BCDF8}" type="presParOf" srcId="{EB2A47DC-4422-4154-92DF-AC3F5475E812}" destId="{CAD6EEEF-6258-475A-B729-70405BBEE777}" srcOrd="1" destOrd="0" presId="urn:microsoft.com/office/officeart/2009/3/layout/StepUpProcess"/>
    <dgm:cxn modelId="{3FD9B58C-B895-BD49-8E66-0A51E600B859}" type="presParOf" srcId="{CAD6EEEF-6258-475A-B729-70405BBEE777}" destId="{34210BD9-152C-464A-A159-8290AA1A41EC}" srcOrd="0" destOrd="0" presId="urn:microsoft.com/office/officeart/2009/3/layout/StepUpProcess"/>
    <dgm:cxn modelId="{54BEAA02-360D-4245-8CED-5112DBAA3CB3}" type="presParOf" srcId="{EB2A47DC-4422-4154-92DF-AC3F5475E812}" destId="{F5230EAA-07E0-4B1E-93DF-7D2231652AAE}" srcOrd="2" destOrd="0" presId="urn:microsoft.com/office/officeart/2009/3/layout/StepUpProcess"/>
    <dgm:cxn modelId="{E5DF306F-F7CD-114E-B109-9B825F9CF218}" type="presParOf" srcId="{F5230EAA-07E0-4B1E-93DF-7D2231652AAE}" destId="{DC5C263A-C7FC-4561-A8B0-11424021EB62}" srcOrd="0" destOrd="0" presId="urn:microsoft.com/office/officeart/2009/3/layout/StepUpProcess"/>
    <dgm:cxn modelId="{566338E7-F455-F849-9790-44FC0813DF35}" type="presParOf" srcId="{F5230EAA-07E0-4B1E-93DF-7D2231652AAE}" destId="{856AF56C-874E-4B65-B267-F0C89DE50C3F}" srcOrd="1" destOrd="0" presId="urn:microsoft.com/office/officeart/2009/3/layout/StepUpProcess"/>
    <dgm:cxn modelId="{15203206-587B-D648-8023-7998A45C2E40}" type="presParOf" srcId="{F5230EAA-07E0-4B1E-93DF-7D2231652AAE}" destId="{C7F6CD1B-A56F-4FC6-A11B-046C7594B846}" srcOrd="2" destOrd="0" presId="urn:microsoft.com/office/officeart/2009/3/layout/StepUpProcess"/>
    <dgm:cxn modelId="{75F47BA9-B8D5-0541-904B-F260E7DEA0EC}" type="presParOf" srcId="{EB2A47DC-4422-4154-92DF-AC3F5475E812}" destId="{49F21B81-90F2-4869-9AF9-2F6779C80421}" srcOrd="3" destOrd="0" presId="urn:microsoft.com/office/officeart/2009/3/layout/StepUpProcess"/>
    <dgm:cxn modelId="{ADFA4CFC-CD11-DB41-9631-54EF629E370A}" type="presParOf" srcId="{49F21B81-90F2-4869-9AF9-2F6779C80421}" destId="{110C92A7-E04E-46F4-884A-B4D18F429907}" srcOrd="0" destOrd="0" presId="urn:microsoft.com/office/officeart/2009/3/layout/StepUpProcess"/>
    <dgm:cxn modelId="{430278BF-5F27-F541-8169-69F7B918D667}" type="presParOf" srcId="{EB2A47DC-4422-4154-92DF-AC3F5475E812}" destId="{44AD5F11-B1D7-41D3-AAE7-B6D7FFF43117}" srcOrd="4" destOrd="0" presId="urn:microsoft.com/office/officeart/2009/3/layout/StepUpProcess"/>
    <dgm:cxn modelId="{BA3FA219-D736-5140-99AA-CA835BF7835C}" type="presParOf" srcId="{44AD5F11-B1D7-41D3-AAE7-B6D7FFF43117}" destId="{B3893A76-2F1E-481F-8E53-64B30D7BE79A}" srcOrd="0" destOrd="0" presId="urn:microsoft.com/office/officeart/2009/3/layout/StepUpProcess"/>
    <dgm:cxn modelId="{98A06D6E-2281-2840-8524-351D90F7C1CC}" type="presParOf" srcId="{44AD5F11-B1D7-41D3-AAE7-B6D7FFF43117}" destId="{DFE9379B-B518-4E55-A0D4-B4EE18808539}" srcOrd="1" destOrd="0" presId="urn:microsoft.com/office/officeart/2009/3/layout/StepUpProcess"/>
    <dgm:cxn modelId="{D09085D3-A60D-4D44-A508-4377AC103405}" type="presParOf" srcId="{44AD5F11-B1D7-41D3-AAE7-B6D7FFF43117}" destId="{93324916-FA0C-4F30-8140-07415EA461F9}" srcOrd="2" destOrd="0" presId="urn:microsoft.com/office/officeart/2009/3/layout/StepUpProcess"/>
    <dgm:cxn modelId="{8B2DBE78-4269-194F-BB3C-0412A2DE9FAA}" type="presParOf" srcId="{EB2A47DC-4422-4154-92DF-AC3F5475E812}" destId="{FA4D04FA-B24F-4667-B4BD-E68B868FB4E4}" srcOrd="5" destOrd="0" presId="urn:microsoft.com/office/officeart/2009/3/layout/StepUpProcess"/>
    <dgm:cxn modelId="{DEB9DB62-6D2B-774E-87D6-B7637DB65961}" type="presParOf" srcId="{FA4D04FA-B24F-4667-B4BD-E68B868FB4E4}" destId="{EE60D572-4180-4421-9F9D-CF48AC3A96B8}" srcOrd="0" destOrd="0" presId="urn:microsoft.com/office/officeart/2009/3/layout/StepUpProcess"/>
    <dgm:cxn modelId="{B54D1DB2-059F-0A4F-B542-0E64A507F6D6}" type="presParOf" srcId="{EB2A47DC-4422-4154-92DF-AC3F5475E812}" destId="{4B6FD673-0458-4377-90DA-A362F8ABB6C0}" srcOrd="6" destOrd="0" presId="urn:microsoft.com/office/officeart/2009/3/layout/StepUpProcess"/>
    <dgm:cxn modelId="{01A0181A-FF4E-6D4E-9957-FD16AC87556F}" type="presParOf" srcId="{4B6FD673-0458-4377-90DA-A362F8ABB6C0}" destId="{120BE988-3EDA-4CD2-8BA6-C9B07185276A}" srcOrd="0" destOrd="0" presId="urn:microsoft.com/office/officeart/2009/3/layout/StepUpProcess"/>
    <dgm:cxn modelId="{BEA0D173-2304-C348-BD3E-5BE0A9FFF41A}" type="presParOf" srcId="{4B6FD673-0458-4377-90DA-A362F8ABB6C0}" destId="{AEE35E80-BEE8-4D00-8CEE-5B7F80AC2737}" srcOrd="1" destOrd="0" presId="urn:microsoft.com/office/officeart/2009/3/layout/StepUpProcess"/>
    <dgm:cxn modelId="{47F1A64B-C89F-5441-87D7-5EE0ECB27FCF}" type="presParOf" srcId="{4B6FD673-0458-4377-90DA-A362F8ABB6C0}" destId="{528E0436-224D-4C85-9932-25ED0E4B3E6F}" srcOrd="2" destOrd="0" presId="urn:microsoft.com/office/officeart/2009/3/layout/StepUpProcess"/>
    <dgm:cxn modelId="{5B3109AD-51FE-414E-8DC4-CCB1BB3AA988}" type="presParOf" srcId="{EB2A47DC-4422-4154-92DF-AC3F5475E812}" destId="{25A2C846-B078-4628-8612-D1ACD61F336E}" srcOrd="7" destOrd="0" presId="urn:microsoft.com/office/officeart/2009/3/layout/StepUpProcess"/>
    <dgm:cxn modelId="{4CFBD91F-5757-8B45-9027-5B3275D5F63D}" type="presParOf" srcId="{25A2C846-B078-4628-8612-D1ACD61F336E}" destId="{AAC1D39A-AD6B-435F-8D47-7B581FC7B57D}" srcOrd="0" destOrd="0" presId="urn:microsoft.com/office/officeart/2009/3/layout/StepUpProcess"/>
    <dgm:cxn modelId="{D93CA48B-C72F-8D4F-8999-14BE3F2F00E7}" type="presParOf" srcId="{EB2A47DC-4422-4154-92DF-AC3F5475E812}" destId="{C7D4949F-CD70-4D81-8B76-34A2AED0A00D}" srcOrd="8" destOrd="0" presId="urn:microsoft.com/office/officeart/2009/3/layout/StepUpProcess"/>
    <dgm:cxn modelId="{544D92AE-A3B8-3541-91FD-88548D316516}" type="presParOf" srcId="{C7D4949F-CD70-4D81-8B76-34A2AED0A00D}" destId="{8F020B56-7E48-4FDF-B413-1A10E34C3CF0}" srcOrd="0" destOrd="0" presId="urn:microsoft.com/office/officeart/2009/3/layout/StepUpProcess"/>
    <dgm:cxn modelId="{F2A3D90E-0A0F-8446-9C59-C02C9CCFE508}" type="presParOf" srcId="{C7D4949F-CD70-4D81-8B76-34A2AED0A00D}" destId="{F4923A45-FC2F-4059-858E-98C9FCF08F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4BD02-6342-48F6-8B40-772E0E081C8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7D3570-F9B3-43DC-9996-47384B829FC9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P1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85AE79B5-6C44-4348-87BF-8B3A940BD26D}" type="parTrans" cxnId="{275ED0C9-C753-41D6-93AF-E707918AE4B3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3D6A6AC-C6E1-4994-9285-6E59D1DBE070}" type="sibTrans" cxnId="{275ED0C9-C753-41D6-93AF-E707918AE4B3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1D8B4D58-4E5F-4AA4-9D61-55AB9812C265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P2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0FD9CFB4-578F-4585-BECB-6115F5F323C3}" type="parTrans" cxnId="{43C68908-E55A-44F6-89E0-81ABD9C6563E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974C60AB-EE7E-4978-8D85-10D2AC39E646}" type="sibTrans" cxnId="{43C68908-E55A-44F6-89E0-81ABD9C6563E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7A5A36A-892E-4184-AAF7-0F92348A76D9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P3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C58AB91B-C8A0-431A-93C6-3A09A5DB1B6C}" type="parTrans" cxnId="{C8EFF800-388B-4096-B1B8-2A22D80D37F0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E1ED737F-ED91-41EC-B709-CA081618D744}" type="sibTrans" cxnId="{C8EFF800-388B-4096-B1B8-2A22D80D37F0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D12C6734-FB40-4770-A82D-DE20647FA073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P4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AD23A06A-F783-493C-B318-F006F44B4437}" type="parTrans" cxnId="{097D3215-1370-4D3C-ADB6-0D25DD757E8D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9724DFA0-85C6-4604-9581-331CCDD0DBF6}" type="sibTrans" cxnId="{097D3215-1370-4D3C-ADB6-0D25DD757E8D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531C4BEC-B3CD-4404-BA00-059B8D2F2F37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P5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835BA31A-3C6E-4433-A5B9-B9EBE4DC4E69}" type="parTrans" cxnId="{0B938BD6-8023-4C01-A927-72CA1DC787F5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619BDA3-DA7E-4088-9ED5-D4840AA1DBFF}" type="sibTrans" cxnId="{0B938BD6-8023-4C01-A927-72CA1DC787F5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EB2A47DC-4422-4154-92DF-AC3F5475E812}" type="pres">
      <dgm:prSet presAssocID="{D9F4BD02-6342-48F6-8B40-772E0E081C8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BAD337C-9CB3-4024-9AA7-B8452A9DBA26}" type="pres">
      <dgm:prSet presAssocID="{727D3570-F9B3-43DC-9996-47384B829FC9}" presName="composite" presStyleCnt="0"/>
      <dgm:spPr/>
    </dgm:pt>
    <dgm:pt modelId="{430B5A7F-EB70-41EA-930C-CA8704C692FB}" type="pres">
      <dgm:prSet presAssocID="{727D3570-F9B3-43DC-9996-47384B829FC9}" presName="LShape" presStyleLbl="alignNode1" presStyleIdx="0" presStyleCnt="9"/>
      <dgm:spPr>
        <a:solidFill>
          <a:srgbClr val="0070C0"/>
        </a:solidFill>
        <a:ln>
          <a:noFill/>
        </a:ln>
      </dgm:spPr>
    </dgm:pt>
    <dgm:pt modelId="{1D00C02B-C956-4098-A21A-DC6F4DA72298}" type="pres">
      <dgm:prSet presAssocID="{727D3570-F9B3-43DC-9996-47384B829FC9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2F02E4-8CF5-44F5-868D-4C3D5EA22AF9}" type="pres">
      <dgm:prSet presAssocID="{727D3570-F9B3-43DC-9996-47384B829FC9}" presName="Triangle" presStyleLbl="alignNode1" presStyleIdx="1" presStyleCnt="9"/>
      <dgm:spPr>
        <a:solidFill>
          <a:srgbClr val="0070C0"/>
        </a:solidFill>
        <a:ln>
          <a:noFill/>
        </a:ln>
      </dgm:spPr>
    </dgm:pt>
    <dgm:pt modelId="{CAD6EEEF-6258-475A-B729-70405BBEE777}" type="pres">
      <dgm:prSet presAssocID="{23D6A6AC-C6E1-4994-9285-6E59D1DBE070}" presName="sibTrans" presStyleCnt="0"/>
      <dgm:spPr/>
    </dgm:pt>
    <dgm:pt modelId="{34210BD9-152C-464A-A159-8290AA1A41EC}" type="pres">
      <dgm:prSet presAssocID="{23D6A6AC-C6E1-4994-9285-6E59D1DBE070}" presName="space" presStyleCnt="0"/>
      <dgm:spPr/>
    </dgm:pt>
    <dgm:pt modelId="{F5230EAA-07E0-4B1E-93DF-7D2231652AAE}" type="pres">
      <dgm:prSet presAssocID="{1D8B4D58-4E5F-4AA4-9D61-55AB9812C265}" presName="composite" presStyleCnt="0"/>
      <dgm:spPr/>
    </dgm:pt>
    <dgm:pt modelId="{DC5C263A-C7FC-4561-A8B0-11424021EB62}" type="pres">
      <dgm:prSet presAssocID="{1D8B4D58-4E5F-4AA4-9D61-55AB9812C265}" presName="LShape" presStyleLbl="alignNode1" presStyleIdx="2" presStyleCnt="9"/>
      <dgm:spPr>
        <a:solidFill>
          <a:srgbClr val="0070C0"/>
        </a:solidFill>
        <a:ln>
          <a:noFill/>
        </a:ln>
      </dgm:spPr>
    </dgm:pt>
    <dgm:pt modelId="{856AF56C-874E-4B65-B267-F0C89DE50C3F}" type="pres">
      <dgm:prSet presAssocID="{1D8B4D58-4E5F-4AA4-9D61-55AB9812C26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6CD1B-A56F-4FC6-A11B-046C7594B846}" type="pres">
      <dgm:prSet presAssocID="{1D8B4D58-4E5F-4AA4-9D61-55AB9812C265}" presName="Triangle" presStyleLbl="alignNode1" presStyleIdx="3" presStyleCnt="9"/>
      <dgm:spPr>
        <a:solidFill>
          <a:srgbClr val="0070C0"/>
        </a:solidFill>
        <a:ln>
          <a:noFill/>
        </a:ln>
      </dgm:spPr>
    </dgm:pt>
    <dgm:pt modelId="{49F21B81-90F2-4869-9AF9-2F6779C80421}" type="pres">
      <dgm:prSet presAssocID="{974C60AB-EE7E-4978-8D85-10D2AC39E646}" presName="sibTrans" presStyleCnt="0"/>
      <dgm:spPr/>
    </dgm:pt>
    <dgm:pt modelId="{110C92A7-E04E-46F4-884A-B4D18F429907}" type="pres">
      <dgm:prSet presAssocID="{974C60AB-EE7E-4978-8D85-10D2AC39E646}" presName="space" presStyleCnt="0"/>
      <dgm:spPr/>
    </dgm:pt>
    <dgm:pt modelId="{44AD5F11-B1D7-41D3-AAE7-B6D7FFF43117}" type="pres">
      <dgm:prSet presAssocID="{27A5A36A-892E-4184-AAF7-0F92348A76D9}" presName="composite" presStyleCnt="0"/>
      <dgm:spPr/>
    </dgm:pt>
    <dgm:pt modelId="{B3893A76-2F1E-481F-8E53-64B30D7BE79A}" type="pres">
      <dgm:prSet presAssocID="{27A5A36A-892E-4184-AAF7-0F92348A76D9}" presName="LShape" presStyleLbl="alignNode1" presStyleIdx="4" presStyleCnt="9"/>
      <dgm:spPr>
        <a:solidFill>
          <a:srgbClr val="0070C0"/>
        </a:solidFill>
        <a:ln>
          <a:noFill/>
        </a:ln>
      </dgm:spPr>
    </dgm:pt>
    <dgm:pt modelId="{DFE9379B-B518-4E55-A0D4-B4EE18808539}" type="pres">
      <dgm:prSet presAssocID="{27A5A36A-892E-4184-AAF7-0F92348A76D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24916-FA0C-4F30-8140-07415EA461F9}" type="pres">
      <dgm:prSet presAssocID="{27A5A36A-892E-4184-AAF7-0F92348A76D9}" presName="Triangle" presStyleLbl="alignNode1" presStyleIdx="5" presStyleCnt="9"/>
      <dgm:spPr>
        <a:solidFill>
          <a:srgbClr val="0070C0"/>
        </a:solidFill>
        <a:ln>
          <a:noFill/>
        </a:ln>
      </dgm:spPr>
    </dgm:pt>
    <dgm:pt modelId="{FA4D04FA-B24F-4667-B4BD-E68B868FB4E4}" type="pres">
      <dgm:prSet presAssocID="{E1ED737F-ED91-41EC-B709-CA081618D744}" presName="sibTrans" presStyleCnt="0"/>
      <dgm:spPr/>
    </dgm:pt>
    <dgm:pt modelId="{EE60D572-4180-4421-9F9D-CF48AC3A96B8}" type="pres">
      <dgm:prSet presAssocID="{E1ED737F-ED91-41EC-B709-CA081618D744}" presName="space" presStyleCnt="0"/>
      <dgm:spPr/>
    </dgm:pt>
    <dgm:pt modelId="{4B6FD673-0458-4377-90DA-A362F8ABB6C0}" type="pres">
      <dgm:prSet presAssocID="{D12C6734-FB40-4770-A82D-DE20647FA073}" presName="composite" presStyleCnt="0"/>
      <dgm:spPr/>
    </dgm:pt>
    <dgm:pt modelId="{120BE988-3EDA-4CD2-8BA6-C9B07185276A}" type="pres">
      <dgm:prSet presAssocID="{D12C6734-FB40-4770-A82D-DE20647FA073}" presName="LShape" presStyleLbl="alignNode1" presStyleIdx="6" presStyleCnt="9"/>
      <dgm:spPr>
        <a:solidFill>
          <a:srgbClr val="0070C0"/>
        </a:solidFill>
        <a:ln>
          <a:noFill/>
        </a:ln>
      </dgm:spPr>
    </dgm:pt>
    <dgm:pt modelId="{AEE35E80-BEE8-4D00-8CEE-5B7F80AC2737}" type="pres">
      <dgm:prSet presAssocID="{D12C6734-FB40-4770-A82D-DE20647FA073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8E0436-224D-4C85-9932-25ED0E4B3E6F}" type="pres">
      <dgm:prSet presAssocID="{D12C6734-FB40-4770-A82D-DE20647FA073}" presName="Triangle" presStyleLbl="alignNode1" presStyleIdx="7" presStyleCnt="9"/>
      <dgm:spPr>
        <a:solidFill>
          <a:srgbClr val="0070C0"/>
        </a:solidFill>
        <a:ln>
          <a:noFill/>
        </a:ln>
      </dgm:spPr>
    </dgm:pt>
    <dgm:pt modelId="{25A2C846-B078-4628-8612-D1ACD61F336E}" type="pres">
      <dgm:prSet presAssocID="{9724DFA0-85C6-4604-9581-331CCDD0DBF6}" presName="sibTrans" presStyleCnt="0"/>
      <dgm:spPr/>
    </dgm:pt>
    <dgm:pt modelId="{AAC1D39A-AD6B-435F-8D47-7B581FC7B57D}" type="pres">
      <dgm:prSet presAssocID="{9724DFA0-85C6-4604-9581-331CCDD0DBF6}" presName="space" presStyleCnt="0"/>
      <dgm:spPr/>
    </dgm:pt>
    <dgm:pt modelId="{C7D4949F-CD70-4D81-8B76-34A2AED0A00D}" type="pres">
      <dgm:prSet presAssocID="{531C4BEC-B3CD-4404-BA00-059B8D2F2F37}" presName="composite" presStyleCnt="0"/>
      <dgm:spPr/>
    </dgm:pt>
    <dgm:pt modelId="{8F020B56-7E48-4FDF-B413-1A10E34C3CF0}" type="pres">
      <dgm:prSet presAssocID="{531C4BEC-B3CD-4404-BA00-059B8D2F2F37}" presName="LShape" presStyleLbl="alignNode1" presStyleIdx="8" presStyleCnt="9"/>
      <dgm:spPr>
        <a:solidFill>
          <a:srgbClr val="0070C0"/>
        </a:solidFill>
        <a:ln>
          <a:noFill/>
        </a:ln>
      </dgm:spPr>
    </dgm:pt>
    <dgm:pt modelId="{F4923A45-FC2F-4059-858E-98C9FCF08FD9}" type="pres">
      <dgm:prSet presAssocID="{531C4BEC-B3CD-4404-BA00-059B8D2F2F3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7D3215-1370-4D3C-ADB6-0D25DD757E8D}" srcId="{D9F4BD02-6342-48F6-8B40-772E0E081C8A}" destId="{D12C6734-FB40-4770-A82D-DE20647FA073}" srcOrd="3" destOrd="0" parTransId="{AD23A06A-F783-493C-B318-F006F44B4437}" sibTransId="{9724DFA0-85C6-4604-9581-331CCDD0DBF6}"/>
    <dgm:cxn modelId="{275ED0C9-C753-41D6-93AF-E707918AE4B3}" srcId="{D9F4BD02-6342-48F6-8B40-772E0E081C8A}" destId="{727D3570-F9B3-43DC-9996-47384B829FC9}" srcOrd="0" destOrd="0" parTransId="{85AE79B5-6C44-4348-87BF-8B3A940BD26D}" sibTransId="{23D6A6AC-C6E1-4994-9285-6E59D1DBE070}"/>
    <dgm:cxn modelId="{343F58C9-CC74-5B45-8361-328AF948E62B}" type="presOf" srcId="{531C4BEC-B3CD-4404-BA00-059B8D2F2F37}" destId="{F4923A45-FC2F-4059-858E-98C9FCF08FD9}" srcOrd="0" destOrd="0" presId="urn:microsoft.com/office/officeart/2009/3/layout/StepUpProcess"/>
    <dgm:cxn modelId="{FD47AF71-5C93-A746-99B5-6588DECAD7F7}" type="presOf" srcId="{D9F4BD02-6342-48F6-8B40-772E0E081C8A}" destId="{EB2A47DC-4422-4154-92DF-AC3F5475E812}" srcOrd="0" destOrd="0" presId="urn:microsoft.com/office/officeart/2009/3/layout/StepUpProcess"/>
    <dgm:cxn modelId="{C8EFF800-388B-4096-B1B8-2A22D80D37F0}" srcId="{D9F4BD02-6342-48F6-8B40-772E0E081C8A}" destId="{27A5A36A-892E-4184-AAF7-0F92348A76D9}" srcOrd="2" destOrd="0" parTransId="{C58AB91B-C8A0-431A-93C6-3A09A5DB1B6C}" sibTransId="{E1ED737F-ED91-41EC-B709-CA081618D744}"/>
    <dgm:cxn modelId="{CFC4FCFE-3E54-704D-B092-9EF9C0B49722}" type="presOf" srcId="{27A5A36A-892E-4184-AAF7-0F92348A76D9}" destId="{DFE9379B-B518-4E55-A0D4-B4EE18808539}" srcOrd="0" destOrd="0" presId="urn:microsoft.com/office/officeart/2009/3/layout/StepUpProcess"/>
    <dgm:cxn modelId="{E417246E-7805-A947-8B3E-512105B4FEAE}" type="presOf" srcId="{D12C6734-FB40-4770-A82D-DE20647FA073}" destId="{AEE35E80-BEE8-4D00-8CEE-5B7F80AC2737}" srcOrd="0" destOrd="0" presId="urn:microsoft.com/office/officeart/2009/3/layout/StepUpProcess"/>
    <dgm:cxn modelId="{373D346C-1B27-3A40-A5B1-F31FD21ABE2C}" type="presOf" srcId="{727D3570-F9B3-43DC-9996-47384B829FC9}" destId="{1D00C02B-C956-4098-A21A-DC6F4DA72298}" srcOrd="0" destOrd="0" presId="urn:microsoft.com/office/officeart/2009/3/layout/StepUpProcess"/>
    <dgm:cxn modelId="{43C68908-E55A-44F6-89E0-81ABD9C6563E}" srcId="{D9F4BD02-6342-48F6-8B40-772E0E081C8A}" destId="{1D8B4D58-4E5F-4AA4-9D61-55AB9812C265}" srcOrd="1" destOrd="0" parTransId="{0FD9CFB4-578F-4585-BECB-6115F5F323C3}" sibTransId="{974C60AB-EE7E-4978-8D85-10D2AC39E646}"/>
    <dgm:cxn modelId="{8687F8C1-5BB6-E84E-B204-0A7EC6B31DDD}" type="presOf" srcId="{1D8B4D58-4E5F-4AA4-9D61-55AB9812C265}" destId="{856AF56C-874E-4B65-B267-F0C89DE50C3F}" srcOrd="0" destOrd="0" presId="urn:microsoft.com/office/officeart/2009/3/layout/StepUpProcess"/>
    <dgm:cxn modelId="{0B938BD6-8023-4C01-A927-72CA1DC787F5}" srcId="{D9F4BD02-6342-48F6-8B40-772E0E081C8A}" destId="{531C4BEC-B3CD-4404-BA00-059B8D2F2F37}" srcOrd="4" destOrd="0" parTransId="{835BA31A-3C6E-4433-A5B9-B9EBE4DC4E69}" sibTransId="{2619BDA3-DA7E-4088-9ED5-D4840AA1DBFF}"/>
    <dgm:cxn modelId="{689E0828-F899-B144-A7C0-E7540312514F}" type="presParOf" srcId="{EB2A47DC-4422-4154-92DF-AC3F5475E812}" destId="{FBAD337C-9CB3-4024-9AA7-B8452A9DBA26}" srcOrd="0" destOrd="0" presId="urn:microsoft.com/office/officeart/2009/3/layout/StepUpProcess"/>
    <dgm:cxn modelId="{A0975097-D583-C644-9615-0FF41F88D693}" type="presParOf" srcId="{FBAD337C-9CB3-4024-9AA7-B8452A9DBA26}" destId="{430B5A7F-EB70-41EA-930C-CA8704C692FB}" srcOrd="0" destOrd="0" presId="urn:microsoft.com/office/officeart/2009/3/layout/StepUpProcess"/>
    <dgm:cxn modelId="{0334DF17-F7FA-FD48-928F-B829B0A2B585}" type="presParOf" srcId="{FBAD337C-9CB3-4024-9AA7-B8452A9DBA26}" destId="{1D00C02B-C956-4098-A21A-DC6F4DA72298}" srcOrd="1" destOrd="0" presId="urn:microsoft.com/office/officeart/2009/3/layout/StepUpProcess"/>
    <dgm:cxn modelId="{18C9ACD6-78DA-8443-B857-7C593EEAB3E7}" type="presParOf" srcId="{FBAD337C-9CB3-4024-9AA7-B8452A9DBA26}" destId="{B32F02E4-8CF5-44F5-868D-4C3D5EA22AF9}" srcOrd="2" destOrd="0" presId="urn:microsoft.com/office/officeart/2009/3/layout/StepUpProcess"/>
    <dgm:cxn modelId="{C0685F61-1E0E-0747-8E05-AD0A99FD543A}" type="presParOf" srcId="{EB2A47DC-4422-4154-92DF-AC3F5475E812}" destId="{CAD6EEEF-6258-475A-B729-70405BBEE777}" srcOrd="1" destOrd="0" presId="urn:microsoft.com/office/officeart/2009/3/layout/StepUpProcess"/>
    <dgm:cxn modelId="{4A446183-74F4-4645-A613-94D869CFAD17}" type="presParOf" srcId="{CAD6EEEF-6258-475A-B729-70405BBEE777}" destId="{34210BD9-152C-464A-A159-8290AA1A41EC}" srcOrd="0" destOrd="0" presId="urn:microsoft.com/office/officeart/2009/3/layout/StepUpProcess"/>
    <dgm:cxn modelId="{B9F42C5E-152B-CB49-A0EC-A6A1B2F3B09F}" type="presParOf" srcId="{EB2A47DC-4422-4154-92DF-AC3F5475E812}" destId="{F5230EAA-07E0-4B1E-93DF-7D2231652AAE}" srcOrd="2" destOrd="0" presId="urn:microsoft.com/office/officeart/2009/3/layout/StepUpProcess"/>
    <dgm:cxn modelId="{B8DFDCA5-4E7D-5D48-924A-F8AD2231EC5B}" type="presParOf" srcId="{F5230EAA-07E0-4B1E-93DF-7D2231652AAE}" destId="{DC5C263A-C7FC-4561-A8B0-11424021EB62}" srcOrd="0" destOrd="0" presId="urn:microsoft.com/office/officeart/2009/3/layout/StepUpProcess"/>
    <dgm:cxn modelId="{4FEEEF96-DF04-8D49-838A-7EB88F684378}" type="presParOf" srcId="{F5230EAA-07E0-4B1E-93DF-7D2231652AAE}" destId="{856AF56C-874E-4B65-B267-F0C89DE50C3F}" srcOrd="1" destOrd="0" presId="urn:microsoft.com/office/officeart/2009/3/layout/StepUpProcess"/>
    <dgm:cxn modelId="{636D0E3F-2C9C-294E-AD9B-322A147F2239}" type="presParOf" srcId="{F5230EAA-07E0-4B1E-93DF-7D2231652AAE}" destId="{C7F6CD1B-A56F-4FC6-A11B-046C7594B846}" srcOrd="2" destOrd="0" presId="urn:microsoft.com/office/officeart/2009/3/layout/StepUpProcess"/>
    <dgm:cxn modelId="{E7846DE0-EE67-BB4D-A5F3-518FBBAB1D70}" type="presParOf" srcId="{EB2A47DC-4422-4154-92DF-AC3F5475E812}" destId="{49F21B81-90F2-4869-9AF9-2F6779C80421}" srcOrd="3" destOrd="0" presId="urn:microsoft.com/office/officeart/2009/3/layout/StepUpProcess"/>
    <dgm:cxn modelId="{8E9B48B7-A9E2-744A-AE51-88C7B8C63612}" type="presParOf" srcId="{49F21B81-90F2-4869-9AF9-2F6779C80421}" destId="{110C92A7-E04E-46F4-884A-B4D18F429907}" srcOrd="0" destOrd="0" presId="urn:microsoft.com/office/officeart/2009/3/layout/StepUpProcess"/>
    <dgm:cxn modelId="{070643DC-C431-CF46-AFB0-53C2D6C974F7}" type="presParOf" srcId="{EB2A47DC-4422-4154-92DF-AC3F5475E812}" destId="{44AD5F11-B1D7-41D3-AAE7-B6D7FFF43117}" srcOrd="4" destOrd="0" presId="urn:microsoft.com/office/officeart/2009/3/layout/StepUpProcess"/>
    <dgm:cxn modelId="{EEFC10CB-6075-2C4F-AF11-88B69D6D7E4E}" type="presParOf" srcId="{44AD5F11-B1D7-41D3-AAE7-B6D7FFF43117}" destId="{B3893A76-2F1E-481F-8E53-64B30D7BE79A}" srcOrd="0" destOrd="0" presId="urn:microsoft.com/office/officeart/2009/3/layout/StepUpProcess"/>
    <dgm:cxn modelId="{2CB3F3B6-5B47-E34A-AC44-B43349E796CC}" type="presParOf" srcId="{44AD5F11-B1D7-41D3-AAE7-B6D7FFF43117}" destId="{DFE9379B-B518-4E55-A0D4-B4EE18808539}" srcOrd="1" destOrd="0" presId="urn:microsoft.com/office/officeart/2009/3/layout/StepUpProcess"/>
    <dgm:cxn modelId="{72EC8988-6778-3D46-81FF-6B8FD03AB406}" type="presParOf" srcId="{44AD5F11-B1D7-41D3-AAE7-B6D7FFF43117}" destId="{93324916-FA0C-4F30-8140-07415EA461F9}" srcOrd="2" destOrd="0" presId="urn:microsoft.com/office/officeart/2009/3/layout/StepUpProcess"/>
    <dgm:cxn modelId="{C3E7D06B-5EA1-C047-A84D-CEE7A7EF1EF6}" type="presParOf" srcId="{EB2A47DC-4422-4154-92DF-AC3F5475E812}" destId="{FA4D04FA-B24F-4667-B4BD-E68B868FB4E4}" srcOrd="5" destOrd="0" presId="urn:microsoft.com/office/officeart/2009/3/layout/StepUpProcess"/>
    <dgm:cxn modelId="{30027564-4BEC-9446-A4C4-734B5189D9A8}" type="presParOf" srcId="{FA4D04FA-B24F-4667-B4BD-E68B868FB4E4}" destId="{EE60D572-4180-4421-9F9D-CF48AC3A96B8}" srcOrd="0" destOrd="0" presId="urn:microsoft.com/office/officeart/2009/3/layout/StepUpProcess"/>
    <dgm:cxn modelId="{916C8ED8-5E80-6644-96C4-1B672745A4AF}" type="presParOf" srcId="{EB2A47DC-4422-4154-92DF-AC3F5475E812}" destId="{4B6FD673-0458-4377-90DA-A362F8ABB6C0}" srcOrd="6" destOrd="0" presId="urn:microsoft.com/office/officeart/2009/3/layout/StepUpProcess"/>
    <dgm:cxn modelId="{D9AD8508-25E4-0C4A-9D74-D8F0C9036881}" type="presParOf" srcId="{4B6FD673-0458-4377-90DA-A362F8ABB6C0}" destId="{120BE988-3EDA-4CD2-8BA6-C9B07185276A}" srcOrd="0" destOrd="0" presId="urn:microsoft.com/office/officeart/2009/3/layout/StepUpProcess"/>
    <dgm:cxn modelId="{187D65E5-9509-8745-BC1B-C1D5DD855832}" type="presParOf" srcId="{4B6FD673-0458-4377-90DA-A362F8ABB6C0}" destId="{AEE35E80-BEE8-4D00-8CEE-5B7F80AC2737}" srcOrd="1" destOrd="0" presId="urn:microsoft.com/office/officeart/2009/3/layout/StepUpProcess"/>
    <dgm:cxn modelId="{1AE20601-BF69-E34B-A9C8-B03F7C7E1D3C}" type="presParOf" srcId="{4B6FD673-0458-4377-90DA-A362F8ABB6C0}" destId="{528E0436-224D-4C85-9932-25ED0E4B3E6F}" srcOrd="2" destOrd="0" presId="urn:microsoft.com/office/officeart/2009/3/layout/StepUpProcess"/>
    <dgm:cxn modelId="{1788FD21-87D8-5544-A175-982E04112756}" type="presParOf" srcId="{EB2A47DC-4422-4154-92DF-AC3F5475E812}" destId="{25A2C846-B078-4628-8612-D1ACD61F336E}" srcOrd="7" destOrd="0" presId="urn:microsoft.com/office/officeart/2009/3/layout/StepUpProcess"/>
    <dgm:cxn modelId="{55A63DEE-CEF5-A348-BB6B-D27F3D2D735D}" type="presParOf" srcId="{25A2C846-B078-4628-8612-D1ACD61F336E}" destId="{AAC1D39A-AD6B-435F-8D47-7B581FC7B57D}" srcOrd="0" destOrd="0" presId="urn:microsoft.com/office/officeart/2009/3/layout/StepUpProcess"/>
    <dgm:cxn modelId="{825988CD-2313-E840-9E6B-B76FDB483C25}" type="presParOf" srcId="{EB2A47DC-4422-4154-92DF-AC3F5475E812}" destId="{C7D4949F-CD70-4D81-8B76-34A2AED0A00D}" srcOrd="8" destOrd="0" presId="urn:microsoft.com/office/officeart/2009/3/layout/StepUpProcess"/>
    <dgm:cxn modelId="{00E64E35-577E-2E43-9A4A-6007B52CBC9B}" type="presParOf" srcId="{C7D4949F-CD70-4D81-8B76-34A2AED0A00D}" destId="{8F020B56-7E48-4FDF-B413-1A10E34C3CF0}" srcOrd="0" destOrd="0" presId="urn:microsoft.com/office/officeart/2009/3/layout/StepUpProcess"/>
    <dgm:cxn modelId="{32BA11C8-0251-3C46-B781-3C21CCBC7329}" type="presParOf" srcId="{C7D4949F-CD70-4D81-8B76-34A2AED0A00D}" destId="{F4923A45-FC2F-4059-858E-98C9FCF08F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F4BD02-6342-48F6-8B40-772E0E081C8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7D3570-F9B3-43DC-9996-47384B829FC9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P1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85AE79B5-6C44-4348-87BF-8B3A940BD26D}" type="parTrans" cxnId="{275ED0C9-C753-41D6-93AF-E707918AE4B3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3D6A6AC-C6E1-4994-9285-6E59D1DBE070}" type="sibTrans" cxnId="{275ED0C9-C753-41D6-93AF-E707918AE4B3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1D8B4D58-4E5F-4AA4-9D61-55AB9812C265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P2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0FD9CFB4-578F-4585-BECB-6115F5F323C3}" type="parTrans" cxnId="{43C68908-E55A-44F6-89E0-81ABD9C6563E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974C60AB-EE7E-4978-8D85-10D2AC39E646}" type="sibTrans" cxnId="{43C68908-E55A-44F6-89E0-81ABD9C6563E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7A5A36A-892E-4184-AAF7-0F92348A76D9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P3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C58AB91B-C8A0-431A-93C6-3A09A5DB1B6C}" type="parTrans" cxnId="{C8EFF800-388B-4096-B1B8-2A22D80D37F0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E1ED737F-ED91-41EC-B709-CA081618D744}" type="sibTrans" cxnId="{C8EFF800-388B-4096-B1B8-2A22D80D37F0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D12C6734-FB40-4770-A82D-DE20647FA073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P4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AD23A06A-F783-493C-B318-F006F44B4437}" type="parTrans" cxnId="{097D3215-1370-4D3C-ADB6-0D25DD757E8D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9724DFA0-85C6-4604-9581-331CCDD0DBF6}" type="sibTrans" cxnId="{097D3215-1370-4D3C-ADB6-0D25DD757E8D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531C4BEC-B3CD-4404-BA00-059B8D2F2F37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P5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835BA31A-3C6E-4433-A5B9-B9EBE4DC4E69}" type="parTrans" cxnId="{0B938BD6-8023-4C01-A927-72CA1DC787F5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619BDA3-DA7E-4088-9ED5-D4840AA1DBFF}" type="sibTrans" cxnId="{0B938BD6-8023-4C01-A927-72CA1DC787F5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EB2A47DC-4422-4154-92DF-AC3F5475E812}" type="pres">
      <dgm:prSet presAssocID="{D9F4BD02-6342-48F6-8B40-772E0E081C8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BAD337C-9CB3-4024-9AA7-B8452A9DBA26}" type="pres">
      <dgm:prSet presAssocID="{727D3570-F9B3-43DC-9996-47384B829FC9}" presName="composite" presStyleCnt="0"/>
      <dgm:spPr/>
    </dgm:pt>
    <dgm:pt modelId="{430B5A7F-EB70-41EA-930C-CA8704C692FB}" type="pres">
      <dgm:prSet presAssocID="{727D3570-F9B3-43DC-9996-47384B829FC9}" presName="LShape" presStyleLbl="alignNode1" presStyleIdx="0" presStyleCnt="9"/>
      <dgm:spPr>
        <a:solidFill>
          <a:srgbClr val="0070C0"/>
        </a:solidFill>
        <a:ln>
          <a:noFill/>
        </a:ln>
      </dgm:spPr>
    </dgm:pt>
    <dgm:pt modelId="{1D00C02B-C956-4098-A21A-DC6F4DA72298}" type="pres">
      <dgm:prSet presAssocID="{727D3570-F9B3-43DC-9996-47384B829FC9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2F02E4-8CF5-44F5-868D-4C3D5EA22AF9}" type="pres">
      <dgm:prSet presAssocID="{727D3570-F9B3-43DC-9996-47384B829FC9}" presName="Triangle" presStyleLbl="alignNode1" presStyleIdx="1" presStyleCnt="9"/>
      <dgm:spPr>
        <a:solidFill>
          <a:srgbClr val="0070C0"/>
        </a:solidFill>
        <a:ln>
          <a:noFill/>
        </a:ln>
      </dgm:spPr>
    </dgm:pt>
    <dgm:pt modelId="{CAD6EEEF-6258-475A-B729-70405BBEE777}" type="pres">
      <dgm:prSet presAssocID="{23D6A6AC-C6E1-4994-9285-6E59D1DBE070}" presName="sibTrans" presStyleCnt="0"/>
      <dgm:spPr/>
    </dgm:pt>
    <dgm:pt modelId="{34210BD9-152C-464A-A159-8290AA1A41EC}" type="pres">
      <dgm:prSet presAssocID="{23D6A6AC-C6E1-4994-9285-6E59D1DBE070}" presName="space" presStyleCnt="0"/>
      <dgm:spPr/>
    </dgm:pt>
    <dgm:pt modelId="{F5230EAA-07E0-4B1E-93DF-7D2231652AAE}" type="pres">
      <dgm:prSet presAssocID="{1D8B4D58-4E5F-4AA4-9D61-55AB9812C265}" presName="composite" presStyleCnt="0"/>
      <dgm:spPr/>
    </dgm:pt>
    <dgm:pt modelId="{DC5C263A-C7FC-4561-A8B0-11424021EB62}" type="pres">
      <dgm:prSet presAssocID="{1D8B4D58-4E5F-4AA4-9D61-55AB9812C265}" presName="LShape" presStyleLbl="alignNode1" presStyleIdx="2" presStyleCnt="9"/>
      <dgm:spPr>
        <a:solidFill>
          <a:srgbClr val="0070C0"/>
        </a:solidFill>
        <a:ln>
          <a:noFill/>
        </a:ln>
      </dgm:spPr>
    </dgm:pt>
    <dgm:pt modelId="{856AF56C-874E-4B65-B267-F0C89DE50C3F}" type="pres">
      <dgm:prSet presAssocID="{1D8B4D58-4E5F-4AA4-9D61-55AB9812C26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6CD1B-A56F-4FC6-A11B-046C7594B846}" type="pres">
      <dgm:prSet presAssocID="{1D8B4D58-4E5F-4AA4-9D61-55AB9812C265}" presName="Triangle" presStyleLbl="alignNode1" presStyleIdx="3" presStyleCnt="9"/>
      <dgm:spPr>
        <a:solidFill>
          <a:srgbClr val="0070C0"/>
        </a:solidFill>
        <a:ln>
          <a:noFill/>
        </a:ln>
      </dgm:spPr>
    </dgm:pt>
    <dgm:pt modelId="{49F21B81-90F2-4869-9AF9-2F6779C80421}" type="pres">
      <dgm:prSet presAssocID="{974C60AB-EE7E-4978-8D85-10D2AC39E646}" presName="sibTrans" presStyleCnt="0"/>
      <dgm:spPr/>
    </dgm:pt>
    <dgm:pt modelId="{110C92A7-E04E-46F4-884A-B4D18F429907}" type="pres">
      <dgm:prSet presAssocID="{974C60AB-EE7E-4978-8D85-10D2AC39E646}" presName="space" presStyleCnt="0"/>
      <dgm:spPr/>
    </dgm:pt>
    <dgm:pt modelId="{44AD5F11-B1D7-41D3-AAE7-B6D7FFF43117}" type="pres">
      <dgm:prSet presAssocID="{27A5A36A-892E-4184-AAF7-0F92348A76D9}" presName="composite" presStyleCnt="0"/>
      <dgm:spPr/>
    </dgm:pt>
    <dgm:pt modelId="{B3893A76-2F1E-481F-8E53-64B30D7BE79A}" type="pres">
      <dgm:prSet presAssocID="{27A5A36A-892E-4184-AAF7-0F92348A76D9}" presName="LShape" presStyleLbl="alignNode1" presStyleIdx="4" presStyleCnt="9"/>
      <dgm:spPr>
        <a:solidFill>
          <a:srgbClr val="0070C0"/>
        </a:solidFill>
        <a:ln>
          <a:noFill/>
        </a:ln>
      </dgm:spPr>
    </dgm:pt>
    <dgm:pt modelId="{DFE9379B-B518-4E55-A0D4-B4EE18808539}" type="pres">
      <dgm:prSet presAssocID="{27A5A36A-892E-4184-AAF7-0F92348A76D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24916-FA0C-4F30-8140-07415EA461F9}" type="pres">
      <dgm:prSet presAssocID="{27A5A36A-892E-4184-AAF7-0F92348A76D9}" presName="Triangle" presStyleLbl="alignNode1" presStyleIdx="5" presStyleCnt="9"/>
      <dgm:spPr>
        <a:solidFill>
          <a:srgbClr val="0070C0"/>
        </a:solidFill>
        <a:ln>
          <a:noFill/>
        </a:ln>
      </dgm:spPr>
    </dgm:pt>
    <dgm:pt modelId="{FA4D04FA-B24F-4667-B4BD-E68B868FB4E4}" type="pres">
      <dgm:prSet presAssocID="{E1ED737F-ED91-41EC-B709-CA081618D744}" presName="sibTrans" presStyleCnt="0"/>
      <dgm:spPr/>
    </dgm:pt>
    <dgm:pt modelId="{EE60D572-4180-4421-9F9D-CF48AC3A96B8}" type="pres">
      <dgm:prSet presAssocID="{E1ED737F-ED91-41EC-B709-CA081618D744}" presName="space" presStyleCnt="0"/>
      <dgm:spPr/>
    </dgm:pt>
    <dgm:pt modelId="{4B6FD673-0458-4377-90DA-A362F8ABB6C0}" type="pres">
      <dgm:prSet presAssocID="{D12C6734-FB40-4770-A82D-DE20647FA073}" presName="composite" presStyleCnt="0"/>
      <dgm:spPr/>
    </dgm:pt>
    <dgm:pt modelId="{120BE988-3EDA-4CD2-8BA6-C9B07185276A}" type="pres">
      <dgm:prSet presAssocID="{D12C6734-FB40-4770-A82D-DE20647FA073}" presName="LShape" presStyleLbl="alignNode1" presStyleIdx="6" presStyleCnt="9"/>
      <dgm:spPr>
        <a:solidFill>
          <a:srgbClr val="0070C0"/>
        </a:solidFill>
        <a:ln>
          <a:noFill/>
        </a:ln>
      </dgm:spPr>
    </dgm:pt>
    <dgm:pt modelId="{AEE35E80-BEE8-4D00-8CEE-5B7F80AC2737}" type="pres">
      <dgm:prSet presAssocID="{D12C6734-FB40-4770-A82D-DE20647FA073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8E0436-224D-4C85-9932-25ED0E4B3E6F}" type="pres">
      <dgm:prSet presAssocID="{D12C6734-FB40-4770-A82D-DE20647FA073}" presName="Triangle" presStyleLbl="alignNode1" presStyleIdx="7" presStyleCnt="9"/>
      <dgm:spPr>
        <a:solidFill>
          <a:srgbClr val="0070C0"/>
        </a:solidFill>
        <a:ln>
          <a:noFill/>
        </a:ln>
      </dgm:spPr>
    </dgm:pt>
    <dgm:pt modelId="{25A2C846-B078-4628-8612-D1ACD61F336E}" type="pres">
      <dgm:prSet presAssocID="{9724DFA0-85C6-4604-9581-331CCDD0DBF6}" presName="sibTrans" presStyleCnt="0"/>
      <dgm:spPr/>
    </dgm:pt>
    <dgm:pt modelId="{AAC1D39A-AD6B-435F-8D47-7B581FC7B57D}" type="pres">
      <dgm:prSet presAssocID="{9724DFA0-85C6-4604-9581-331CCDD0DBF6}" presName="space" presStyleCnt="0"/>
      <dgm:spPr/>
    </dgm:pt>
    <dgm:pt modelId="{C7D4949F-CD70-4D81-8B76-34A2AED0A00D}" type="pres">
      <dgm:prSet presAssocID="{531C4BEC-B3CD-4404-BA00-059B8D2F2F37}" presName="composite" presStyleCnt="0"/>
      <dgm:spPr/>
    </dgm:pt>
    <dgm:pt modelId="{8F020B56-7E48-4FDF-B413-1A10E34C3CF0}" type="pres">
      <dgm:prSet presAssocID="{531C4BEC-B3CD-4404-BA00-059B8D2F2F37}" presName="LShape" presStyleLbl="alignNode1" presStyleIdx="8" presStyleCnt="9"/>
      <dgm:spPr>
        <a:solidFill>
          <a:srgbClr val="0070C0"/>
        </a:solidFill>
        <a:ln>
          <a:noFill/>
        </a:ln>
      </dgm:spPr>
    </dgm:pt>
    <dgm:pt modelId="{F4923A45-FC2F-4059-858E-98C9FCF08FD9}" type="pres">
      <dgm:prSet presAssocID="{531C4BEC-B3CD-4404-BA00-059B8D2F2F3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7D3215-1370-4D3C-ADB6-0D25DD757E8D}" srcId="{D9F4BD02-6342-48F6-8B40-772E0E081C8A}" destId="{D12C6734-FB40-4770-A82D-DE20647FA073}" srcOrd="3" destOrd="0" parTransId="{AD23A06A-F783-493C-B318-F006F44B4437}" sibTransId="{9724DFA0-85C6-4604-9581-331CCDD0DBF6}"/>
    <dgm:cxn modelId="{275ED0C9-C753-41D6-93AF-E707918AE4B3}" srcId="{D9F4BD02-6342-48F6-8B40-772E0E081C8A}" destId="{727D3570-F9B3-43DC-9996-47384B829FC9}" srcOrd="0" destOrd="0" parTransId="{85AE79B5-6C44-4348-87BF-8B3A940BD26D}" sibTransId="{23D6A6AC-C6E1-4994-9285-6E59D1DBE070}"/>
    <dgm:cxn modelId="{A0425E78-FEB6-A248-8645-AFC8909182DB}" type="presOf" srcId="{D12C6734-FB40-4770-A82D-DE20647FA073}" destId="{AEE35E80-BEE8-4D00-8CEE-5B7F80AC2737}" srcOrd="0" destOrd="0" presId="urn:microsoft.com/office/officeart/2009/3/layout/StepUpProcess"/>
    <dgm:cxn modelId="{06EA6D96-48B2-8444-BF0E-D720797BE895}" type="presOf" srcId="{D9F4BD02-6342-48F6-8B40-772E0E081C8A}" destId="{EB2A47DC-4422-4154-92DF-AC3F5475E812}" srcOrd="0" destOrd="0" presId="urn:microsoft.com/office/officeart/2009/3/layout/StepUpProcess"/>
    <dgm:cxn modelId="{C8EFF800-388B-4096-B1B8-2A22D80D37F0}" srcId="{D9F4BD02-6342-48F6-8B40-772E0E081C8A}" destId="{27A5A36A-892E-4184-AAF7-0F92348A76D9}" srcOrd="2" destOrd="0" parTransId="{C58AB91B-C8A0-431A-93C6-3A09A5DB1B6C}" sibTransId="{E1ED737F-ED91-41EC-B709-CA081618D744}"/>
    <dgm:cxn modelId="{95B42779-AEEE-4542-B40D-628C5D80D981}" type="presOf" srcId="{1D8B4D58-4E5F-4AA4-9D61-55AB9812C265}" destId="{856AF56C-874E-4B65-B267-F0C89DE50C3F}" srcOrd="0" destOrd="0" presId="urn:microsoft.com/office/officeart/2009/3/layout/StepUpProcess"/>
    <dgm:cxn modelId="{43C68908-E55A-44F6-89E0-81ABD9C6563E}" srcId="{D9F4BD02-6342-48F6-8B40-772E0E081C8A}" destId="{1D8B4D58-4E5F-4AA4-9D61-55AB9812C265}" srcOrd="1" destOrd="0" parTransId="{0FD9CFB4-578F-4585-BECB-6115F5F323C3}" sibTransId="{974C60AB-EE7E-4978-8D85-10D2AC39E646}"/>
    <dgm:cxn modelId="{DA074F8C-1096-0F47-B2E9-4B535575335E}" type="presOf" srcId="{27A5A36A-892E-4184-AAF7-0F92348A76D9}" destId="{DFE9379B-B518-4E55-A0D4-B4EE18808539}" srcOrd="0" destOrd="0" presId="urn:microsoft.com/office/officeart/2009/3/layout/StepUpProcess"/>
    <dgm:cxn modelId="{FDCB114B-F56E-FB45-B949-16CAD77E6A13}" type="presOf" srcId="{727D3570-F9B3-43DC-9996-47384B829FC9}" destId="{1D00C02B-C956-4098-A21A-DC6F4DA72298}" srcOrd="0" destOrd="0" presId="urn:microsoft.com/office/officeart/2009/3/layout/StepUpProcess"/>
    <dgm:cxn modelId="{93F205D1-DC72-594C-AC13-5CDE486DDC46}" type="presOf" srcId="{531C4BEC-B3CD-4404-BA00-059B8D2F2F37}" destId="{F4923A45-FC2F-4059-858E-98C9FCF08FD9}" srcOrd="0" destOrd="0" presId="urn:microsoft.com/office/officeart/2009/3/layout/StepUpProcess"/>
    <dgm:cxn modelId="{0B938BD6-8023-4C01-A927-72CA1DC787F5}" srcId="{D9F4BD02-6342-48F6-8B40-772E0E081C8A}" destId="{531C4BEC-B3CD-4404-BA00-059B8D2F2F37}" srcOrd="4" destOrd="0" parTransId="{835BA31A-3C6E-4433-A5B9-B9EBE4DC4E69}" sibTransId="{2619BDA3-DA7E-4088-9ED5-D4840AA1DBFF}"/>
    <dgm:cxn modelId="{BCEC3248-A179-0A4E-AAA4-4A480D218B5E}" type="presParOf" srcId="{EB2A47DC-4422-4154-92DF-AC3F5475E812}" destId="{FBAD337C-9CB3-4024-9AA7-B8452A9DBA26}" srcOrd="0" destOrd="0" presId="urn:microsoft.com/office/officeart/2009/3/layout/StepUpProcess"/>
    <dgm:cxn modelId="{1060825E-6B11-EE40-A47B-8439AD2A8EC7}" type="presParOf" srcId="{FBAD337C-9CB3-4024-9AA7-B8452A9DBA26}" destId="{430B5A7F-EB70-41EA-930C-CA8704C692FB}" srcOrd="0" destOrd="0" presId="urn:microsoft.com/office/officeart/2009/3/layout/StepUpProcess"/>
    <dgm:cxn modelId="{1A140F24-306C-BA49-AAEA-1544B6E27244}" type="presParOf" srcId="{FBAD337C-9CB3-4024-9AA7-B8452A9DBA26}" destId="{1D00C02B-C956-4098-A21A-DC6F4DA72298}" srcOrd="1" destOrd="0" presId="urn:microsoft.com/office/officeart/2009/3/layout/StepUpProcess"/>
    <dgm:cxn modelId="{71B4534E-009F-7A4A-8FF8-17D154B1CABE}" type="presParOf" srcId="{FBAD337C-9CB3-4024-9AA7-B8452A9DBA26}" destId="{B32F02E4-8CF5-44F5-868D-4C3D5EA22AF9}" srcOrd="2" destOrd="0" presId="urn:microsoft.com/office/officeart/2009/3/layout/StepUpProcess"/>
    <dgm:cxn modelId="{22930216-DBAE-B64B-98FC-738C09F67FF4}" type="presParOf" srcId="{EB2A47DC-4422-4154-92DF-AC3F5475E812}" destId="{CAD6EEEF-6258-475A-B729-70405BBEE777}" srcOrd="1" destOrd="0" presId="urn:microsoft.com/office/officeart/2009/3/layout/StepUpProcess"/>
    <dgm:cxn modelId="{7AE3E7B3-0CE0-9146-88A0-EB567DCD1903}" type="presParOf" srcId="{CAD6EEEF-6258-475A-B729-70405BBEE777}" destId="{34210BD9-152C-464A-A159-8290AA1A41EC}" srcOrd="0" destOrd="0" presId="urn:microsoft.com/office/officeart/2009/3/layout/StepUpProcess"/>
    <dgm:cxn modelId="{BB94AD06-966E-F045-905E-86852B0C8139}" type="presParOf" srcId="{EB2A47DC-4422-4154-92DF-AC3F5475E812}" destId="{F5230EAA-07E0-4B1E-93DF-7D2231652AAE}" srcOrd="2" destOrd="0" presId="urn:microsoft.com/office/officeart/2009/3/layout/StepUpProcess"/>
    <dgm:cxn modelId="{19906501-7C63-AD41-A9C9-76230EF1632B}" type="presParOf" srcId="{F5230EAA-07E0-4B1E-93DF-7D2231652AAE}" destId="{DC5C263A-C7FC-4561-A8B0-11424021EB62}" srcOrd="0" destOrd="0" presId="urn:microsoft.com/office/officeart/2009/3/layout/StepUpProcess"/>
    <dgm:cxn modelId="{2AEDA5A8-B047-844C-9444-AFCB653C6B67}" type="presParOf" srcId="{F5230EAA-07E0-4B1E-93DF-7D2231652AAE}" destId="{856AF56C-874E-4B65-B267-F0C89DE50C3F}" srcOrd="1" destOrd="0" presId="urn:microsoft.com/office/officeart/2009/3/layout/StepUpProcess"/>
    <dgm:cxn modelId="{5CE53770-203C-EB44-85E5-273B63CDC096}" type="presParOf" srcId="{F5230EAA-07E0-4B1E-93DF-7D2231652AAE}" destId="{C7F6CD1B-A56F-4FC6-A11B-046C7594B846}" srcOrd="2" destOrd="0" presId="urn:microsoft.com/office/officeart/2009/3/layout/StepUpProcess"/>
    <dgm:cxn modelId="{FB5CB0E1-241E-214A-ABCD-229A44875F1D}" type="presParOf" srcId="{EB2A47DC-4422-4154-92DF-AC3F5475E812}" destId="{49F21B81-90F2-4869-9AF9-2F6779C80421}" srcOrd="3" destOrd="0" presId="urn:microsoft.com/office/officeart/2009/3/layout/StepUpProcess"/>
    <dgm:cxn modelId="{46DD7F06-D50B-BD4A-BF16-025C215E7392}" type="presParOf" srcId="{49F21B81-90F2-4869-9AF9-2F6779C80421}" destId="{110C92A7-E04E-46F4-884A-B4D18F429907}" srcOrd="0" destOrd="0" presId="urn:microsoft.com/office/officeart/2009/3/layout/StepUpProcess"/>
    <dgm:cxn modelId="{465E1F42-52E4-2147-92B9-BB9B2F82CEBA}" type="presParOf" srcId="{EB2A47DC-4422-4154-92DF-AC3F5475E812}" destId="{44AD5F11-B1D7-41D3-AAE7-B6D7FFF43117}" srcOrd="4" destOrd="0" presId="urn:microsoft.com/office/officeart/2009/3/layout/StepUpProcess"/>
    <dgm:cxn modelId="{E693714C-D6C9-DC42-9C76-648264FAF0F1}" type="presParOf" srcId="{44AD5F11-B1D7-41D3-AAE7-B6D7FFF43117}" destId="{B3893A76-2F1E-481F-8E53-64B30D7BE79A}" srcOrd="0" destOrd="0" presId="urn:microsoft.com/office/officeart/2009/3/layout/StepUpProcess"/>
    <dgm:cxn modelId="{598E50F8-F727-4D4C-B91B-0054896735AB}" type="presParOf" srcId="{44AD5F11-B1D7-41D3-AAE7-B6D7FFF43117}" destId="{DFE9379B-B518-4E55-A0D4-B4EE18808539}" srcOrd="1" destOrd="0" presId="urn:microsoft.com/office/officeart/2009/3/layout/StepUpProcess"/>
    <dgm:cxn modelId="{ED1102EA-DFDE-5D43-9B34-7EA8806566CA}" type="presParOf" srcId="{44AD5F11-B1D7-41D3-AAE7-B6D7FFF43117}" destId="{93324916-FA0C-4F30-8140-07415EA461F9}" srcOrd="2" destOrd="0" presId="urn:microsoft.com/office/officeart/2009/3/layout/StepUpProcess"/>
    <dgm:cxn modelId="{113C229B-E2C5-C648-B924-FEB6470BC3D5}" type="presParOf" srcId="{EB2A47DC-4422-4154-92DF-AC3F5475E812}" destId="{FA4D04FA-B24F-4667-B4BD-E68B868FB4E4}" srcOrd="5" destOrd="0" presId="urn:microsoft.com/office/officeart/2009/3/layout/StepUpProcess"/>
    <dgm:cxn modelId="{DAEDAF93-49FA-3F4A-8E76-58D62AAEC0DC}" type="presParOf" srcId="{FA4D04FA-B24F-4667-B4BD-E68B868FB4E4}" destId="{EE60D572-4180-4421-9F9D-CF48AC3A96B8}" srcOrd="0" destOrd="0" presId="urn:microsoft.com/office/officeart/2009/3/layout/StepUpProcess"/>
    <dgm:cxn modelId="{E2312015-AF9A-714A-AD7E-A1BB768B9F5C}" type="presParOf" srcId="{EB2A47DC-4422-4154-92DF-AC3F5475E812}" destId="{4B6FD673-0458-4377-90DA-A362F8ABB6C0}" srcOrd="6" destOrd="0" presId="urn:microsoft.com/office/officeart/2009/3/layout/StepUpProcess"/>
    <dgm:cxn modelId="{1B804E57-7AC8-E647-9188-63734280B68B}" type="presParOf" srcId="{4B6FD673-0458-4377-90DA-A362F8ABB6C0}" destId="{120BE988-3EDA-4CD2-8BA6-C9B07185276A}" srcOrd="0" destOrd="0" presId="urn:microsoft.com/office/officeart/2009/3/layout/StepUpProcess"/>
    <dgm:cxn modelId="{FFC98D3C-5B42-544B-8198-60AE47A24D06}" type="presParOf" srcId="{4B6FD673-0458-4377-90DA-A362F8ABB6C0}" destId="{AEE35E80-BEE8-4D00-8CEE-5B7F80AC2737}" srcOrd="1" destOrd="0" presId="urn:microsoft.com/office/officeart/2009/3/layout/StepUpProcess"/>
    <dgm:cxn modelId="{8260AE76-B3B1-404D-BA38-4CA1E3861A92}" type="presParOf" srcId="{4B6FD673-0458-4377-90DA-A362F8ABB6C0}" destId="{528E0436-224D-4C85-9932-25ED0E4B3E6F}" srcOrd="2" destOrd="0" presId="urn:microsoft.com/office/officeart/2009/3/layout/StepUpProcess"/>
    <dgm:cxn modelId="{8E93D2AC-A468-8E4D-8D30-D78818886325}" type="presParOf" srcId="{EB2A47DC-4422-4154-92DF-AC3F5475E812}" destId="{25A2C846-B078-4628-8612-D1ACD61F336E}" srcOrd="7" destOrd="0" presId="urn:microsoft.com/office/officeart/2009/3/layout/StepUpProcess"/>
    <dgm:cxn modelId="{85C45133-991E-8847-8348-01F075FD5324}" type="presParOf" srcId="{25A2C846-B078-4628-8612-D1ACD61F336E}" destId="{AAC1D39A-AD6B-435F-8D47-7B581FC7B57D}" srcOrd="0" destOrd="0" presId="urn:microsoft.com/office/officeart/2009/3/layout/StepUpProcess"/>
    <dgm:cxn modelId="{BD8480F5-B2D5-4F45-8DD5-292D087290F4}" type="presParOf" srcId="{EB2A47DC-4422-4154-92DF-AC3F5475E812}" destId="{C7D4949F-CD70-4D81-8B76-34A2AED0A00D}" srcOrd="8" destOrd="0" presId="urn:microsoft.com/office/officeart/2009/3/layout/StepUpProcess"/>
    <dgm:cxn modelId="{F51D9234-5758-DA47-BCFE-6C4B67DC2D82}" type="presParOf" srcId="{C7D4949F-CD70-4D81-8B76-34A2AED0A00D}" destId="{8F020B56-7E48-4FDF-B413-1A10E34C3CF0}" srcOrd="0" destOrd="0" presId="urn:microsoft.com/office/officeart/2009/3/layout/StepUpProcess"/>
    <dgm:cxn modelId="{DB23CE41-A472-624E-86B9-C5E5A98BE779}" type="presParOf" srcId="{C7D4949F-CD70-4D81-8B76-34A2AED0A00D}" destId="{F4923A45-FC2F-4059-858E-98C9FCF08F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F4BD02-6342-48F6-8B40-772E0E081C8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7D3570-F9B3-43DC-9996-47384B829FC9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P1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85AE79B5-6C44-4348-87BF-8B3A940BD26D}" type="parTrans" cxnId="{275ED0C9-C753-41D6-93AF-E707918AE4B3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3D6A6AC-C6E1-4994-9285-6E59D1DBE070}" type="sibTrans" cxnId="{275ED0C9-C753-41D6-93AF-E707918AE4B3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1D8B4D58-4E5F-4AA4-9D61-55AB9812C265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P2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0FD9CFB4-578F-4585-BECB-6115F5F323C3}" type="parTrans" cxnId="{43C68908-E55A-44F6-89E0-81ABD9C6563E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974C60AB-EE7E-4978-8D85-10D2AC39E646}" type="sibTrans" cxnId="{43C68908-E55A-44F6-89E0-81ABD9C6563E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7A5A36A-892E-4184-AAF7-0F92348A76D9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P3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C58AB91B-C8A0-431A-93C6-3A09A5DB1B6C}" type="parTrans" cxnId="{C8EFF800-388B-4096-B1B8-2A22D80D37F0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E1ED737F-ED91-41EC-B709-CA081618D744}" type="sibTrans" cxnId="{C8EFF800-388B-4096-B1B8-2A22D80D37F0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D12C6734-FB40-4770-A82D-DE20647FA073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P4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AD23A06A-F783-493C-B318-F006F44B4437}" type="parTrans" cxnId="{097D3215-1370-4D3C-ADB6-0D25DD757E8D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9724DFA0-85C6-4604-9581-331CCDD0DBF6}" type="sibTrans" cxnId="{097D3215-1370-4D3C-ADB6-0D25DD757E8D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531C4BEC-B3CD-4404-BA00-059B8D2F2F37}">
      <dgm:prSet phldrT="[文本]" custT="1"/>
      <dgm:spPr/>
      <dgm:t>
        <a:bodyPr/>
        <a:lstStyle/>
        <a:p>
          <a:pPr algn="ctr"/>
          <a:r>
            <a:rPr lang="en-US" altLang="zh-CN" sz="2000" dirty="0">
              <a:solidFill>
                <a:srgbClr val="0070C0"/>
              </a:solidFill>
            </a:rPr>
            <a:t>P5</a:t>
          </a:r>
          <a:endParaRPr lang="zh-CN" altLang="en-US" sz="2000" dirty="0">
            <a:solidFill>
              <a:srgbClr val="0070C0"/>
            </a:solidFill>
          </a:endParaRPr>
        </a:p>
      </dgm:t>
    </dgm:pt>
    <dgm:pt modelId="{835BA31A-3C6E-4433-A5B9-B9EBE4DC4E69}" type="parTrans" cxnId="{0B938BD6-8023-4C01-A927-72CA1DC787F5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2619BDA3-DA7E-4088-9ED5-D4840AA1DBFF}" type="sibTrans" cxnId="{0B938BD6-8023-4C01-A927-72CA1DC787F5}">
      <dgm:prSet/>
      <dgm:spPr/>
      <dgm:t>
        <a:bodyPr/>
        <a:lstStyle/>
        <a:p>
          <a:pPr algn="ctr"/>
          <a:endParaRPr lang="zh-CN" altLang="en-US" sz="2000">
            <a:solidFill>
              <a:srgbClr val="0070C0"/>
            </a:solidFill>
          </a:endParaRPr>
        </a:p>
      </dgm:t>
    </dgm:pt>
    <dgm:pt modelId="{EB2A47DC-4422-4154-92DF-AC3F5475E812}" type="pres">
      <dgm:prSet presAssocID="{D9F4BD02-6342-48F6-8B40-772E0E081C8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BAD337C-9CB3-4024-9AA7-B8452A9DBA26}" type="pres">
      <dgm:prSet presAssocID="{727D3570-F9B3-43DC-9996-47384B829FC9}" presName="composite" presStyleCnt="0"/>
      <dgm:spPr/>
    </dgm:pt>
    <dgm:pt modelId="{430B5A7F-EB70-41EA-930C-CA8704C692FB}" type="pres">
      <dgm:prSet presAssocID="{727D3570-F9B3-43DC-9996-47384B829FC9}" presName="LShape" presStyleLbl="alignNode1" presStyleIdx="0" presStyleCnt="9"/>
      <dgm:spPr>
        <a:solidFill>
          <a:srgbClr val="0070C0"/>
        </a:solidFill>
        <a:ln>
          <a:noFill/>
        </a:ln>
      </dgm:spPr>
    </dgm:pt>
    <dgm:pt modelId="{1D00C02B-C956-4098-A21A-DC6F4DA72298}" type="pres">
      <dgm:prSet presAssocID="{727D3570-F9B3-43DC-9996-47384B829FC9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2F02E4-8CF5-44F5-868D-4C3D5EA22AF9}" type="pres">
      <dgm:prSet presAssocID="{727D3570-F9B3-43DC-9996-47384B829FC9}" presName="Triangle" presStyleLbl="alignNode1" presStyleIdx="1" presStyleCnt="9"/>
      <dgm:spPr>
        <a:solidFill>
          <a:srgbClr val="0070C0"/>
        </a:solidFill>
        <a:ln>
          <a:noFill/>
        </a:ln>
      </dgm:spPr>
    </dgm:pt>
    <dgm:pt modelId="{CAD6EEEF-6258-475A-B729-70405BBEE777}" type="pres">
      <dgm:prSet presAssocID="{23D6A6AC-C6E1-4994-9285-6E59D1DBE070}" presName="sibTrans" presStyleCnt="0"/>
      <dgm:spPr/>
    </dgm:pt>
    <dgm:pt modelId="{34210BD9-152C-464A-A159-8290AA1A41EC}" type="pres">
      <dgm:prSet presAssocID="{23D6A6AC-C6E1-4994-9285-6E59D1DBE070}" presName="space" presStyleCnt="0"/>
      <dgm:spPr/>
    </dgm:pt>
    <dgm:pt modelId="{F5230EAA-07E0-4B1E-93DF-7D2231652AAE}" type="pres">
      <dgm:prSet presAssocID="{1D8B4D58-4E5F-4AA4-9D61-55AB9812C265}" presName="composite" presStyleCnt="0"/>
      <dgm:spPr/>
    </dgm:pt>
    <dgm:pt modelId="{DC5C263A-C7FC-4561-A8B0-11424021EB62}" type="pres">
      <dgm:prSet presAssocID="{1D8B4D58-4E5F-4AA4-9D61-55AB9812C265}" presName="LShape" presStyleLbl="alignNode1" presStyleIdx="2" presStyleCnt="9"/>
      <dgm:spPr>
        <a:solidFill>
          <a:srgbClr val="0070C0"/>
        </a:solidFill>
        <a:ln>
          <a:noFill/>
        </a:ln>
      </dgm:spPr>
    </dgm:pt>
    <dgm:pt modelId="{856AF56C-874E-4B65-B267-F0C89DE50C3F}" type="pres">
      <dgm:prSet presAssocID="{1D8B4D58-4E5F-4AA4-9D61-55AB9812C26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F6CD1B-A56F-4FC6-A11B-046C7594B846}" type="pres">
      <dgm:prSet presAssocID="{1D8B4D58-4E5F-4AA4-9D61-55AB9812C265}" presName="Triangle" presStyleLbl="alignNode1" presStyleIdx="3" presStyleCnt="9"/>
      <dgm:spPr>
        <a:solidFill>
          <a:srgbClr val="0070C0"/>
        </a:solidFill>
        <a:ln>
          <a:noFill/>
        </a:ln>
      </dgm:spPr>
    </dgm:pt>
    <dgm:pt modelId="{49F21B81-90F2-4869-9AF9-2F6779C80421}" type="pres">
      <dgm:prSet presAssocID="{974C60AB-EE7E-4978-8D85-10D2AC39E646}" presName="sibTrans" presStyleCnt="0"/>
      <dgm:spPr/>
    </dgm:pt>
    <dgm:pt modelId="{110C92A7-E04E-46F4-884A-B4D18F429907}" type="pres">
      <dgm:prSet presAssocID="{974C60AB-EE7E-4978-8D85-10D2AC39E646}" presName="space" presStyleCnt="0"/>
      <dgm:spPr/>
    </dgm:pt>
    <dgm:pt modelId="{44AD5F11-B1D7-41D3-AAE7-B6D7FFF43117}" type="pres">
      <dgm:prSet presAssocID="{27A5A36A-892E-4184-AAF7-0F92348A76D9}" presName="composite" presStyleCnt="0"/>
      <dgm:spPr/>
    </dgm:pt>
    <dgm:pt modelId="{B3893A76-2F1E-481F-8E53-64B30D7BE79A}" type="pres">
      <dgm:prSet presAssocID="{27A5A36A-892E-4184-AAF7-0F92348A76D9}" presName="LShape" presStyleLbl="alignNode1" presStyleIdx="4" presStyleCnt="9"/>
      <dgm:spPr>
        <a:solidFill>
          <a:srgbClr val="0070C0"/>
        </a:solidFill>
        <a:ln>
          <a:noFill/>
        </a:ln>
      </dgm:spPr>
    </dgm:pt>
    <dgm:pt modelId="{DFE9379B-B518-4E55-A0D4-B4EE18808539}" type="pres">
      <dgm:prSet presAssocID="{27A5A36A-892E-4184-AAF7-0F92348A76D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324916-FA0C-4F30-8140-07415EA461F9}" type="pres">
      <dgm:prSet presAssocID="{27A5A36A-892E-4184-AAF7-0F92348A76D9}" presName="Triangle" presStyleLbl="alignNode1" presStyleIdx="5" presStyleCnt="9"/>
      <dgm:spPr>
        <a:solidFill>
          <a:srgbClr val="0070C0"/>
        </a:solidFill>
        <a:ln>
          <a:noFill/>
        </a:ln>
      </dgm:spPr>
    </dgm:pt>
    <dgm:pt modelId="{FA4D04FA-B24F-4667-B4BD-E68B868FB4E4}" type="pres">
      <dgm:prSet presAssocID="{E1ED737F-ED91-41EC-B709-CA081618D744}" presName="sibTrans" presStyleCnt="0"/>
      <dgm:spPr/>
    </dgm:pt>
    <dgm:pt modelId="{EE60D572-4180-4421-9F9D-CF48AC3A96B8}" type="pres">
      <dgm:prSet presAssocID="{E1ED737F-ED91-41EC-B709-CA081618D744}" presName="space" presStyleCnt="0"/>
      <dgm:spPr/>
    </dgm:pt>
    <dgm:pt modelId="{4B6FD673-0458-4377-90DA-A362F8ABB6C0}" type="pres">
      <dgm:prSet presAssocID="{D12C6734-FB40-4770-A82D-DE20647FA073}" presName="composite" presStyleCnt="0"/>
      <dgm:spPr/>
    </dgm:pt>
    <dgm:pt modelId="{120BE988-3EDA-4CD2-8BA6-C9B07185276A}" type="pres">
      <dgm:prSet presAssocID="{D12C6734-FB40-4770-A82D-DE20647FA073}" presName="LShape" presStyleLbl="alignNode1" presStyleIdx="6" presStyleCnt="9"/>
      <dgm:spPr>
        <a:solidFill>
          <a:srgbClr val="0070C0"/>
        </a:solidFill>
        <a:ln>
          <a:noFill/>
        </a:ln>
      </dgm:spPr>
    </dgm:pt>
    <dgm:pt modelId="{AEE35E80-BEE8-4D00-8CEE-5B7F80AC2737}" type="pres">
      <dgm:prSet presAssocID="{D12C6734-FB40-4770-A82D-DE20647FA073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8E0436-224D-4C85-9932-25ED0E4B3E6F}" type="pres">
      <dgm:prSet presAssocID="{D12C6734-FB40-4770-A82D-DE20647FA073}" presName="Triangle" presStyleLbl="alignNode1" presStyleIdx="7" presStyleCnt="9"/>
      <dgm:spPr>
        <a:solidFill>
          <a:srgbClr val="0070C0"/>
        </a:solidFill>
        <a:ln>
          <a:noFill/>
        </a:ln>
      </dgm:spPr>
    </dgm:pt>
    <dgm:pt modelId="{25A2C846-B078-4628-8612-D1ACD61F336E}" type="pres">
      <dgm:prSet presAssocID="{9724DFA0-85C6-4604-9581-331CCDD0DBF6}" presName="sibTrans" presStyleCnt="0"/>
      <dgm:spPr/>
    </dgm:pt>
    <dgm:pt modelId="{AAC1D39A-AD6B-435F-8D47-7B581FC7B57D}" type="pres">
      <dgm:prSet presAssocID="{9724DFA0-85C6-4604-9581-331CCDD0DBF6}" presName="space" presStyleCnt="0"/>
      <dgm:spPr/>
    </dgm:pt>
    <dgm:pt modelId="{C7D4949F-CD70-4D81-8B76-34A2AED0A00D}" type="pres">
      <dgm:prSet presAssocID="{531C4BEC-B3CD-4404-BA00-059B8D2F2F37}" presName="composite" presStyleCnt="0"/>
      <dgm:spPr/>
    </dgm:pt>
    <dgm:pt modelId="{8F020B56-7E48-4FDF-B413-1A10E34C3CF0}" type="pres">
      <dgm:prSet presAssocID="{531C4BEC-B3CD-4404-BA00-059B8D2F2F37}" presName="LShape" presStyleLbl="alignNode1" presStyleIdx="8" presStyleCnt="9"/>
      <dgm:spPr>
        <a:solidFill>
          <a:srgbClr val="0070C0"/>
        </a:solidFill>
        <a:ln>
          <a:noFill/>
        </a:ln>
      </dgm:spPr>
    </dgm:pt>
    <dgm:pt modelId="{F4923A45-FC2F-4059-858E-98C9FCF08FD9}" type="pres">
      <dgm:prSet presAssocID="{531C4BEC-B3CD-4404-BA00-059B8D2F2F37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7AA2FD-5FA8-584C-AC70-CF464DB3029A}" type="presOf" srcId="{27A5A36A-892E-4184-AAF7-0F92348A76D9}" destId="{DFE9379B-B518-4E55-A0D4-B4EE18808539}" srcOrd="0" destOrd="0" presId="urn:microsoft.com/office/officeart/2009/3/layout/StepUpProcess"/>
    <dgm:cxn modelId="{097D3215-1370-4D3C-ADB6-0D25DD757E8D}" srcId="{D9F4BD02-6342-48F6-8B40-772E0E081C8A}" destId="{D12C6734-FB40-4770-A82D-DE20647FA073}" srcOrd="3" destOrd="0" parTransId="{AD23A06A-F783-493C-B318-F006F44B4437}" sibTransId="{9724DFA0-85C6-4604-9581-331CCDD0DBF6}"/>
    <dgm:cxn modelId="{2395C1F5-B0FF-7042-9CC2-626C1BF8C4BA}" type="presOf" srcId="{1D8B4D58-4E5F-4AA4-9D61-55AB9812C265}" destId="{856AF56C-874E-4B65-B267-F0C89DE50C3F}" srcOrd="0" destOrd="0" presId="urn:microsoft.com/office/officeart/2009/3/layout/StepUpProcess"/>
    <dgm:cxn modelId="{275ED0C9-C753-41D6-93AF-E707918AE4B3}" srcId="{D9F4BD02-6342-48F6-8B40-772E0E081C8A}" destId="{727D3570-F9B3-43DC-9996-47384B829FC9}" srcOrd="0" destOrd="0" parTransId="{85AE79B5-6C44-4348-87BF-8B3A940BD26D}" sibTransId="{23D6A6AC-C6E1-4994-9285-6E59D1DBE070}"/>
    <dgm:cxn modelId="{EC6FC83F-8D88-D14D-89C6-7CD67D4180F9}" type="presOf" srcId="{D9F4BD02-6342-48F6-8B40-772E0E081C8A}" destId="{EB2A47DC-4422-4154-92DF-AC3F5475E812}" srcOrd="0" destOrd="0" presId="urn:microsoft.com/office/officeart/2009/3/layout/StepUpProcess"/>
    <dgm:cxn modelId="{6AE5F024-A974-964C-A58F-273145434A88}" type="presOf" srcId="{D12C6734-FB40-4770-A82D-DE20647FA073}" destId="{AEE35E80-BEE8-4D00-8CEE-5B7F80AC2737}" srcOrd="0" destOrd="0" presId="urn:microsoft.com/office/officeart/2009/3/layout/StepUpProcess"/>
    <dgm:cxn modelId="{1B7036B8-C235-8249-8ECE-EF49E9B5BB3F}" type="presOf" srcId="{531C4BEC-B3CD-4404-BA00-059B8D2F2F37}" destId="{F4923A45-FC2F-4059-858E-98C9FCF08FD9}" srcOrd="0" destOrd="0" presId="urn:microsoft.com/office/officeart/2009/3/layout/StepUpProcess"/>
    <dgm:cxn modelId="{C8EFF800-388B-4096-B1B8-2A22D80D37F0}" srcId="{D9F4BD02-6342-48F6-8B40-772E0E081C8A}" destId="{27A5A36A-892E-4184-AAF7-0F92348A76D9}" srcOrd="2" destOrd="0" parTransId="{C58AB91B-C8A0-431A-93C6-3A09A5DB1B6C}" sibTransId="{E1ED737F-ED91-41EC-B709-CA081618D744}"/>
    <dgm:cxn modelId="{43C68908-E55A-44F6-89E0-81ABD9C6563E}" srcId="{D9F4BD02-6342-48F6-8B40-772E0E081C8A}" destId="{1D8B4D58-4E5F-4AA4-9D61-55AB9812C265}" srcOrd="1" destOrd="0" parTransId="{0FD9CFB4-578F-4585-BECB-6115F5F323C3}" sibTransId="{974C60AB-EE7E-4978-8D85-10D2AC39E646}"/>
    <dgm:cxn modelId="{77D440C4-E734-B944-911C-DF9B2907DDC0}" type="presOf" srcId="{727D3570-F9B3-43DC-9996-47384B829FC9}" destId="{1D00C02B-C956-4098-A21A-DC6F4DA72298}" srcOrd="0" destOrd="0" presId="urn:microsoft.com/office/officeart/2009/3/layout/StepUpProcess"/>
    <dgm:cxn modelId="{0B938BD6-8023-4C01-A927-72CA1DC787F5}" srcId="{D9F4BD02-6342-48F6-8B40-772E0E081C8A}" destId="{531C4BEC-B3CD-4404-BA00-059B8D2F2F37}" srcOrd="4" destOrd="0" parTransId="{835BA31A-3C6E-4433-A5B9-B9EBE4DC4E69}" sibTransId="{2619BDA3-DA7E-4088-9ED5-D4840AA1DBFF}"/>
    <dgm:cxn modelId="{E5FC9838-1276-A94F-94A9-0A2F59585068}" type="presParOf" srcId="{EB2A47DC-4422-4154-92DF-AC3F5475E812}" destId="{FBAD337C-9CB3-4024-9AA7-B8452A9DBA26}" srcOrd="0" destOrd="0" presId="urn:microsoft.com/office/officeart/2009/3/layout/StepUpProcess"/>
    <dgm:cxn modelId="{3128D4E4-94BD-864B-A1D5-BD5F5FD06DA4}" type="presParOf" srcId="{FBAD337C-9CB3-4024-9AA7-B8452A9DBA26}" destId="{430B5A7F-EB70-41EA-930C-CA8704C692FB}" srcOrd="0" destOrd="0" presId="urn:microsoft.com/office/officeart/2009/3/layout/StepUpProcess"/>
    <dgm:cxn modelId="{BC1C5638-A5DF-4245-8DBC-E372873F8AE5}" type="presParOf" srcId="{FBAD337C-9CB3-4024-9AA7-B8452A9DBA26}" destId="{1D00C02B-C956-4098-A21A-DC6F4DA72298}" srcOrd="1" destOrd="0" presId="urn:microsoft.com/office/officeart/2009/3/layout/StepUpProcess"/>
    <dgm:cxn modelId="{45B37771-A7F3-4A40-B725-934DF9349917}" type="presParOf" srcId="{FBAD337C-9CB3-4024-9AA7-B8452A9DBA26}" destId="{B32F02E4-8CF5-44F5-868D-4C3D5EA22AF9}" srcOrd="2" destOrd="0" presId="urn:microsoft.com/office/officeart/2009/3/layout/StepUpProcess"/>
    <dgm:cxn modelId="{F5158BD1-55A4-694A-9FA1-568497C1C476}" type="presParOf" srcId="{EB2A47DC-4422-4154-92DF-AC3F5475E812}" destId="{CAD6EEEF-6258-475A-B729-70405BBEE777}" srcOrd="1" destOrd="0" presId="urn:microsoft.com/office/officeart/2009/3/layout/StepUpProcess"/>
    <dgm:cxn modelId="{00BCA556-78C3-7D41-B4D8-C2FFC40B513F}" type="presParOf" srcId="{CAD6EEEF-6258-475A-B729-70405BBEE777}" destId="{34210BD9-152C-464A-A159-8290AA1A41EC}" srcOrd="0" destOrd="0" presId="urn:microsoft.com/office/officeart/2009/3/layout/StepUpProcess"/>
    <dgm:cxn modelId="{4C8A930A-257D-524C-9A91-602A75EC200F}" type="presParOf" srcId="{EB2A47DC-4422-4154-92DF-AC3F5475E812}" destId="{F5230EAA-07E0-4B1E-93DF-7D2231652AAE}" srcOrd="2" destOrd="0" presId="urn:microsoft.com/office/officeart/2009/3/layout/StepUpProcess"/>
    <dgm:cxn modelId="{42848FDD-D035-A14C-B675-C7C0F446E5C2}" type="presParOf" srcId="{F5230EAA-07E0-4B1E-93DF-7D2231652AAE}" destId="{DC5C263A-C7FC-4561-A8B0-11424021EB62}" srcOrd="0" destOrd="0" presId="urn:microsoft.com/office/officeart/2009/3/layout/StepUpProcess"/>
    <dgm:cxn modelId="{DF8DF2A0-A0C7-2C4D-861A-3C62F0EB3F55}" type="presParOf" srcId="{F5230EAA-07E0-4B1E-93DF-7D2231652AAE}" destId="{856AF56C-874E-4B65-B267-F0C89DE50C3F}" srcOrd="1" destOrd="0" presId="urn:microsoft.com/office/officeart/2009/3/layout/StepUpProcess"/>
    <dgm:cxn modelId="{2A027A89-9330-8F4D-9442-3E8DF50D6C3B}" type="presParOf" srcId="{F5230EAA-07E0-4B1E-93DF-7D2231652AAE}" destId="{C7F6CD1B-A56F-4FC6-A11B-046C7594B846}" srcOrd="2" destOrd="0" presId="urn:microsoft.com/office/officeart/2009/3/layout/StepUpProcess"/>
    <dgm:cxn modelId="{017AFC4A-10C2-C24A-9DE5-37BFEDB3D417}" type="presParOf" srcId="{EB2A47DC-4422-4154-92DF-AC3F5475E812}" destId="{49F21B81-90F2-4869-9AF9-2F6779C80421}" srcOrd="3" destOrd="0" presId="urn:microsoft.com/office/officeart/2009/3/layout/StepUpProcess"/>
    <dgm:cxn modelId="{306899E1-525A-B14F-9410-24ACF9BDF107}" type="presParOf" srcId="{49F21B81-90F2-4869-9AF9-2F6779C80421}" destId="{110C92A7-E04E-46F4-884A-B4D18F429907}" srcOrd="0" destOrd="0" presId="urn:microsoft.com/office/officeart/2009/3/layout/StepUpProcess"/>
    <dgm:cxn modelId="{6E9A92E6-F57E-6649-BBAF-DC80C0DEFA00}" type="presParOf" srcId="{EB2A47DC-4422-4154-92DF-AC3F5475E812}" destId="{44AD5F11-B1D7-41D3-AAE7-B6D7FFF43117}" srcOrd="4" destOrd="0" presId="urn:microsoft.com/office/officeart/2009/3/layout/StepUpProcess"/>
    <dgm:cxn modelId="{988D9FB6-1660-FA45-B961-C93BD295CC00}" type="presParOf" srcId="{44AD5F11-B1D7-41D3-AAE7-B6D7FFF43117}" destId="{B3893A76-2F1E-481F-8E53-64B30D7BE79A}" srcOrd="0" destOrd="0" presId="urn:microsoft.com/office/officeart/2009/3/layout/StepUpProcess"/>
    <dgm:cxn modelId="{D22FBBC3-764C-8C4A-AB54-9922486EE99A}" type="presParOf" srcId="{44AD5F11-B1D7-41D3-AAE7-B6D7FFF43117}" destId="{DFE9379B-B518-4E55-A0D4-B4EE18808539}" srcOrd="1" destOrd="0" presId="urn:microsoft.com/office/officeart/2009/3/layout/StepUpProcess"/>
    <dgm:cxn modelId="{BA6F23C3-638E-3346-B57D-DC405EABBDFF}" type="presParOf" srcId="{44AD5F11-B1D7-41D3-AAE7-B6D7FFF43117}" destId="{93324916-FA0C-4F30-8140-07415EA461F9}" srcOrd="2" destOrd="0" presId="urn:microsoft.com/office/officeart/2009/3/layout/StepUpProcess"/>
    <dgm:cxn modelId="{36295C05-5B5A-4442-B03B-8F90B0D98176}" type="presParOf" srcId="{EB2A47DC-4422-4154-92DF-AC3F5475E812}" destId="{FA4D04FA-B24F-4667-B4BD-E68B868FB4E4}" srcOrd="5" destOrd="0" presId="urn:microsoft.com/office/officeart/2009/3/layout/StepUpProcess"/>
    <dgm:cxn modelId="{C45A6D91-E5CE-CD47-9ECC-168D5244BB31}" type="presParOf" srcId="{FA4D04FA-B24F-4667-B4BD-E68B868FB4E4}" destId="{EE60D572-4180-4421-9F9D-CF48AC3A96B8}" srcOrd="0" destOrd="0" presId="urn:microsoft.com/office/officeart/2009/3/layout/StepUpProcess"/>
    <dgm:cxn modelId="{65B7C267-D782-E44B-8507-5948F245DE7A}" type="presParOf" srcId="{EB2A47DC-4422-4154-92DF-AC3F5475E812}" destId="{4B6FD673-0458-4377-90DA-A362F8ABB6C0}" srcOrd="6" destOrd="0" presId="urn:microsoft.com/office/officeart/2009/3/layout/StepUpProcess"/>
    <dgm:cxn modelId="{F5086457-74AF-9B43-AAC9-1F01CD5C641C}" type="presParOf" srcId="{4B6FD673-0458-4377-90DA-A362F8ABB6C0}" destId="{120BE988-3EDA-4CD2-8BA6-C9B07185276A}" srcOrd="0" destOrd="0" presId="urn:microsoft.com/office/officeart/2009/3/layout/StepUpProcess"/>
    <dgm:cxn modelId="{63B269FF-CC32-054D-BEF1-0F436C345AB3}" type="presParOf" srcId="{4B6FD673-0458-4377-90DA-A362F8ABB6C0}" destId="{AEE35E80-BEE8-4D00-8CEE-5B7F80AC2737}" srcOrd="1" destOrd="0" presId="urn:microsoft.com/office/officeart/2009/3/layout/StepUpProcess"/>
    <dgm:cxn modelId="{CAA07270-16C5-E84E-B9C6-2DEF1B680D8E}" type="presParOf" srcId="{4B6FD673-0458-4377-90DA-A362F8ABB6C0}" destId="{528E0436-224D-4C85-9932-25ED0E4B3E6F}" srcOrd="2" destOrd="0" presId="urn:microsoft.com/office/officeart/2009/3/layout/StepUpProcess"/>
    <dgm:cxn modelId="{6942D336-2AD1-E54A-BCBE-1632E7E056BC}" type="presParOf" srcId="{EB2A47DC-4422-4154-92DF-AC3F5475E812}" destId="{25A2C846-B078-4628-8612-D1ACD61F336E}" srcOrd="7" destOrd="0" presId="urn:microsoft.com/office/officeart/2009/3/layout/StepUpProcess"/>
    <dgm:cxn modelId="{4BF01597-677C-9E49-BE32-13A6090069BD}" type="presParOf" srcId="{25A2C846-B078-4628-8612-D1ACD61F336E}" destId="{AAC1D39A-AD6B-435F-8D47-7B581FC7B57D}" srcOrd="0" destOrd="0" presId="urn:microsoft.com/office/officeart/2009/3/layout/StepUpProcess"/>
    <dgm:cxn modelId="{24B88ECF-E40B-814F-89DA-265B0D3E40F9}" type="presParOf" srcId="{EB2A47DC-4422-4154-92DF-AC3F5475E812}" destId="{C7D4949F-CD70-4D81-8B76-34A2AED0A00D}" srcOrd="8" destOrd="0" presId="urn:microsoft.com/office/officeart/2009/3/layout/StepUpProcess"/>
    <dgm:cxn modelId="{F72A53FA-BD7F-A749-A82F-D073815AC995}" type="presParOf" srcId="{C7D4949F-CD70-4D81-8B76-34A2AED0A00D}" destId="{8F020B56-7E48-4FDF-B413-1A10E34C3CF0}" srcOrd="0" destOrd="0" presId="urn:microsoft.com/office/officeart/2009/3/layout/StepUpProcess"/>
    <dgm:cxn modelId="{21BCF6AB-EBD6-DE4F-A1AA-957EE2D4FC62}" type="presParOf" srcId="{C7D4949F-CD70-4D81-8B76-34A2AED0A00D}" destId="{F4923A45-FC2F-4059-858E-98C9FCF08F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8C4540-B5F1-49D0-BD87-7C6E8C2E05B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990DF6F-3A0D-4F51-BCE3-2BC0850E0191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资深</a:t>
          </a:r>
          <a:r>
            <a:rPr lang="en-US" altLang="zh-CN" sz="18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开发专家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4CA7E-8D12-4EB1-9C16-46163DEC3560}" type="parTrans" cxnId="{765196A3-7AA9-4F9B-915A-4F898CC900F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98107-AAC6-43FA-9940-1C9237491FD6}" type="sibTrans" cxnId="{765196A3-7AA9-4F9B-915A-4F898CC900F7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AB9EC5-6E77-4A45-B443-62C6949F1CDA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开发专家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C2FD2D-49D5-4C3A-B2C2-10FB4F02B43A}" type="parTrans" cxnId="{0B369894-ABB7-46C9-B5D6-D406438D143C}">
      <dgm:prSet/>
      <dgm:spPr/>
      <dgm:t>
        <a:bodyPr/>
        <a:lstStyle/>
        <a:p>
          <a:endParaRPr lang="zh-CN" altLang="en-US"/>
        </a:p>
      </dgm:t>
    </dgm:pt>
    <dgm:pt modelId="{4EF7F2C8-EF85-4952-AC74-751CE766854D}" type="sibTrans" cxnId="{0B369894-ABB7-46C9-B5D6-D406438D143C}">
      <dgm:prSet/>
      <dgm:spPr/>
      <dgm:t>
        <a:bodyPr/>
        <a:lstStyle/>
        <a:p>
          <a:endParaRPr lang="zh-CN" altLang="en-US"/>
        </a:p>
      </dgm:t>
    </dgm:pt>
    <dgm:pt modelId="{B78963D8-59E7-4E4A-AE9C-427DF665E683}">
      <dgm:prSet/>
      <dgm:spPr>
        <a:solidFill>
          <a:schemeClr val="accent2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资深</a:t>
          </a:r>
          <a:r>
            <a:rPr lang="en-US" altLang="zh-CN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07E3E5-00AA-4962-83FA-018FAE2BF6D5}" type="parTrans" cxnId="{40C9C9BC-BEC6-4508-BFBA-ABA32CC35566}">
      <dgm:prSet/>
      <dgm:spPr/>
      <dgm:t>
        <a:bodyPr/>
        <a:lstStyle/>
        <a:p>
          <a:endParaRPr lang="zh-CN" altLang="en-US"/>
        </a:p>
      </dgm:t>
    </dgm:pt>
    <dgm:pt modelId="{C7B95E76-0FC8-4C6F-A86D-5B7AD84C705A}" type="sibTrans" cxnId="{40C9C9BC-BEC6-4508-BFBA-ABA32CC35566}">
      <dgm:prSet/>
      <dgm:spPr/>
      <dgm:t>
        <a:bodyPr/>
        <a:lstStyle/>
        <a:p>
          <a:endParaRPr lang="zh-CN" altLang="en-US"/>
        </a:p>
      </dgm:t>
    </dgm:pt>
    <dgm:pt modelId="{CF64754D-441E-4ECF-9A2C-6B9442A40851}">
      <dgm:prSet/>
      <dgm:spPr>
        <a:solidFill>
          <a:schemeClr val="accent2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高级</a:t>
          </a:r>
          <a:r>
            <a:rPr lang="en-US" altLang="zh-CN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4E1C7-49DE-4838-9F7C-5107F14BD5C9}" type="parTrans" cxnId="{80B78CB1-582B-4F32-8C5D-139E6709D88D}">
      <dgm:prSet/>
      <dgm:spPr/>
      <dgm:t>
        <a:bodyPr/>
        <a:lstStyle/>
        <a:p>
          <a:endParaRPr lang="zh-CN" altLang="en-US"/>
        </a:p>
      </dgm:t>
    </dgm:pt>
    <dgm:pt modelId="{1E13740F-3A69-495E-9FAC-07B7E1CC0175}" type="sibTrans" cxnId="{80B78CB1-582B-4F32-8C5D-139E6709D88D}">
      <dgm:prSet/>
      <dgm:spPr/>
      <dgm:t>
        <a:bodyPr/>
        <a:lstStyle/>
        <a:p>
          <a:endParaRPr lang="zh-CN" altLang="en-US"/>
        </a:p>
      </dgm:t>
    </dgm:pt>
    <dgm:pt modelId="{04F21F51-A360-4D37-9F6C-A136C4217EED}">
      <dgm:prSet/>
      <dgm:spPr>
        <a:solidFill>
          <a:schemeClr val="accent2"/>
        </a:solidFill>
      </dgm:spPr>
      <dgm:t>
        <a:bodyPr/>
        <a:lstStyle/>
        <a:p>
          <a:r>
            <a:rPr lang="en-US" altLang="zh-CN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8E77F5-F6D4-4134-B85D-A03B3F925EED}" type="parTrans" cxnId="{C983829A-17B5-4800-883F-CCA2E602A82E}">
      <dgm:prSet/>
      <dgm:spPr/>
      <dgm:t>
        <a:bodyPr/>
        <a:lstStyle/>
        <a:p>
          <a:endParaRPr lang="zh-CN" altLang="en-US"/>
        </a:p>
      </dgm:t>
    </dgm:pt>
    <dgm:pt modelId="{2C23F139-AB1A-489B-9BB9-CD8A7481B8B2}" type="sibTrans" cxnId="{C983829A-17B5-4800-883F-CCA2E602A82E}">
      <dgm:prSet/>
      <dgm:spPr/>
      <dgm:t>
        <a:bodyPr/>
        <a:lstStyle/>
        <a:p>
          <a:endParaRPr lang="zh-CN" altLang="en-US"/>
        </a:p>
      </dgm:t>
    </dgm:pt>
    <dgm:pt modelId="{54CF0216-D8F7-40B1-A47E-76B24C842C04}">
      <dgm:prSet/>
      <dgm:spPr>
        <a:solidFill>
          <a:schemeClr val="accent2"/>
        </a:solidFill>
      </dgm:spPr>
      <dgm:t>
        <a:bodyPr/>
        <a:lstStyle/>
        <a:p>
          <a:r>
            <a:rPr lang="en-US" altLang="zh-CN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开发助理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F0E983-A43E-4719-BB1C-B84D539AEC8D}" type="parTrans" cxnId="{9A436A3F-B494-4B17-93C5-797CFCC03BAA}">
      <dgm:prSet/>
      <dgm:spPr/>
      <dgm:t>
        <a:bodyPr/>
        <a:lstStyle/>
        <a:p>
          <a:endParaRPr lang="zh-CN" altLang="en-US"/>
        </a:p>
      </dgm:t>
    </dgm:pt>
    <dgm:pt modelId="{4F1C82FF-8B7F-4ED0-99FB-C490603A03A3}" type="sibTrans" cxnId="{9A436A3F-B494-4B17-93C5-797CFCC03BAA}">
      <dgm:prSet/>
      <dgm:spPr/>
      <dgm:t>
        <a:bodyPr/>
        <a:lstStyle/>
        <a:p>
          <a:endParaRPr lang="zh-CN" altLang="en-US"/>
        </a:p>
      </dgm:t>
    </dgm:pt>
    <dgm:pt modelId="{39FD3735-F623-4D15-86F1-B60C1FBFCCF2}" type="pres">
      <dgm:prSet presAssocID="{538C4540-B5F1-49D0-BD87-7C6E8C2E05B6}" presName="linearFlow" presStyleCnt="0">
        <dgm:presLayoutVars>
          <dgm:resizeHandles val="exact"/>
        </dgm:presLayoutVars>
      </dgm:prSet>
      <dgm:spPr/>
    </dgm:pt>
    <dgm:pt modelId="{FC8D8CC0-5240-41D3-963C-9404C957E4A9}" type="pres">
      <dgm:prSet presAssocID="{7990DF6F-3A0D-4F51-BCE3-2BC0850E0191}" presName="node" presStyleLbl="node1" presStyleIdx="0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6DD01-8EED-4C90-912A-459BE3AE5103}" type="pres">
      <dgm:prSet presAssocID="{44298107-AAC6-43FA-9940-1C9237491FD6}" presName="sibTrans" presStyleLbl="sibTrans2D1" presStyleIdx="0" presStyleCnt="5" custAng="10800000"/>
      <dgm:spPr/>
      <dgm:t>
        <a:bodyPr/>
        <a:lstStyle/>
        <a:p>
          <a:endParaRPr lang="zh-CN" altLang="en-US"/>
        </a:p>
      </dgm:t>
    </dgm:pt>
    <dgm:pt modelId="{C5AE7114-07D6-457C-B704-014328FA6F43}" type="pres">
      <dgm:prSet presAssocID="{44298107-AAC6-43FA-9940-1C9237491FD6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A627D19-06E2-41F3-A701-481808DF370F}" type="pres">
      <dgm:prSet presAssocID="{D2AB9EC5-6E77-4A45-B443-62C6949F1CDA}" presName="node" presStyleLbl="node1" presStyleIdx="1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024B8-998A-49A6-92FD-495D2D0E393B}" type="pres">
      <dgm:prSet presAssocID="{4EF7F2C8-EF85-4952-AC74-751CE766854D}" presName="sibTrans" presStyleLbl="sibTrans2D1" presStyleIdx="1" presStyleCnt="5" custAng="10800000"/>
      <dgm:spPr/>
      <dgm:t>
        <a:bodyPr/>
        <a:lstStyle/>
        <a:p>
          <a:endParaRPr lang="zh-CN" altLang="en-US"/>
        </a:p>
      </dgm:t>
    </dgm:pt>
    <dgm:pt modelId="{89F379BC-23DB-4CFC-84CE-07A6107F3170}" type="pres">
      <dgm:prSet presAssocID="{4EF7F2C8-EF85-4952-AC74-751CE766854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A6FE70C-2EAA-45C7-A9AD-F7E5810F872E}" type="pres">
      <dgm:prSet presAssocID="{B78963D8-59E7-4E4A-AE9C-427DF665E683}" presName="node" presStyleLbl="node1" presStyleIdx="2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AB0802-DD18-4E0E-9093-A4FF2C1CE862}" type="pres">
      <dgm:prSet presAssocID="{C7B95E76-0FC8-4C6F-A86D-5B7AD84C705A}" presName="sibTrans" presStyleLbl="sibTrans2D1" presStyleIdx="2" presStyleCnt="5" custAng="10800000"/>
      <dgm:spPr/>
      <dgm:t>
        <a:bodyPr/>
        <a:lstStyle/>
        <a:p>
          <a:endParaRPr lang="zh-CN" altLang="en-US"/>
        </a:p>
      </dgm:t>
    </dgm:pt>
    <dgm:pt modelId="{2D9E2C0D-A654-44D6-A925-C9614E47D21D}" type="pres">
      <dgm:prSet presAssocID="{C7B95E76-0FC8-4C6F-A86D-5B7AD84C705A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BD0CC261-CA48-4EB9-B6E2-E0A40BC920C9}" type="pres">
      <dgm:prSet presAssocID="{CF64754D-441E-4ECF-9A2C-6B9442A40851}" presName="node" presStyleLbl="node1" presStyleIdx="3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9819D3-E3D0-464B-BC80-D764AC0CD6F4}" type="pres">
      <dgm:prSet presAssocID="{1E13740F-3A69-495E-9FAC-07B7E1CC0175}" presName="sibTrans" presStyleLbl="sibTrans2D1" presStyleIdx="3" presStyleCnt="5" custAng="10800000"/>
      <dgm:spPr/>
      <dgm:t>
        <a:bodyPr/>
        <a:lstStyle/>
        <a:p>
          <a:endParaRPr lang="zh-CN" altLang="en-US"/>
        </a:p>
      </dgm:t>
    </dgm:pt>
    <dgm:pt modelId="{B7BA85C9-7B0F-409F-B44B-41923407AAA3}" type="pres">
      <dgm:prSet presAssocID="{1E13740F-3A69-495E-9FAC-07B7E1CC017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AD1C649A-C5C0-4E31-9062-E3EC24E5B2BF}" type="pres">
      <dgm:prSet presAssocID="{04F21F51-A360-4D37-9F6C-A136C4217EED}" presName="node" presStyleLbl="node1" presStyleIdx="4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2F207-923A-42A3-A66B-E5A5D588D3A3}" type="pres">
      <dgm:prSet presAssocID="{2C23F139-AB1A-489B-9BB9-CD8A7481B8B2}" presName="sibTrans" presStyleLbl="sibTrans2D1" presStyleIdx="4" presStyleCnt="5" custAng="10800000"/>
      <dgm:spPr/>
      <dgm:t>
        <a:bodyPr/>
        <a:lstStyle/>
        <a:p>
          <a:endParaRPr lang="zh-CN" altLang="en-US"/>
        </a:p>
      </dgm:t>
    </dgm:pt>
    <dgm:pt modelId="{82C40B81-BCFC-4A3F-BB56-3FE1A6EAE361}" type="pres">
      <dgm:prSet presAssocID="{2C23F139-AB1A-489B-9BB9-CD8A7481B8B2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69D1AC57-A577-4EF9-97D8-DA043F709CC5}" type="pres">
      <dgm:prSet presAssocID="{54CF0216-D8F7-40B1-A47E-76B24C842C04}" presName="node" presStyleLbl="node1" presStyleIdx="5" presStyleCnt="6" custScaleX="168933" custLinFactNeighborX="3188" custLinFactNeighborY="6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1C3E2E-4CD8-4E77-AFB4-0CEC62F946A9}" type="presOf" srcId="{C7B95E76-0FC8-4C6F-A86D-5B7AD84C705A}" destId="{2D9E2C0D-A654-44D6-A925-C9614E47D21D}" srcOrd="1" destOrd="0" presId="urn:microsoft.com/office/officeart/2005/8/layout/process2"/>
    <dgm:cxn modelId="{35E56DB0-2958-4705-8DC6-31C1CD9E83B6}" type="presOf" srcId="{44298107-AAC6-43FA-9940-1C9237491FD6}" destId="{F0F6DD01-8EED-4C90-912A-459BE3AE5103}" srcOrd="0" destOrd="0" presId="urn:microsoft.com/office/officeart/2005/8/layout/process2"/>
    <dgm:cxn modelId="{02DA7EF3-49C8-42C1-830E-C5186B45CBB7}" type="presOf" srcId="{1E13740F-3A69-495E-9FAC-07B7E1CC0175}" destId="{AE9819D3-E3D0-464B-BC80-D764AC0CD6F4}" srcOrd="0" destOrd="0" presId="urn:microsoft.com/office/officeart/2005/8/layout/process2"/>
    <dgm:cxn modelId="{765196A3-7AA9-4F9B-915A-4F898CC900F7}" srcId="{538C4540-B5F1-49D0-BD87-7C6E8C2E05B6}" destId="{7990DF6F-3A0D-4F51-BCE3-2BC0850E0191}" srcOrd="0" destOrd="0" parTransId="{CA84CA7E-8D12-4EB1-9C16-46163DEC3560}" sibTransId="{44298107-AAC6-43FA-9940-1C9237491FD6}"/>
    <dgm:cxn modelId="{DF430E39-D213-46C1-8579-720137796B31}" type="presOf" srcId="{4EF7F2C8-EF85-4952-AC74-751CE766854D}" destId="{B5B024B8-998A-49A6-92FD-495D2D0E393B}" srcOrd="0" destOrd="0" presId="urn:microsoft.com/office/officeart/2005/8/layout/process2"/>
    <dgm:cxn modelId="{F179094E-184A-4520-9687-FA6C724C0556}" type="presOf" srcId="{1E13740F-3A69-495E-9FAC-07B7E1CC0175}" destId="{B7BA85C9-7B0F-409F-B44B-41923407AAA3}" srcOrd="1" destOrd="0" presId="urn:microsoft.com/office/officeart/2005/8/layout/process2"/>
    <dgm:cxn modelId="{09C8C244-E021-4EB3-AE98-9972D3AC1ADF}" type="presOf" srcId="{538C4540-B5F1-49D0-BD87-7C6E8C2E05B6}" destId="{39FD3735-F623-4D15-86F1-B60C1FBFCCF2}" srcOrd="0" destOrd="0" presId="urn:microsoft.com/office/officeart/2005/8/layout/process2"/>
    <dgm:cxn modelId="{2144B7F6-A59D-4064-8F04-E0C5059F5039}" type="presOf" srcId="{4EF7F2C8-EF85-4952-AC74-751CE766854D}" destId="{89F379BC-23DB-4CFC-84CE-07A6107F3170}" srcOrd="1" destOrd="0" presId="urn:microsoft.com/office/officeart/2005/8/layout/process2"/>
    <dgm:cxn modelId="{C983829A-17B5-4800-883F-CCA2E602A82E}" srcId="{538C4540-B5F1-49D0-BD87-7C6E8C2E05B6}" destId="{04F21F51-A360-4D37-9F6C-A136C4217EED}" srcOrd="4" destOrd="0" parTransId="{128E77F5-F6D4-4134-B85D-A03B3F925EED}" sibTransId="{2C23F139-AB1A-489B-9BB9-CD8A7481B8B2}"/>
    <dgm:cxn modelId="{3AFF34AD-8AD2-42A5-89D0-77BD9E62052B}" type="presOf" srcId="{7990DF6F-3A0D-4F51-BCE3-2BC0850E0191}" destId="{FC8D8CC0-5240-41D3-963C-9404C957E4A9}" srcOrd="0" destOrd="0" presId="urn:microsoft.com/office/officeart/2005/8/layout/process2"/>
    <dgm:cxn modelId="{C10FAA2F-CC51-48CA-B341-A48940302943}" type="presOf" srcId="{D2AB9EC5-6E77-4A45-B443-62C6949F1CDA}" destId="{AA627D19-06E2-41F3-A701-481808DF370F}" srcOrd="0" destOrd="0" presId="urn:microsoft.com/office/officeart/2005/8/layout/process2"/>
    <dgm:cxn modelId="{0FF1452D-2DE7-41C3-9FFB-3E4040713275}" type="presOf" srcId="{CF64754D-441E-4ECF-9A2C-6B9442A40851}" destId="{BD0CC261-CA48-4EB9-B6E2-E0A40BC920C9}" srcOrd="0" destOrd="0" presId="urn:microsoft.com/office/officeart/2005/8/layout/process2"/>
    <dgm:cxn modelId="{2B318456-0BEB-4909-918E-3401D0E12373}" type="presOf" srcId="{B78963D8-59E7-4E4A-AE9C-427DF665E683}" destId="{9A6FE70C-2EAA-45C7-A9AD-F7E5810F872E}" srcOrd="0" destOrd="0" presId="urn:microsoft.com/office/officeart/2005/8/layout/process2"/>
    <dgm:cxn modelId="{0C10D030-7F7A-426D-A009-6566B3F1A05A}" type="presOf" srcId="{54CF0216-D8F7-40B1-A47E-76B24C842C04}" destId="{69D1AC57-A577-4EF9-97D8-DA043F709CC5}" srcOrd="0" destOrd="0" presId="urn:microsoft.com/office/officeart/2005/8/layout/process2"/>
    <dgm:cxn modelId="{0B369894-ABB7-46C9-B5D6-D406438D143C}" srcId="{538C4540-B5F1-49D0-BD87-7C6E8C2E05B6}" destId="{D2AB9EC5-6E77-4A45-B443-62C6949F1CDA}" srcOrd="1" destOrd="0" parTransId="{C7C2FD2D-49D5-4C3A-B2C2-10FB4F02B43A}" sibTransId="{4EF7F2C8-EF85-4952-AC74-751CE766854D}"/>
    <dgm:cxn modelId="{D666265A-6B0B-45C9-A8C4-3A8D283F17FA}" type="presOf" srcId="{2C23F139-AB1A-489B-9BB9-CD8A7481B8B2}" destId="{F1B2F207-923A-42A3-A66B-E5A5D588D3A3}" srcOrd="0" destOrd="0" presId="urn:microsoft.com/office/officeart/2005/8/layout/process2"/>
    <dgm:cxn modelId="{80B78CB1-582B-4F32-8C5D-139E6709D88D}" srcId="{538C4540-B5F1-49D0-BD87-7C6E8C2E05B6}" destId="{CF64754D-441E-4ECF-9A2C-6B9442A40851}" srcOrd="3" destOrd="0" parTransId="{11F4E1C7-49DE-4838-9F7C-5107F14BD5C9}" sibTransId="{1E13740F-3A69-495E-9FAC-07B7E1CC0175}"/>
    <dgm:cxn modelId="{40C9C9BC-BEC6-4508-BFBA-ABA32CC35566}" srcId="{538C4540-B5F1-49D0-BD87-7C6E8C2E05B6}" destId="{B78963D8-59E7-4E4A-AE9C-427DF665E683}" srcOrd="2" destOrd="0" parTransId="{7C07E3E5-00AA-4962-83FA-018FAE2BF6D5}" sibTransId="{C7B95E76-0FC8-4C6F-A86D-5B7AD84C705A}"/>
    <dgm:cxn modelId="{BCAF5081-E57F-4D31-83F1-DC62EC148F49}" type="presOf" srcId="{44298107-AAC6-43FA-9940-1C9237491FD6}" destId="{C5AE7114-07D6-457C-B704-014328FA6F43}" srcOrd="1" destOrd="0" presId="urn:microsoft.com/office/officeart/2005/8/layout/process2"/>
    <dgm:cxn modelId="{8E2C7943-8914-412D-88BF-52A570D5F9BE}" type="presOf" srcId="{2C23F139-AB1A-489B-9BB9-CD8A7481B8B2}" destId="{82C40B81-BCFC-4A3F-BB56-3FE1A6EAE361}" srcOrd="1" destOrd="0" presId="urn:microsoft.com/office/officeart/2005/8/layout/process2"/>
    <dgm:cxn modelId="{9A436A3F-B494-4B17-93C5-797CFCC03BAA}" srcId="{538C4540-B5F1-49D0-BD87-7C6E8C2E05B6}" destId="{54CF0216-D8F7-40B1-A47E-76B24C842C04}" srcOrd="5" destOrd="0" parTransId="{41F0E983-A43E-4719-BB1C-B84D539AEC8D}" sibTransId="{4F1C82FF-8B7F-4ED0-99FB-C490603A03A3}"/>
    <dgm:cxn modelId="{B5F095BD-8DE7-40A8-B61F-1C926092FF87}" type="presOf" srcId="{04F21F51-A360-4D37-9F6C-A136C4217EED}" destId="{AD1C649A-C5C0-4E31-9062-E3EC24E5B2BF}" srcOrd="0" destOrd="0" presId="urn:microsoft.com/office/officeart/2005/8/layout/process2"/>
    <dgm:cxn modelId="{ACBC72B8-2C62-4D16-BED6-96FB584B6CE8}" type="presOf" srcId="{C7B95E76-0FC8-4C6F-A86D-5B7AD84C705A}" destId="{3CAB0802-DD18-4E0E-9093-A4FF2C1CE862}" srcOrd="0" destOrd="0" presId="urn:microsoft.com/office/officeart/2005/8/layout/process2"/>
    <dgm:cxn modelId="{9C9246E3-AB70-43BE-B750-82EDD32F7775}" type="presParOf" srcId="{39FD3735-F623-4D15-86F1-B60C1FBFCCF2}" destId="{FC8D8CC0-5240-41D3-963C-9404C957E4A9}" srcOrd="0" destOrd="0" presId="urn:microsoft.com/office/officeart/2005/8/layout/process2"/>
    <dgm:cxn modelId="{9F41390A-A121-4B83-9C1D-387C0224188D}" type="presParOf" srcId="{39FD3735-F623-4D15-86F1-B60C1FBFCCF2}" destId="{F0F6DD01-8EED-4C90-912A-459BE3AE5103}" srcOrd="1" destOrd="0" presId="urn:microsoft.com/office/officeart/2005/8/layout/process2"/>
    <dgm:cxn modelId="{6A16549E-8734-4CA3-B004-31D9FD46A50C}" type="presParOf" srcId="{F0F6DD01-8EED-4C90-912A-459BE3AE5103}" destId="{C5AE7114-07D6-457C-B704-014328FA6F43}" srcOrd="0" destOrd="0" presId="urn:microsoft.com/office/officeart/2005/8/layout/process2"/>
    <dgm:cxn modelId="{0A0486AC-0343-4D36-8886-7446AF514501}" type="presParOf" srcId="{39FD3735-F623-4D15-86F1-B60C1FBFCCF2}" destId="{AA627D19-06E2-41F3-A701-481808DF370F}" srcOrd="2" destOrd="0" presId="urn:microsoft.com/office/officeart/2005/8/layout/process2"/>
    <dgm:cxn modelId="{A119A304-E2E0-439D-BD3F-D56C9AC6B9C6}" type="presParOf" srcId="{39FD3735-F623-4D15-86F1-B60C1FBFCCF2}" destId="{B5B024B8-998A-49A6-92FD-495D2D0E393B}" srcOrd="3" destOrd="0" presId="urn:microsoft.com/office/officeart/2005/8/layout/process2"/>
    <dgm:cxn modelId="{E2B24E52-8ACC-490C-AC72-4831220D9538}" type="presParOf" srcId="{B5B024B8-998A-49A6-92FD-495D2D0E393B}" destId="{89F379BC-23DB-4CFC-84CE-07A6107F3170}" srcOrd="0" destOrd="0" presId="urn:microsoft.com/office/officeart/2005/8/layout/process2"/>
    <dgm:cxn modelId="{772AC91D-A7C0-49BE-8ACC-549BF65175EE}" type="presParOf" srcId="{39FD3735-F623-4D15-86F1-B60C1FBFCCF2}" destId="{9A6FE70C-2EAA-45C7-A9AD-F7E5810F872E}" srcOrd="4" destOrd="0" presId="urn:microsoft.com/office/officeart/2005/8/layout/process2"/>
    <dgm:cxn modelId="{023FD714-0381-46DF-A976-84DBF4B80D05}" type="presParOf" srcId="{39FD3735-F623-4D15-86F1-B60C1FBFCCF2}" destId="{3CAB0802-DD18-4E0E-9093-A4FF2C1CE862}" srcOrd="5" destOrd="0" presId="urn:microsoft.com/office/officeart/2005/8/layout/process2"/>
    <dgm:cxn modelId="{429E37E0-AD74-4385-9CF7-31F126A7F43C}" type="presParOf" srcId="{3CAB0802-DD18-4E0E-9093-A4FF2C1CE862}" destId="{2D9E2C0D-A654-44D6-A925-C9614E47D21D}" srcOrd="0" destOrd="0" presId="urn:microsoft.com/office/officeart/2005/8/layout/process2"/>
    <dgm:cxn modelId="{973F40CB-FB60-41A8-8258-09AD47ACE535}" type="presParOf" srcId="{39FD3735-F623-4D15-86F1-B60C1FBFCCF2}" destId="{BD0CC261-CA48-4EB9-B6E2-E0A40BC920C9}" srcOrd="6" destOrd="0" presId="urn:microsoft.com/office/officeart/2005/8/layout/process2"/>
    <dgm:cxn modelId="{CB86E158-8618-421B-9DC0-F9EE41BE5C9F}" type="presParOf" srcId="{39FD3735-F623-4D15-86F1-B60C1FBFCCF2}" destId="{AE9819D3-E3D0-464B-BC80-D764AC0CD6F4}" srcOrd="7" destOrd="0" presId="urn:microsoft.com/office/officeart/2005/8/layout/process2"/>
    <dgm:cxn modelId="{A3C29A76-5528-4592-B967-470088917797}" type="presParOf" srcId="{AE9819D3-E3D0-464B-BC80-D764AC0CD6F4}" destId="{B7BA85C9-7B0F-409F-B44B-41923407AAA3}" srcOrd="0" destOrd="0" presId="urn:microsoft.com/office/officeart/2005/8/layout/process2"/>
    <dgm:cxn modelId="{20657D83-92A8-4092-906F-6282F24A3C49}" type="presParOf" srcId="{39FD3735-F623-4D15-86F1-B60C1FBFCCF2}" destId="{AD1C649A-C5C0-4E31-9062-E3EC24E5B2BF}" srcOrd="8" destOrd="0" presId="urn:microsoft.com/office/officeart/2005/8/layout/process2"/>
    <dgm:cxn modelId="{B803048C-7D9C-4915-8B83-C7FFA970D4C5}" type="presParOf" srcId="{39FD3735-F623-4D15-86F1-B60C1FBFCCF2}" destId="{F1B2F207-923A-42A3-A66B-E5A5D588D3A3}" srcOrd="9" destOrd="0" presId="urn:microsoft.com/office/officeart/2005/8/layout/process2"/>
    <dgm:cxn modelId="{66929C2A-06F6-42EC-89C3-CA21635F4AD2}" type="presParOf" srcId="{F1B2F207-923A-42A3-A66B-E5A5D588D3A3}" destId="{82C40B81-BCFC-4A3F-BB56-3FE1A6EAE361}" srcOrd="0" destOrd="0" presId="urn:microsoft.com/office/officeart/2005/8/layout/process2"/>
    <dgm:cxn modelId="{B45EDB82-9115-4B9B-826A-7C758A838DD3}" type="presParOf" srcId="{39FD3735-F623-4D15-86F1-B60C1FBFCCF2}" destId="{69D1AC57-A577-4EF9-97D8-DA043F709CC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8C4540-B5F1-49D0-BD87-7C6E8C2E05B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990DF6F-3A0D-4F51-BCE3-2BC0850E0191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18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资深</a:t>
          </a:r>
          <a:r>
            <a:rPr lang="en-US" altLang="zh-CN" sz="1800" b="1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开发专家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4CA7E-8D12-4EB1-9C16-46163DEC3560}" type="parTrans" cxnId="{765196A3-7AA9-4F9B-915A-4F898CC900F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98107-AAC6-43FA-9940-1C9237491FD6}" type="sibTrans" cxnId="{765196A3-7AA9-4F9B-915A-4F898CC900F7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AB9EC5-6E77-4A45-B443-62C6949F1CDA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开发专家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C2FD2D-49D5-4C3A-B2C2-10FB4F02B43A}" type="parTrans" cxnId="{0B369894-ABB7-46C9-B5D6-D406438D143C}">
      <dgm:prSet/>
      <dgm:spPr/>
      <dgm:t>
        <a:bodyPr/>
        <a:lstStyle/>
        <a:p>
          <a:endParaRPr lang="zh-CN" altLang="en-US"/>
        </a:p>
      </dgm:t>
    </dgm:pt>
    <dgm:pt modelId="{4EF7F2C8-EF85-4952-AC74-751CE766854D}" type="sibTrans" cxnId="{0B369894-ABB7-46C9-B5D6-D406438D143C}">
      <dgm:prSet/>
      <dgm:spPr/>
      <dgm:t>
        <a:bodyPr/>
        <a:lstStyle/>
        <a:p>
          <a:endParaRPr lang="zh-CN" altLang="en-US"/>
        </a:p>
      </dgm:t>
    </dgm:pt>
    <dgm:pt modelId="{B78963D8-59E7-4E4A-AE9C-427DF665E683}">
      <dgm:prSet/>
      <dgm:spPr>
        <a:solidFill>
          <a:schemeClr val="accent2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资深</a:t>
          </a:r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07E3E5-00AA-4962-83FA-018FAE2BF6D5}" type="parTrans" cxnId="{40C9C9BC-BEC6-4508-BFBA-ABA32CC35566}">
      <dgm:prSet/>
      <dgm:spPr/>
      <dgm:t>
        <a:bodyPr/>
        <a:lstStyle/>
        <a:p>
          <a:endParaRPr lang="zh-CN" altLang="en-US"/>
        </a:p>
      </dgm:t>
    </dgm:pt>
    <dgm:pt modelId="{C7B95E76-0FC8-4C6F-A86D-5B7AD84C705A}" type="sibTrans" cxnId="{40C9C9BC-BEC6-4508-BFBA-ABA32CC35566}">
      <dgm:prSet/>
      <dgm:spPr/>
      <dgm:t>
        <a:bodyPr/>
        <a:lstStyle/>
        <a:p>
          <a:endParaRPr lang="zh-CN" altLang="en-US"/>
        </a:p>
      </dgm:t>
    </dgm:pt>
    <dgm:pt modelId="{CF64754D-441E-4ECF-9A2C-6B9442A40851}">
      <dgm:prSet/>
      <dgm:spPr>
        <a:solidFill>
          <a:schemeClr val="accent2"/>
        </a:solidFill>
      </dgm:spPr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高级</a:t>
          </a:r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4E1C7-49DE-4838-9F7C-5107F14BD5C9}" type="parTrans" cxnId="{80B78CB1-582B-4F32-8C5D-139E6709D88D}">
      <dgm:prSet/>
      <dgm:spPr/>
      <dgm:t>
        <a:bodyPr/>
        <a:lstStyle/>
        <a:p>
          <a:endParaRPr lang="zh-CN" altLang="en-US"/>
        </a:p>
      </dgm:t>
    </dgm:pt>
    <dgm:pt modelId="{1E13740F-3A69-495E-9FAC-07B7E1CC0175}" type="sibTrans" cxnId="{80B78CB1-582B-4F32-8C5D-139E6709D88D}">
      <dgm:prSet/>
      <dgm:spPr/>
      <dgm:t>
        <a:bodyPr/>
        <a:lstStyle/>
        <a:p>
          <a:endParaRPr lang="zh-CN" altLang="en-US"/>
        </a:p>
      </dgm:t>
    </dgm:pt>
    <dgm:pt modelId="{04F21F51-A360-4D37-9F6C-A136C4217EED}">
      <dgm:prSet/>
      <dgm:spPr>
        <a:solidFill>
          <a:schemeClr val="accent2"/>
        </a:solidFill>
      </dgm:spPr>
      <dgm:t>
        <a:bodyPr/>
        <a:lstStyle/>
        <a:p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8E77F5-F6D4-4134-B85D-A03B3F925EED}" type="parTrans" cxnId="{C983829A-17B5-4800-883F-CCA2E602A82E}">
      <dgm:prSet/>
      <dgm:spPr/>
      <dgm:t>
        <a:bodyPr/>
        <a:lstStyle/>
        <a:p>
          <a:endParaRPr lang="zh-CN" altLang="en-US"/>
        </a:p>
      </dgm:t>
    </dgm:pt>
    <dgm:pt modelId="{2C23F139-AB1A-489B-9BB9-CD8A7481B8B2}" type="sibTrans" cxnId="{C983829A-17B5-4800-883F-CCA2E602A82E}">
      <dgm:prSet/>
      <dgm:spPr/>
      <dgm:t>
        <a:bodyPr/>
        <a:lstStyle/>
        <a:p>
          <a:endParaRPr lang="zh-CN" altLang="en-US"/>
        </a:p>
      </dgm:t>
    </dgm:pt>
    <dgm:pt modelId="{54CF0216-D8F7-40B1-A47E-76B24C842C04}">
      <dgm:prSet/>
      <dgm:spPr>
        <a:solidFill>
          <a:schemeClr val="accent2"/>
        </a:solidFill>
      </dgm:spPr>
      <dgm:t>
        <a:bodyPr/>
        <a:lstStyle/>
        <a:p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开发助理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F0E983-A43E-4719-BB1C-B84D539AEC8D}" type="parTrans" cxnId="{9A436A3F-B494-4B17-93C5-797CFCC03BAA}">
      <dgm:prSet/>
      <dgm:spPr/>
      <dgm:t>
        <a:bodyPr/>
        <a:lstStyle/>
        <a:p>
          <a:endParaRPr lang="zh-CN" altLang="en-US"/>
        </a:p>
      </dgm:t>
    </dgm:pt>
    <dgm:pt modelId="{4F1C82FF-8B7F-4ED0-99FB-C490603A03A3}" type="sibTrans" cxnId="{9A436A3F-B494-4B17-93C5-797CFCC03BAA}">
      <dgm:prSet/>
      <dgm:spPr/>
      <dgm:t>
        <a:bodyPr/>
        <a:lstStyle/>
        <a:p>
          <a:endParaRPr lang="zh-CN" altLang="en-US"/>
        </a:p>
      </dgm:t>
    </dgm:pt>
    <dgm:pt modelId="{39FD3735-F623-4D15-86F1-B60C1FBFCCF2}" type="pres">
      <dgm:prSet presAssocID="{538C4540-B5F1-49D0-BD87-7C6E8C2E05B6}" presName="linearFlow" presStyleCnt="0">
        <dgm:presLayoutVars>
          <dgm:resizeHandles val="exact"/>
        </dgm:presLayoutVars>
      </dgm:prSet>
      <dgm:spPr/>
    </dgm:pt>
    <dgm:pt modelId="{FC8D8CC0-5240-41D3-963C-9404C957E4A9}" type="pres">
      <dgm:prSet presAssocID="{7990DF6F-3A0D-4F51-BCE3-2BC0850E0191}" presName="node" presStyleLbl="node1" presStyleIdx="0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6DD01-8EED-4C90-912A-459BE3AE5103}" type="pres">
      <dgm:prSet presAssocID="{44298107-AAC6-43FA-9940-1C9237491FD6}" presName="sibTrans" presStyleLbl="sibTrans2D1" presStyleIdx="0" presStyleCnt="5" custAng="10800000"/>
      <dgm:spPr/>
      <dgm:t>
        <a:bodyPr/>
        <a:lstStyle/>
        <a:p>
          <a:endParaRPr lang="zh-CN" altLang="en-US"/>
        </a:p>
      </dgm:t>
    </dgm:pt>
    <dgm:pt modelId="{C5AE7114-07D6-457C-B704-014328FA6F43}" type="pres">
      <dgm:prSet presAssocID="{44298107-AAC6-43FA-9940-1C9237491FD6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AA627D19-06E2-41F3-A701-481808DF370F}" type="pres">
      <dgm:prSet presAssocID="{D2AB9EC5-6E77-4A45-B443-62C6949F1CDA}" presName="node" presStyleLbl="node1" presStyleIdx="1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B024B8-998A-49A6-92FD-495D2D0E393B}" type="pres">
      <dgm:prSet presAssocID="{4EF7F2C8-EF85-4952-AC74-751CE766854D}" presName="sibTrans" presStyleLbl="sibTrans2D1" presStyleIdx="1" presStyleCnt="5" custAng="10800000"/>
      <dgm:spPr/>
      <dgm:t>
        <a:bodyPr/>
        <a:lstStyle/>
        <a:p>
          <a:endParaRPr lang="zh-CN" altLang="en-US"/>
        </a:p>
      </dgm:t>
    </dgm:pt>
    <dgm:pt modelId="{89F379BC-23DB-4CFC-84CE-07A6107F3170}" type="pres">
      <dgm:prSet presAssocID="{4EF7F2C8-EF85-4952-AC74-751CE766854D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9A6FE70C-2EAA-45C7-A9AD-F7E5810F872E}" type="pres">
      <dgm:prSet presAssocID="{B78963D8-59E7-4E4A-AE9C-427DF665E683}" presName="node" presStyleLbl="node1" presStyleIdx="2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AB0802-DD18-4E0E-9093-A4FF2C1CE862}" type="pres">
      <dgm:prSet presAssocID="{C7B95E76-0FC8-4C6F-A86D-5B7AD84C705A}" presName="sibTrans" presStyleLbl="sibTrans2D1" presStyleIdx="2" presStyleCnt="5" custAng="10800000"/>
      <dgm:spPr/>
      <dgm:t>
        <a:bodyPr/>
        <a:lstStyle/>
        <a:p>
          <a:endParaRPr lang="zh-CN" altLang="en-US"/>
        </a:p>
      </dgm:t>
    </dgm:pt>
    <dgm:pt modelId="{2D9E2C0D-A654-44D6-A925-C9614E47D21D}" type="pres">
      <dgm:prSet presAssocID="{C7B95E76-0FC8-4C6F-A86D-5B7AD84C705A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BD0CC261-CA48-4EB9-B6E2-E0A40BC920C9}" type="pres">
      <dgm:prSet presAssocID="{CF64754D-441E-4ECF-9A2C-6B9442A40851}" presName="node" presStyleLbl="node1" presStyleIdx="3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9819D3-E3D0-464B-BC80-D764AC0CD6F4}" type="pres">
      <dgm:prSet presAssocID="{1E13740F-3A69-495E-9FAC-07B7E1CC0175}" presName="sibTrans" presStyleLbl="sibTrans2D1" presStyleIdx="3" presStyleCnt="5" custAng="10800000"/>
      <dgm:spPr/>
      <dgm:t>
        <a:bodyPr/>
        <a:lstStyle/>
        <a:p>
          <a:endParaRPr lang="zh-CN" altLang="en-US"/>
        </a:p>
      </dgm:t>
    </dgm:pt>
    <dgm:pt modelId="{B7BA85C9-7B0F-409F-B44B-41923407AAA3}" type="pres">
      <dgm:prSet presAssocID="{1E13740F-3A69-495E-9FAC-07B7E1CC0175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AD1C649A-C5C0-4E31-9062-E3EC24E5B2BF}" type="pres">
      <dgm:prSet presAssocID="{04F21F51-A360-4D37-9F6C-A136C4217EED}" presName="node" presStyleLbl="node1" presStyleIdx="4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2F207-923A-42A3-A66B-E5A5D588D3A3}" type="pres">
      <dgm:prSet presAssocID="{2C23F139-AB1A-489B-9BB9-CD8A7481B8B2}" presName="sibTrans" presStyleLbl="sibTrans2D1" presStyleIdx="4" presStyleCnt="5" custAng="10800000"/>
      <dgm:spPr/>
      <dgm:t>
        <a:bodyPr/>
        <a:lstStyle/>
        <a:p>
          <a:endParaRPr lang="zh-CN" altLang="en-US"/>
        </a:p>
      </dgm:t>
    </dgm:pt>
    <dgm:pt modelId="{82C40B81-BCFC-4A3F-BB56-3FE1A6EAE361}" type="pres">
      <dgm:prSet presAssocID="{2C23F139-AB1A-489B-9BB9-CD8A7481B8B2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69D1AC57-A577-4EF9-97D8-DA043F709CC5}" type="pres">
      <dgm:prSet presAssocID="{54CF0216-D8F7-40B1-A47E-76B24C842C04}" presName="node" presStyleLbl="node1" presStyleIdx="5" presStyleCnt="6" custScaleX="168933" custLinFactNeighborX="3188" custLinFactNeighborY="6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07C712D-5A2D-4AB3-B003-B3CE48A8AB44}" type="presOf" srcId="{538C4540-B5F1-49D0-BD87-7C6E8C2E05B6}" destId="{39FD3735-F623-4D15-86F1-B60C1FBFCCF2}" srcOrd="0" destOrd="0" presId="urn:microsoft.com/office/officeart/2005/8/layout/process2"/>
    <dgm:cxn modelId="{45698F07-3D5B-400C-81C6-7D4CC99AA032}" type="presOf" srcId="{CF64754D-441E-4ECF-9A2C-6B9442A40851}" destId="{BD0CC261-CA48-4EB9-B6E2-E0A40BC920C9}" srcOrd="0" destOrd="0" presId="urn:microsoft.com/office/officeart/2005/8/layout/process2"/>
    <dgm:cxn modelId="{1FA16E66-6C05-4A57-B380-83A32191B61A}" type="presOf" srcId="{1E13740F-3A69-495E-9FAC-07B7E1CC0175}" destId="{AE9819D3-E3D0-464B-BC80-D764AC0CD6F4}" srcOrd="0" destOrd="0" presId="urn:microsoft.com/office/officeart/2005/8/layout/process2"/>
    <dgm:cxn modelId="{737A8B1F-0E41-4D95-8055-600C24490387}" type="presOf" srcId="{1E13740F-3A69-495E-9FAC-07B7E1CC0175}" destId="{B7BA85C9-7B0F-409F-B44B-41923407AAA3}" srcOrd="1" destOrd="0" presId="urn:microsoft.com/office/officeart/2005/8/layout/process2"/>
    <dgm:cxn modelId="{23713E70-C96A-498A-923F-AC7A924E5AE9}" type="presOf" srcId="{2C23F139-AB1A-489B-9BB9-CD8A7481B8B2}" destId="{F1B2F207-923A-42A3-A66B-E5A5D588D3A3}" srcOrd="0" destOrd="0" presId="urn:microsoft.com/office/officeart/2005/8/layout/process2"/>
    <dgm:cxn modelId="{B958D9DD-3E2B-41F3-AEB6-644EF8A19B9A}" type="presOf" srcId="{54CF0216-D8F7-40B1-A47E-76B24C842C04}" destId="{69D1AC57-A577-4EF9-97D8-DA043F709CC5}" srcOrd="0" destOrd="0" presId="urn:microsoft.com/office/officeart/2005/8/layout/process2"/>
    <dgm:cxn modelId="{765196A3-7AA9-4F9B-915A-4F898CC900F7}" srcId="{538C4540-B5F1-49D0-BD87-7C6E8C2E05B6}" destId="{7990DF6F-3A0D-4F51-BCE3-2BC0850E0191}" srcOrd="0" destOrd="0" parTransId="{CA84CA7E-8D12-4EB1-9C16-46163DEC3560}" sibTransId="{44298107-AAC6-43FA-9940-1C9237491FD6}"/>
    <dgm:cxn modelId="{12003C95-628A-4A41-A2EF-28E128679F89}" type="presOf" srcId="{C7B95E76-0FC8-4C6F-A86D-5B7AD84C705A}" destId="{2D9E2C0D-A654-44D6-A925-C9614E47D21D}" srcOrd="1" destOrd="0" presId="urn:microsoft.com/office/officeart/2005/8/layout/process2"/>
    <dgm:cxn modelId="{C983829A-17B5-4800-883F-CCA2E602A82E}" srcId="{538C4540-B5F1-49D0-BD87-7C6E8C2E05B6}" destId="{04F21F51-A360-4D37-9F6C-A136C4217EED}" srcOrd="4" destOrd="0" parTransId="{128E77F5-F6D4-4134-B85D-A03B3F925EED}" sibTransId="{2C23F139-AB1A-489B-9BB9-CD8A7481B8B2}"/>
    <dgm:cxn modelId="{64B5DDF8-BBAC-4806-97FD-7624D9F6DE3B}" type="presOf" srcId="{4EF7F2C8-EF85-4952-AC74-751CE766854D}" destId="{B5B024B8-998A-49A6-92FD-495D2D0E393B}" srcOrd="0" destOrd="0" presId="urn:microsoft.com/office/officeart/2005/8/layout/process2"/>
    <dgm:cxn modelId="{4BA518F5-8214-4182-873C-284FB2658F0C}" type="presOf" srcId="{B78963D8-59E7-4E4A-AE9C-427DF665E683}" destId="{9A6FE70C-2EAA-45C7-A9AD-F7E5810F872E}" srcOrd="0" destOrd="0" presId="urn:microsoft.com/office/officeart/2005/8/layout/process2"/>
    <dgm:cxn modelId="{4E1B6305-762D-4C52-9AF9-BCEEC02860D7}" type="presOf" srcId="{44298107-AAC6-43FA-9940-1C9237491FD6}" destId="{F0F6DD01-8EED-4C90-912A-459BE3AE5103}" srcOrd="0" destOrd="0" presId="urn:microsoft.com/office/officeart/2005/8/layout/process2"/>
    <dgm:cxn modelId="{521295DB-83E1-4B37-AB62-FEC33DC1A6EA}" type="presOf" srcId="{2C23F139-AB1A-489B-9BB9-CD8A7481B8B2}" destId="{82C40B81-BCFC-4A3F-BB56-3FE1A6EAE361}" srcOrd="1" destOrd="0" presId="urn:microsoft.com/office/officeart/2005/8/layout/process2"/>
    <dgm:cxn modelId="{4E07CBBC-E6B4-4C18-AA9F-C40FE07A8BD5}" type="presOf" srcId="{C7B95E76-0FC8-4C6F-A86D-5B7AD84C705A}" destId="{3CAB0802-DD18-4E0E-9093-A4FF2C1CE862}" srcOrd="0" destOrd="0" presId="urn:microsoft.com/office/officeart/2005/8/layout/process2"/>
    <dgm:cxn modelId="{1A99DF50-E52D-4836-AE46-4648E729B59A}" type="presOf" srcId="{04F21F51-A360-4D37-9F6C-A136C4217EED}" destId="{AD1C649A-C5C0-4E31-9062-E3EC24E5B2BF}" srcOrd="0" destOrd="0" presId="urn:microsoft.com/office/officeart/2005/8/layout/process2"/>
    <dgm:cxn modelId="{0B369894-ABB7-46C9-B5D6-D406438D143C}" srcId="{538C4540-B5F1-49D0-BD87-7C6E8C2E05B6}" destId="{D2AB9EC5-6E77-4A45-B443-62C6949F1CDA}" srcOrd="1" destOrd="0" parTransId="{C7C2FD2D-49D5-4C3A-B2C2-10FB4F02B43A}" sibTransId="{4EF7F2C8-EF85-4952-AC74-751CE766854D}"/>
    <dgm:cxn modelId="{F89D6589-7911-41B3-BF90-4C9FA7FAF4E2}" type="presOf" srcId="{4EF7F2C8-EF85-4952-AC74-751CE766854D}" destId="{89F379BC-23DB-4CFC-84CE-07A6107F3170}" srcOrd="1" destOrd="0" presId="urn:microsoft.com/office/officeart/2005/8/layout/process2"/>
    <dgm:cxn modelId="{80B78CB1-582B-4F32-8C5D-139E6709D88D}" srcId="{538C4540-B5F1-49D0-BD87-7C6E8C2E05B6}" destId="{CF64754D-441E-4ECF-9A2C-6B9442A40851}" srcOrd="3" destOrd="0" parTransId="{11F4E1C7-49DE-4838-9F7C-5107F14BD5C9}" sibTransId="{1E13740F-3A69-495E-9FAC-07B7E1CC0175}"/>
    <dgm:cxn modelId="{40C9C9BC-BEC6-4508-BFBA-ABA32CC35566}" srcId="{538C4540-B5F1-49D0-BD87-7C6E8C2E05B6}" destId="{B78963D8-59E7-4E4A-AE9C-427DF665E683}" srcOrd="2" destOrd="0" parTransId="{7C07E3E5-00AA-4962-83FA-018FAE2BF6D5}" sibTransId="{C7B95E76-0FC8-4C6F-A86D-5B7AD84C705A}"/>
    <dgm:cxn modelId="{62E38E35-0237-4485-AF87-B1E4E4EEF112}" type="presOf" srcId="{7990DF6F-3A0D-4F51-BCE3-2BC0850E0191}" destId="{FC8D8CC0-5240-41D3-963C-9404C957E4A9}" srcOrd="0" destOrd="0" presId="urn:microsoft.com/office/officeart/2005/8/layout/process2"/>
    <dgm:cxn modelId="{9A436A3F-B494-4B17-93C5-797CFCC03BAA}" srcId="{538C4540-B5F1-49D0-BD87-7C6E8C2E05B6}" destId="{54CF0216-D8F7-40B1-A47E-76B24C842C04}" srcOrd="5" destOrd="0" parTransId="{41F0E983-A43E-4719-BB1C-B84D539AEC8D}" sibTransId="{4F1C82FF-8B7F-4ED0-99FB-C490603A03A3}"/>
    <dgm:cxn modelId="{E9671C7A-4375-42A5-939D-F8CD221B2D05}" type="presOf" srcId="{D2AB9EC5-6E77-4A45-B443-62C6949F1CDA}" destId="{AA627D19-06E2-41F3-A701-481808DF370F}" srcOrd="0" destOrd="0" presId="urn:microsoft.com/office/officeart/2005/8/layout/process2"/>
    <dgm:cxn modelId="{BFAD7DA4-4E68-4B7D-BED1-4245DA588FFD}" type="presOf" srcId="{44298107-AAC6-43FA-9940-1C9237491FD6}" destId="{C5AE7114-07D6-457C-B704-014328FA6F43}" srcOrd="1" destOrd="0" presId="urn:microsoft.com/office/officeart/2005/8/layout/process2"/>
    <dgm:cxn modelId="{3C9615E1-2450-43ED-96EC-FA310CCDD27F}" type="presParOf" srcId="{39FD3735-F623-4D15-86F1-B60C1FBFCCF2}" destId="{FC8D8CC0-5240-41D3-963C-9404C957E4A9}" srcOrd="0" destOrd="0" presId="urn:microsoft.com/office/officeart/2005/8/layout/process2"/>
    <dgm:cxn modelId="{0FC01E23-1229-4D5E-9D54-8F99C01D314A}" type="presParOf" srcId="{39FD3735-F623-4D15-86F1-B60C1FBFCCF2}" destId="{F0F6DD01-8EED-4C90-912A-459BE3AE5103}" srcOrd="1" destOrd="0" presId="urn:microsoft.com/office/officeart/2005/8/layout/process2"/>
    <dgm:cxn modelId="{0E32D8DD-B32C-4FA1-BF7B-3571757EED8C}" type="presParOf" srcId="{F0F6DD01-8EED-4C90-912A-459BE3AE5103}" destId="{C5AE7114-07D6-457C-B704-014328FA6F43}" srcOrd="0" destOrd="0" presId="urn:microsoft.com/office/officeart/2005/8/layout/process2"/>
    <dgm:cxn modelId="{E67B1846-31B0-45C2-B6E6-4BE9E3AFE1DE}" type="presParOf" srcId="{39FD3735-F623-4D15-86F1-B60C1FBFCCF2}" destId="{AA627D19-06E2-41F3-A701-481808DF370F}" srcOrd="2" destOrd="0" presId="urn:microsoft.com/office/officeart/2005/8/layout/process2"/>
    <dgm:cxn modelId="{D37C020D-9823-4888-BB6E-DD742EDD33B5}" type="presParOf" srcId="{39FD3735-F623-4D15-86F1-B60C1FBFCCF2}" destId="{B5B024B8-998A-49A6-92FD-495D2D0E393B}" srcOrd="3" destOrd="0" presId="urn:microsoft.com/office/officeart/2005/8/layout/process2"/>
    <dgm:cxn modelId="{091B5EF0-474D-436F-9FA9-BD1FCF2AD55C}" type="presParOf" srcId="{B5B024B8-998A-49A6-92FD-495D2D0E393B}" destId="{89F379BC-23DB-4CFC-84CE-07A6107F3170}" srcOrd="0" destOrd="0" presId="urn:microsoft.com/office/officeart/2005/8/layout/process2"/>
    <dgm:cxn modelId="{71D5A451-0098-4BD7-AA20-53BC4A8D42F2}" type="presParOf" srcId="{39FD3735-F623-4D15-86F1-B60C1FBFCCF2}" destId="{9A6FE70C-2EAA-45C7-A9AD-F7E5810F872E}" srcOrd="4" destOrd="0" presId="urn:microsoft.com/office/officeart/2005/8/layout/process2"/>
    <dgm:cxn modelId="{083E773D-C78B-4DCE-AFC9-6D43AD9B108C}" type="presParOf" srcId="{39FD3735-F623-4D15-86F1-B60C1FBFCCF2}" destId="{3CAB0802-DD18-4E0E-9093-A4FF2C1CE862}" srcOrd="5" destOrd="0" presId="urn:microsoft.com/office/officeart/2005/8/layout/process2"/>
    <dgm:cxn modelId="{9114FB0F-4CC8-45D8-88E8-6FFFE8B344E8}" type="presParOf" srcId="{3CAB0802-DD18-4E0E-9093-A4FF2C1CE862}" destId="{2D9E2C0D-A654-44D6-A925-C9614E47D21D}" srcOrd="0" destOrd="0" presId="urn:microsoft.com/office/officeart/2005/8/layout/process2"/>
    <dgm:cxn modelId="{0B483425-F302-45DB-8D63-7EF43D7B0420}" type="presParOf" srcId="{39FD3735-F623-4D15-86F1-B60C1FBFCCF2}" destId="{BD0CC261-CA48-4EB9-B6E2-E0A40BC920C9}" srcOrd="6" destOrd="0" presId="urn:microsoft.com/office/officeart/2005/8/layout/process2"/>
    <dgm:cxn modelId="{F84EEC54-9BF5-43C2-AF8B-9A308A203358}" type="presParOf" srcId="{39FD3735-F623-4D15-86F1-B60C1FBFCCF2}" destId="{AE9819D3-E3D0-464B-BC80-D764AC0CD6F4}" srcOrd="7" destOrd="0" presId="urn:microsoft.com/office/officeart/2005/8/layout/process2"/>
    <dgm:cxn modelId="{3E181FD7-E386-4397-8F23-D47146F3A1B1}" type="presParOf" srcId="{AE9819D3-E3D0-464B-BC80-D764AC0CD6F4}" destId="{B7BA85C9-7B0F-409F-B44B-41923407AAA3}" srcOrd="0" destOrd="0" presId="urn:microsoft.com/office/officeart/2005/8/layout/process2"/>
    <dgm:cxn modelId="{FFFA9843-1167-4331-BD38-F6578451FC72}" type="presParOf" srcId="{39FD3735-F623-4D15-86F1-B60C1FBFCCF2}" destId="{AD1C649A-C5C0-4E31-9062-E3EC24E5B2BF}" srcOrd="8" destOrd="0" presId="urn:microsoft.com/office/officeart/2005/8/layout/process2"/>
    <dgm:cxn modelId="{2BBFF8B8-35C8-4B31-9BCC-42D90A638951}" type="presParOf" srcId="{39FD3735-F623-4D15-86F1-B60C1FBFCCF2}" destId="{F1B2F207-923A-42A3-A66B-E5A5D588D3A3}" srcOrd="9" destOrd="0" presId="urn:microsoft.com/office/officeart/2005/8/layout/process2"/>
    <dgm:cxn modelId="{5343DF92-6DAD-41FE-9553-50DF1984765A}" type="presParOf" srcId="{F1B2F207-923A-42A3-A66B-E5A5D588D3A3}" destId="{82C40B81-BCFC-4A3F-BB56-3FE1A6EAE361}" srcOrd="0" destOrd="0" presId="urn:microsoft.com/office/officeart/2005/8/layout/process2"/>
    <dgm:cxn modelId="{0A294BE3-825F-4C85-97B4-5D8116913EA1}" type="presParOf" srcId="{39FD3735-F623-4D15-86F1-B60C1FBFCCF2}" destId="{69D1AC57-A577-4EF9-97D8-DA043F709CC5}" srcOrd="10" destOrd="0" presId="urn:microsoft.com/office/officeart/2005/8/layout/process2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8C4540-B5F1-49D0-BD87-7C6E8C2E05B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990DF6F-3A0D-4F51-BCE3-2BC0850E0191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资深</a:t>
          </a:r>
          <a:r>
            <a:rPr lang="en-US" altLang="zh-CN" sz="18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开发专家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4CA7E-8D12-4EB1-9C16-46163DEC3560}" type="parTrans" cxnId="{765196A3-7AA9-4F9B-915A-4F898CC900F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98107-AAC6-43FA-9940-1C9237491FD6}" type="sibTrans" cxnId="{765196A3-7AA9-4F9B-915A-4F898CC900F7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46AB76-D40E-49D7-8F25-EA3102E7DB9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开发工程师专家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77F980-41BB-4A00-B15A-4B6A9BB2611F}" type="parTrans" cxnId="{81F6F170-A125-4CB3-A1EC-4D712649E60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D7D98A-5ED2-44E6-9AD9-16DD96B507E6}" type="sibTrans" cxnId="{81F6F170-A125-4CB3-A1EC-4D712649E60D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4D9240-650E-4585-9BDD-73F4146D1E51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18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开发助理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941833-EFBF-494D-AB86-DFFA307C0276}" type="parTrans" cxnId="{CE3DF5F8-4B9B-4F23-9B94-0341935BDF14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1E457B-B5B2-4295-A1E1-7621E598E8B4}" type="sibTrans" cxnId="{CE3DF5F8-4B9B-4F23-9B94-0341935BDF14}">
      <dgm:prSet custT="1"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071327-C878-45B9-ABA5-0D6F2FB786B5}">
      <dgm:prSet custT="1"/>
      <dgm:spPr>
        <a:solidFill>
          <a:schemeClr val="accent2"/>
        </a:solidFill>
      </dgm:spPr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高级</a:t>
          </a:r>
          <a:r>
            <a:rPr lang="en-US" altLang="zh-CN" sz="18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D735F8-0BB1-4CC7-B008-DE0712ADDFA3}" type="parTrans" cxnId="{4C2C008A-2D2E-42D8-BC90-781DF0C9F3C0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F534E7-5B6F-43BE-8FB2-BADF9A334380}" type="sibTrans" cxnId="{4C2C008A-2D2E-42D8-BC90-781DF0C9F3C0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55DFE1-AA1F-4C55-84BB-ACD175C2B17F}">
      <dgm:prSet custT="1"/>
      <dgm:spPr>
        <a:solidFill>
          <a:schemeClr val="accent2"/>
        </a:solidFill>
      </dgm:spPr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资深</a:t>
          </a:r>
          <a:r>
            <a:rPr lang="en-US" altLang="zh-CN" sz="18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B782DF-2FB4-4BF8-9DFE-6D76D64EC854}" type="sibTrans" cxnId="{4F88B215-C8FB-4BDD-96D6-F7ED2A7EAAC9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21509F-B592-40F9-AB3A-D436CB0EBE45}" type="parTrans" cxnId="{4F88B215-C8FB-4BDD-96D6-F7ED2A7EAAC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138AC-95DA-4B04-9758-1B342655DBB9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1800" b="1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ios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FA7DDC-7F38-4429-99B4-075D00BF1F7D}" type="parTrans" cxnId="{2C20E5A8-18E1-466F-BE82-7479AB789C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D54904-A248-44B0-9D17-96B550E4BF19}" type="sibTrans" cxnId="{2C20E5A8-18E1-466F-BE82-7479AB789CD1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FD3735-F623-4D15-86F1-B60C1FBFCCF2}" type="pres">
      <dgm:prSet presAssocID="{538C4540-B5F1-49D0-BD87-7C6E8C2E05B6}" presName="linearFlow" presStyleCnt="0">
        <dgm:presLayoutVars>
          <dgm:resizeHandles val="exact"/>
        </dgm:presLayoutVars>
      </dgm:prSet>
      <dgm:spPr/>
    </dgm:pt>
    <dgm:pt modelId="{FC8D8CC0-5240-41D3-963C-9404C957E4A9}" type="pres">
      <dgm:prSet presAssocID="{7990DF6F-3A0D-4F51-BCE3-2BC0850E0191}" presName="node" presStyleLbl="node1" presStyleIdx="0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6DD01-8EED-4C90-912A-459BE3AE5103}" type="pres">
      <dgm:prSet presAssocID="{44298107-AAC6-43FA-9940-1C9237491FD6}" presName="sibTrans" presStyleLbl="sibTrans2D1" presStyleIdx="0" presStyleCnt="5" custAng="10800000"/>
      <dgm:spPr/>
      <dgm:t>
        <a:bodyPr/>
        <a:lstStyle/>
        <a:p>
          <a:endParaRPr lang="zh-CN" altLang="en-US"/>
        </a:p>
      </dgm:t>
    </dgm:pt>
    <dgm:pt modelId="{C5AE7114-07D6-457C-B704-014328FA6F43}" type="pres">
      <dgm:prSet presAssocID="{44298107-AAC6-43FA-9940-1C9237491FD6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8B2A6104-9B01-4C23-A9B1-6AAB7929A191}" type="pres">
      <dgm:prSet presAssocID="{3746AB76-D40E-49D7-8F25-EA3102E7DB94}" presName="node" presStyleLbl="node1" presStyleIdx="1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968A5A-347A-4C07-B833-5966DDC9F205}" type="pres">
      <dgm:prSet presAssocID="{FBD7D98A-5ED2-44E6-9AD9-16DD96B507E6}" presName="sibTrans" presStyleLbl="sibTrans2D1" presStyleIdx="1" presStyleCnt="5" custAng="10800000"/>
      <dgm:spPr/>
      <dgm:t>
        <a:bodyPr/>
        <a:lstStyle/>
        <a:p>
          <a:endParaRPr lang="zh-CN" altLang="en-US"/>
        </a:p>
      </dgm:t>
    </dgm:pt>
    <dgm:pt modelId="{09221115-797A-4EF7-AA52-A8E169F9B664}" type="pres">
      <dgm:prSet presAssocID="{FBD7D98A-5ED2-44E6-9AD9-16DD96B507E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9FF1E77-F4A2-4C33-B98C-B17FEC7FFE60}" type="pres">
      <dgm:prSet presAssocID="{8D55DFE1-AA1F-4C55-84BB-ACD175C2B17F}" presName="node" presStyleLbl="node1" presStyleIdx="2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AB09A7-A172-44F3-A8F2-4B1B89128EBE}" type="pres">
      <dgm:prSet presAssocID="{01B782DF-2FB4-4BF8-9DFE-6D76D64EC854}" presName="sibTrans" presStyleLbl="sibTrans2D1" presStyleIdx="2" presStyleCnt="5" custAng="10800000"/>
      <dgm:spPr/>
      <dgm:t>
        <a:bodyPr/>
        <a:lstStyle/>
        <a:p>
          <a:endParaRPr lang="zh-CN" altLang="en-US"/>
        </a:p>
      </dgm:t>
    </dgm:pt>
    <dgm:pt modelId="{0B8F16B2-B1F1-477D-A41B-8E503B97AA3D}" type="pres">
      <dgm:prSet presAssocID="{01B782DF-2FB4-4BF8-9DFE-6D76D64EC854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627CBE62-7DA9-4398-B8C3-A3E9C2381597}" type="pres">
      <dgm:prSet presAssocID="{CF071327-C878-45B9-ABA5-0D6F2FB786B5}" presName="node" presStyleLbl="node1" presStyleIdx="3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8A285B-9494-403F-B8A2-F5A20A0CA745}" type="pres">
      <dgm:prSet presAssocID="{DBF534E7-5B6F-43BE-8FB2-BADF9A334380}" presName="sibTrans" presStyleLbl="sibTrans2D1" presStyleIdx="3" presStyleCnt="5" custAng="10800000"/>
      <dgm:spPr/>
      <dgm:t>
        <a:bodyPr/>
        <a:lstStyle/>
        <a:p>
          <a:endParaRPr lang="zh-CN" altLang="en-US"/>
        </a:p>
      </dgm:t>
    </dgm:pt>
    <dgm:pt modelId="{1F4CE73B-8A65-4B8B-BC7F-4D2CDBE958AE}" type="pres">
      <dgm:prSet presAssocID="{DBF534E7-5B6F-43BE-8FB2-BADF9A334380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AEAB9C1F-11EA-480C-B143-EFB83689BDD4}" type="pres">
      <dgm:prSet presAssocID="{831138AC-95DA-4B04-9758-1B342655DBB9}" presName="node" presStyleLbl="node1" presStyleIdx="4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693483-ACEB-4E7E-975A-54CC0990B0B0}" type="pres">
      <dgm:prSet presAssocID="{71D54904-A248-44B0-9D17-96B550E4BF19}" presName="sibTrans" presStyleLbl="sibTrans2D1" presStyleIdx="4" presStyleCnt="5" custAng="10800000"/>
      <dgm:spPr/>
      <dgm:t>
        <a:bodyPr/>
        <a:lstStyle/>
        <a:p>
          <a:endParaRPr lang="zh-CN" altLang="en-US"/>
        </a:p>
      </dgm:t>
    </dgm:pt>
    <dgm:pt modelId="{96C30D40-C5E3-479D-9C7C-91D4CEE40AA0}" type="pres">
      <dgm:prSet presAssocID="{71D54904-A248-44B0-9D17-96B550E4BF19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868A84C1-C3DC-4996-A39B-705E183FD095}" type="pres">
      <dgm:prSet presAssocID="{514D9240-650E-4585-9BDD-73F4146D1E51}" presName="node" presStyleLbl="node1" presStyleIdx="5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04F130-B120-4C40-A25B-A765444A2A05}" type="presOf" srcId="{FBD7D98A-5ED2-44E6-9AD9-16DD96B507E6}" destId="{C4968A5A-347A-4C07-B833-5966DDC9F205}" srcOrd="0" destOrd="0" presId="urn:microsoft.com/office/officeart/2005/8/layout/process2"/>
    <dgm:cxn modelId="{35E56DB0-2958-4705-8DC6-31C1CD9E83B6}" type="presOf" srcId="{44298107-AAC6-43FA-9940-1C9237491FD6}" destId="{F0F6DD01-8EED-4C90-912A-459BE3AE5103}" srcOrd="0" destOrd="0" presId="urn:microsoft.com/office/officeart/2005/8/layout/process2"/>
    <dgm:cxn modelId="{EA2B102B-4E1C-4310-B2E1-67C227D7EA50}" type="presOf" srcId="{FBD7D98A-5ED2-44E6-9AD9-16DD96B507E6}" destId="{09221115-797A-4EF7-AA52-A8E169F9B664}" srcOrd="1" destOrd="0" presId="urn:microsoft.com/office/officeart/2005/8/layout/process2"/>
    <dgm:cxn modelId="{2C20E5A8-18E1-466F-BE82-7479AB789CD1}" srcId="{538C4540-B5F1-49D0-BD87-7C6E8C2E05B6}" destId="{831138AC-95DA-4B04-9758-1B342655DBB9}" srcOrd="4" destOrd="0" parTransId="{A9FA7DDC-7F38-4429-99B4-075D00BF1F7D}" sibTransId="{71D54904-A248-44B0-9D17-96B550E4BF19}"/>
    <dgm:cxn modelId="{765196A3-7AA9-4F9B-915A-4F898CC900F7}" srcId="{538C4540-B5F1-49D0-BD87-7C6E8C2E05B6}" destId="{7990DF6F-3A0D-4F51-BCE3-2BC0850E0191}" srcOrd="0" destOrd="0" parTransId="{CA84CA7E-8D12-4EB1-9C16-46163DEC3560}" sibTransId="{44298107-AAC6-43FA-9940-1C9237491FD6}"/>
    <dgm:cxn modelId="{10171690-B912-4EDB-927E-FBAA290FDFEC}" type="presOf" srcId="{01B782DF-2FB4-4BF8-9DFE-6D76D64EC854}" destId="{0B8F16B2-B1F1-477D-A41B-8E503B97AA3D}" srcOrd="1" destOrd="0" presId="urn:microsoft.com/office/officeart/2005/8/layout/process2"/>
    <dgm:cxn modelId="{09C8C244-E021-4EB3-AE98-9972D3AC1ADF}" type="presOf" srcId="{538C4540-B5F1-49D0-BD87-7C6E8C2E05B6}" destId="{39FD3735-F623-4D15-86F1-B60C1FBFCCF2}" srcOrd="0" destOrd="0" presId="urn:microsoft.com/office/officeart/2005/8/layout/process2"/>
    <dgm:cxn modelId="{0308C5BC-54B5-4C07-B74F-1E3F5A93A135}" type="presOf" srcId="{CF071327-C878-45B9-ABA5-0D6F2FB786B5}" destId="{627CBE62-7DA9-4398-B8C3-A3E9C2381597}" srcOrd="0" destOrd="0" presId="urn:microsoft.com/office/officeart/2005/8/layout/process2"/>
    <dgm:cxn modelId="{F2A55F86-BDFE-451C-83F9-299AEEBC6E48}" type="presOf" srcId="{01B782DF-2FB4-4BF8-9DFE-6D76D64EC854}" destId="{B0AB09A7-A172-44F3-A8F2-4B1B89128EBE}" srcOrd="0" destOrd="0" presId="urn:microsoft.com/office/officeart/2005/8/layout/process2"/>
    <dgm:cxn modelId="{9B4CA9AF-4065-46BE-A890-11742627488E}" type="presOf" srcId="{831138AC-95DA-4B04-9758-1B342655DBB9}" destId="{AEAB9C1F-11EA-480C-B143-EFB83689BDD4}" srcOrd="0" destOrd="0" presId="urn:microsoft.com/office/officeart/2005/8/layout/process2"/>
    <dgm:cxn modelId="{4C2C008A-2D2E-42D8-BC90-781DF0C9F3C0}" srcId="{538C4540-B5F1-49D0-BD87-7C6E8C2E05B6}" destId="{CF071327-C878-45B9-ABA5-0D6F2FB786B5}" srcOrd="3" destOrd="0" parTransId="{25D735F8-0BB1-4CC7-B008-DE0712ADDFA3}" sibTransId="{DBF534E7-5B6F-43BE-8FB2-BADF9A334380}"/>
    <dgm:cxn modelId="{1B0D6114-7AD1-4289-9B35-95DDABB865B8}" type="presOf" srcId="{8D55DFE1-AA1F-4C55-84BB-ACD175C2B17F}" destId="{69FF1E77-F4A2-4C33-B98C-B17FEC7FFE60}" srcOrd="0" destOrd="0" presId="urn:microsoft.com/office/officeart/2005/8/layout/process2"/>
    <dgm:cxn modelId="{4F88B215-C8FB-4BDD-96D6-F7ED2A7EAAC9}" srcId="{538C4540-B5F1-49D0-BD87-7C6E8C2E05B6}" destId="{8D55DFE1-AA1F-4C55-84BB-ACD175C2B17F}" srcOrd="2" destOrd="0" parTransId="{B621509F-B592-40F9-AB3A-D436CB0EBE45}" sibTransId="{01B782DF-2FB4-4BF8-9DFE-6D76D64EC854}"/>
    <dgm:cxn modelId="{3AFF34AD-8AD2-42A5-89D0-77BD9E62052B}" type="presOf" srcId="{7990DF6F-3A0D-4F51-BCE3-2BC0850E0191}" destId="{FC8D8CC0-5240-41D3-963C-9404C957E4A9}" srcOrd="0" destOrd="0" presId="urn:microsoft.com/office/officeart/2005/8/layout/process2"/>
    <dgm:cxn modelId="{F9214AF4-2EBE-4314-8C3D-B187E4D0E6D6}" type="presOf" srcId="{71D54904-A248-44B0-9D17-96B550E4BF19}" destId="{96C30D40-C5E3-479D-9C7C-91D4CEE40AA0}" srcOrd="1" destOrd="0" presId="urn:microsoft.com/office/officeart/2005/8/layout/process2"/>
    <dgm:cxn modelId="{42BF96E1-F8D2-46BE-9D83-8378BBFD842A}" type="presOf" srcId="{514D9240-650E-4585-9BDD-73F4146D1E51}" destId="{868A84C1-C3DC-4996-A39B-705E183FD095}" srcOrd="0" destOrd="0" presId="urn:microsoft.com/office/officeart/2005/8/layout/process2"/>
    <dgm:cxn modelId="{ED814267-B2C2-40AF-9252-8696206C2F93}" type="presOf" srcId="{3746AB76-D40E-49D7-8F25-EA3102E7DB94}" destId="{8B2A6104-9B01-4C23-A9B1-6AAB7929A191}" srcOrd="0" destOrd="0" presId="urn:microsoft.com/office/officeart/2005/8/layout/process2"/>
    <dgm:cxn modelId="{81F6F170-A125-4CB3-A1EC-4D712649E60D}" srcId="{538C4540-B5F1-49D0-BD87-7C6E8C2E05B6}" destId="{3746AB76-D40E-49D7-8F25-EA3102E7DB94}" srcOrd="1" destOrd="0" parTransId="{9B77F980-41BB-4A00-B15A-4B6A9BB2611F}" sibTransId="{FBD7D98A-5ED2-44E6-9AD9-16DD96B507E6}"/>
    <dgm:cxn modelId="{BCAF5081-E57F-4D31-83F1-DC62EC148F49}" type="presOf" srcId="{44298107-AAC6-43FA-9940-1C9237491FD6}" destId="{C5AE7114-07D6-457C-B704-014328FA6F43}" srcOrd="1" destOrd="0" presId="urn:microsoft.com/office/officeart/2005/8/layout/process2"/>
    <dgm:cxn modelId="{F63EAE5B-F21D-40D5-B652-2588534AFDD2}" type="presOf" srcId="{DBF534E7-5B6F-43BE-8FB2-BADF9A334380}" destId="{1F4CE73B-8A65-4B8B-BC7F-4D2CDBE958AE}" srcOrd="1" destOrd="0" presId="urn:microsoft.com/office/officeart/2005/8/layout/process2"/>
    <dgm:cxn modelId="{CE3DF5F8-4B9B-4F23-9B94-0341935BDF14}" srcId="{538C4540-B5F1-49D0-BD87-7C6E8C2E05B6}" destId="{514D9240-650E-4585-9BDD-73F4146D1E51}" srcOrd="5" destOrd="0" parTransId="{C8941833-EFBF-494D-AB86-DFFA307C0276}" sibTransId="{131E457B-B5B2-4295-A1E1-7621E598E8B4}"/>
    <dgm:cxn modelId="{FE6800FE-6210-441B-B2F1-3AC81573A1A8}" type="presOf" srcId="{DBF534E7-5B6F-43BE-8FB2-BADF9A334380}" destId="{F38A285B-9494-403F-B8A2-F5A20A0CA745}" srcOrd="0" destOrd="0" presId="urn:microsoft.com/office/officeart/2005/8/layout/process2"/>
    <dgm:cxn modelId="{04D57D3A-D1D2-4B6F-BDA3-BAFD85D5E69B}" type="presOf" srcId="{71D54904-A248-44B0-9D17-96B550E4BF19}" destId="{0A693483-ACEB-4E7E-975A-54CC0990B0B0}" srcOrd="0" destOrd="0" presId="urn:microsoft.com/office/officeart/2005/8/layout/process2"/>
    <dgm:cxn modelId="{9C9246E3-AB70-43BE-B750-82EDD32F7775}" type="presParOf" srcId="{39FD3735-F623-4D15-86F1-B60C1FBFCCF2}" destId="{FC8D8CC0-5240-41D3-963C-9404C957E4A9}" srcOrd="0" destOrd="0" presId="urn:microsoft.com/office/officeart/2005/8/layout/process2"/>
    <dgm:cxn modelId="{9F41390A-A121-4B83-9C1D-387C0224188D}" type="presParOf" srcId="{39FD3735-F623-4D15-86F1-B60C1FBFCCF2}" destId="{F0F6DD01-8EED-4C90-912A-459BE3AE5103}" srcOrd="1" destOrd="0" presId="urn:microsoft.com/office/officeart/2005/8/layout/process2"/>
    <dgm:cxn modelId="{6A16549E-8734-4CA3-B004-31D9FD46A50C}" type="presParOf" srcId="{F0F6DD01-8EED-4C90-912A-459BE3AE5103}" destId="{C5AE7114-07D6-457C-B704-014328FA6F43}" srcOrd="0" destOrd="0" presId="urn:microsoft.com/office/officeart/2005/8/layout/process2"/>
    <dgm:cxn modelId="{7F064565-F384-40F4-BD6D-B1A6E957C336}" type="presParOf" srcId="{39FD3735-F623-4D15-86F1-B60C1FBFCCF2}" destId="{8B2A6104-9B01-4C23-A9B1-6AAB7929A191}" srcOrd="2" destOrd="0" presId="urn:microsoft.com/office/officeart/2005/8/layout/process2"/>
    <dgm:cxn modelId="{DC2A5A23-20C9-4DB4-822F-FED4DB155C01}" type="presParOf" srcId="{39FD3735-F623-4D15-86F1-B60C1FBFCCF2}" destId="{C4968A5A-347A-4C07-B833-5966DDC9F205}" srcOrd="3" destOrd="0" presId="urn:microsoft.com/office/officeart/2005/8/layout/process2"/>
    <dgm:cxn modelId="{8479BED0-4BDD-44CF-AF22-1FD57811F88A}" type="presParOf" srcId="{C4968A5A-347A-4C07-B833-5966DDC9F205}" destId="{09221115-797A-4EF7-AA52-A8E169F9B664}" srcOrd="0" destOrd="0" presId="urn:microsoft.com/office/officeart/2005/8/layout/process2"/>
    <dgm:cxn modelId="{87517681-7F5C-448E-B313-C4065D667107}" type="presParOf" srcId="{39FD3735-F623-4D15-86F1-B60C1FBFCCF2}" destId="{69FF1E77-F4A2-4C33-B98C-B17FEC7FFE60}" srcOrd="4" destOrd="0" presId="urn:microsoft.com/office/officeart/2005/8/layout/process2"/>
    <dgm:cxn modelId="{F81F6CF1-78F7-47B7-B90D-8F516A134B88}" type="presParOf" srcId="{39FD3735-F623-4D15-86F1-B60C1FBFCCF2}" destId="{B0AB09A7-A172-44F3-A8F2-4B1B89128EBE}" srcOrd="5" destOrd="0" presId="urn:microsoft.com/office/officeart/2005/8/layout/process2"/>
    <dgm:cxn modelId="{D415A8E1-7E2F-4666-937C-9F8DA4AE327B}" type="presParOf" srcId="{B0AB09A7-A172-44F3-A8F2-4B1B89128EBE}" destId="{0B8F16B2-B1F1-477D-A41B-8E503B97AA3D}" srcOrd="0" destOrd="0" presId="urn:microsoft.com/office/officeart/2005/8/layout/process2"/>
    <dgm:cxn modelId="{428F44CA-C571-432F-BE31-0D1B3FF57C7F}" type="presParOf" srcId="{39FD3735-F623-4D15-86F1-B60C1FBFCCF2}" destId="{627CBE62-7DA9-4398-B8C3-A3E9C2381597}" srcOrd="6" destOrd="0" presId="urn:microsoft.com/office/officeart/2005/8/layout/process2"/>
    <dgm:cxn modelId="{8E7282FE-20B6-4EEC-801F-17BC236B61BC}" type="presParOf" srcId="{39FD3735-F623-4D15-86F1-B60C1FBFCCF2}" destId="{F38A285B-9494-403F-B8A2-F5A20A0CA745}" srcOrd="7" destOrd="0" presId="urn:microsoft.com/office/officeart/2005/8/layout/process2"/>
    <dgm:cxn modelId="{29951B72-55BB-4504-9EA7-4F4CC0126DF7}" type="presParOf" srcId="{F38A285B-9494-403F-B8A2-F5A20A0CA745}" destId="{1F4CE73B-8A65-4B8B-BC7F-4D2CDBE958AE}" srcOrd="0" destOrd="0" presId="urn:microsoft.com/office/officeart/2005/8/layout/process2"/>
    <dgm:cxn modelId="{98F8DDAD-8E21-40A1-B6FB-E05432D32808}" type="presParOf" srcId="{39FD3735-F623-4D15-86F1-B60C1FBFCCF2}" destId="{AEAB9C1F-11EA-480C-B143-EFB83689BDD4}" srcOrd="8" destOrd="0" presId="urn:microsoft.com/office/officeart/2005/8/layout/process2"/>
    <dgm:cxn modelId="{A3F20B11-1242-44CE-B449-F3FDB31A6B46}" type="presParOf" srcId="{39FD3735-F623-4D15-86F1-B60C1FBFCCF2}" destId="{0A693483-ACEB-4E7E-975A-54CC0990B0B0}" srcOrd="9" destOrd="0" presId="urn:microsoft.com/office/officeart/2005/8/layout/process2"/>
    <dgm:cxn modelId="{0331A379-B058-4633-9F4F-3C2F5FD6BC65}" type="presParOf" srcId="{0A693483-ACEB-4E7E-975A-54CC0990B0B0}" destId="{96C30D40-C5E3-479D-9C7C-91D4CEE40AA0}" srcOrd="0" destOrd="0" presId="urn:microsoft.com/office/officeart/2005/8/layout/process2"/>
    <dgm:cxn modelId="{D79DF8D1-61E3-49EB-8327-82A593D4D569}" type="presParOf" srcId="{39FD3735-F623-4D15-86F1-B60C1FBFCCF2}" destId="{868A84C1-C3DC-4996-A39B-705E183FD09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8C4540-B5F1-49D0-BD87-7C6E8C2E05B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990DF6F-3A0D-4F51-BCE3-2BC0850E0191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资深</a:t>
          </a:r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开发专家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4CA7E-8D12-4EB1-9C16-46163DEC3560}" type="parTrans" cxnId="{765196A3-7AA9-4F9B-915A-4F898CC900F7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98107-AAC6-43FA-9940-1C9237491FD6}" type="sibTrans" cxnId="{765196A3-7AA9-4F9B-915A-4F898CC900F7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46AB76-D40E-49D7-8F25-EA3102E7DB9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开发专家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77F980-41BB-4A00-B15A-4B6A9BB2611F}" type="parTrans" cxnId="{81F6F170-A125-4CB3-A1EC-4D712649E60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D7D98A-5ED2-44E6-9AD9-16DD96B507E6}" type="sibTrans" cxnId="{81F6F170-A125-4CB3-A1EC-4D712649E60D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4D9240-650E-4585-9BDD-73F4146D1E51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开发助理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941833-EFBF-494D-AB86-DFFA307C0276}" type="parTrans" cxnId="{CE3DF5F8-4B9B-4F23-9B94-0341935BDF14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1E457B-B5B2-4295-A1E1-7621E598E8B4}" type="sibTrans" cxnId="{CE3DF5F8-4B9B-4F23-9B94-0341935BDF14}">
      <dgm:prSet custT="1"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071327-C878-45B9-ABA5-0D6F2FB786B5}">
      <dgm:prSet custT="1"/>
      <dgm:spPr>
        <a:solidFill>
          <a:schemeClr val="accent2"/>
        </a:solidFill>
      </dgm:spPr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高级</a:t>
          </a:r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D735F8-0BB1-4CC7-B008-DE0712ADDFA3}" type="parTrans" cxnId="{4C2C008A-2D2E-42D8-BC90-781DF0C9F3C0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F534E7-5B6F-43BE-8FB2-BADF9A334380}" type="sibTrans" cxnId="{4C2C008A-2D2E-42D8-BC90-781DF0C9F3C0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55DFE1-AA1F-4C55-84BB-ACD175C2B17F}">
      <dgm:prSet custT="1"/>
      <dgm:spPr>
        <a:solidFill>
          <a:schemeClr val="accent2"/>
        </a:solidFill>
      </dgm:spPr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资深</a:t>
          </a:r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B782DF-2FB4-4BF8-9DFE-6D76D64EC854}" type="sibTrans" cxnId="{4F88B215-C8FB-4BDD-96D6-F7ED2A7EAAC9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21509F-B592-40F9-AB3A-D436CB0EBE45}" type="parTrans" cxnId="{4F88B215-C8FB-4BDD-96D6-F7ED2A7EAAC9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1138AC-95DA-4B04-9758-1B342655DBB9}">
      <dgm:prSet custT="1"/>
      <dgm:spPr>
        <a:solidFill>
          <a:schemeClr val="accent2"/>
        </a:solidFill>
      </dgm:spPr>
      <dgm:t>
        <a:bodyPr/>
        <a:lstStyle/>
        <a:p>
          <a:r>
            <a: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android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开发工程师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FA7DDC-7F38-4429-99B4-075D00BF1F7D}" type="parTrans" cxnId="{2C20E5A8-18E1-466F-BE82-7479AB789CD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D54904-A248-44B0-9D17-96B550E4BF19}" type="sibTrans" cxnId="{2C20E5A8-18E1-466F-BE82-7479AB789CD1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FD3735-F623-4D15-86F1-B60C1FBFCCF2}" type="pres">
      <dgm:prSet presAssocID="{538C4540-B5F1-49D0-BD87-7C6E8C2E05B6}" presName="linearFlow" presStyleCnt="0">
        <dgm:presLayoutVars>
          <dgm:resizeHandles val="exact"/>
        </dgm:presLayoutVars>
      </dgm:prSet>
      <dgm:spPr/>
    </dgm:pt>
    <dgm:pt modelId="{FC8D8CC0-5240-41D3-963C-9404C957E4A9}" type="pres">
      <dgm:prSet presAssocID="{7990DF6F-3A0D-4F51-BCE3-2BC0850E0191}" presName="node" presStyleLbl="node1" presStyleIdx="0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F6DD01-8EED-4C90-912A-459BE3AE5103}" type="pres">
      <dgm:prSet presAssocID="{44298107-AAC6-43FA-9940-1C9237491FD6}" presName="sibTrans" presStyleLbl="sibTrans2D1" presStyleIdx="0" presStyleCnt="5" custAng="10800000"/>
      <dgm:spPr/>
      <dgm:t>
        <a:bodyPr/>
        <a:lstStyle/>
        <a:p>
          <a:endParaRPr lang="zh-CN" altLang="en-US"/>
        </a:p>
      </dgm:t>
    </dgm:pt>
    <dgm:pt modelId="{C5AE7114-07D6-457C-B704-014328FA6F43}" type="pres">
      <dgm:prSet presAssocID="{44298107-AAC6-43FA-9940-1C9237491FD6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8B2A6104-9B01-4C23-A9B1-6AAB7929A191}" type="pres">
      <dgm:prSet presAssocID="{3746AB76-D40E-49D7-8F25-EA3102E7DB94}" presName="node" presStyleLbl="node1" presStyleIdx="1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968A5A-347A-4C07-B833-5966DDC9F205}" type="pres">
      <dgm:prSet presAssocID="{FBD7D98A-5ED2-44E6-9AD9-16DD96B507E6}" presName="sibTrans" presStyleLbl="sibTrans2D1" presStyleIdx="1" presStyleCnt="5" custAng="10800000"/>
      <dgm:spPr/>
      <dgm:t>
        <a:bodyPr/>
        <a:lstStyle/>
        <a:p>
          <a:endParaRPr lang="zh-CN" altLang="en-US"/>
        </a:p>
      </dgm:t>
    </dgm:pt>
    <dgm:pt modelId="{09221115-797A-4EF7-AA52-A8E169F9B664}" type="pres">
      <dgm:prSet presAssocID="{FBD7D98A-5ED2-44E6-9AD9-16DD96B507E6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9FF1E77-F4A2-4C33-B98C-B17FEC7FFE60}" type="pres">
      <dgm:prSet presAssocID="{8D55DFE1-AA1F-4C55-84BB-ACD175C2B17F}" presName="node" presStyleLbl="node1" presStyleIdx="2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AB09A7-A172-44F3-A8F2-4B1B89128EBE}" type="pres">
      <dgm:prSet presAssocID="{01B782DF-2FB4-4BF8-9DFE-6D76D64EC854}" presName="sibTrans" presStyleLbl="sibTrans2D1" presStyleIdx="2" presStyleCnt="5" custAng="10800000"/>
      <dgm:spPr/>
      <dgm:t>
        <a:bodyPr/>
        <a:lstStyle/>
        <a:p>
          <a:endParaRPr lang="zh-CN" altLang="en-US"/>
        </a:p>
      </dgm:t>
    </dgm:pt>
    <dgm:pt modelId="{0B8F16B2-B1F1-477D-A41B-8E503B97AA3D}" type="pres">
      <dgm:prSet presAssocID="{01B782DF-2FB4-4BF8-9DFE-6D76D64EC854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627CBE62-7DA9-4398-B8C3-A3E9C2381597}" type="pres">
      <dgm:prSet presAssocID="{CF071327-C878-45B9-ABA5-0D6F2FB786B5}" presName="node" presStyleLbl="node1" presStyleIdx="3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8A285B-9494-403F-B8A2-F5A20A0CA745}" type="pres">
      <dgm:prSet presAssocID="{DBF534E7-5B6F-43BE-8FB2-BADF9A334380}" presName="sibTrans" presStyleLbl="sibTrans2D1" presStyleIdx="3" presStyleCnt="5" custAng="10800000"/>
      <dgm:spPr/>
      <dgm:t>
        <a:bodyPr/>
        <a:lstStyle/>
        <a:p>
          <a:endParaRPr lang="zh-CN" altLang="en-US"/>
        </a:p>
      </dgm:t>
    </dgm:pt>
    <dgm:pt modelId="{1F4CE73B-8A65-4B8B-BC7F-4D2CDBE958AE}" type="pres">
      <dgm:prSet presAssocID="{DBF534E7-5B6F-43BE-8FB2-BADF9A334380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AEAB9C1F-11EA-480C-B143-EFB83689BDD4}" type="pres">
      <dgm:prSet presAssocID="{831138AC-95DA-4B04-9758-1B342655DBB9}" presName="node" presStyleLbl="node1" presStyleIdx="4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693483-ACEB-4E7E-975A-54CC0990B0B0}" type="pres">
      <dgm:prSet presAssocID="{71D54904-A248-44B0-9D17-96B550E4BF19}" presName="sibTrans" presStyleLbl="sibTrans2D1" presStyleIdx="4" presStyleCnt="5" custAng="10800000"/>
      <dgm:spPr/>
      <dgm:t>
        <a:bodyPr/>
        <a:lstStyle/>
        <a:p>
          <a:endParaRPr lang="zh-CN" altLang="en-US"/>
        </a:p>
      </dgm:t>
    </dgm:pt>
    <dgm:pt modelId="{96C30D40-C5E3-479D-9C7C-91D4CEE40AA0}" type="pres">
      <dgm:prSet presAssocID="{71D54904-A248-44B0-9D17-96B550E4BF19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868A84C1-C3DC-4996-A39B-705E183FD095}" type="pres">
      <dgm:prSet presAssocID="{514D9240-650E-4585-9BDD-73F4146D1E51}" presName="node" presStyleLbl="node1" presStyleIdx="5" presStyleCnt="6" custScaleX="1689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E0CCDB1-F407-4E12-A361-530A01FE4B4F}" type="presOf" srcId="{538C4540-B5F1-49D0-BD87-7C6E8C2E05B6}" destId="{39FD3735-F623-4D15-86F1-B60C1FBFCCF2}" srcOrd="0" destOrd="0" presId="urn:microsoft.com/office/officeart/2005/8/layout/process2"/>
    <dgm:cxn modelId="{73715642-2C47-4B3A-B823-55B2AB0F6274}" type="presOf" srcId="{FBD7D98A-5ED2-44E6-9AD9-16DD96B507E6}" destId="{C4968A5A-347A-4C07-B833-5966DDC9F205}" srcOrd="0" destOrd="0" presId="urn:microsoft.com/office/officeart/2005/8/layout/process2"/>
    <dgm:cxn modelId="{52534E43-2175-4ECE-9562-6E4CF42D59E1}" type="presOf" srcId="{FBD7D98A-5ED2-44E6-9AD9-16DD96B507E6}" destId="{09221115-797A-4EF7-AA52-A8E169F9B664}" srcOrd="1" destOrd="0" presId="urn:microsoft.com/office/officeart/2005/8/layout/process2"/>
    <dgm:cxn modelId="{2C20E5A8-18E1-466F-BE82-7479AB789CD1}" srcId="{538C4540-B5F1-49D0-BD87-7C6E8C2E05B6}" destId="{831138AC-95DA-4B04-9758-1B342655DBB9}" srcOrd="4" destOrd="0" parTransId="{A9FA7DDC-7F38-4429-99B4-075D00BF1F7D}" sibTransId="{71D54904-A248-44B0-9D17-96B550E4BF19}"/>
    <dgm:cxn modelId="{765196A3-7AA9-4F9B-915A-4F898CC900F7}" srcId="{538C4540-B5F1-49D0-BD87-7C6E8C2E05B6}" destId="{7990DF6F-3A0D-4F51-BCE3-2BC0850E0191}" srcOrd="0" destOrd="0" parTransId="{CA84CA7E-8D12-4EB1-9C16-46163DEC3560}" sibTransId="{44298107-AAC6-43FA-9940-1C9237491FD6}"/>
    <dgm:cxn modelId="{050A655D-40BB-4D9E-BD99-9CF0FFEA5B80}" type="presOf" srcId="{3746AB76-D40E-49D7-8F25-EA3102E7DB94}" destId="{8B2A6104-9B01-4C23-A9B1-6AAB7929A191}" srcOrd="0" destOrd="0" presId="urn:microsoft.com/office/officeart/2005/8/layout/process2"/>
    <dgm:cxn modelId="{AD201B82-F0B4-495C-87E2-BF57DBA75EEF}" type="presOf" srcId="{831138AC-95DA-4B04-9758-1B342655DBB9}" destId="{AEAB9C1F-11EA-480C-B143-EFB83689BDD4}" srcOrd="0" destOrd="0" presId="urn:microsoft.com/office/officeart/2005/8/layout/process2"/>
    <dgm:cxn modelId="{940E2912-5517-48E0-BDD5-ABF3B038BC28}" type="presOf" srcId="{71D54904-A248-44B0-9D17-96B550E4BF19}" destId="{0A693483-ACEB-4E7E-975A-54CC0990B0B0}" srcOrd="0" destOrd="0" presId="urn:microsoft.com/office/officeart/2005/8/layout/process2"/>
    <dgm:cxn modelId="{3FAD33DC-66F7-4DD7-8B55-AA882C3A0B7E}" type="presOf" srcId="{8D55DFE1-AA1F-4C55-84BB-ACD175C2B17F}" destId="{69FF1E77-F4A2-4C33-B98C-B17FEC7FFE60}" srcOrd="0" destOrd="0" presId="urn:microsoft.com/office/officeart/2005/8/layout/process2"/>
    <dgm:cxn modelId="{4C2C008A-2D2E-42D8-BC90-781DF0C9F3C0}" srcId="{538C4540-B5F1-49D0-BD87-7C6E8C2E05B6}" destId="{CF071327-C878-45B9-ABA5-0D6F2FB786B5}" srcOrd="3" destOrd="0" parTransId="{25D735F8-0BB1-4CC7-B008-DE0712ADDFA3}" sibTransId="{DBF534E7-5B6F-43BE-8FB2-BADF9A334380}"/>
    <dgm:cxn modelId="{4F88B215-C8FB-4BDD-96D6-F7ED2A7EAAC9}" srcId="{538C4540-B5F1-49D0-BD87-7C6E8C2E05B6}" destId="{8D55DFE1-AA1F-4C55-84BB-ACD175C2B17F}" srcOrd="2" destOrd="0" parTransId="{B621509F-B592-40F9-AB3A-D436CB0EBE45}" sibTransId="{01B782DF-2FB4-4BF8-9DFE-6D76D64EC854}"/>
    <dgm:cxn modelId="{564ADF80-B626-4003-8DEA-1C1C3AFDC602}" type="presOf" srcId="{01B782DF-2FB4-4BF8-9DFE-6D76D64EC854}" destId="{0B8F16B2-B1F1-477D-A41B-8E503B97AA3D}" srcOrd="1" destOrd="0" presId="urn:microsoft.com/office/officeart/2005/8/layout/process2"/>
    <dgm:cxn modelId="{DC083B75-92AA-4D3C-BF13-27AADC8115B0}" type="presOf" srcId="{DBF534E7-5B6F-43BE-8FB2-BADF9A334380}" destId="{F38A285B-9494-403F-B8A2-F5A20A0CA745}" srcOrd="0" destOrd="0" presId="urn:microsoft.com/office/officeart/2005/8/layout/process2"/>
    <dgm:cxn modelId="{640ECA5B-95F7-4EAD-91C4-4C7F53494F4F}" type="presOf" srcId="{7990DF6F-3A0D-4F51-BCE3-2BC0850E0191}" destId="{FC8D8CC0-5240-41D3-963C-9404C957E4A9}" srcOrd="0" destOrd="0" presId="urn:microsoft.com/office/officeart/2005/8/layout/process2"/>
    <dgm:cxn modelId="{6BA7A604-1774-4088-8E7E-A14295678BA1}" type="presOf" srcId="{CF071327-C878-45B9-ABA5-0D6F2FB786B5}" destId="{627CBE62-7DA9-4398-B8C3-A3E9C2381597}" srcOrd="0" destOrd="0" presId="urn:microsoft.com/office/officeart/2005/8/layout/process2"/>
    <dgm:cxn modelId="{862E5D15-ECC5-431C-8015-408D816025A7}" type="presOf" srcId="{01B782DF-2FB4-4BF8-9DFE-6D76D64EC854}" destId="{B0AB09A7-A172-44F3-A8F2-4B1B89128EBE}" srcOrd="0" destOrd="0" presId="urn:microsoft.com/office/officeart/2005/8/layout/process2"/>
    <dgm:cxn modelId="{A5C1740B-624D-4F9E-8B70-243FDE9708C8}" type="presOf" srcId="{71D54904-A248-44B0-9D17-96B550E4BF19}" destId="{96C30D40-C5E3-479D-9C7C-91D4CEE40AA0}" srcOrd="1" destOrd="0" presId="urn:microsoft.com/office/officeart/2005/8/layout/process2"/>
    <dgm:cxn modelId="{6EC02D92-172D-47A5-AD0B-10233E1BD9B4}" type="presOf" srcId="{44298107-AAC6-43FA-9940-1C9237491FD6}" destId="{F0F6DD01-8EED-4C90-912A-459BE3AE5103}" srcOrd="0" destOrd="0" presId="urn:microsoft.com/office/officeart/2005/8/layout/process2"/>
    <dgm:cxn modelId="{924724C9-52AA-43A4-857E-82864DF6E08D}" type="presOf" srcId="{DBF534E7-5B6F-43BE-8FB2-BADF9A334380}" destId="{1F4CE73B-8A65-4B8B-BC7F-4D2CDBE958AE}" srcOrd="1" destOrd="0" presId="urn:microsoft.com/office/officeart/2005/8/layout/process2"/>
    <dgm:cxn modelId="{827F2960-819D-4E58-B644-97123AD7842D}" type="presOf" srcId="{514D9240-650E-4585-9BDD-73F4146D1E51}" destId="{868A84C1-C3DC-4996-A39B-705E183FD095}" srcOrd="0" destOrd="0" presId="urn:microsoft.com/office/officeart/2005/8/layout/process2"/>
    <dgm:cxn modelId="{81F6F170-A125-4CB3-A1EC-4D712649E60D}" srcId="{538C4540-B5F1-49D0-BD87-7C6E8C2E05B6}" destId="{3746AB76-D40E-49D7-8F25-EA3102E7DB94}" srcOrd="1" destOrd="0" parTransId="{9B77F980-41BB-4A00-B15A-4B6A9BB2611F}" sibTransId="{FBD7D98A-5ED2-44E6-9AD9-16DD96B507E6}"/>
    <dgm:cxn modelId="{FC74E6BC-4EC4-4B4C-BC6F-E22F1BE87D9D}" type="presOf" srcId="{44298107-AAC6-43FA-9940-1C9237491FD6}" destId="{C5AE7114-07D6-457C-B704-014328FA6F43}" srcOrd="1" destOrd="0" presId="urn:microsoft.com/office/officeart/2005/8/layout/process2"/>
    <dgm:cxn modelId="{CE3DF5F8-4B9B-4F23-9B94-0341935BDF14}" srcId="{538C4540-B5F1-49D0-BD87-7C6E8C2E05B6}" destId="{514D9240-650E-4585-9BDD-73F4146D1E51}" srcOrd="5" destOrd="0" parTransId="{C8941833-EFBF-494D-AB86-DFFA307C0276}" sibTransId="{131E457B-B5B2-4295-A1E1-7621E598E8B4}"/>
    <dgm:cxn modelId="{6ECAE1A8-FE87-485B-BD4F-38CDDE016E03}" type="presParOf" srcId="{39FD3735-F623-4D15-86F1-B60C1FBFCCF2}" destId="{FC8D8CC0-5240-41D3-963C-9404C957E4A9}" srcOrd="0" destOrd="0" presId="urn:microsoft.com/office/officeart/2005/8/layout/process2"/>
    <dgm:cxn modelId="{3BCA6BE6-3D5A-426B-956B-663F35E35A25}" type="presParOf" srcId="{39FD3735-F623-4D15-86F1-B60C1FBFCCF2}" destId="{F0F6DD01-8EED-4C90-912A-459BE3AE5103}" srcOrd="1" destOrd="0" presId="urn:microsoft.com/office/officeart/2005/8/layout/process2"/>
    <dgm:cxn modelId="{003FECD5-6A7B-402C-9CDF-E01E56E4CD3F}" type="presParOf" srcId="{F0F6DD01-8EED-4C90-912A-459BE3AE5103}" destId="{C5AE7114-07D6-457C-B704-014328FA6F43}" srcOrd="0" destOrd="0" presId="urn:microsoft.com/office/officeart/2005/8/layout/process2"/>
    <dgm:cxn modelId="{FFAD21A1-224D-481A-9EFB-29AA772FB640}" type="presParOf" srcId="{39FD3735-F623-4D15-86F1-B60C1FBFCCF2}" destId="{8B2A6104-9B01-4C23-A9B1-6AAB7929A191}" srcOrd="2" destOrd="0" presId="urn:microsoft.com/office/officeart/2005/8/layout/process2"/>
    <dgm:cxn modelId="{1DF723CC-AC28-474F-9C68-CAF0CE3F115B}" type="presParOf" srcId="{39FD3735-F623-4D15-86F1-B60C1FBFCCF2}" destId="{C4968A5A-347A-4C07-B833-5966DDC9F205}" srcOrd="3" destOrd="0" presId="urn:microsoft.com/office/officeart/2005/8/layout/process2"/>
    <dgm:cxn modelId="{16B52FBB-2275-4A57-85A6-11EEC2D4053B}" type="presParOf" srcId="{C4968A5A-347A-4C07-B833-5966DDC9F205}" destId="{09221115-797A-4EF7-AA52-A8E169F9B664}" srcOrd="0" destOrd="0" presId="urn:microsoft.com/office/officeart/2005/8/layout/process2"/>
    <dgm:cxn modelId="{F4039D2A-8139-4E4A-830D-8D22B4D81A58}" type="presParOf" srcId="{39FD3735-F623-4D15-86F1-B60C1FBFCCF2}" destId="{69FF1E77-F4A2-4C33-B98C-B17FEC7FFE60}" srcOrd="4" destOrd="0" presId="urn:microsoft.com/office/officeart/2005/8/layout/process2"/>
    <dgm:cxn modelId="{44CB1567-E838-4C69-91E8-A5E43BAD75AF}" type="presParOf" srcId="{39FD3735-F623-4D15-86F1-B60C1FBFCCF2}" destId="{B0AB09A7-A172-44F3-A8F2-4B1B89128EBE}" srcOrd="5" destOrd="0" presId="urn:microsoft.com/office/officeart/2005/8/layout/process2"/>
    <dgm:cxn modelId="{25B3CE09-9BB3-4381-AF7A-32006EC6F367}" type="presParOf" srcId="{B0AB09A7-A172-44F3-A8F2-4B1B89128EBE}" destId="{0B8F16B2-B1F1-477D-A41B-8E503B97AA3D}" srcOrd="0" destOrd="0" presId="urn:microsoft.com/office/officeart/2005/8/layout/process2"/>
    <dgm:cxn modelId="{651DAD41-A454-4E11-AA7F-B0F4834AE629}" type="presParOf" srcId="{39FD3735-F623-4D15-86F1-B60C1FBFCCF2}" destId="{627CBE62-7DA9-4398-B8C3-A3E9C2381597}" srcOrd="6" destOrd="0" presId="urn:microsoft.com/office/officeart/2005/8/layout/process2"/>
    <dgm:cxn modelId="{DC6371B5-B3E9-40E0-A58C-C205C79FB50B}" type="presParOf" srcId="{39FD3735-F623-4D15-86F1-B60C1FBFCCF2}" destId="{F38A285B-9494-403F-B8A2-F5A20A0CA745}" srcOrd="7" destOrd="0" presId="urn:microsoft.com/office/officeart/2005/8/layout/process2"/>
    <dgm:cxn modelId="{18AA93F0-CD44-4ECA-AE11-0E9CF4AFFB75}" type="presParOf" srcId="{F38A285B-9494-403F-B8A2-F5A20A0CA745}" destId="{1F4CE73B-8A65-4B8B-BC7F-4D2CDBE958AE}" srcOrd="0" destOrd="0" presId="urn:microsoft.com/office/officeart/2005/8/layout/process2"/>
    <dgm:cxn modelId="{C717A4DB-8434-4A4E-9A51-82152DEC4CB7}" type="presParOf" srcId="{39FD3735-F623-4D15-86F1-B60C1FBFCCF2}" destId="{AEAB9C1F-11EA-480C-B143-EFB83689BDD4}" srcOrd="8" destOrd="0" presId="urn:microsoft.com/office/officeart/2005/8/layout/process2"/>
    <dgm:cxn modelId="{885A63BF-167B-45EB-BB3B-2DFE197F37EC}" type="presParOf" srcId="{39FD3735-F623-4D15-86F1-B60C1FBFCCF2}" destId="{0A693483-ACEB-4E7E-975A-54CC0990B0B0}" srcOrd="9" destOrd="0" presId="urn:microsoft.com/office/officeart/2005/8/layout/process2"/>
    <dgm:cxn modelId="{F1141C04-279C-4DC0-AE8B-8AC10263654C}" type="presParOf" srcId="{0A693483-ACEB-4E7E-975A-54CC0990B0B0}" destId="{96C30D40-C5E3-479D-9C7C-91D4CEE40AA0}" srcOrd="0" destOrd="0" presId="urn:microsoft.com/office/officeart/2005/8/layout/process2"/>
    <dgm:cxn modelId="{DB2D32F3-473C-42FB-A6E4-B5E169B59F65}" type="presParOf" srcId="{39FD3735-F623-4D15-86F1-B60C1FBFCCF2}" destId="{868A84C1-C3DC-4996-A39B-705E183FD095}" srcOrd="10" destOrd="0" presId="urn:microsoft.com/office/officeart/2005/8/layout/process2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B5A7F-EB70-41EA-930C-CA8704C692FB}">
      <dsp:nvSpPr>
        <dsp:cNvPr id="0" name=""/>
        <dsp:cNvSpPr/>
      </dsp:nvSpPr>
      <dsp:spPr>
        <a:xfrm rot="5400000">
          <a:off x="3032464" y="1633259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0C02B-C956-4098-A21A-DC6F4DA72298}">
      <dsp:nvSpPr>
        <dsp:cNvPr id="0" name=""/>
        <dsp:cNvSpPr/>
      </dsp:nvSpPr>
      <dsp:spPr>
        <a:xfrm>
          <a:off x="2849445" y="2178368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P1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2849445" y="2178368"/>
        <a:ext cx="1647095" cy="1443776"/>
      </dsp:txXfrm>
    </dsp:sp>
    <dsp:sp modelId="{B32F02E4-8CF5-44F5-868D-4C3D5EA22AF9}">
      <dsp:nvSpPr>
        <dsp:cNvPr id="0" name=""/>
        <dsp:cNvSpPr/>
      </dsp:nvSpPr>
      <dsp:spPr>
        <a:xfrm>
          <a:off x="4185768" y="1498943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C263A-C7FC-4561-A8B0-11424021EB62}">
      <dsp:nvSpPr>
        <dsp:cNvPr id="0" name=""/>
        <dsp:cNvSpPr/>
      </dsp:nvSpPr>
      <dsp:spPr>
        <a:xfrm rot="5400000">
          <a:off x="5048832" y="1134307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AF56C-874E-4B65-B267-F0C89DE50C3F}">
      <dsp:nvSpPr>
        <dsp:cNvPr id="0" name=""/>
        <dsp:cNvSpPr/>
      </dsp:nvSpPr>
      <dsp:spPr>
        <a:xfrm>
          <a:off x="4865812" y="1679415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P2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4865812" y="1679415"/>
        <a:ext cx="1647095" cy="1443776"/>
      </dsp:txXfrm>
    </dsp:sp>
    <dsp:sp modelId="{C7F6CD1B-A56F-4FC6-A11B-046C7594B846}">
      <dsp:nvSpPr>
        <dsp:cNvPr id="0" name=""/>
        <dsp:cNvSpPr/>
      </dsp:nvSpPr>
      <dsp:spPr>
        <a:xfrm>
          <a:off x="6202135" y="999991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93A76-2F1E-481F-8E53-64B30D7BE79A}">
      <dsp:nvSpPr>
        <dsp:cNvPr id="0" name=""/>
        <dsp:cNvSpPr/>
      </dsp:nvSpPr>
      <dsp:spPr>
        <a:xfrm rot="5400000">
          <a:off x="7065199" y="635355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379B-B518-4E55-A0D4-B4EE18808539}">
      <dsp:nvSpPr>
        <dsp:cNvPr id="0" name=""/>
        <dsp:cNvSpPr/>
      </dsp:nvSpPr>
      <dsp:spPr>
        <a:xfrm>
          <a:off x="6882179" y="1180463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P3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6882179" y="1180463"/>
        <a:ext cx="1647095" cy="1443776"/>
      </dsp:txXfrm>
    </dsp:sp>
    <dsp:sp modelId="{93324916-FA0C-4F30-8140-07415EA461F9}">
      <dsp:nvSpPr>
        <dsp:cNvPr id="0" name=""/>
        <dsp:cNvSpPr/>
      </dsp:nvSpPr>
      <dsp:spPr>
        <a:xfrm>
          <a:off x="8218502" y="501039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BE988-3EDA-4CD2-8BA6-C9B07185276A}">
      <dsp:nvSpPr>
        <dsp:cNvPr id="0" name=""/>
        <dsp:cNvSpPr/>
      </dsp:nvSpPr>
      <dsp:spPr>
        <a:xfrm rot="5400000">
          <a:off x="9081566" y="136403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35E80-BEE8-4D00-8CEE-5B7F80AC2737}">
      <dsp:nvSpPr>
        <dsp:cNvPr id="0" name=""/>
        <dsp:cNvSpPr/>
      </dsp:nvSpPr>
      <dsp:spPr>
        <a:xfrm>
          <a:off x="8898546" y="681511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P4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8898546" y="681511"/>
        <a:ext cx="1647095" cy="1443776"/>
      </dsp:txXfrm>
    </dsp:sp>
    <dsp:sp modelId="{528E0436-224D-4C85-9932-25ED0E4B3E6F}">
      <dsp:nvSpPr>
        <dsp:cNvPr id="0" name=""/>
        <dsp:cNvSpPr/>
      </dsp:nvSpPr>
      <dsp:spPr>
        <a:xfrm>
          <a:off x="10234869" y="2087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20B56-7E48-4FDF-B413-1A10E34C3CF0}">
      <dsp:nvSpPr>
        <dsp:cNvPr id="0" name=""/>
        <dsp:cNvSpPr/>
      </dsp:nvSpPr>
      <dsp:spPr>
        <a:xfrm rot="5400000">
          <a:off x="11097933" y="-362548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3A45-FC2F-4059-858E-98C9FCF08FD9}">
      <dsp:nvSpPr>
        <dsp:cNvPr id="0" name=""/>
        <dsp:cNvSpPr/>
      </dsp:nvSpPr>
      <dsp:spPr>
        <a:xfrm>
          <a:off x="10914913" y="182559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P5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10914913" y="182559"/>
        <a:ext cx="1647095" cy="1443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B5A7F-EB70-41EA-930C-CA8704C692FB}">
      <dsp:nvSpPr>
        <dsp:cNvPr id="0" name=""/>
        <dsp:cNvSpPr/>
      </dsp:nvSpPr>
      <dsp:spPr>
        <a:xfrm rot="5400000">
          <a:off x="3032464" y="1633259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0C02B-C956-4098-A21A-DC6F4DA72298}">
      <dsp:nvSpPr>
        <dsp:cNvPr id="0" name=""/>
        <dsp:cNvSpPr/>
      </dsp:nvSpPr>
      <dsp:spPr>
        <a:xfrm>
          <a:off x="2849445" y="2178368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P1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2849445" y="2178368"/>
        <a:ext cx="1647095" cy="1443776"/>
      </dsp:txXfrm>
    </dsp:sp>
    <dsp:sp modelId="{B32F02E4-8CF5-44F5-868D-4C3D5EA22AF9}">
      <dsp:nvSpPr>
        <dsp:cNvPr id="0" name=""/>
        <dsp:cNvSpPr/>
      </dsp:nvSpPr>
      <dsp:spPr>
        <a:xfrm>
          <a:off x="4185768" y="1498943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C263A-C7FC-4561-A8B0-11424021EB62}">
      <dsp:nvSpPr>
        <dsp:cNvPr id="0" name=""/>
        <dsp:cNvSpPr/>
      </dsp:nvSpPr>
      <dsp:spPr>
        <a:xfrm rot="5400000">
          <a:off x="5048832" y="1134307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AF56C-874E-4B65-B267-F0C89DE50C3F}">
      <dsp:nvSpPr>
        <dsp:cNvPr id="0" name=""/>
        <dsp:cNvSpPr/>
      </dsp:nvSpPr>
      <dsp:spPr>
        <a:xfrm>
          <a:off x="4865812" y="1679415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P2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4865812" y="1679415"/>
        <a:ext cx="1647095" cy="1443776"/>
      </dsp:txXfrm>
    </dsp:sp>
    <dsp:sp modelId="{C7F6CD1B-A56F-4FC6-A11B-046C7594B846}">
      <dsp:nvSpPr>
        <dsp:cNvPr id="0" name=""/>
        <dsp:cNvSpPr/>
      </dsp:nvSpPr>
      <dsp:spPr>
        <a:xfrm>
          <a:off x="6202135" y="999991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93A76-2F1E-481F-8E53-64B30D7BE79A}">
      <dsp:nvSpPr>
        <dsp:cNvPr id="0" name=""/>
        <dsp:cNvSpPr/>
      </dsp:nvSpPr>
      <dsp:spPr>
        <a:xfrm rot="5400000">
          <a:off x="7065199" y="635355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379B-B518-4E55-A0D4-B4EE18808539}">
      <dsp:nvSpPr>
        <dsp:cNvPr id="0" name=""/>
        <dsp:cNvSpPr/>
      </dsp:nvSpPr>
      <dsp:spPr>
        <a:xfrm>
          <a:off x="6882179" y="1180463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P3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6882179" y="1180463"/>
        <a:ext cx="1647095" cy="1443776"/>
      </dsp:txXfrm>
    </dsp:sp>
    <dsp:sp modelId="{93324916-FA0C-4F30-8140-07415EA461F9}">
      <dsp:nvSpPr>
        <dsp:cNvPr id="0" name=""/>
        <dsp:cNvSpPr/>
      </dsp:nvSpPr>
      <dsp:spPr>
        <a:xfrm>
          <a:off x="8218502" y="501039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BE988-3EDA-4CD2-8BA6-C9B07185276A}">
      <dsp:nvSpPr>
        <dsp:cNvPr id="0" name=""/>
        <dsp:cNvSpPr/>
      </dsp:nvSpPr>
      <dsp:spPr>
        <a:xfrm rot="5400000">
          <a:off x="9081566" y="136403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35E80-BEE8-4D00-8CEE-5B7F80AC2737}">
      <dsp:nvSpPr>
        <dsp:cNvPr id="0" name=""/>
        <dsp:cNvSpPr/>
      </dsp:nvSpPr>
      <dsp:spPr>
        <a:xfrm>
          <a:off x="8898546" y="681511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P4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8898546" y="681511"/>
        <a:ext cx="1647095" cy="1443776"/>
      </dsp:txXfrm>
    </dsp:sp>
    <dsp:sp modelId="{528E0436-224D-4C85-9932-25ED0E4B3E6F}">
      <dsp:nvSpPr>
        <dsp:cNvPr id="0" name=""/>
        <dsp:cNvSpPr/>
      </dsp:nvSpPr>
      <dsp:spPr>
        <a:xfrm>
          <a:off x="10234869" y="2087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20B56-7E48-4FDF-B413-1A10E34C3CF0}">
      <dsp:nvSpPr>
        <dsp:cNvPr id="0" name=""/>
        <dsp:cNvSpPr/>
      </dsp:nvSpPr>
      <dsp:spPr>
        <a:xfrm rot="5400000">
          <a:off x="11097933" y="-362548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3A45-FC2F-4059-858E-98C9FCF08FD9}">
      <dsp:nvSpPr>
        <dsp:cNvPr id="0" name=""/>
        <dsp:cNvSpPr/>
      </dsp:nvSpPr>
      <dsp:spPr>
        <a:xfrm>
          <a:off x="10914913" y="182559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P5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10914913" y="182559"/>
        <a:ext cx="1647095" cy="1443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B5A7F-EB70-41EA-930C-CA8704C692FB}">
      <dsp:nvSpPr>
        <dsp:cNvPr id="0" name=""/>
        <dsp:cNvSpPr/>
      </dsp:nvSpPr>
      <dsp:spPr>
        <a:xfrm rot="5400000">
          <a:off x="3032464" y="1633259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0C02B-C956-4098-A21A-DC6F4DA72298}">
      <dsp:nvSpPr>
        <dsp:cNvPr id="0" name=""/>
        <dsp:cNvSpPr/>
      </dsp:nvSpPr>
      <dsp:spPr>
        <a:xfrm>
          <a:off x="2849445" y="2178368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P1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2849445" y="2178368"/>
        <a:ext cx="1647095" cy="1443776"/>
      </dsp:txXfrm>
    </dsp:sp>
    <dsp:sp modelId="{B32F02E4-8CF5-44F5-868D-4C3D5EA22AF9}">
      <dsp:nvSpPr>
        <dsp:cNvPr id="0" name=""/>
        <dsp:cNvSpPr/>
      </dsp:nvSpPr>
      <dsp:spPr>
        <a:xfrm>
          <a:off x="4185768" y="1498943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C263A-C7FC-4561-A8B0-11424021EB62}">
      <dsp:nvSpPr>
        <dsp:cNvPr id="0" name=""/>
        <dsp:cNvSpPr/>
      </dsp:nvSpPr>
      <dsp:spPr>
        <a:xfrm rot="5400000">
          <a:off x="5048832" y="1134307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AF56C-874E-4B65-B267-F0C89DE50C3F}">
      <dsp:nvSpPr>
        <dsp:cNvPr id="0" name=""/>
        <dsp:cNvSpPr/>
      </dsp:nvSpPr>
      <dsp:spPr>
        <a:xfrm>
          <a:off x="4865812" y="1679415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P2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4865812" y="1679415"/>
        <a:ext cx="1647095" cy="1443776"/>
      </dsp:txXfrm>
    </dsp:sp>
    <dsp:sp modelId="{C7F6CD1B-A56F-4FC6-A11B-046C7594B846}">
      <dsp:nvSpPr>
        <dsp:cNvPr id="0" name=""/>
        <dsp:cNvSpPr/>
      </dsp:nvSpPr>
      <dsp:spPr>
        <a:xfrm>
          <a:off x="6202135" y="999991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93A76-2F1E-481F-8E53-64B30D7BE79A}">
      <dsp:nvSpPr>
        <dsp:cNvPr id="0" name=""/>
        <dsp:cNvSpPr/>
      </dsp:nvSpPr>
      <dsp:spPr>
        <a:xfrm rot="5400000">
          <a:off x="7065199" y="635355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379B-B518-4E55-A0D4-B4EE18808539}">
      <dsp:nvSpPr>
        <dsp:cNvPr id="0" name=""/>
        <dsp:cNvSpPr/>
      </dsp:nvSpPr>
      <dsp:spPr>
        <a:xfrm>
          <a:off x="6882179" y="1180463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P3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6882179" y="1180463"/>
        <a:ext cx="1647095" cy="1443776"/>
      </dsp:txXfrm>
    </dsp:sp>
    <dsp:sp modelId="{93324916-FA0C-4F30-8140-07415EA461F9}">
      <dsp:nvSpPr>
        <dsp:cNvPr id="0" name=""/>
        <dsp:cNvSpPr/>
      </dsp:nvSpPr>
      <dsp:spPr>
        <a:xfrm>
          <a:off x="8218502" y="501039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BE988-3EDA-4CD2-8BA6-C9B07185276A}">
      <dsp:nvSpPr>
        <dsp:cNvPr id="0" name=""/>
        <dsp:cNvSpPr/>
      </dsp:nvSpPr>
      <dsp:spPr>
        <a:xfrm rot="5400000">
          <a:off x="9081566" y="136403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35E80-BEE8-4D00-8CEE-5B7F80AC2737}">
      <dsp:nvSpPr>
        <dsp:cNvPr id="0" name=""/>
        <dsp:cNvSpPr/>
      </dsp:nvSpPr>
      <dsp:spPr>
        <a:xfrm>
          <a:off x="8898546" y="681511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P4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8898546" y="681511"/>
        <a:ext cx="1647095" cy="1443776"/>
      </dsp:txXfrm>
    </dsp:sp>
    <dsp:sp modelId="{528E0436-224D-4C85-9932-25ED0E4B3E6F}">
      <dsp:nvSpPr>
        <dsp:cNvPr id="0" name=""/>
        <dsp:cNvSpPr/>
      </dsp:nvSpPr>
      <dsp:spPr>
        <a:xfrm>
          <a:off x="10234869" y="2087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20B56-7E48-4FDF-B413-1A10E34C3CF0}">
      <dsp:nvSpPr>
        <dsp:cNvPr id="0" name=""/>
        <dsp:cNvSpPr/>
      </dsp:nvSpPr>
      <dsp:spPr>
        <a:xfrm rot="5400000">
          <a:off x="11097933" y="-362548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3A45-FC2F-4059-858E-98C9FCF08FD9}">
      <dsp:nvSpPr>
        <dsp:cNvPr id="0" name=""/>
        <dsp:cNvSpPr/>
      </dsp:nvSpPr>
      <dsp:spPr>
        <a:xfrm>
          <a:off x="10914913" y="182559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P5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10914913" y="182559"/>
        <a:ext cx="1647095" cy="1443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B5A7F-EB70-41EA-930C-CA8704C692FB}">
      <dsp:nvSpPr>
        <dsp:cNvPr id="0" name=""/>
        <dsp:cNvSpPr/>
      </dsp:nvSpPr>
      <dsp:spPr>
        <a:xfrm rot="5400000">
          <a:off x="3032464" y="1633259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0C02B-C956-4098-A21A-DC6F4DA72298}">
      <dsp:nvSpPr>
        <dsp:cNvPr id="0" name=""/>
        <dsp:cNvSpPr/>
      </dsp:nvSpPr>
      <dsp:spPr>
        <a:xfrm>
          <a:off x="2849445" y="2178368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P1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2849445" y="2178368"/>
        <a:ext cx="1647095" cy="1443776"/>
      </dsp:txXfrm>
    </dsp:sp>
    <dsp:sp modelId="{B32F02E4-8CF5-44F5-868D-4C3D5EA22AF9}">
      <dsp:nvSpPr>
        <dsp:cNvPr id="0" name=""/>
        <dsp:cNvSpPr/>
      </dsp:nvSpPr>
      <dsp:spPr>
        <a:xfrm>
          <a:off x="4185768" y="1498943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C263A-C7FC-4561-A8B0-11424021EB62}">
      <dsp:nvSpPr>
        <dsp:cNvPr id="0" name=""/>
        <dsp:cNvSpPr/>
      </dsp:nvSpPr>
      <dsp:spPr>
        <a:xfrm rot="5400000">
          <a:off x="5048832" y="1134307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AF56C-874E-4B65-B267-F0C89DE50C3F}">
      <dsp:nvSpPr>
        <dsp:cNvPr id="0" name=""/>
        <dsp:cNvSpPr/>
      </dsp:nvSpPr>
      <dsp:spPr>
        <a:xfrm>
          <a:off x="4865812" y="1679415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P2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4865812" y="1679415"/>
        <a:ext cx="1647095" cy="1443776"/>
      </dsp:txXfrm>
    </dsp:sp>
    <dsp:sp modelId="{C7F6CD1B-A56F-4FC6-A11B-046C7594B846}">
      <dsp:nvSpPr>
        <dsp:cNvPr id="0" name=""/>
        <dsp:cNvSpPr/>
      </dsp:nvSpPr>
      <dsp:spPr>
        <a:xfrm>
          <a:off x="6202135" y="999991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93A76-2F1E-481F-8E53-64B30D7BE79A}">
      <dsp:nvSpPr>
        <dsp:cNvPr id="0" name=""/>
        <dsp:cNvSpPr/>
      </dsp:nvSpPr>
      <dsp:spPr>
        <a:xfrm rot="5400000">
          <a:off x="7065199" y="635355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9379B-B518-4E55-A0D4-B4EE18808539}">
      <dsp:nvSpPr>
        <dsp:cNvPr id="0" name=""/>
        <dsp:cNvSpPr/>
      </dsp:nvSpPr>
      <dsp:spPr>
        <a:xfrm>
          <a:off x="6882179" y="1180463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P3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6882179" y="1180463"/>
        <a:ext cx="1647095" cy="1443776"/>
      </dsp:txXfrm>
    </dsp:sp>
    <dsp:sp modelId="{93324916-FA0C-4F30-8140-07415EA461F9}">
      <dsp:nvSpPr>
        <dsp:cNvPr id="0" name=""/>
        <dsp:cNvSpPr/>
      </dsp:nvSpPr>
      <dsp:spPr>
        <a:xfrm>
          <a:off x="8218502" y="501039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BE988-3EDA-4CD2-8BA6-C9B07185276A}">
      <dsp:nvSpPr>
        <dsp:cNvPr id="0" name=""/>
        <dsp:cNvSpPr/>
      </dsp:nvSpPr>
      <dsp:spPr>
        <a:xfrm rot="5400000">
          <a:off x="9081566" y="136403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35E80-BEE8-4D00-8CEE-5B7F80AC2737}">
      <dsp:nvSpPr>
        <dsp:cNvPr id="0" name=""/>
        <dsp:cNvSpPr/>
      </dsp:nvSpPr>
      <dsp:spPr>
        <a:xfrm>
          <a:off x="8898546" y="681511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P4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8898546" y="681511"/>
        <a:ext cx="1647095" cy="1443776"/>
      </dsp:txXfrm>
    </dsp:sp>
    <dsp:sp modelId="{528E0436-224D-4C85-9932-25ED0E4B3E6F}">
      <dsp:nvSpPr>
        <dsp:cNvPr id="0" name=""/>
        <dsp:cNvSpPr/>
      </dsp:nvSpPr>
      <dsp:spPr>
        <a:xfrm>
          <a:off x="10234869" y="2087"/>
          <a:ext cx="310772" cy="310772"/>
        </a:xfrm>
        <a:prstGeom prst="triangle">
          <a:avLst>
            <a:gd name="adj" fmla="val 10000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20B56-7E48-4FDF-B413-1A10E34C3CF0}">
      <dsp:nvSpPr>
        <dsp:cNvPr id="0" name=""/>
        <dsp:cNvSpPr/>
      </dsp:nvSpPr>
      <dsp:spPr>
        <a:xfrm rot="5400000">
          <a:off x="11097933" y="-362548"/>
          <a:ext cx="1096420" cy="1824419"/>
        </a:xfrm>
        <a:prstGeom prst="corner">
          <a:avLst>
            <a:gd name="adj1" fmla="val 16120"/>
            <a:gd name="adj2" fmla="val 16110"/>
          </a:avLst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3A45-FC2F-4059-858E-98C9FCF08FD9}">
      <dsp:nvSpPr>
        <dsp:cNvPr id="0" name=""/>
        <dsp:cNvSpPr/>
      </dsp:nvSpPr>
      <dsp:spPr>
        <a:xfrm>
          <a:off x="10914913" y="182559"/>
          <a:ext cx="1647095" cy="1443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>
              <a:solidFill>
                <a:srgbClr val="0070C0"/>
              </a:solidFill>
            </a:rPr>
            <a:t>P5</a:t>
          </a:r>
          <a:endParaRPr lang="zh-CN" altLang="en-US" sz="2000" kern="1200" dirty="0">
            <a:solidFill>
              <a:srgbClr val="0070C0"/>
            </a:solidFill>
          </a:endParaRPr>
        </a:p>
      </dsp:txBody>
      <dsp:txXfrm>
        <a:off x="10914913" y="182559"/>
        <a:ext cx="1647095" cy="1443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D8CC0-5240-41D3-963C-9404C957E4A9}">
      <dsp:nvSpPr>
        <dsp:cNvPr id="0" name=""/>
        <dsp:cNvSpPr/>
      </dsp:nvSpPr>
      <dsp:spPr>
        <a:xfrm>
          <a:off x="811663" y="1518"/>
          <a:ext cx="2309351" cy="565020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高级测试总监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8212" y="18067"/>
        <a:ext cx="2276253" cy="531922"/>
      </dsp:txXfrm>
    </dsp:sp>
    <dsp:sp modelId="{F0F6DD01-8EED-4C90-912A-459BE3AE5103}">
      <dsp:nvSpPr>
        <dsp:cNvPr id="0" name=""/>
        <dsp:cNvSpPr/>
      </dsp:nvSpPr>
      <dsp:spPr>
        <a:xfrm rot="16200000">
          <a:off x="1860397" y="580664"/>
          <a:ext cx="211882" cy="254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890061" y="665418"/>
        <a:ext cx="152555" cy="148317"/>
      </dsp:txXfrm>
    </dsp:sp>
    <dsp:sp modelId="{8B2A6104-9B01-4C23-A9B1-6AAB7929A191}">
      <dsp:nvSpPr>
        <dsp:cNvPr id="0" name=""/>
        <dsp:cNvSpPr/>
      </dsp:nvSpPr>
      <dsp:spPr>
        <a:xfrm>
          <a:off x="811663" y="849049"/>
          <a:ext cx="2309351" cy="565020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测试总监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8212" y="865598"/>
        <a:ext cx="2276253" cy="531922"/>
      </dsp:txXfrm>
    </dsp:sp>
    <dsp:sp modelId="{C4968A5A-347A-4C07-B833-5966DDC9F205}">
      <dsp:nvSpPr>
        <dsp:cNvPr id="0" name=""/>
        <dsp:cNvSpPr/>
      </dsp:nvSpPr>
      <dsp:spPr>
        <a:xfrm rot="16200000">
          <a:off x="1860397" y="1428194"/>
          <a:ext cx="211882" cy="254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890061" y="1512948"/>
        <a:ext cx="152555" cy="148317"/>
      </dsp:txXfrm>
    </dsp:sp>
    <dsp:sp modelId="{868A84C1-C3DC-4996-A39B-705E183FD095}">
      <dsp:nvSpPr>
        <dsp:cNvPr id="0" name=""/>
        <dsp:cNvSpPr/>
      </dsp:nvSpPr>
      <dsp:spPr>
        <a:xfrm>
          <a:off x="811663" y="1696579"/>
          <a:ext cx="2309351" cy="565020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高级测试经理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8212" y="1713128"/>
        <a:ext cx="2276253" cy="531922"/>
      </dsp:txXfrm>
    </dsp:sp>
    <dsp:sp modelId="{05404BCF-38E4-4C7B-839D-06292FECBA8A}">
      <dsp:nvSpPr>
        <dsp:cNvPr id="0" name=""/>
        <dsp:cNvSpPr/>
      </dsp:nvSpPr>
      <dsp:spPr>
        <a:xfrm rot="16200000">
          <a:off x="1860397" y="2275725"/>
          <a:ext cx="211882" cy="2542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890061" y="2360479"/>
        <a:ext cx="152555" cy="148317"/>
      </dsp:txXfrm>
    </dsp:sp>
    <dsp:sp modelId="{271A87C2-9924-4AE9-9EB3-9D66EDC2AD27}">
      <dsp:nvSpPr>
        <dsp:cNvPr id="0" name=""/>
        <dsp:cNvSpPr/>
      </dsp:nvSpPr>
      <dsp:spPr>
        <a:xfrm>
          <a:off x="811663" y="2544109"/>
          <a:ext cx="2309351" cy="565020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测试经理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8212" y="2560658"/>
        <a:ext cx="2276253" cy="5319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D8CC0-5240-41D3-963C-9404C957E4A9}">
      <dsp:nvSpPr>
        <dsp:cNvPr id="0" name=""/>
        <dsp:cNvSpPr/>
      </dsp:nvSpPr>
      <dsp:spPr>
        <a:xfrm>
          <a:off x="465319" y="1935"/>
          <a:ext cx="2150819" cy="57360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资深测试专家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2119" y="18735"/>
        <a:ext cx="2117219" cy="540002"/>
      </dsp:txXfrm>
    </dsp:sp>
    <dsp:sp modelId="{F0F6DD01-8EED-4C90-912A-459BE3AE5103}">
      <dsp:nvSpPr>
        <dsp:cNvPr id="0" name=""/>
        <dsp:cNvSpPr/>
      </dsp:nvSpPr>
      <dsp:spPr>
        <a:xfrm rot="16200000">
          <a:off x="1433178" y="589878"/>
          <a:ext cx="215100" cy="258120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463292" y="675918"/>
        <a:ext cx="154872" cy="150570"/>
      </dsp:txXfrm>
    </dsp:sp>
    <dsp:sp modelId="{8B2A6104-9B01-4C23-A9B1-6AAB7929A191}">
      <dsp:nvSpPr>
        <dsp:cNvPr id="0" name=""/>
        <dsp:cNvSpPr/>
      </dsp:nvSpPr>
      <dsp:spPr>
        <a:xfrm>
          <a:off x="465319" y="862339"/>
          <a:ext cx="2150819" cy="57360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测试专家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2119" y="879139"/>
        <a:ext cx="2117219" cy="540002"/>
      </dsp:txXfrm>
    </dsp:sp>
    <dsp:sp modelId="{C4968A5A-347A-4C07-B833-5966DDC9F205}">
      <dsp:nvSpPr>
        <dsp:cNvPr id="0" name=""/>
        <dsp:cNvSpPr/>
      </dsp:nvSpPr>
      <dsp:spPr>
        <a:xfrm rot="16200000">
          <a:off x="1433178" y="1450281"/>
          <a:ext cx="215100" cy="258120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463292" y="1536321"/>
        <a:ext cx="154872" cy="150570"/>
      </dsp:txXfrm>
    </dsp:sp>
    <dsp:sp modelId="{69FF1E77-F4A2-4C33-B98C-B17FEC7FFE60}">
      <dsp:nvSpPr>
        <dsp:cNvPr id="0" name=""/>
        <dsp:cNvSpPr/>
      </dsp:nvSpPr>
      <dsp:spPr>
        <a:xfrm>
          <a:off x="465319" y="1722742"/>
          <a:ext cx="2150819" cy="57360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资深测试工程师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2119" y="1739542"/>
        <a:ext cx="2117219" cy="540002"/>
      </dsp:txXfrm>
    </dsp:sp>
    <dsp:sp modelId="{B0AB09A7-A172-44F3-A8F2-4B1B89128EBE}">
      <dsp:nvSpPr>
        <dsp:cNvPr id="0" name=""/>
        <dsp:cNvSpPr/>
      </dsp:nvSpPr>
      <dsp:spPr>
        <a:xfrm rot="16200000">
          <a:off x="1433178" y="2310684"/>
          <a:ext cx="215100" cy="258120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463292" y="2396724"/>
        <a:ext cx="154872" cy="150570"/>
      </dsp:txXfrm>
    </dsp:sp>
    <dsp:sp modelId="{627CBE62-7DA9-4398-B8C3-A3E9C2381597}">
      <dsp:nvSpPr>
        <dsp:cNvPr id="0" name=""/>
        <dsp:cNvSpPr/>
      </dsp:nvSpPr>
      <dsp:spPr>
        <a:xfrm>
          <a:off x="465319" y="2583145"/>
          <a:ext cx="2150819" cy="57360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高级测试工程师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2119" y="2599945"/>
        <a:ext cx="2117219" cy="540002"/>
      </dsp:txXfrm>
    </dsp:sp>
    <dsp:sp modelId="{F38A285B-9494-403F-B8A2-F5A20A0CA745}">
      <dsp:nvSpPr>
        <dsp:cNvPr id="0" name=""/>
        <dsp:cNvSpPr/>
      </dsp:nvSpPr>
      <dsp:spPr>
        <a:xfrm rot="16200000">
          <a:off x="1433178" y="3171087"/>
          <a:ext cx="215100" cy="258120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463292" y="3257127"/>
        <a:ext cx="154872" cy="150570"/>
      </dsp:txXfrm>
    </dsp:sp>
    <dsp:sp modelId="{AEAB9C1F-11EA-480C-B143-EFB83689BDD4}">
      <dsp:nvSpPr>
        <dsp:cNvPr id="0" name=""/>
        <dsp:cNvSpPr/>
      </dsp:nvSpPr>
      <dsp:spPr>
        <a:xfrm>
          <a:off x="465319" y="3443548"/>
          <a:ext cx="2150819" cy="57360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测试工程师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2119" y="3460348"/>
        <a:ext cx="2117219" cy="540002"/>
      </dsp:txXfrm>
    </dsp:sp>
    <dsp:sp modelId="{0A693483-ACEB-4E7E-975A-54CC0990B0B0}">
      <dsp:nvSpPr>
        <dsp:cNvPr id="0" name=""/>
        <dsp:cNvSpPr/>
      </dsp:nvSpPr>
      <dsp:spPr>
        <a:xfrm rot="16200000">
          <a:off x="1433178" y="4031490"/>
          <a:ext cx="215100" cy="258120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463292" y="4117530"/>
        <a:ext cx="154872" cy="150570"/>
      </dsp:txXfrm>
    </dsp:sp>
    <dsp:sp modelId="{868A84C1-C3DC-4996-A39B-705E183FD095}">
      <dsp:nvSpPr>
        <dsp:cNvPr id="0" name=""/>
        <dsp:cNvSpPr/>
      </dsp:nvSpPr>
      <dsp:spPr>
        <a:xfrm>
          <a:off x="465319" y="4303952"/>
          <a:ext cx="2150819" cy="57360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助理测试工程师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2119" y="4320752"/>
        <a:ext cx="2117219" cy="540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D8CC0-5240-41D3-963C-9404C957E4A9}">
      <dsp:nvSpPr>
        <dsp:cNvPr id="0" name=""/>
        <dsp:cNvSpPr/>
      </dsp:nvSpPr>
      <dsp:spPr>
        <a:xfrm>
          <a:off x="385816" y="3621"/>
          <a:ext cx="2138246" cy="4807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资深测试专家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896" y="17701"/>
        <a:ext cx="2110086" cy="452583"/>
      </dsp:txXfrm>
    </dsp:sp>
    <dsp:sp modelId="{F0F6DD01-8EED-4C90-912A-459BE3AE5103}">
      <dsp:nvSpPr>
        <dsp:cNvPr id="0" name=""/>
        <dsp:cNvSpPr/>
      </dsp:nvSpPr>
      <dsp:spPr>
        <a:xfrm rot="16200000">
          <a:off x="1364800" y="496383"/>
          <a:ext cx="180278" cy="21633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390040" y="568494"/>
        <a:ext cx="129800" cy="126195"/>
      </dsp:txXfrm>
    </dsp:sp>
    <dsp:sp modelId="{8B2A6104-9B01-4C23-A9B1-6AAB7929A191}">
      <dsp:nvSpPr>
        <dsp:cNvPr id="0" name=""/>
        <dsp:cNvSpPr/>
      </dsp:nvSpPr>
      <dsp:spPr>
        <a:xfrm>
          <a:off x="385816" y="724736"/>
          <a:ext cx="2138246" cy="4807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测试专家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896" y="738816"/>
        <a:ext cx="2110086" cy="452583"/>
      </dsp:txXfrm>
    </dsp:sp>
    <dsp:sp modelId="{C4968A5A-347A-4C07-B833-5966DDC9F205}">
      <dsp:nvSpPr>
        <dsp:cNvPr id="0" name=""/>
        <dsp:cNvSpPr/>
      </dsp:nvSpPr>
      <dsp:spPr>
        <a:xfrm rot="16200000">
          <a:off x="1364800" y="1217498"/>
          <a:ext cx="180278" cy="21633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390040" y="1289609"/>
        <a:ext cx="129800" cy="126195"/>
      </dsp:txXfrm>
    </dsp:sp>
    <dsp:sp modelId="{69FF1E77-F4A2-4C33-B98C-B17FEC7FFE60}">
      <dsp:nvSpPr>
        <dsp:cNvPr id="0" name=""/>
        <dsp:cNvSpPr/>
      </dsp:nvSpPr>
      <dsp:spPr>
        <a:xfrm>
          <a:off x="385816" y="1445851"/>
          <a:ext cx="2138246" cy="4807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资深测试工程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896" y="1459931"/>
        <a:ext cx="2110086" cy="452583"/>
      </dsp:txXfrm>
    </dsp:sp>
    <dsp:sp modelId="{B0AB09A7-A172-44F3-A8F2-4B1B89128EBE}">
      <dsp:nvSpPr>
        <dsp:cNvPr id="0" name=""/>
        <dsp:cNvSpPr/>
      </dsp:nvSpPr>
      <dsp:spPr>
        <a:xfrm rot="16200000">
          <a:off x="1364800" y="1938613"/>
          <a:ext cx="180278" cy="21633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390040" y="2010724"/>
        <a:ext cx="129800" cy="126195"/>
      </dsp:txXfrm>
    </dsp:sp>
    <dsp:sp modelId="{627CBE62-7DA9-4398-B8C3-A3E9C2381597}">
      <dsp:nvSpPr>
        <dsp:cNvPr id="0" name=""/>
        <dsp:cNvSpPr/>
      </dsp:nvSpPr>
      <dsp:spPr>
        <a:xfrm>
          <a:off x="385816" y="2166966"/>
          <a:ext cx="2138246" cy="4807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高级测试工程师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896" y="2181046"/>
        <a:ext cx="2110086" cy="452583"/>
      </dsp:txXfrm>
    </dsp:sp>
    <dsp:sp modelId="{F38A285B-9494-403F-B8A2-F5A20A0CA745}">
      <dsp:nvSpPr>
        <dsp:cNvPr id="0" name=""/>
        <dsp:cNvSpPr/>
      </dsp:nvSpPr>
      <dsp:spPr>
        <a:xfrm rot="16200000">
          <a:off x="1364800" y="2659728"/>
          <a:ext cx="180278" cy="21633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390040" y="2731839"/>
        <a:ext cx="129800" cy="126195"/>
      </dsp:txXfrm>
    </dsp:sp>
    <dsp:sp modelId="{AEAB9C1F-11EA-480C-B143-EFB83689BDD4}">
      <dsp:nvSpPr>
        <dsp:cNvPr id="0" name=""/>
        <dsp:cNvSpPr/>
      </dsp:nvSpPr>
      <dsp:spPr>
        <a:xfrm>
          <a:off x="385816" y="2888081"/>
          <a:ext cx="2138246" cy="4807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测试工程师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896" y="2902161"/>
        <a:ext cx="2110086" cy="452583"/>
      </dsp:txXfrm>
    </dsp:sp>
    <dsp:sp modelId="{0A693483-ACEB-4E7E-975A-54CC0990B0B0}">
      <dsp:nvSpPr>
        <dsp:cNvPr id="0" name=""/>
        <dsp:cNvSpPr/>
      </dsp:nvSpPr>
      <dsp:spPr>
        <a:xfrm rot="16200000">
          <a:off x="1364800" y="3380843"/>
          <a:ext cx="180278" cy="216334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b="1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390040" y="3452954"/>
        <a:ext cx="129800" cy="126195"/>
      </dsp:txXfrm>
    </dsp:sp>
    <dsp:sp modelId="{868A84C1-C3DC-4996-A39B-705E183FD095}">
      <dsp:nvSpPr>
        <dsp:cNvPr id="0" name=""/>
        <dsp:cNvSpPr/>
      </dsp:nvSpPr>
      <dsp:spPr>
        <a:xfrm>
          <a:off x="385816" y="3609196"/>
          <a:ext cx="2138246" cy="4807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助理测试工程师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9896" y="3623276"/>
        <a:ext cx="2110086" cy="452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0A0175A-1D57-409B-9A07-0C733E0D98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0516D2-8F1E-4FB9-9015-105171AE8B0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D2ADA0-5096-4FA1-96F2-3BBC485C1277}" type="datetimeFigureOut">
              <a:rPr lang="en-US" altLang="zh-CN"/>
              <a:pPr>
                <a:defRPr/>
              </a:pPr>
              <a:t>8/2/2018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60CAB263-6E41-45B6-B9D0-1BF953BDC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AAE76565-4166-4198-9379-26ED078FE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9CD070-10C2-4FE2-A44F-2506163E42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D90EA9-9644-451B-8ADE-F0C4894F8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C388B-61EC-4429-8C49-8AEFCE47E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6516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xmlns="" id="{484CFB9A-6CBB-4E3E-AFAE-4626623DC2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xmlns="" id="{90ECEFCD-D53E-4090-9D76-1EC3E847C4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ea typeface="等线" panose="02010600030101010101" pitchFamily="2" charset="-122"/>
            </a:endParaRPr>
          </a:p>
        </p:txBody>
      </p:sp>
      <p:sp>
        <p:nvSpPr>
          <p:cNvPr id="36868" name="幻灯片编号占位符 3">
            <a:extLst>
              <a:ext uri="{FF2B5EF4-FFF2-40B4-BE49-F238E27FC236}">
                <a16:creationId xmlns:a16="http://schemas.microsoft.com/office/drawing/2014/main" xmlns="" id="{56BF8355-99A3-46F4-9C69-1DF6F8736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618B5D0-71CE-4685-865C-3F41F9005FBE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4832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3083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216928" y="1681901"/>
            <a:ext cx="3758148" cy="3758148"/>
          </a:xfrm>
          <a:custGeom>
            <a:avLst/>
            <a:gdLst>
              <a:gd name="connsiteX0" fmla="*/ 1204097 w 2408194"/>
              <a:gd name="connsiteY0" fmla="*/ 0 h 2408194"/>
              <a:gd name="connsiteX1" fmla="*/ 2408194 w 2408194"/>
              <a:gd name="connsiteY1" fmla="*/ 1204097 h 2408194"/>
              <a:gd name="connsiteX2" fmla="*/ 1204097 w 2408194"/>
              <a:gd name="connsiteY2" fmla="*/ 2408194 h 2408194"/>
              <a:gd name="connsiteX3" fmla="*/ 0 w 2408194"/>
              <a:gd name="connsiteY3" fmla="*/ 1204097 h 24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194" h="2408194">
                <a:moveTo>
                  <a:pt x="1204097" y="0"/>
                </a:moveTo>
                <a:lnTo>
                  <a:pt x="2408194" y="1204097"/>
                </a:lnTo>
                <a:lnTo>
                  <a:pt x="1204097" y="2408194"/>
                </a:lnTo>
                <a:lnTo>
                  <a:pt x="0" y="1204097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53046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088689" y="-1"/>
            <a:ext cx="3788111" cy="1347600"/>
          </a:xfrm>
          <a:custGeom>
            <a:avLst/>
            <a:gdLst>
              <a:gd name="connsiteX0" fmla="*/ 0 w 3788111"/>
              <a:gd name="connsiteY0" fmla="*/ 0 h 1347600"/>
              <a:gd name="connsiteX1" fmla="*/ 3788111 w 3788111"/>
              <a:gd name="connsiteY1" fmla="*/ 0 h 1347600"/>
              <a:gd name="connsiteX2" fmla="*/ 3788111 w 3788111"/>
              <a:gd name="connsiteY2" fmla="*/ 1347600 h 1347600"/>
              <a:gd name="connsiteX3" fmla="*/ 0 w 3788111"/>
              <a:gd name="connsiteY3" fmla="*/ 1347600 h 134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111" h="1347600">
                <a:moveTo>
                  <a:pt x="0" y="0"/>
                </a:moveTo>
                <a:lnTo>
                  <a:pt x="3788111" y="0"/>
                </a:lnTo>
                <a:lnTo>
                  <a:pt x="3788111" y="1347600"/>
                </a:lnTo>
                <a:lnTo>
                  <a:pt x="0" y="13476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88689" y="5873335"/>
            <a:ext cx="3788111" cy="984665"/>
          </a:xfrm>
          <a:custGeom>
            <a:avLst/>
            <a:gdLst>
              <a:gd name="connsiteX0" fmla="*/ 0 w 3788111"/>
              <a:gd name="connsiteY0" fmla="*/ 0 h 984665"/>
              <a:gd name="connsiteX1" fmla="*/ 3788111 w 3788111"/>
              <a:gd name="connsiteY1" fmla="*/ 0 h 984665"/>
              <a:gd name="connsiteX2" fmla="*/ 3788111 w 3788111"/>
              <a:gd name="connsiteY2" fmla="*/ 984665 h 984665"/>
              <a:gd name="connsiteX3" fmla="*/ 0 w 3788111"/>
              <a:gd name="connsiteY3" fmla="*/ 984665 h 98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111" h="984665">
                <a:moveTo>
                  <a:pt x="0" y="0"/>
                </a:moveTo>
                <a:lnTo>
                  <a:pt x="3788111" y="0"/>
                </a:lnTo>
                <a:lnTo>
                  <a:pt x="3788111" y="984665"/>
                </a:lnTo>
                <a:lnTo>
                  <a:pt x="0" y="98466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91424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95999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89422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4230370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95999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59797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657766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34466" y="0"/>
            <a:ext cx="2777067" cy="2780140"/>
          </a:xfrm>
          <a:custGeom>
            <a:avLst/>
            <a:gdLst>
              <a:gd name="connsiteX0" fmla="*/ 0 w 2777067"/>
              <a:gd name="connsiteY0" fmla="*/ 0 h 2780140"/>
              <a:gd name="connsiteX1" fmla="*/ 2777067 w 2777067"/>
              <a:gd name="connsiteY1" fmla="*/ 0 h 2780140"/>
              <a:gd name="connsiteX2" fmla="*/ 2777067 w 2777067"/>
              <a:gd name="connsiteY2" fmla="*/ 2780140 h 2780140"/>
              <a:gd name="connsiteX3" fmla="*/ 0 w 2777067"/>
              <a:gd name="connsiteY3" fmla="*/ 2780140 h 278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7067" h="2780140">
                <a:moveTo>
                  <a:pt x="0" y="0"/>
                </a:moveTo>
                <a:lnTo>
                  <a:pt x="2777067" y="0"/>
                </a:lnTo>
                <a:lnTo>
                  <a:pt x="2777067" y="2780140"/>
                </a:lnTo>
                <a:lnTo>
                  <a:pt x="0" y="278014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4467" y="3140168"/>
            <a:ext cx="4225812" cy="2794967"/>
          </a:xfrm>
          <a:custGeom>
            <a:avLst/>
            <a:gdLst>
              <a:gd name="connsiteX0" fmla="*/ 0 w 4225812"/>
              <a:gd name="connsiteY0" fmla="*/ 0 h 2794967"/>
              <a:gd name="connsiteX1" fmla="*/ 4225812 w 4225812"/>
              <a:gd name="connsiteY1" fmla="*/ 0 h 2794967"/>
              <a:gd name="connsiteX2" fmla="*/ 4225812 w 4225812"/>
              <a:gd name="connsiteY2" fmla="*/ 2794967 h 2794967"/>
              <a:gd name="connsiteX3" fmla="*/ 0 w 4225812"/>
              <a:gd name="connsiteY3" fmla="*/ 2794967 h 279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812" h="2794967">
                <a:moveTo>
                  <a:pt x="0" y="0"/>
                </a:moveTo>
                <a:lnTo>
                  <a:pt x="4225812" y="0"/>
                </a:lnTo>
                <a:lnTo>
                  <a:pt x="4225812" y="2794967"/>
                </a:lnTo>
                <a:lnTo>
                  <a:pt x="0" y="2794967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992533" y="795867"/>
            <a:ext cx="3225800" cy="1984274"/>
          </a:xfrm>
          <a:custGeom>
            <a:avLst/>
            <a:gdLst>
              <a:gd name="connsiteX0" fmla="*/ 0 w 3225800"/>
              <a:gd name="connsiteY0" fmla="*/ 0 h 1984274"/>
              <a:gd name="connsiteX1" fmla="*/ 3225800 w 3225800"/>
              <a:gd name="connsiteY1" fmla="*/ 0 h 1984274"/>
              <a:gd name="connsiteX2" fmla="*/ 3225800 w 3225800"/>
              <a:gd name="connsiteY2" fmla="*/ 1984274 h 1984274"/>
              <a:gd name="connsiteX3" fmla="*/ 0 w 3225800"/>
              <a:gd name="connsiteY3" fmla="*/ 1984274 h 198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800" h="1984274">
                <a:moveTo>
                  <a:pt x="0" y="0"/>
                </a:moveTo>
                <a:lnTo>
                  <a:pt x="3225800" y="0"/>
                </a:lnTo>
                <a:lnTo>
                  <a:pt x="3225800" y="1984274"/>
                </a:lnTo>
                <a:lnTo>
                  <a:pt x="0" y="1984274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098012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302933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680200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594834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429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42900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642642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475614" y="-1685352"/>
            <a:ext cx="3370705" cy="3370705"/>
          </a:xfrm>
          <a:custGeom>
            <a:avLst/>
            <a:gdLst>
              <a:gd name="connsiteX0" fmla="*/ 1685352 w 3370705"/>
              <a:gd name="connsiteY0" fmla="*/ 0 h 3370705"/>
              <a:gd name="connsiteX1" fmla="*/ 3370705 w 3370705"/>
              <a:gd name="connsiteY1" fmla="*/ 1685353 h 3370705"/>
              <a:gd name="connsiteX2" fmla="*/ 1685352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2" y="0"/>
                </a:moveTo>
                <a:lnTo>
                  <a:pt x="3370705" y="1685353"/>
                </a:lnTo>
                <a:lnTo>
                  <a:pt x="1685352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410648" y="249681"/>
            <a:ext cx="3370705" cy="3370705"/>
          </a:xfrm>
          <a:custGeom>
            <a:avLst/>
            <a:gdLst>
              <a:gd name="connsiteX0" fmla="*/ 1685353 w 3370705"/>
              <a:gd name="connsiteY0" fmla="*/ 0 h 3370705"/>
              <a:gd name="connsiteX1" fmla="*/ 3370705 w 3370705"/>
              <a:gd name="connsiteY1" fmla="*/ 1685353 h 3370705"/>
              <a:gd name="connsiteX2" fmla="*/ 1685353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3" y="0"/>
                </a:moveTo>
                <a:lnTo>
                  <a:pt x="3370705" y="1685353"/>
                </a:lnTo>
                <a:lnTo>
                  <a:pt x="1685353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345681" y="-1685352"/>
            <a:ext cx="3370705" cy="3370705"/>
          </a:xfrm>
          <a:custGeom>
            <a:avLst/>
            <a:gdLst>
              <a:gd name="connsiteX0" fmla="*/ 1685352 w 3370705"/>
              <a:gd name="connsiteY0" fmla="*/ 0 h 3370705"/>
              <a:gd name="connsiteX1" fmla="*/ 3370705 w 3370705"/>
              <a:gd name="connsiteY1" fmla="*/ 1685353 h 3370705"/>
              <a:gd name="connsiteX2" fmla="*/ 1685352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2" y="0"/>
                </a:moveTo>
                <a:lnTo>
                  <a:pt x="3370705" y="1685353"/>
                </a:lnTo>
                <a:lnTo>
                  <a:pt x="1685352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0515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958394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371144" y="-2398036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6121319" y="352140"/>
            <a:ext cx="4790629" cy="4790629"/>
          </a:xfrm>
          <a:custGeom>
            <a:avLst/>
            <a:gdLst>
              <a:gd name="connsiteX0" fmla="*/ 2395315 w 4790629"/>
              <a:gd name="connsiteY0" fmla="*/ 0 h 4790629"/>
              <a:gd name="connsiteX1" fmla="*/ 4790629 w 4790629"/>
              <a:gd name="connsiteY1" fmla="*/ 2395315 h 4790629"/>
              <a:gd name="connsiteX2" fmla="*/ 2395315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5" y="0"/>
                </a:moveTo>
                <a:lnTo>
                  <a:pt x="4790629" y="2395315"/>
                </a:lnTo>
                <a:lnTo>
                  <a:pt x="2395315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871494" y="-2398035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11621672" y="352139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871497" y="3102314"/>
            <a:ext cx="4790629" cy="4790629"/>
          </a:xfrm>
          <a:custGeom>
            <a:avLst/>
            <a:gdLst>
              <a:gd name="connsiteX0" fmla="*/ 2395315 w 4790629"/>
              <a:gd name="connsiteY0" fmla="*/ 0 h 4790629"/>
              <a:gd name="connsiteX1" fmla="*/ 4790629 w 4790629"/>
              <a:gd name="connsiteY1" fmla="*/ 2395315 h 4790629"/>
              <a:gd name="connsiteX2" fmla="*/ 2395315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5" y="0"/>
                </a:moveTo>
                <a:lnTo>
                  <a:pt x="4790629" y="2395315"/>
                </a:lnTo>
                <a:lnTo>
                  <a:pt x="2395315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100994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0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1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0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1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017764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304800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914400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498063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0201" y="-1"/>
            <a:ext cx="6781799" cy="6858000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814452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81799" cy="6858000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3410278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99457" y="1"/>
            <a:ext cx="7391400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158838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41231" y="1183988"/>
            <a:ext cx="6828572" cy="4313626"/>
          </a:xfrm>
          <a:custGeom>
            <a:avLst/>
            <a:gdLst>
              <a:gd name="connsiteX0" fmla="*/ 0 w 6828572"/>
              <a:gd name="connsiteY0" fmla="*/ 0 h 4313626"/>
              <a:gd name="connsiteX1" fmla="*/ 6828572 w 6828572"/>
              <a:gd name="connsiteY1" fmla="*/ 0 h 4313626"/>
              <a:gd name="connsiteX2" fmla="*/ 6828572 w 6828572"/>
              <a:gd name="connsiteY2" fmla="*/ 4313626 h 4313626"/>
              <a:gd name="connsiteX3" fmla="*/ 0 w 6828572"/>
              <a:gd name="connsiteY3" fmla="*/ 4313626 h 431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8572" h="4313626">
                <a:moveTo>
                  <a:pt x="0" y="0"/>
                </a:moveTo>
                <a:lnTo>
                  <a:pt x="6828572" y="0"/>
                </a:lnTo>
                <a:lnTo>
                  <a:pt x="6828572" y="4313626"/>
                </a:lnTo>
                <a:lnTo>
                  <a:pt x="0" y="431362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648043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98076" y="-878668"/>
            <a:ext cx="4449078" cy="6142211"/>
          </a:xfrm>
          <a:custGeom>
            <a:avLst/>
            <a:gdLst>
              <a:gd name="connsiteX0" fmla="*/ 9355 w 4449078"/>
              <a:gd name="connsiteY0" fmla="*/ 0 h 6142211"/>
              <a:gd name="connsiteX1" fmla="*/ 4442841 w 4449078"/>
              <a:gd name="connsiteY1" fmla="*/ 0 h 6142211"/>
              <a:gd name="connsiteX2" fmla="*/ 4449078 w 4449078"/>
              <a:gd name="connsiteY2" fmla="*/ 6859 h 6142211"/>
              <a:gd name="connsiteX3" fmla="*/ 4445959 w 4449078"/>
              <a:gd name="connsiteY3" fmla="*/ 6135352 h 6142211"/>
              <a:gd name="connsiteX4" fmla="*/ 4439723 w 4449078"/>
              <a:gd name="connsiteY4" fmla="*/ 6142211 h 6142211"/>
              <a:gd name="connsiteX5" fmla="*/ 6236 w 4449078"/>
              <a:gd name="connsiteY5" fmla="*/ 6142211 h 6142211"/>
              <a:gd name="connsiteX6" fmla="*/ 0 w 4449078"/>
              <a:gd name="connsiteY6" fmla="*/ 6135352 h 6142211"/>
              <a:gd name="connsiteX7" fmla="*/ 3118 w 4449078"/>
              <a:gd name="connsiteY7" fmla="*/ 6859 h 6142211"/>
              <a:gd name="connsiteX8" fmla="*/ 9355 w 4449078"/>
              <a:gd name="connsiteY8" fmla="*/ 0 h 614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9078" h="6142211">
                <a:moveTo>
                  <a:pt x="9355" y="0"/>
                </a:moveTo>
                <a:cubicBezTo>
                  <a:pt x="4442841" y="0"/>
                  <a:pt x="4442841" y="0"/>
                  <a:pt x="4442841" y="0"/>
                </a:cubicBezTo>
                <a:cubicBezTo>
                  <a:pt x="4445959" y="0"/>
                  <a:pt x="4449078" y="3429"/>
                  <a:pt x="4449078" y="6859"/>
                </a:cubicBezTo>
                <a:lnTo>
                  <a:pt x="4445959" y="6135352"/>
                </a:lnTo>
                <a:cubicBezTo>
                  <a:pt x="4445959" y="6138781"/>
                  <a:pt x="4442841" y="6142211"/>
                  <a:pt x="4439723" y="6142211"/>
                </a:cubicBezTo>
                <a:cubicBezTo>
                  <a:pt x="6236" y="6142211"/>
                  <a:pt x="6236" y="6142211"/>
                  <a:pt x="6236" y="6142211"/>
                </a:cubicBezTo>
                <a:cubicBezTo>
                  <a:pt x="3118" y="6142211"/>
                  <a:pt x="0" y="6138781"/>
                  <a:pt x="0" y="6135352"/>
                </a:cubicBezTo>
                <a:cubicBezTo>
                  <a:pt x="3118" y="6859"/>
                  <a:pt x="3118" y="6859"/>
                  <a:pt x="3118" y="6859"/>
                </a:cubicBezTo>
                <a:cubicBezTo>
                  <a:pt x="3118" y="3429"/>
                  <a:pt x="6236" y="0"/>
                  <a:pt x="9355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3109547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605457" y="2025548"/>
            <a:ext cx="3109057" cy="5451108"/>
          </a:xfrm>
          <a:custGeom>
            <a:avLst/>
            <a:gdLst>
              <a:gd name="connsiteX0" fmla="*/ 0 w 3109057"/>
              <a:gd name="connsiteY0" fmla="*/ 0 h 5451108"/>
              <a:gd name="connsiteX1" fmla="*/ 3109057 w 3109057"/>
              <a:gd name="connsiteY1" fmla="*/ 0 h 5451108"/>
              <a:gd name="connsiteX2" fmla="*/ 3109057 w 3109057"/>
              <a:gd name="connsiteY2" fmla="*/ 5451108 h 5451108"/>
              <a:gd name="connsiteX3" fmla="*/ 0 w 3109057"/>
              <a:gd name="connsiteY3" fmla="*/ 5451108 h 545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057" h="5451108">
                <a:moveTo>
                  <a:pt x="0" y="0"/>
                </a:moveTo>
                <a:lnTo>
                  <a:pt x="3109057" y="0"/>
                </a:lnTo>
                <a:lnTo>
                  <a:pt x="3109057" y="5451108"/>
                </a:lnTo>
                <a:lnTo>
                  <a:pt x="0" y="5451108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8782095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3661799" y="2912953"/>
            <a:ext cx="4920628" cy="3108373"/>
          </a:xfrm>
          <a:custGeom>
            <a:avLst/>
            <a:gdLst>
              <a:gd name="connsiteX0" fmla="*/ 0 w 4920628"/>
              <a:gd name="connsiteY0" fmla="*/ 0 h 3108373"/>
              <a:gd name="connsiteX1" fmla="*/ 4920628 w 4920628"/>
              <a:gd name="connsiteY1" fmla="*/ 0 h 3108373"/>
              <a:gd name="connsiteX2" fmla="*/ 4920628 w 4920628"/>
              <a:gd name="connsiteY2" fmla="*/ 3108373 h 3108373"/>
              <a:gd name="connsiteX3" fmla="*/ 0 w 4920628"/>
              <a:gd name="connsiteY3" fmla="*/ 3108373 h 3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628" h="3108373">
                <a:moveTo>
                  <a:pt x="0" y="0"/>
                </a:moveTo>
                <a:lnTo>
                  <a:pt x="4920628" y="0"/>
                </a:lnTo>
                <a:lnTo>
                  <a:pt x="4920628" y="3108373"/>
                </a:lnTo>
                <a:lnTo>
                  <a:pt x="0" y="310837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161991" y="3753595"/>
            <a:ext cx="1720046" cy="2374624"/>
          </a:xfrm>
          <a:custGeom>
            <a:avLst/>
            <a:gdLst>
              <a:gd name="connsiteX0" fmla="*/ 3616 w 1720046"/>
              <a:gd name="connsiteY0" fmla="*/ 0 h 2374624"/>
              <a:gd name="connsiteX1" fmla="*/ 1717635 w 1720046"/>
              <a:gd name="connsiteY1" fmla="*/ 0 h 2374624"/>
              <a:gd name="connsiteX2" fmla="*/ 1720046 w 1720046"/>
              <a:gd name="connsiteY2" fmla="*/ 2652 h 2374624"/>
              <a:gd name="connsiteX3" fmla="*/ 1718841 w 1720046"/>
              <a:gd name="connsiteY3" fmla="*/ 2371972 h 2374624"/>
              <a:gd name="connsiteX4" fmla="*/ 1716430 w 1720046"/>
              <a:gd name="connsiteY4" fmla="*/ 2374624 h 2374624"/>
              <a:gd name="connsiteX5" fmla="*/ 2411 w 1720046"/>
              <a:gd name="connsiteY5" fmla="*/ 2374624 h 2374624"/>
              <a:gd name="connsiteX6" fmla="*/ 0 w 1720046"/>
              <a:gd name="connsiteY6" fmla="*/ 2371972 h 2374624"/>
              <a:gd name="connsiteX7" fmla="*/ 1205 w 1720046"/>
              <a:gd name="connsiteY7" fmla="*/ 2652 h 2374624"/>
              <a:gd name="connsiteX8" fmla="*/ 3616 w 1720046"/>
              <a:gd name="connsiteY8" fmla="*/ 0 h 237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0046" h="2374624">
                <a:moveTo>
                  <a:pt x="3616" y="0"/>
                </a:moveTo>
                <a:cubicBezTo>
                  <a:pt x="1717635" y="0"/>
                  <a:pt x="1717635" y="0"/>
                  <a:pt x="1717635" y="0"/>
                </a:cubicBezTo>
                <a:cubicBezTo>
                  <a:pt x="1718841" y="0"/>
                  <a:pt x="1720046" y="1326"/>
                  <a:pt x="1720046" y="2652"/>
                </a:cubicBezTo>
                <a:lnTo>
                  <a:pt x="1718841" y="2371972"/>
                </a:lnTo>
                <a:cubicBezTo>
                  <a:pt x="1718841" y="2373298"/>
                  <a:pt x="1717635" y="2374624"/>
                  <a:pt x="1716430" y="2374624"/>
                </a:cubicBezTo>
                <a:cubicBezTo>
                  <a:pt x="2411" y="2374624"/>
                  <a:pt x="2411" y="2374624"/>
                  <a:pt x="2411" y="2374624"/>
                </a:cubicBezTo>
                <a:cubicBezTo>
                  <a:pt x="1205" y="2374624"/>
                  <a:pt x="0" y="2373298"/>
                  <a:pt x="0" y="2371972"/>
                </a:cubicBezTo>
                <a:cubicBezTo>
                  <a:pt x="1205" y="2652"/>
                  <a:pt x="1205" y="2652"/>
                  <a:pt x="1205" y="2652"/>
                </a:cubicBezTo>
                <a:cubicBezTo>
                  <a:pt x="1205" y="1326"/>
                  <a:pt x="2411" y="0"/>
                  <a:pt x="3616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2"/>
          </p:nvPr>
        </p:nvSpPr>
        <p:spPr>
          <a:xfrm>
            <a:off x="8736961" y="4688336"/>
            <a:ext cx="842525" cy="1477198"/>
          </a:xfrm>
          <a:custGeom>
            <a:avLst/>
            <a:gdLst>
              <a:gd name="connsiteX0" fmla="*/ 0 w 842525"/>
              <a:gd name="connsiteY0" fmla="*/ 0 h 1477198"/>
              <a:gd name="connsiteX1" fmla="*/ 842525 w 842525"/>
              <a:gd name="connsiteY1" fmla="*/ 0 h 1477198"/>
              <a:gd name="connsiteX2" fmla="*/ 842525 w 842525"/>
              <a:gd name="connsiteY2" fmla="*/ 1477198 h 1477198"/>
              <a:gd name="connsiteX3" fmla="*/ 0 w 842525"/>
              <a:gd name="connsiteY3" fmla="*/ 1477198 h 147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525" h="1477198">
                <a:moveTo>
                  <a:pt x="0" y="0"/>
                </a:moveTo>
                <a:lnTo>
                  <a:pt x="842525" y="0"/>
                </a:lnTo>
                <a:lnTo>
                  <a:pt x="842525" y="1477198"/>
                </a:lnTo>
                <a:lnTo>
                  <a:pt x="0" y="1477198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30211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7082953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7432760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1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6" y="1776318"/>
            <a:ext cx="2947686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4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236554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ppt2-18.jpg">
            <a:extLst>
              <a:ext uri="{FF2B5EF4-FFF2-40B4-BE49-F238E27FC236}">
                <a16:creationId xmlns:a16="http://schemas.microsoft.com/office/drawing/2014/main" xmlns="" id="{A8BE7F4E-D224-4B3B-B3EB-2AE6439BA8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80960" y="365125"/>
            <a:ext cx="7772400" cy="63498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0" y="1357298"/>
            <a:ext cx="10515600" cy="481966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9A40F89-2F87-4C56-BA6A-9FCF8A5F4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9D2F0-3511-4EA8-8D77-39AC427762E6}" type="datetimeFigureOut">
              <a:rPr lang="zh-CN" altLang="en-US"/>
              <a:pPr>
                <a:defRPr/>
              </a:pPr>
              <a:t>2018-08-02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24DD076B-08D7-4EDC-8AE8-DA3C45C82B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364EF9E0-1D2B-498D-AB73-0CE1DD70A4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C90C9-703A-4212-8EF8-A46A09141DC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96240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84407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832861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287576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835401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434028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85261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7973715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6579690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6667" y="214460"/>
            <a:ext cx="7946796" cy="6429081"/>
          </a:xfrm>
          <a:custGeom>
            <a:avLst/>
            <a:gdLst>
              <a:gd name="connsiteX0" fmla="*/ 0 w 7946796"/>
              <a:gd name="connsiteY0" fmla="*/ 0 h 6429081"/>
              <a:gd name="connsiteX1" fmla="*/ 7946796 w 7946796"/>
              <a:gd name="connsiteY1" fmla="*/ 0 h 6429081"/>
              <a:gd name="connsiteX2" fmla="*/ 7946796 w 7946796"/>
              <a:gd name="connsiteY2" fmla="*/ 6429081 h 6429081"/>
              <a:gd name="connsiteX3" fmla="*/ 0 w 7946796"/>
              <a:gd name="connsiteY3" fmla="*/ 6429081 h 642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6796" h="6429081">
                <a:moveTo>
                  <a:pt x="0" y="0"/>
                </a:moveTo>
                <a:lnTo>
                  <a:pt x="7946796" y="0"/>
                </a:lnTo>
                <a:lnTo>
                  <a:pt x="7946796" y="6429081"/>
                </a:lnTo>
                <a:lnTo>
                  <a:pt x="0" y="6429081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4514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835401"/>
            <a:ext cx="12191999" cy="3022599"/>
          </a:xfrm>
          <a:custGeom>
            <a:avLst/>
            <a:gdLst>
              <a:gd name="connsiteX0" fmla="*/ 0 w 12191999"/>
              <a:gd name="connsiteY0" fmla="*/ 0 h 3022599"/>
              <a:gd name="connsiteX1" fmla="*/ 12191999 w 12191999"/>
              <a:gd name="connsiteY1" fmla="*/ 0 h 3022599"/>
              <a:gd name="connsiteX2" fmla="*/ 12191999 w 12191999"/>
              <a:gd name="connsiteY2" fmla="*/ 3022599 h 3022599"/>
              <a:gd name="connsiteX3" fmla="*/ 0 w 12191999"/>
              <a:gd name="connsiteY3" fmla="*/ 3022599 h 302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022599">
                <a:moveTo>
                  <a:pt x="0" y="0"/>
                </a:moveTo>
                <a:lnTo>
                  <a:pt x="12191999" y="0"/>
                </a:lnTo>
                <a:lnTo>
                  <a:pt x="12191999" y="3022599"/>
                </a:lnTo>
                <a:lnTo>
                  <a:pt x="0" y="302259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5044284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874416" y="-1"/>
            <a:ext cx="2564091" cy="6858000"/>
          </a:xfrm>
          <a:custGeom>
            <a:avLst/>
            <a:gdLst>
              <a:gd name="connsiteX0" fmla="*/ 0 w 2564091"/>
              <a:gd name="connsiteY0" fmla="*/ 0 h 6858000"/>
              <a:gd name="connsiteX1" fmla="*/ 2564091 w 2564091"/>
              <a:gd name="connsiteY1" fmla="*/ 0 h 6858000"/>
              <a:gd name="connsiteX2" fmla="*/ 2564091 w 2564091"/>
              <a:gd name="connsiteY2" fmla="*/ 6858000 h 6858000"/>
              <a:gd name="connsiteX3" fmla="*/ 0 w 2564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091" h="6858000">
                <a:moveTo>
                  <a:pt x="0" y="0"/>
                </a:moveTo>
                <a:lnTo>
                  <a:pt x="2564091" y="0"/>
                </a:lnTo>
                <a:lnTo>
                  <a:pt x="25640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0913205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62683" y="-1"/>
            <a:ext cx="2564091" cy="6858000"/>
          </a:xfrm>
          <a:custGeom>
            <a:avLst/>
            <a:gdLst>
              <a:gd name="connsiteX0" fmla="*/ 0 w 2564091"/>
              <a:gd name="connsiteY0" fmla="*/ 0 h 6858000"/>
              <a:gd name="connsiteX1" fmla="*/ 2564091 w 2564091"/>
              <a:gd name="connsiteY1" fmla="*/ 0 h 6858000"/>
              <a:gd name="connsiteX2" fmla="*/ 2564091 w 2564091"/>
              <a:gd name="connsiteY2" fmla="*/ 6858000 h 6858000"/>
              <a:gd name="connsiteX3" fmla="*/ 0 w 2564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091" h="6858000">
                <a:moveTo>
                  <a:pt x="0" y="0"/>
                </a:moveTo>
                <a:lnTo>
                  <a:pt x="2564091" y="0"/>
                </a:lnTo>
                <a:lnTo>
                  <a:pt x="25640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111051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216928" y="1681901"/>
            <a:ext cx="3758148" cy="3758148"/>
          </a:xfrm>
          <a:custGeom>
            <a:avLst/>
            <a:gdLst>
              <a:gd name="connsiteX0" fmla="*/ 1204097 w 2408194"/>
              <a:gd name="connsiteY0" fmla="*/ 0 h 2408194"/>
              <a:gd name="connsiteX1" fmla="*/ 2408194 w 2408194"/>
              <a:gd name="connsiteY1" fmla="*/ 1204097 h 2408194"/>
              <a:gd name="connsiteX2" fmla="*/ 1204097 w 2408194"/>
              <a:gd name="connsiteY2" fmla="*/ 2408194 h 2408194"/>
              <a:gd name="connsiteX3" fmla="*/ 0 w 2408194"/>
              <a:gd name="connsiteY3" fmla="*/ 1204097 h 24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8194" h="2408194">
                <a:moveTo>
                  <a:pt x="1204097" y="0"/>
                </a:moveTo>
                <a:lnTo>
                  <a:pt x="2408194" y="1204097"/>
                </a:lnTo>
                <a:lnTo>
                  <a:pt x="1204097" y="2408194"/>
                </a:lnTo>
                <a:lnTo>
                  <a:pt x="0" y="1204097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2978853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088689" y="-1"/>
            <a:ext cx="3788111" cy="1347600"/>
          </a:xfrm>
          <a:custGeom>
            <a:avLst/>
            <a:gdLst>
              <a:gd name="connsiteX0" fmla="*/ 0 w 3788111"/>
              <a:gd name="connsiteY0" fmla="*/ 0 h 1347600"/>
              <a:gd name="connsiteX1" fmla="*/ 3788111 w 3788111"/>
              <a:gd name="connsiteY1" fmla="*/ 0 h 1347600"/>
              <a:gd name="connsiteX2" fmla="*/ 3788111 w 3788111"/>
              <a:gd name="connsiteY2" fmla="*/ 1347600 h 1347600"/>
              <a:gd name="connsiteX3" fmla="*/ 0 w 3788111"/>
              <a:gd name="connsiteY3" fmla="*/ 1347600 h 134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111" h="1347600">
                <a:moveTo>
                  <a:pt x="0" y="0"/>
                </a:moveTo>
                <a:lnTo>
                  <a:pt x="3788111" y="0"/>
                </a:lnTo>
                <a:lnTo>
                  <a:pt x="3788111" y="1347600"/>
                </a:lnTo>
                <a:lnTo>
                  <a:pt x="0" y="13476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088689" y="5873335"/>
            <a:ext cx="3788111" cy="984665"/>
          </a:xfrm>
          <a:custGeom>
            <a:avLst/>
            <a:gdLst>
              <a:gd name="connsiteX0" fmla="*/ 0 w 3788111"/>
              <a:gd name="connsiteY0" fmla="*/ 0 h 984665"/>
              <a:gd name="connsiteX1" fmla="*/ 3788111 w 3788111"/>
              <a:gd name="connsiteY1" fmla="*/ 0 h 984665"/>
              <a:gd name="connsiteX2" fmla="*/ 3788111 w 3788111"/>
              <a:gd name="connsiteY2" fmla="*/ 984665 h 984665"/>
              <a:gd name="connsiteX3" fmla="*/ 0 w 3788111"/>
              <a:gd name="connsiteY3" fmla="*/ 984665 h 98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8111" h="984665">
                <a:moveTo>
                  <a:pt x="0" y="0"/>
                </a:moveTo>
                <a:lnTo>
                  <a:pt x="3788111" y="0"/>
                </a:lnTo>
                <a:lnTo>
                  <a:pt x="3788111" y="984665"/>
                </a:lnTo>
                <a:lnTo>
                  <a:pt x="0" y="98466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037378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095999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009121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59790" y="332295"/>
            <a:ext cx="11472420" cy="6193410"/>
          </a:xfrm>
          <a:custGeom>
            <a:avLst/>
            <a:gdLst>
              <a:gd name="connsiteX0" fmla="*/ 0 w 11472420"/>
              <a:gd name="connsiteY0" fmla="*/ 0 h 6193410"/>
              <a:gd name="connsiteX1" fmla="*/ 11472420 w 11472420"/>
              <a:gd name="connsiteY1" fmla="*/ 0 h 6193410"/>
              <a:gd name="connsiteX2" fmla="*/ 11472420 w 11472420"/>
              <a:gd name="connsiteY2" fmla="*/ 6193410 h 6193410"/>
              <a:gd name="connsiteX3" fmla="*/ 0 w 11472420"/>
              <a:gd name="connsiteY3" fmla="*/ 6193410 h 6193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2420" h="6193410">
                <a:moveTo>
                  <a:pt x="0" y="0"/>
                </a:moveTo>
                <a:lnTo>
                  <a:pt x="11472420" y="0"/>
                </a:lnTo>
                <a:lnTo>
                  <a:pt x="11472420" y="6193410"/>
                </a:lnTo>
                <a:lnTo>
                  <a:pt x="0" y="619341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6030628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95999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1008808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560366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34466" y="0"/>
            <a:ext cx="2777067" cy="2780140"/>
          </a:xfrm>
          <a:custGeom>
            <a:avLst/>
            <a:gdLst>
              <a:gd name="connsiteX0" fmla="*/ 0 w 2777067"/>
              <a:gd name="connsiteY0" fmla="*/ 0 h 2780140"/>
              <a:gd name="connsiteX1" fmla="*/ 2777067 w 2777067"/>
              <a:gd name="connsiteY1" fmla="*/ 0 h 2780140"/>
              <a:gd name="connsiteX2" fmla="*/ 2777067 w 2777067"/>
              <a:gd name="connsiteY2" fmla="*/ 2780140 h 2780140"/>
              <a:gd name="connsiteX3" fmla="*/ 0 w 2777067"/>
              <a:gd name="connsiteY3" fmla="*/ 2780140 h 278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7067" h="2780140">
                <a:moveTo>
                  <a:pt x="0" y="0"/>
                </a:moveTo>
                <a:lnTo>
                  <a:pt x="2777067" y="0"/>
                </a:lnTo>
                <a:lnTo>
                  <a:pt x="2777067" y="2780140"/>
                </a:lnTo>
                <a:lnTo>
                  <a:pt x="0" y="278014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834467" y="3140168"/>
            <a:ext cx="4225812" cy="2794967"/>
          </a:xfrm>
          <a:custGeom>
            <a:avLst/>
            <a:gdLst>
              <a:gd name="connsiteX0" fmla="*/ 0 w 4225812"/>
              <a:gd name="connsiteY0" fmla="*/ 0 h 2794967"/>
              <a:gd name="connsiteX1" fmla="*/ 4225812 w 4225812"/>
              <a:gd name="connsiteY1" fmla="*/ 0 h 2794967"/>
              <a:gd name="connsiteX2" fmla="*/ 4225812 w 4225812"/>
              <a:gd name="connsiteY2" fmla="*/ 2794967 h 2794967"/>
              <a:gd name="connsiteX3" fmla="*/ 0 w 4225812"/>
              <a:gd name="connsiteY3" fmla="*/ 2794967 h 279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5812" h="2794967">
                <a:moveTo>
                  <a:pt x="0" y="0"/>
                </a:moveTo>
                <a:lnTo>
                  <a:pt x="4225812" y="0"/>
                </a:lnTo>
                <a:lnTo>
                  <a:pt x="4225812" y="2794967"/>
                </a:lnTo>
                <a:lnTo>
                  <a:pt x="0" y="2794967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992533" y="795867"/>
            <a:ext cx="3225800" cy="1984274"/>
          </a:xfrm>
          <a:custGeom>
            <a:avLst/>
            <a:gdLst>
              <a:gd name="connsiteX0" fmla="*/ 0 w 3225800"/>
              <a:gd name="connsiteY0" fmla="*/ 0 h 1984274"/>
              <a:gd name="connsiteX1" fmla="*/ 3225800 w 3225800"/>
              <a:gd name="connsiteY1" fmla="*/ 0 h 1984274"/>
              <a:gd name="connsiteX2" fmla="*/ 3225800 w 3225800"/>
              <a:gd name="connsiteY2" fmla="*/ 1984274 h 1984274"/>
              <a:gd name="connsiteX3" fmla="*/ 0 w 3225800"/>
              <a:gd name="connsiteY3" fmla="*/ 1984274 h 198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800" h="1984274">
                <a:moveTo>
                  <a:pt x="0" y="0"/>
                </a:moveTo>
                <a:lnTo>
                  <a:pt x="3225800" y="0"/>
                </a:lnTo>
                <a:lnTo>
                  <a:pt x="3225800" y="1984274"/>
                </a:lnTo>
                <a:lnTo>
                  <a:pt x="0" y="1984274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8000285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302933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6680200" y="618067"/>
            <a:ext cx="3208867" cy="4461934"/>
          </a:xfrm>
          <a:custGeom>
            <a:avLst/>
            <a:gdLst>
              <a:gd name="connsiteX0" fmla="*/ 0 w 3208867"/>
              <a:gd name="connsiteY0" fmla="*/ 0 h 4461934"/>
              <a:gd name="connsiteX1" fmla="*/ 3208867 w 3208867"/>
              <a:gd name="connsiteY1" fmla="*/ 0 h 4461934"/>
              <a:gd name="connsiteX2" fmla="*/ 3208867 w 3208867"/>
              <a:gd name="connsiteY2" fmla="*/ 4461934 h 4461934"/>
              <a:gd name="connsiteX3" fmla="*/ 0 w 3208867"/>
              <a:gd name="connsiteY3" fmla="*/ 4461934 h 446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867" h="4461934">
                <a:moveTo>
                  <a:pt x="0" y="0"/>
                </a:moveTo>
                <a:lnTo>
                  <a:pt x="3208867" y="0"/>
                </a:lnTo>
                <a:lnTo>
                  <a:pt x="3208867" y="4461934"/>
                </a:lnTo>
                <a:lnTo>
                  <a:pt x="0" y="4461934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29792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985261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073915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429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3429000" y="3428999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72727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475614" y="-1685352"/>
            <a:ext cx="3370705" cy="3370705"/>
          </a:xfrm>
          <a:custGeom>
            <a:avLst/>
            <a:gdLst>
              <a:gd name="connsiteX0" fmla="*/ 1685352 w 3370705"/>
              <a:gd name="connsiteY0" fmla="*/ 0 h 3370705"/>
              <a:gd name="connsiteX1" fmla="*/ 3370705 w 3370705"/>
              <a:gd name="connsiteY1" fmla="*/ 1685353 h 3370705"/>
              <a:gd name="connsiteX2" fmla="*/ 1685352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2" y="0"/>
                </a:moveTo>
                <a:lnTo>
                  <a:pt x="3370705" y="1685353"/>
                </a:lnTo>
                <a:lnTo>
                  <a:pt x="1685352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410648" y="249681"/>
            <a:ext cx="3370705" cy="3370705"/>
          </a:xfrm>
          <a:custGeom>
            <a:avLst/>
            <a:gdLst>
              <a:gd name="connsiteX0" fmla="*/ 1685353 w 3370705"/>
              <a:gd name="connsiteY0" fmla="*/ 0 h 3370705"/>
              <a:gd name="connsiteX1" fmla="*/ 3370705 w 3370705"/>
              <a:gd name="connsiteY1" fmla="*/ 1685353 h 3370705"/>
              <a:gd name="connsiteX2" fmla="*/ 1685353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3" y="0"/>
                </a:moveTo>
                <a:lnTo>
                  <a:pt x="3370705" y="1685353"/>
                </a:lnTo>
                <a:lnTo>
                  <a:pt x="1685353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345681" y="-1685352"/>
            <a:ext cx="3370705" cy="3370705"/>
          </a:xfrm>
          <a:custGeom>
            <a:avLst/>
            <a:gdLst>
              <a:gd name="connsiteX0" fmla="*/ 1685352 w 3370705"/>
              <a:gd name="connsiteY0" fmla="*/ 0 h 3370705"/>
              <a:gd name="connsiteX1" fmla="*/ 3370705 w 3370705"/>
              <a:gd name="connsiteY1" fmla="*/ 1685353 h 3370705"/>
              <a:gd name="connsiteX2" fmla="*/ 1685352 w 3370705"/>
              <a:gd name="connsiteY2" fmla="*/ 3370705 h 3370705"/>
              <a:gd name="connsiteX3" fmla="*/ 0 w 3370705"/>
              <a:gd name="connsiteY3" fmla="*/ 1685353 h 337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0705" h="3370705">
                <a:moveTo>
                  <a:pt x="1685352" y="0"/>
                </a:moveTo>
                <a:lnTo>
                  <a:pt x="3370705" y="1685353"/>
                </a:lnTo>
                <a:lnTo>
                  <a:pt x="1685352" y="3370705"/>
                </a:lnTo>
                <a:lnTo>
                  <a:pt x="0" y="168535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7484177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3371144" y="-2398036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6121319" y="352140"/>
            <a:ext cx="4790629" cy="4790629"/>
          </a:xfrm>
          <a:custGeom>
            <a:avLst/>
            <a:gdLst>
              <a:gd name="connsiteX0" fmla="*/ 2395315 w 4790629"/>
              <a:gd name="connsiteY0" fmla="*/ 0 h 4790629"/>
              <a:gd name="connsiteX1" fmla="*/ 4790629 w 4790629"/>
              <a:gd name="connsiteY1" fmla="*/ 2395315 h 4790629"/>
              <a:gd name="connsiteX2" fmla="*/ 2395315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5" y="0"/>
                </a:moveTo>
                <a:lnTo>
                  <a:pt x="4790629" y="2395315"/>
                </a:lnTo>
                <a:lnTo>
                  <a:pt x="2395315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871494" y="-2398035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11621672" y="352139"/>
            <a:ext cx="4790629" cy="4790629"/>
          </a:xfrm>
          <a:custGeom>
            <a:avLst/>
            <a:gdLst>
              <a:gd name="connsiteX0" fmla="*/ 2395314 w 4790629"/>
              <a:gd name="connsiteY0" fmla="*/ 0 h 4790629"/>
              <a:gd name="connsiteX1" fmla="*/ 4790629 w 4790629"/>
              <a:gd name="connsiteY1" fmla="*/ 2395315 h 4790629"/>
              <a:gd name="connsiteX2" fmla="*/ 2395314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4" y="0"/>
                </a:moveTo>
                <a:lnTo>
                  <a:pt x="4790629" y="2395315"/>
                </a:lnTo>
                <a:lnTo>
                  <a:pt x="2395314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871497" y="3102314"/>
            <a:ext cx="4790629" cy="4790629"/>
          </a:xfrm>
          <a:custGeom>
            <a:avLst/>
            <a:gdLst>
              <a:gd name="connsiteX0" fmla="*/ 2395315 w 4790629"/>
              <a:gd name="connsiteY0" fmla="*/ 0 h 4790629"/>
              <a:gd name="connsiteX1" fmla="*/ 4790629 w 4790629"/>
              <a:gd name="connsiteY1" fmla="*/ 2395315 h 4790629"/>
              <a:gd name="connsiteX2" fmla="*/ 2395315 w 4790629"/>
              <a:gd name="connsiteY2" fmla="*/ 4790629 h 4790629"/>
              <a:gd name="connsiteX3" fmla="*/ 0 w 4790629"/>
              <a:gd name="connsiteY3" fmla="*/ 2395315 h 47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0629" h="4790629">
                <a:moveTo>
                  <a:pt x="2395315" y="0"/>
                </a:moveTo>
                <a:lnTo>
                  <a:pt x="4790629" y="2395315"/>
                </a:lnTo>
                <a:lnTo>
                  <a:pt x="2395315" y="4790629"/>
                </a:lnTo>
                <a:lnTo>
                  <a:pt x="0" y="239531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5434439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3680790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6238461" y="1036983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3680790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238461" y="3548269"/>
            <a:ext cx="2272749" cy="2272749"/>
          </a:xfrm>
          <a:custGeom>
            <a:avLst/>
            <a:gdLst>
              <a:gd name="connsiteX0" fmla="*/ 0 w 2272749"/>
              <a:gd name="connsiteY0" fmla="*/ 0 h 2272749"/>
              <a:gd name="connsiteX1" fmla="*/ 2272749 w 2272749"/>
              <a:gd name="connsiteY1" fmla="*/ 0 h 2272749"/>
              <a:gd name="connsiteX2" fmla="*/ 2272749 w 2272749"/>
              <a:gd name="connsiteY2" fmla="*/ 2272749 h 2272749"/>
              <a:gd name="connsiteX3" fmla="*/ 0 w 2272749"/>
              <a:gd name="connsiteY3" fmla="*/ 2272749 h 227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2749" h="2272749">
                <a:moveTo>
                  <a:pt x="0" y="0"/>
                </a:moveTo>
                <a:lnTo>
                  <a:pt x="2272749" y="0"/>
                </a:lnTo>
                <a:lnTo>
                  <a:pt x="2272749" y="2272749"/>
                </a:lnTo>
                <a:lnTo>
                  <a:pt x="0" y="22727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7733332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304800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09600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9144000" y="1035169"/>
            <a:ext cx="3048000" cy="2432649"/>
          </a:xfrm>
          <a:custGeom>
            <a:avLst/>
            <a:gdLst>
              <a:gd name="connsiteX0" fmla="*/ 0 w 3048000"/>
              <a:gd name="connsiteY0" fmla="*/ 0 h 2432649"/>
              <a:gd name="connsiteX1" fmla="*/ 3048000 w 3048000"/>
              <a:gd name="connsiteY1" fmla="*/ 0 h 2432649"/>
              <a:gd name="connsiteX2" fmla="*/ 3048000 w 3048000"/>
              <a:gd name="connsiteY2" fmla="*/ 2432649 h 2432649"/>
              <a:gd name="connsiteX3" fmla="*/ 0 w 3048000"/>
              <a:gd name="connsiteY3" fmla="*/ 2432649 h 243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2432649">
                <a:moveTo>
                  <a:pt x="0" y="0"/>
                </a:moveTo>
                <a:lnTo>
                  <a:pt x="3048000" y="0"/>
                </a:lnTo>
                <a:lnTo>
                  <a:pt x="3048000" y="2432649"/>
                </a:lnTo>
                <a:lnTo>
                  <a:pt x="0" y="2432649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4106312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0201" y="-1"/>
            <a:ext cx="6781799" cy="6858000"/>
          </a:xfrm>
          <a:custGeom>
            <a:avLst/>
            <a:gdLst>
              <a:gd name="connsiteX0" fmla="*/ 3163663 w 6781799"/>
              <a:gd name="connsiteY0" fmla="*/ 0 h 6858000"/>
              <a:gd name="connsiteX1" fmla="*/ 6781799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3163663" y="0"/>
                </a:moveTo>
                <a:lnTo>
                  <a:pt x="6781799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6170748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81799" cy="6858000"/>
          </a:xfrm>
          <a:custGeom>
            <a:avLst/>
            <a:gdLst>
              <a:gd name="connsiteX0" fmla="*/ 0 w 6781799"/>
              <a:gd name="connsiteY0" fmla="*/ 0 h 6858000"/>
              <a:gd name="connsiteX1" fmla="*/ 3618136 w 6781799"/>
              <a:gd name="connsiteY1" fmla="*/ 0 h 6858000"/>
              <a:gd name="connsiteX2" fmla="*/ 6781799 w 6781799"/>
              <a:gd name="connsiteY2" fmla="*/ 6858000 h 6858000"/>
              <a:gd name="connsiteX3" fmla="*/ 0 w 67817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1799" h="6858000">
                <a:moveTo>
                  <a:pt x="0" y="0"/>
                </a:moveTo>
                <a:lnTo>
                  <a:pt x="3618136" y="0"/>
                </a:lnTo>
                <a:lnTo>
                  <a:pt x="67817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6223456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99457" y="1"/>
            <a:ext cx="7391400" cy="6858000"/>
          </a:xfrm>
          <a:custGeom>
            <a:avLst/>
            <a:gdLst>
              <a:gd name="connsiteX0" fmla="*/ 3723825 w 7391400"/>
              <a:gd name="connsiteY0" fmla="*/ 0 h 6858000"/>
              <a:gd name="connsiteX1" fmla="*/ 7391400 w 7391400"/>
              <a:gd name="connsiteY1" fmla="*/ 0 h 6858000"/>
              <a:gd name="connsiteX2" fmla="*/ 3667575 w 7391400"/>
              <a:gd name="connsiteY2" fmla="*/ 6858000 h 6858000"/>
              <a:gd name="connsiteX3" fmla="*/ 0 w 739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1400" h="6858000">
                <a:moveTo>
                  <a:pt x="3723825" y="0"/>
                </a:moveTo>
                <a:lnTo>
                  <a:pt x="7391400" y="0"/>
                </a:lnTo>
                <a:lnTo>
                  <a:pt x="36675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4114520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141231" y="1183988"/>
            <a:ext cx="6828572" cy="4313626"/>
          </a:xfrm>
          <a:custGeom>
            <a:avLst/>
            <a:gdLst>
              <a:gd name="connsiteX0" fmla="*/ 0 w 6828572"/>
              <a:gd name="connsiteY0" fmla="*/ 0 h 4313626"/>
              <a:gd name="connsiteX1" fmla="*/ 6828572 w 6828572"/>
              <a:gd name="connsiteY1" fmla="*/ 0 h 4313626"/>
              <a:gd name="connsiteX2" fmla="*/ 6828572 w 6828572"/>
              <a:gd name="connsiteY2" fmla="*/ 4313626 h 4313626"/>
              <a:gd name="connsiteX3" fmla="*/ 0 w 6828572"/>
              <a:gd name="connsiteY3" fmla="*/ 4313626 h 431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8572" h="4313626">
                <a:moveTo>
                  <a:pt x="0" y="0"/>
                </a:moveTo>
                <a:lnTo>
                  <a:pt x="6828572" y="0"/>
                </a:lnTo>
                <a:lnTo>
                  <a:pt x="6828572" y="4313626"/>
                </a:lnTo>
                <a:lnTo>
                  <a:pt x="0" y="431362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7719036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398076" y="-878668"/>
            <a:ext cx="4449078" cy="6142211"/>
          </a:xfrm>
          <a:custGeom>
            <a:avLst/>
            <a:gdLst>
              <a:gd name="connsiteX0" fmla="*/ 9355 w 4449078"/>
              <a:gd name="connsiteY0" fmla="*/ 0 h 6142211"/>
              <a:gd name="connsiteX1" fmla="*/ 4442841 w 4449078"/>
              <a:gd name="connsiteY1" fmla="*/ 0 h 6142211"/>
              <a:gd name="connsiteX2" fmla="*/ 4449078 w 4449078"/>
              <a:gd name="connsiteY2" fmla="*/ 6859 h 6142211"/>
              <a:gd name="connsiteX3" fmla="*/ 4445959 w 4449078"/>
              <a:gd name="connsiteY3" fmla="*/ 6135352 h 6142211"/>
              <a:gd name="connsiteX4" fmla="*/ 4439723 w 4449078"/>
              <a:gd name="connsiteY4" fmla="*/ 6142211 h 6142211"/>
              <a:gd name="connsiteX5" fmla="*/ 6236 w 4449078"/>
              <a:gd name="connsiteY5" fmla="*/ 6142211 h 6142211"/>
              <a:gd name="connsiteX6" fmla="*/ 0 w 4449078"/>
              <a:gd name="connsiteY6" fmla="*/ 6135352 h 6142211"/>
              <a:gd name="connsiteX7" fmla="*/ 3118 w 4449078"/>
              <a:gd name="connsiteY7" fmla="*/ 6859 h 6142211"/>
              <a:gd name="connsiteX8" fmla="*/ 9355 w 4449078"/>
              <a:gd name="connsiteY8" fmla="*/ 0 h 614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49078" h="6142211">
                <a:moveTo>
                  <a:pt x="9355" y="0"/>
                </a:moveTo>
                <a:cubicBezTo>
                  <a:pt x="4442841" y="0"/>
                  <a:pt x="4442841" y="0"/>
                  <a:pt x="4442841" y="0"/>
                </a:cubicBezTo>
                <a:cubicBezTo>
                  <a:pt x="4445959" y="0"/>
                  <a:pt x="4449078" y="3429"/>
                  <a:pt x="4449078" y="6859"/>
                </a:cubicBezTo>
                <a:lnTo>
                  <a:pt x="4445959" y="6135352"/>
                </a:lnTo>
                <a:cubicBezTo>
                  <a:pt x="4445959" y="6138781"/>
                  <a:pt x="4442841" y="6142211"/>
                  <a:pt x="4439723" y="6142211"/>
                </a:cubicBezTo>
                <a:cubicBezTo>
                  <a:pt x="6236" y="6142211"/>
                  <a:pt x="6236" y="6142211"/>
                  <a:pt x="6236" y="6142211"/>
                </a:cubicBezTo>
                <a:cubicBezTo>
                  <a:pt x="3118" y="6142211"/>
                  <a:pt x="0" y="6138781"/>
                  <a:pt x="0" y="6135352"/>
                </a:cubicBezTo>
                <a:cubicBezTo>
                  <a:pt x="3118" y="6859"/>
                  <a:pt x="3118" y="6859"/>
                  <a:pt x="3118" y="6859"/>
                </a:cubicBezTo>
                <a:cubicBezTo>
                  <a:pt x="3118" y="3429"/>
                  <a:pt x="6236" y="0"/>
                  <a:pt x="9355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0561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06738" cy="6858000"/>
          </a:xfrm>
          <a:custGeom>
            <a:avLst/>
            <a:gdLst>
              <a:gd name="connsiteX0" fmla="*/ 0 w 5206738"/>
              <a:gd name="connsiteY0" fmla="*/ 0 h 6858000"/>
              <a:gd name="connsiteX1" fmla="*/ 5206738 w 5206738"/>
              <a:gd name="connsiteY1" fmla="*/ 0 h 6858000"/>
              <a:gd name="connsiteX2" fmla="*/ 5206738 w 5206738"/>
              <a:gd name="connsiteY2" fmla="*/ 6858000 h 6858000"/>
              <a:gd name="connsiteX3" fmla="*/ 0 w 520673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6738" h="6858000">
                <a:moveTo>
                  <a:pt x="0" y="0"/>
                </a:moveTo>
                <a:lnTo>
                  <a:pt x="5206738" y="0"/>
                </a:lnTo>
                <a:lnTo>
                  <a:pt x="520673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8649685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605457" y="2025548"/>
            <a:ext cx="3109057" cy="5451108"/>
          </a:xfrm>
          <a:custGeom>
            <a:avLst/>
            <a:gdLst>
              <a:gd name="connsiteX0" fmla="*/ 0 w 3109057"/>
              <a:gd name="connsiteY0" fmla="*/ 0 h 5451108"/>
              <a:gd name="connsiteX1" fmla="*/ 3109057 w 3109057"/>
              <a:gd name="connsiteY1" fmla="*/ 0 h 5451108"/>
              <a:gd name="connsiteX2" fmla="*/ 3109057 w 3109057"/>
              <a:gd name="connsiteY2" fmla="*/ 5451108 h 5451108"/>
              <a:gd name="connsiteX3" fmla="*/ 0 w 3109057"/>
              <a:gd name="connsiteY3" fmla="*/ 5451108 h 545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057" h="5451108">
                <a:moveTo>
                  <a:pt x="0" y="0"/>
                </a:moveTo>
                <a:lnTo>
                  <a:pt x="3109057" y="0"/>
                </a:lnTo>
                <a:lnTo>
                  <a:pt x="3109057" y="5451108"/>
                </a:lnTo>
                <a:lnTo>
                  <a:pt x="0" y="5451108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4188045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3661799" y="2912953"/>
            <a:ext cx="4920628" cy="3108373"/>
          </a:xfrm>
          <a:custGeom>
            <a:avLst/>
            <a:gdLst>
              <a:gd name="connsiteX0" fmla="*/ 0 w 4920628"/>
              <a:gd name="connsiteY0" fmla="*/ 0 h 3108373"/>
              <a:gd name="connsiteX1" fmla="*/ 4920628 w 4920628"/>
              <a:gd name="connsiteY1" fmla="*/ 0 h 3108373"/>
              <a:gd name="connsiteX2" fmla="*/ 4920628 w 4920628"/>
              <a:gd name="connsiteY2" fmla="*/ 3108373 h 3108373"/>
              <a:gd name="connsiteX3" fmla="*/ 0 w 4920628"/>
              <a:gd name="connsiteY3" fmla="*/ 3108373 h 310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0628" h="3108373">
                <a:moveTo>
                  <a:pt x="0" y="0"/>
                </a:moveTo>
                <a:lnTo>
                  <a:pt x="4920628" y="0"/>
                </a:lnTo>
                <a:lnTo>
                  <a:pt x="4920628" y="3108373"/>
                </a:lnTo>
                <a:lnTo>
                  <a:pt x="0" y="310837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161991" y="3753595"/>
            <a:ext cx="1720046" cy="2374624"/>
          </a:xfrm>
          <a:custGeom>
            <a:avLst/>
            <a:gdLst>
              <a:gd name="connsiteX0" fmla="*/ 3616 w 1720046"/>
              <a:gd name="connsiteY0" fmla="*/ 0 h 2374624"/>
              <a:gd name="connsiteX1" fmla="*/ 1717635 w 1720046"/>
              <a:gd name="connsiteY1" fmla="*/ 0 h 2374624"/>
              <a:gd name="connsiteX2" fmla="*/ 1720046 w 1720046"/>
              <a:gd name="connsiteY2" fmla="*/ 2652 h 2374624"/>
              <a:gd name="connsiteX3" fmla="*/ 1718841 w 1720046"/>
              <a:gd name="connsiteY3" fmla="*/ 2371972 h 2374624"/>
              <a:gd name="connsiteX4" fmla="*/ 1716430 w 1720046"/>
              <a:gd name="connsiteY4" fmla="*/ 2374624 h 2374624"/>
              <a:gd name="connsiteX5" fmla="*/ 2411 w 1720046"/>
              <a:gd name="connsiteY5" fmla="*/ 2374624 h 2374624"/>
              <a:gd name="connsiteX6" fmla="*/ 0 w 1720046"/>
              <a:gd name="connsiteY6" fmla="*/ 2371972 h 2374624"/>
              <a:gd name="connsiteX7" fmla="*/ 1205 w 1720046"/>
              <a:gd name="connsiteY7" fmla="*/ 2652 h 2374624"/>
              <a:gd name="connsiteX8" fmla="*/ 3616 w 1720046"/>
              <a:gd name="connsiteY8" fmla="*/ 0 h 237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0046" h="2374624">
                <a:moveTo>
                  <a:pt x="3616" y="0"/>
                </a:moveTo>
                <a:cubicBezTo>
                  <a:pt x="1717635" y="0"/>
                  <a:pt x="1717635" y="0"/>
                  <a:pt x="1717635" y="0"/>
                </a:cubicBezTo>
                <a:cubicBezTo>
                  <a:pt x="1718841" y="0"/>
                  <a:pt x="1720046" y="1326"/>
                  <a:pt x="1720046" y="2652"/>
                </a:cubicBezTo>
                <a:lnTo>
                  <a:pt x="1718841" y="2371972"/>
                </a:lnTo>
                <a:cubicBezTo>
                  <a:pt x="1718841" y="2373298"/>
                  <a:pt x="1717635" y="2374624"/>
                  <a:pt x="1716430" y="2374624"/>
                </a:cubicBezTo>
                <a:cubicBezTo>
                  <a:pt x="2411" y="2374624"/>
                  <a:pt x="2411" y="2374624"/>
                  <a:pt x="2411" y="2374624"/>
                </a:cubicBezTo>
                <a:cubicBezTo>
                  <a:pt x="1205" y="2374624"/>
                  <a:pt x="0" y="2373298"/>
                  <a:pt x="0" y="2371972"/>
                </a:cubicBezTo>
                <a:cubicBezTo>
                  <a:pt x="1205" y="2652"/>
                  <a:pt x="1205" y="2652"/>
                  <a:pt x="1205" y="2652"/>
                </a:cubicBezTo>
                <a:cubicBezTo>
                  <a:pt x="1205" y="1326"/>
                  <a:pt x="2411" y="0"/>
                  <a:pt x="3616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2"/>
          </p:nvPr>
        </p:nvSpPr>
        <p:spPr>
          <a:xfrm>
            <a:off x="8736961" y="4688336"/>
            <a:ext cx="842525" cy="1477198"/>
          </a:xfrm>
          <a:custGeom>
            <a:avLst/>
            <a:gdLst>
              <a:gd name="connsiteX0" fmla="*/ 0 w 842525"/>
              <a:gd name="connsiteY0" fmla="*/ 0 h 1477198"/>
              <a:gd name="connsiteX1" fmla="*/ 842525 w 842525"/>
              <a:gd name="connsiteY1" fmla="*/ 0 h 1477198"/>
              <a:gd name="connsiteX2" fmla="*/ 842525 w 842525"/>
              <a:gd name="connsiteY2" fmla="*/ 1477198 h 1477198"/>
              <a:gd name="connsiteX3" fmla="*/ 0 w 842525"/>
              <a:gd name="connsiteY3" fmla="*/ 1477198 h 147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2525" h="1477198">
                <a:moveTo>
                  <a:pt x="0" y="0"/>
                </a:moveTo>
                <a:lnTo>
                  <a:pt x="842525" y="0"/>
                </a:lnTo>
                <a:lnTo>
                  <a:pt x="842525" y="1477198"/>
                </a:lnTo>
                <a:lnTo>
                  <a:pt x="0" y="1477198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0775629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20769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926957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133145" y="2372811"/>
            <a:ext cx="2338086" cy="2338086"/>
          </a:xfrm>
          <a:custGeom>
            <a:avLst/>
            <a:gdLst>
              <a:gd name="connsiteX0" fmla="*/ 0 w 2338086"/>
              <a:gd name="connsiteY0" fmla="*/ 0 h 2338086"/>
              <a:gd name="connsiteX1" fmla="*/ 2338086 w 2338086"/>
              <a:gd name="connsiteY1" fmla="*/ 0 h 2338086"/>
              <a:gd name="connsiteX2" fmla="*/ 2338086 w 2338086"/>
              <a:gd name="connsiteY2" fmla="*/ 2338086 h 2338086"/>
              <a:gd name="connsiteX3" fmla="*/ 0 w 2338086"/>
              <a:gd name="connsiteY3" fmla="*/ 2338086 h 23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8086" h="2338086">
                <a:moveTo>
                  <a:pt x="0" y="0"/>
                </a:moveTo>
                <a:lnTo>
                  <a:pt x="2338086" y="0"/>
                </a:lnTo>
                <a:lnTo>
                  <a:pt x="2338086" y="2338086"/>
                </a:lnTo>
                <a:lnTo>
                  <a:pt x="0" y="2338086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32519319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647461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22156" y="1776318"/>
            <a:ext cx="2947686" cy="3419316"/>
          </a:xfrm>
          <a:custGeom>
            <a:avLst/>
            <a:gdLst>
              <a:gd name="connsiteX0" fmla="*/ 1473843 w 2947686"/>
              <a:gd name="connsiteY0" fmla="*/ 0 h 3419316"/>
              <a:gd name="connsiteX1" fmla="*/ 2947686 w 2947686"/>
              <a:gd name="connsiteY1" fmla="*/ 736922 h 3419316"/>
              <a:gd name="connsiteX2" fmla="*/ 2947686 w 2947686"/>
              <a:gd name="connsiteY2" fmla="*/ 2682394 h 3419316"/>
              <a:gd name="connsiteX3" fmla="*/ 1473843 w 2947686"/>
              <a:gd name="connsiteY3" fmla="*/ 3419316 h 3419316"/>
              <a:gd name="connsiteX4" fmla="*/ 0 w 2947686"/>
              <a:gd name="connsiteY4" fmla="*/ 2682394 h 3419316"/>
              <a:gd name="connsiteX5" fmla="*/ 0 w 2947686"/>
              <a:gd name="connsiteY5" fmla="*/ 736922 h 341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7686" h="3419316">
                <a:moveTo>
                  <a:pt x="1473843" y="0"/>
                </a:moveTo>
                <a:lnTo>
                  <a:pt x="2947686" y="736922"/>
                </a:lnTo>
                <a:lnTo>
                  <a:pt x="2947686" y="2682394"/>
                </a:lnTo>
                <a:lnTo>
                  <a:pt x="1473843" y="3419316"/>
                </a:lnTo>
                <a:lnTo>
                  <a:pt x="0" y="2682394"/>
                </a:lnTo>
                <a:lnTo>
                  <a:pt x="0" y="736922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476524" y="2286530"/>
            <a:ext cx="2068012" cy="2398892"/>
          </a:xfrm>
          <a:custGeom>
            <a:avLst/>
            <a:gdLst>
              <a:gd name="connsiteX0" fmla="*/ 1034006 w 2068012"/>
              <a:gd name="connsiteY0" fmla="*/ 0 h 2398892"/>
              <a:gd name="connsiteX1" fmla="*/ 2068012 w 2068012"/>
              <a:gd name="connsiteY1" fmla="*/ 517003 h 2398892"/>
              <a:gd name="connsiteX2" fmla="*/ 2068012 w 2068012"/>
              <a:gd name="connsiteY2" fmla="*/ 1881889 h 2398892"/>
              <a:gd name="connsiteX3" fmla="*/ 1034006 w 2068012"/>
              <a:gd name="connsiteY3" fmla="*/ 2398892 h 2398892"/>
              <a:gd name="connsiteX4" fmla="*/ 0 w 2068012"/>
              <a:gd name="connsiteY4" fmla="*/ 1881889 h 2398892"/>
              <a:gd name="connsiteX5" fmla="*/ 0 w 2068012"/>
              <a:gd name="connsiteY5" fmla="*/ 517003 h 239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8012" h="2398892">
                <a:moveTo>
                  <a:pt x="1034006" y="0"/>
                </a:moveTo>
                <a:lnTo>
                  <a:pt x="2068012" y="517003"/>
                </a:lnTo>
                <a:lnTo>
                  <a:pt x="2068012" y="1881889"/>
                </a:lnTo>
                <a:lnTo>
                  <a:pt x="1034006" y="2398892"/>
                </a:lnTo>
                <a:lnTo>
                  <a:pt x="0" y="1881889"/>
                </a:lnTo>
                <a:lnTo>
                  <a:pt x="0" y="51700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1962437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ppt2-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80960" y="365125"/>
            <a:ext cx="7772400" cy="63498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0" y="1357298"/>
            <a:ext cx="10515600" cy="481966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D61DD-8233-4252-9591-6CEF1EF225DE}" type="datetimeFigureOut">
              <a:rPr lang="zh-CN" altLang="en-US"/>
              <a:pPr>
                <a:defRPr/>
              </a:pPr>
              <a:t>2018-08-02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65E8F-EDB2-4555-AD22-0A5EADF684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544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6667" y="214460"/>
            <a:ext cx="7946796" cy="6429081"/>
          </a:xfrm>
          <a:custGeom>
            <a:avLst/>
            <a:gdLst>
              <a:gd name="connsiteX0" fmla="*/ 0 w 7946796"/>
              <a:gd name="connsiteY0" fmla="*/ 0 h 6429081"/>
              <a:gd name="connsiteX1" fmla="*/ 7946796 w 7946796"/>
              <a:gd name="connsiteY1" fmla="*/ 0 h 6429081"/>
              <a:gd name="connsiteX2" fmla="*/ 7946796 w 7946796"/>
              <a:gd name="connsiteY2" fmla="*/ 6429081 h 6429081"/>
              <a:gd name="connsiteX3" fmla="*/ 0 w 7946796"/>
              <a:gd name="connsiteY3" fmla="*/ 6429081 h 642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46796" h="6429081">
                <a:moveTo>
                  <a:pt x="0" y="0"/>
                </a:moveTo>
                <a:lnTo>
                  <a:pt x="7946796" y="0"/>
                </a:lnTo>
                <a:lnTo>
                  <a:pt x="7946796" y="6429081"/>
                </a:lnTo>
                <a:lnTo>
                  <a:pt x="0" y="6429081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94421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874416" y="-1"/>
            <a:ext cx="2564091" cy="6858000"/>
          </a:xfrm>
          <a:custGeom>
            <a:avLst/>
            <a:gdLst>
              <a:gd name="connsiteX0" fmla="*/ 0 w 2564091"/>
              <a:gd name="connsiteY0" fmla="*/ 0 h 6858000"/>
              <a:gd name="connsiteX1" fmla="*/ 2564091 w 2564091"/>
              <a:gd name="connsiteY1" fmla="*/ 0 h 6858000"/>
              <a:gd name="connsiteX2" fmla="*/ 2564091 w 2564091"/>
              <a:gd name="connsiteY2" fmla="*/ 6858000 h 6858000"/>
              <a:gd name="connsiteX3" fmla="*/ 0 w 2564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091" h="6858000">
                <a:moveTo>
                  <a:pt x="0" y="0"/>
                </a:moveTo>
                <a:lnTo>
                  <a:pt x="2564091" y="0"/>
                </a:lnTo>
                <a:lnTo>
                  <a:pt x="25640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166889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362683" y="-1"/>
            <a:ext cx="2564091" cy="6858000"/>
          </a:xfrm>
          <a:custGeom>
            <a:avLst/>
            <a:gdLst>
              <a:gd name="connsiteX0" fmla="*/ 0 w 2564091"/>
              <a:gd name="connsiteY0" fmla="*/ 0 h 6858000"/>
              <a:gd name="connsiteX1" fmla="*/ 2564091 w 2564091"/>
              <a:gd name="connsiteY1" fmla="*/ 0 h 6858000"/>
              <a:gd name="connsiteX2" fmla="*/ 2564091 w 2564091"/>
              <a:gd name="connsiteY2" fmla="*/ 6858000 h 6858000"/>
              <a:gd name="connsiteX3" fmla="*/ 0 w 25640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4091" h="6858000">
                <a:moveTo>
                  <a:pt x="0" y="0"/>
                </a:moveTo>
                <a:lnTo>
                  <a:pt x="2564091" y="0"/>
                </a:lnTo>
                <a:lnTo>
                  <a:pt x="256409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203188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3DFC7A83-1190-4EE5-A209-D60BC81AFA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AFD359B2-920C-4530-96C4-2207B53CFE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FEAB13-2761-450A-8BA2-39320FAD8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898989"/>
                </a:solidFill>
                <a:latin typeface="Roboto Thin" charset="0"/>
              </a:defRPr>
            </a:lvl1pPr>
          </a:lstStyle>
          <a:p>
            <a:pPr>
              <a:defRPr/>
            </a:pPr>
            <a:fld id="{5B337881-A076-46B5-8C07-C26190C522CF}" type="datetimeFigureOut">
              <a:rPr lang="en-US" altLang="zh-CN"/>
              <a:pPr>
                <a:defRPr/>
              </a:pPr>
              <a:t>8/2/2018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B60C10-9A15-4E14-AA04-22C35D3EC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solidFill>
                  <a:srgbClr val="898989"/>
                </a:solidFill>
                <a:latin typeface="Roboto Thin" charset="0"/>
                <a:ea typeface="宋体" charset="0"/>
                <a:cs typeface="Roboto Thi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271F42-CCA4-4D26-9981-3B4B2F58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898989"/>
                </a:solidFill>
                <a:latin typeface="Roboto Thin" charset="0"/>
              </a:defRPr>
            </a:lvl1pPr>
          </a:lstStyle>
          <a:p>
            <a:pPr>
              <a:defRPr/>
            </a:pPr>
            <a:fld id="{14E7281A-0E27-421B-8BAF-160AC324AD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5" r:id="rId1"/>
    <p:sldLayoutId id="2147484976" r:id="rId2"/>
    <p:sldLayoutId id="2147484977" r:id="rId3"/>
    <p:sldLayoutId id="2147484978" r:id="rId4"/>
    <p:sldLayoutId id="2147484979" r:id="rId5"/>
    <p:sldLayoutId id="2147484980" r:id="rId6"/>
    <p:sldLayoutId id="2147484981" r:id="rId7"/>
    <p:sldLayoutId id="2147484982" r:id="rId8"/>
    <p:sldLayoutId id="2147484983" r:id="rId9"/>
    <p:sldLayoutId id="2147484984" r:id="rId10"/>
    <p:sldLayoutId id="2147484985" r:id="rId11"/>
    <p:sldLayoutId id="2147484986" r:id="rId12"/>
    <p:sldLayoutId id="2147484987" r:id="rId13"/>
    <p:sldLayoutId id="2147484988" r:id="rId14"/>
    <p:sldLayoutId id="2147484989" r:id="rId15"/>
    <p:sldLayoutId id="2147484990" r:id="rId16"/>
    <p:sldLayoutId id="2147484991" r:id="rId17"/>
    <p:sldLayoutId id="2147484992" r:id="rId18"/>
    <p:sldLayoutId id="2147484993" r:id="rId19"/>
    <p:sldLayoutId id="2147484994" r:id="rId20"/>
    <p:sldLayoutId id="2147484995" r:id="rId21"/>
    <p:sldLayoutId id="2147484996" r:id="rId22"/>
    <p:sldLayoutId id="2147484997" r:id="rId23"/>
    <p:sldLayoutId id="2147484998" r:id="rId24"/>
    <p:sldLayoutId id="2147484999" r:id="rId25"/>
    <p:sldLayoutId id="2147485000" r:id="rId26"/>
    <p:sldLayoutId id="2147485001" r:id="rId27"/>
    <p:sldLayoutId id="2147485002" r:id="rId28"/>
    <p:sldLayoutId id="2147485003" r:id="rId29"/>
    <p:sldLayoutId id="2147485004" r:id="rId30"/>
    <p:sldLayoutId id="2147485005" r:id="rId31"/>
    <p:sldLayoutId id="2147485006" r:id="rId3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kumimoji="1" sz="1400" kern="12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rgbClr val="898989"/>
                </a:solidFill>
                <a:latin typeface="Roboto Thin" charset="0"/>
              </a:defRPr>
            </a:lvl1pPr>
          </a:lstStyle>
          <a:p>
            <a:pPr>
              <a:defRPr/>
            </a:pPr>
            <a:fld id="{C3A8253A-2711-43D2-B6D2-68BAAC093B84}" type="datetimeFigureOut">
              <a:rPr lang="en-US" altLang="zh-CN"/>
              <a:pPr>
                <a:defRPr/>
              </a:pPr>
              <a:t>8/2/2018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solidFill>
                  <a:srgbClr val="898989"/>
                </a:solidFill>
                <a:latin typeface="Roboto Thin" charset="0"/>
                <a:ea typeface="宋体" charset="0"/>
                <a:cs typeface="Roboto Thi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>
                <a:solidFill>
                  <a:srgbClr val="898989"/>
                </a:solidFill>
                <a:latin typeface="Roboto Thin" charset="0"/>
              </a:defRPr>
            </a:lvl1pPr>
          </a:lstStyle>
          <a:p>
            <a:pPr>
              <a:defRPr/>
            </a:pPr>
            <a:fld id="{BCA31E9F-4AE7-4040-BE10-6300723D87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98252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08" r:id="rId1"/>
    <p:sldLayoutId id="2147485009" r:id="rId2"/>
    <p:sldLayoutId id="2147485010" r:id="rId3"/>
    <p:sldLayoutId id="2147485011" r:id="rId4"/>
    <p:sldLayoutId id="2147485012" r:id="rId5"/>
    <p:sldLayoutId id="2147485013" r:id="rId6"/>
    <p:sldLayoutId id="2147485014" r:id="rId7"/>
    <p:sldLayoutId id="2147485015" r:id="rId8"/>
    <p:sldLayoutId id="2147485016" r:id="rId9"/>
    <p:sldLayoutId id="2147485017" r:id="rId10"/>
    <p:sldLayoutId id="2147485018" r:id="rId11"/>
    <p:sldLayoutId id="2147485019" r:id="rId12"/>
    <p:sldLayoutId id="2147485020" r:id="rId13"/>
    <p:sldLayoutId id="2147485021" r:id="rId14"/>
    <p:sldLayoutId id="2147485022" r:id="rId15"/>
    <p:sldLayoutId id="2147485023" r:id="rId16"/>
    <p:sldLayoutId id="2147485024" r:id="rId17"/>
    <p:sldLayoutId id="2147485025" r:id="rId18"/>
    <p:sldLayoutId id="2147485026" r:id="rId19"/>
    <p:sldLayoutId id="2147485027" r:id="rId20"/>
    <p:sldLayoutId id="2147485028" r:id="rId21"/>
    <p:sldLayoutId id="2147485029" r:id="rId22"/>
    <p:sldLayoutId id="2147485030" r:id="rId23"/>
    <p:sldLayoutId id="2147485031" r:id="rId24"/>
    <p:sldLayoutId id="2147485032" r:id="rId25"/>
    <p:sldLayoutId id="2147485033" r:id="rId26"/>
    <p:sldLayoutId id="2147485034" r:id="rId27"/>
    <p:sldLayoutId id="2147485035" r:id="rId28"/>
    <p:sldLayoutId id="2147485036" r:id="rId29"/>
    <p:sldLayoutId id="2147485037" r:id="rId30"/>
    <p:sldLayoutId id="2147485038" r:id="rId31"/>
    <p:sldLayoutId id="2147485039" r:id="rId3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kumimoji="1" sz="1400" kern="1200">
          <a:solidFill>
            <a:schemeClr val="tx1"/>
          </a:solidFill>
          <a:latin typeface="Roboto Thin" charset="0"/>
          <a:ea typeface="宋体" charset="0"/>
          <a:cs typeface="Roboto Thin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Roboto Thin" charset="0"/>
          <a:ea typeface="Roboto Thin" charset="0"/>
          <a:cs typeface="Roboto Thi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microsoft.com/office/2007/relationships/diagramDrawing" Target="../diagrams/drawing5.xml"/><Relationship Id="rId3" Type="http://schemas.openxmlformats.org/officeDocument/2006/relationships/diagramData" Target="../diagrams/data5.xml"/><Relationship Id="rId7" Type="http://schemas.openxmlformats.org/officeDocument/2006/relationships/diagramData" Target="../diagrams/data6.xml"/><Relationship Id="rId12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Colors" Target="../diagrams/colors6.xml"/><Relationship Id="rId4" Type="http://schemas.openxmlformats.org/officeDocument/2006/relationships/diagramLayout" Target="../diagrams/layout5.xml"/><Relationship Id="rId9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diagramData" Target="../diagrams/data7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1" descr="19.png">
            <a:extLst>
              <a:ext uri="{FF2B5EF4-FFF2-40B4-BE49-F238E27FC236}">
                <a16:creationId xmlns:a16="http://schemas.microsoft.com/office/drawing/2014/main" xmlns="" id="{68CCFAFC-BA61-4514-A5E5-32CEE84E1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5613" y="-2346325"/>
            <a:ext cx="14563725" cy="997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Box 11">
            <a:extLst>
              <a:ext uri="{FF2B5EF4-FFF2-40B4-BE49-F238E27FC236}">
                <a16:creationId xmlns:a16="http://schemas.microsoft.com/office/drawing/2014/main" xmlns="" id="{11CB0C38-D9BB-46D5-96C6-ABB427D2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905250"/>
            <a:ext cx="81868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48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移动开发序列任职资格及晋升</a:t>
            </a:r>
            <a:endParaRPr kumimoji="0" lang="zh-CN" altLang="en-US" sz="4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4" name="TextBox 20">
            <a:extLst>
              <a:ext uri="{FF2B5EF4-FFF2-40B4-BE49-F238E27FC236}">
                <a16:creationId xmlns:a16="http://schemas.microsoft.com/office/drawing/2014/main" xmlns="" id="{B9C0F815-232A-491C-8385-625238E4C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788" y="5192713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1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kumimoji="0" lang="en-US" altLang="zh-CN" sz="1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en-US" sz="1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移动开发序列    </a:t>
            </a:r>
            <a:r>
              <a:rPr kumimoji="0" lang="en-US" altLang="zh-CN" sz="1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2018-07</a:t>
            </a:r>
            <a:endParaRPr kumimoji="0" lang="zh-CN" altLang="en-US" sz="1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xmlns="" id="{9D04D556-C5EB-4539-9007-EBB2247F59F8}"/>
              </a:ext>
            </a:extLst>
          </p:cNvPr>
          <p:cNvCxnSpPr/>
          <p:nvPr/>
        </p:nvCxnSpPr>
        <p:spPr>
          <a:xfrm>
            <a:off x="825500" y="4827588"/>
            <a:ext cx="5018088" cy="0"/>
          </a:xfrm>
          <a:prstGeom prst="line">
            <a:avLst/>
          </a:prstGeom>
          <a:ln w="38100">
            <a:solidFill>
              <a:srgbClr val="0721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6" name="图片 1" descr="租租车LOGO组合170302竖版白底.png">
            <a:extLst>
              <a:ext uri="{FF2B5EF4-FFF2-40B4-BE49-F238E27FC236}">
                <a16:creationId xmlns:a16="http://schemas.microsoft.com/office/drawing/2014/main" xmlns="" id="{4FB7608A-448E-4C44-B50B-78E6C0127B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2719388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xmlns="" id="{2347ABB4-EE82-48B6-85F0-0F226228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7772400" cy="635000"/>
          </a:xfrm>
        </p:spPr>
        <p:txBody>
          <a:bodyPr/>
          <a:lstStyle/>
          <a:p>
            <a:r>
              <a:rPr kumimoji="0" lang="en-US" altLang="zh-CN" sz="2800" b="1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2.2  </a:t>
            </a:r>
            <a:r>
              <a:rPr kumimoji="0" lang="zh-CN" altLang="en-US" sz="2800" b="1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移动开发序列职级</a:t>
            </a:r>
            <a:r>
              <a:rPr kumimoji="0" lang="zh-CN" altLang="en-US" sz="2800" b="1" dirty="0">
                <a:latin typeface="Calibri" panose="020F0502020204030204" pitchFamily="34" charset="0"/>
                <a:ea typeface="微软雅黑" panose="020B0503020204020204" pitchFamily="34" charset="-122"/>
              </a:rPr>
              <a:t>的分级定义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0B88D83A-08E3-43BE-BDEA-EAE0A47E0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9251585"/>
              </p:ext>
            </p:extLst>
          </p:nvPr>
        </p:nvGraphicFramePr>
        <p:xfrm>
          <a:off x="1" y="1000125"/>
          <a:ext cx="12191999" cy="611900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78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46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24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750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职级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角色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职级定义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19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en-US" altLang="zh-CN" sz="140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初级</a:t>
                      </a:r>
                      <a:endParaRPr lang="zh-CN" altLang="en-US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、一般为无经验或经验较少的</a:t>
                      </a:r>
                      <a:r>
                        <a:rPr lang="zh-CN" altLang="en-US" sz="1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入门开发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，有限的知识和技能</a:t>
                      </a:r>
                      <a:endParaRPr lang="en-US" altLang="zh-CN" sz="140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能做好被安排的一般性工作，解决一些常规问题，参与辅助性工作，协助解决问题。 </a:t>
                      </a:r>
                      <a:endParaRPr lang="en-US" altLang="zh-CN" sz="140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 fontAlgn="ctr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、通过学习，工作中能使用一些工具来辅助自己的工作。</a:t>
                      </a:r>
                      <a:endParaRPr lang="zh-CN" altLang="en-US" sz="140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8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  <a:endParaRPr lang="en-US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P2-2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中级</a:t>
                      </a:r>
                      <a:endParaRPr lang="zh-CN" altLang="en-US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一般为有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一定的开发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经验者（</a:t>
                      </a:r>
                      <a:r>
                        <a:rPr lang="zh-CN" altLang="en-US" sz="1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主要开发人员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），具有必要的知识和技能。</a:t>
                      </a:r>
                      <a:endParaRPr lang="en-US" altLang="zh-CN" sz="140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 fontAlgn="ctr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能够应用专业知识独立解决较为复杂的问题；能为新员工或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级员工提供相关指导。 </a:t>
                      </a:r>
                      <a:endParaRPr lang="en-US" altLang="zh-CN" sz="140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P2-3</a:t>
                      </a:r>
                      <a:endParaRPr lang="zh-CN" altLang="en-US" dirty="0"/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P2-3</a:t>
                      </a:r>
                      <a:endParaRPr lang="zh-CN" altLang="en-US" dirty="0"/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590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P3-1</a:t>
                      </a:r>
                      <a:endParaRPr lang="en-US" sz="1400" b="0" i="0" u="none" strike="noStrike" dirty="0">
                        <a:solidFill>
                          <a:schemeClr val="accent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endParaRPr lang="zh-CN" altLang="en-US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为部门内</a:t>
                      </a:r>
                      <a:r>
                        <a:rPr lang="zh-CN" altLang="zh-CN" sz="1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经验丰富的骨干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，具备全面的知识和技能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。</a:t>
                      </a:r>
                      <a:endParaRPr lang="en-US" altLang="zh-CN" sz="1400" u="none" strike="noStrike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独立负责部门级项目的实施和运作，能够发现业务流程中存在的重大问题，并提出合理有效的解决方案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。</a:t>
                      </a:r>
                      <a:endParaRPr lang="en-US" altLang="zh-CN" sz="1400" u="none" strike="noStrike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在部门内具有专业影响力，能为部门其他同事提供专业指导意见。</a:t>
                      </a:r>
                      <a:endParaRPr lang="zh-CN" altLang="zh-CN" sz="140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5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P3-2</a:t>
                      </a:r>
                      <a:endParaRPr lang="en-US" sz="1400" b="0" i="0" u="none" strike="noStrike" dirty="0">
                        <a:solidFill>
                          <a:schemeClr val="accent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3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P3-3</a:t>
                      </a:r>
                      <a:endParaRPr lang="en-US" sz="1400" b="0" i="0" u="none" strike="noStrike" dirty="0">
                        <a:solidFill>
                          <a:schemeClr val="accent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98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</a:t>
                      </a:r>
                      <a:endParaRPr lang="en-US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P4-1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资深</a:t>
                      </a:r>
                      <a:endParaRPr lang="zh-CN" altLang="en-US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为本专业的</a:t>
                      </a:r>
                      <a:r>
                        <a:rPr lang="zh-CN" altLang="zh-CN" sz="1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资深人才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，精通、全面掌握本专业的知识和技能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。</a:t>
                      </a:r>
                      <a:endParaRPr lang="en-US" altLang="zh-CN" sz="140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对业务流程有全面深刻的理解，能够洞察深层次问题并提出合理有效的解决方案。</a:t>
                      </a:r>
                      <a:endParaRPr lang="en-US" altLang="zh-CN" sz="140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成功领导公司级项目，能推动和主导实施本专业领域的重大变革，能解决重大突发事件，能够进行风险控制，能够把握本专业的发展趋势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。</a:t>
                      </a:r>
                      <a:endParaRPr lang="en-US" altLang="zh-CN" sz="140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algn="l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4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能培养骨干级专业人才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。</a:t>
                      </a:r>
                      <a:endParaRPr lang="zh-CN" altLang="zh-CN" sz="1400" kern="1200" dirty="0">
                        <a:solidFill>
                          <a:schemeClr val="dk1"/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98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P4-2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5227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P4-3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1985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</a:t>
                      </a:r>
                      <a:endParaRPr lang="en-US" sz="14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P5-1</a:t>
                      </a:r>
                      <a:endParaRPr lang="en-US" sz="1400" b="0" i="0" u="none" strike="noStrike" dirty="0">
                        <a:solidFill>
                          <a:schemeClr val="accent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专家</a:t>
                      </a:r>
                      <a:endParaRPr lang="zh-CN" altLang="en-US" sz="140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公司内公认的专业领域的</a:t>
                      </a:r>
                      <a:r>
                        <a:rPr lang="zh-CN" altLang="zh-CN" sz="1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专家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（权威或领袖），具有博大精深的知识和技能。</a:t>
                      </a:r>
                      <a:endParaRPr lang="en-US" altLang="zh-CN" sz="140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业务流程的制定者或者是重大流程变革的发起者。</a:t>
                      </a:r>
                      <a:endParaRPr lang="en-US" altLang="zh-CN" sz="140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参与公司战略制定。具有专业影响力，能够指导整个体系的有效运作。能够洞悉本专业的发展趋势，并提出前瞻性的思想。</a:t>
                      </a:r>
                      <a:endParaRPr lang="zh-CN" altLang="zh-CN" sz="140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059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P5-2</a:t>
                      </a:r>
                      <a:endParaRPr lang="en-US" sz="1400" b="0" i="0" u="none" strike="noStrike" dirty="0">
                        <a:solidFill>
                          <a:schemeClr val="accent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868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P5-3</a:t>
                      </a:r>
                      <a:endParaRPr lang="en-US" sz="1400" b="0" i="0" u="none" strike="noStrike" dirty="0">
                        <a:solidFill>
                          <a:schemeClr val="accent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76813743"/>
                  </a:ext>
                </a:extLst>
              </a:tr>
              <a:tr h="188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P6</a:t>
                      </a:r>
                      <a:endParaRPr lang="en-US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P6</a:t>
                      </a:r>
                      <a:endParaRPr lang="en-US" sz="14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资深专家</a:t>
                      </a:r>
                      <a:endParaRPr lang="zh-CN" altLang="en-US" sz="14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en-US" sz="1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行业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内公认的专业领域的</a:t>
                      </a:r>
                      <a:r>
                        <a:rPr lang="zh-CN" altLang="zh-CN" sz="140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资深专家（权威或领袖）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，具有博大精深的知识和技能。</a:t>
                      </a:r>
                      <a:endParaRPr lang="en-US" altLang="zh-CN" sz="140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业务流程的制定者或者是重大流程变革的发起者。</a:t>
                      </a:r>
                      <a:endParaRPr lang="en-US" altLang="zh-CN" sz="1400" u="none" strike="noStrike" kern="1200" dirty="0" smtClean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3</a:t>
                      </a:r>
                      <a:r>
                        <a:rPr lang="zh-CN" altLang="en-US" sz="1400" u="none" strike="noStrike" kern="12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zh-CN" altLang="zh-CN" sz="1400" u="none" strike="noStrike" kern="120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参与公司战略制定。具有专业影响力，能够指导整个体系效运作。能够洞悉本专业的发展趋势，并提出前瞻性的思想，引领行业方向。</a:t>
                      </a:r>
                      <a:endParaRPr lang="zh-CN" altLang="zh-CN" sz="140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91435" marR="91435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xmlns="" id="{0F210E35-FC63-4ACD-8E27-AB8AC397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7772400" cy="635000"/>
          </a:xfrm>
        </p:spPr>
        <p:txBody>
          <a:bodyPr/>
          <a:lstStyle/>
          <a:p>
            <a:r>
              <a:rPr kumimoji="0" lang="en-US" altLang="zh-CN" sz="2800" b="1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2.3  </a:t>
            </a:r>
            <a:r>
              <a:rPr kumimoji="0" lang="zh-CN" altLang="en-US" sz="2800" b="1" dirty="0" smtClean="0">
                <a:latin typeface="Calibri" panose="020F0502020204030204" pitchFamily="34" charset="0"/>
                <a:ea typeface="微软雅黑" panose="020B0503020204020204" pitchFamily="34" charset="-122"/>
              </a:rPr>
              <a:t>移动开发序列</a:t>
            </a:r>
            <a:r>
              <a:rPr kumimoji="0" lang="zh-CN" altLang="en-US" sz="2800" b="1" dirty="0">
                <a:latin typeface="Calibri" panose="020F0502020204030204" pitchFamily="34" charset="0"/>
                <a:ea typeface="微软雅黑" panose="020B0503020204020204" pitchFamily="34" charset="-122"/>
              </a:rPr>
              <a:t>主要能力框架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9298C16-35F4-4328-94E5-891818E67C6E}"/>
              </a:ext>
            </a:extLst>
          </p:cNvPr>
          <p:cNvGrpSpPr/>
          <p:nvPr/>
        </p:nvGrpSpPr>
        <p:grpSpPr>
          <a:xfrm>
            <a:off x="1540799" y="1210048"/>
            <a:ext cx="4168112" cy="2524327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xmlns="" id="{B4ED3C3A-5F15-42C3-96B7-C41F4B5493AE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xmlns="" id="{5141B685-A351-4D95-B9C6-D9781B074946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B37F47FA-09BD-437B-A291-1BFEB53E4D7A}"/>
              </a:ext>
            </a:extLst>
          </p:cNvPr>
          <p:cNvGrpSpPr/>
          <p:nvPr/>
        </p:nvGrpSpPr>
        <p:grpSpPr>
          <a:xfrm>
            <a:off x="1691866" y="1429003"/>
            <a:ext cx="741939" cy="74908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8">
              <a:extLst>
                <a:ext uri="{FF2B5EF4-FFF2-40B4-BE49-F238E27FC236}">
                  <a16:creationId xmlns:a16="http://schemas.microsoft.com/office/drawing/2014/main" xmlns="" id="{1A61B9A5-4CB3-4D94-AB96-78CF27B522A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D2591B23-0DD7-47BF-9645-B61C46790E0B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6085" name="Rectangle 42">
            <a:extLst>
              <a:ext uri="{FF2B5EF4-FFF2-40B4-BE49-F238E27FC236}">
                <a16:creationId xmlns:a16="http://schemas.microsoft.com/office/drawing/2014/main" xmlns="" id="{B7B455CD-0B32-405D-83D4-204B80681883}"/>
              </a:ext>
            </a:extLst>
          </p:cNvPr>
          <p:cNvSpPr>
            <a:spLocks/>
          </p:cNvSpPr>
          <p:nvPr/>
        </p:nvSpPr>
        <p:spPr bwMode="auto">
          <a:xfrm>
            <a:off x="2527299" y="1549176"/>
            <a:ext cx="1949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1. </a:t>
            </a:r>
            <a:r>
              <a:rPr kumimoji="0"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通用能力</a:t>
            </a:r>
            <a:endParaRPr kumimoji="0"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/>
              <a:sym typeface="Bebas Neue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xmlns="" id="{D1BEECC9-7949-4862-9632-FEF326C697FB}"/>
              </a:ext>
            </a:extLst>
          </p:cNvPr>
          <p:cNvSpPr>
            <a:spLocks noEditPoints="1"/>
          </p:cNvSpPr>
          <p:nvPr/>
        </p:nvSpPr>
        <p:spPr bwMode="auto">
          <a:xfrm>
            <a:off x="1835149" y="1619026"/>
            <a:ext cx="376238" cy="328612"/>
          </a:xfrm>
          <a:custGeom>
            <a:avLst/>
            <a:gdLst>
              <a:gd name="T0" fmla="*/ 54 w 159"/>
              <a:gd name="T1" fmla="*/ 126 h 128"/>
              <a:gd name="T2" fmla="*/ 57 w 159"/>
              <a:gd name="T3" fmla="*/ 127 h 128"/>
              <a:gd name="T4" fmla="*/ 81 w 159"/>
              <a:gd name="T5" fmla="*/ 105 h 128"/>
              <a:gd name="T6" fmla="*/ 54 w 159"/>
              <a:gd name="T7" fmla="*/ 91 h 128"/>
              <a:gd name="T8" fmla="*/ 54 w 159"/>
              <a:gd name="T9" fmla="*/ 126 h 128"/>
              <a:gd name="T10" fmla="*/ 154 w 159"/>
              <a:gd name="T11" fmla="*/ 1 h 128"/>
              <a:gd name="T12" fmla="*/ 3 w 159"/>
              <a:gd name="T13" fmla="*/ 54 h 128"/>
              <a:gd name="T14" fmla="*/ 2 w 159"/>
              <a:gd name="T15" fmla="*/ 58 h 128"/>
              <a:gd name="T16" fmla="*/ 35 w 159"/>
              <a:gd name="T17" fmla="*/ 71 h 128"/>
              <a:gd name="T18" fmla="*/ 35 w 159"/>
              <a:gd name="T19" fmla="*/ 71 h 128"/>
              <a:gd name="T20" fmla="*/ 54 w 159"/>
              <a:gd name="T21" fmla="*/ 79 h 128"/>
              <a:gd name="T22" fmla="*/ 148 w 159"/>
              <a:gd name="T23" fmla="*/ 10 h 128"/>
              <a:gd name="T24" fmla="*/ 150 w 159"/>
              <a:gd name="T25" fmla="*/ 12 h 128"/>
              <a:gd name="T26" fmla="*/ 83 w 159"/>
              <a:gd name="T27" fmla="*/ 85 h 128"/>
              <a:gd name="T28" fmla="*/ 83 w 159"/>
              <a:gd name="T29" fmla="*/ 85 h 128"/>
              <a:gd name="T30" fmla="*/ 79 w 159"/>
              <a:gd name="T31" fmla="*/ 89 h 128"/>
              <a:gd name="T32" fmla="*/ 84 w 159"/>
              <a:gd name="T33" fmla="*/ 92 h 128"/>
              <a:gd name="T34" fmla="*/ 84 w 159"/>
              <a:gd name="T35" fmla="*/ 92 h 128"/>
              <a:gd name="T36" fmla="*/ 127 w 159"/>
              <a:gd name="T37" fmla="*/ 115 h 128"/>
              <a:gd name="T38" fmla="*/ 133 w 159"/>
              <a:gd name="T39" fmla="*/ 112 h 128"/>
              <a:gd name="T40" fmla="*/ 158 w 159"/>
              <a:gd name="T41" fmla="*/ 5 h 128"/>
              <a:gd name="T42" fmla="*/ 154 w 159"/>
              <a:gd name="T43" fmla="*/ 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9" h="128">
                <a:moveTo>
                  <a:pt x="54" y="126"/>
                </a:moveTo>
                <a:cubicBezTo>
                  <a:pt x="54" y="128"/>
                  <a:pt x="55" y="128"/>
                  <a:pt x="57" y="127"/>
                </a:cubicBezTo>
                <a:cubicBezTo>
                  <a:pt x="59" y="125"/>
                  <a:pt x="81" y="105"/>
                  <a:pt x="81" y="105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26"/>
                  <a:pt x="54" y="126"/>
                  <a:pt x="54" y="126"/>
                </a:cubicBezTo>
                <a:close/>
                <a:moveTo>
                  <a:pt x="154" y="1"/>
                </a:moveTo>
                <a:cubicBezTo>
                  <a:pt x="151" y="2"/>
                  <a:pt x="5" y="53"/>
                  <a:pt x="3" y="54"/>
                </a:cubicBezTo>
                <a:cubicBezTo>
                  <a:pt x="0" y="55"/>
                  <a:pt x="0" y="57"/>
                  <a:pt x="2" y="58"/>
                </a:cubicBezTo>
                <a:cubicBezTo>
                  <a:pt x="6" y="60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54" y="79"/>
                  <a:pt x="54" y="79"/>
                  <a:pt x="54" y="79"/>
                </a:cubicBezTo>
                <a:cubicBezTo>
                  <a:pt x="54" y="79"/>
                  <a:pt x="147" y="11"/>
                  <a:pt x="148" y="10"/>
                </a:cubicBezTo>
                <a:cubicBezTo>
                  <a:pt x="150" y="9"/>
                  <a:pt x="151" y="11"/>
                  <a:pt x="150" y="12"/>
                </a:cubicBezTo>
                <a:cubicBezTo>
                  <a:pt x="149" y="13"/>
                  <a:pt x="83" y="85"/>
                  <a:pt x="83" y="85"/>
                </a:cubicBezTo>
                <a:cubicBezTo>
                  <a:pt x="83" y="85"/>
                  <a:pt x="83" y="85"/>
                  <a:pt x="83" y="85"/>
                </a:cubicBezTo>
                <a:cubicBezTo>
                  <a:pt x="79" y="89"/>
                  <a:pt x="79" y="89"/>
                  <a:pt x="79" y="89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124" y="113"/>
                  <a:pt x="127" y="115"/>
                </a:cubicBezTo>
                <a:cubicBezTo>
                  <a:pt x="129" y="116"/>
                  <a:pt x="132" y="115"/>
                  <a:pt x="133" y="112"/>
                </a:cubicBezTo>
                <a:cubicBezTo>
                  <a:pt x="134" y="108"/>
                  <a:pt x="158" y="7"/>
                  <a:pt x="158" y="5"/>
                </a:cubicBezTo>
                <a:cubicBezTo>
                  <a:pt x="159" y="2"/>
                  <a:pt x="157" y="0"/>
                  <a:pt x="154" y="1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/>
          <a:lstStyle/>
          <a:p>
            <a:pPr algn="ctr">
              <a:defRPr/>
            </a:pPr>
            <a:endParaRPr lang="en-US" sz="2000" b="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C4C5EDDE-0460-4B5A-B686-805F023E5F7B}"/>
              </a:ext>
            </a:extLst>
          </p:cNvPr>
          <p:cNvGrpSpPr/>
          <p:nvPr/>
        </p:nvGrpSpPr>
        <p:grpSpPr>
          <a:xfrm>
            <a:off x="6240890" y="1188359"/>
            <a:ext cx="4168112" cy="2524327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xmlns="" id="{600132D1-56F7-40FF-AB0A-C6285F744F8A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/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xmlns="" id="{882157DD-826B-4BA5-9519-CA3276A90444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FE03CB7-F821-445D-B89A-CFE5313DB94F}"/>
              </a:ext>
            </a:extLst>
          </p:cNvPr>
          <p:cNvGrpSpPr/>
          <p:nvPr/>
        </p:nvGrpSpPr>
        <p:grpSpPr>
          <a:xfrm>
            <a:off x="6391957" y="1407313"/>
            <a:ext cx="794823" cy="7879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>
              <a:extLst>
                <a:ext uri="{FF2B5EF4-FFF2-40B4-BE49-F238E27FC236}">
                  <a16:creationId xmlns:a16="http://schemas.microsoft.com/office/drawing/2014/main" xmlns="" id="{D48497F8-7A29-41C5-BCE8-FC0BA039A11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xmlns="" id="{75F8947A-24B2-47DE-B698-B9389F4232CF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6089" name="Rectangle 42">
            <a:extLst>
              <a:ext uri="{FF2B5EF4-FFF2-40B4-BE49-F238E27FC236}">
                <a16:creationId xmlns:a16="http://schemas.microsoft.com/office/drawing/2014/main" xmlns="" id="{3DECE1D5-3588-4AB0-A52E-F00210555202}"/>
              </a:ext>
            </a:extLst>
          </p:cNvPr>
          <p:cNvSpPr>
            <a:spLocks/>
          </p:cNvSpPr>
          <p:nvPr/>
        </p:nvSpPr>
        <p:spPr bwMode="auto">
          <a:xfrm>
            <a:off x="7331074" y="1531713"/>
            <a:ext cx="19494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2. </a:t>
            </a:r>
            <a:r>
              <a:rPr kumimoji="0"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专业</a:t>
            </a:r>
            <a:r>
              <a:rPr kumimoji="0"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能力</a:t>
            </a:r>
            <a:endParaRPr kumimoji="0"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/>
              <a:sym typeface="Bebas Neue"/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xmlns="" id="{C283F151-8DF0-40DB-BC81-93B9AD118266}"/>
              </a:ext>
            </a:extLst>
          </p:cNvPr>
          <p:cNvSpPr>
            <a:spLocks noEditPoints="1"/>
          </p:cNvSpPr>
          <p:nvPr/>
        </p:nvSpPr>
        <p:spPr bwMode="auto">
          <a:xfrm>
            <a:off x="6580187" y="1638076"/>
            <a:ext cx="327025" cy="354012"/>
          </a:xfrm>
          <a:custGeom>
            <a:avLst/>
            <a:gdLst>
              <a:gd name="T0" fmla="*/ 18 w 138"/>
              <a:gd name="T1" fmla="*/ 69 h 138"/>
              <a:gd name="T2" fmla="*/ 0 w 138"/>
              <a:gd name="T3" fmla="*/ 69 h 138"/>
              <a:gd name="T4" fmla="*/ 0 w 138"/>
              <a:gd name="T5" fmla="*/ 121 h 138"/>
              <a:gd name="T6" fmla="*/ 18 w 138"/>
              <a:gd name="T7" fmla="*/ 138 h 138"/>
              <a:gd name="T8" fmla="*/ 69 w 138"/>
              <a:gd name="T9" fmla="*/ 138 h 138"/>
              <a:gd name="T10" fmla="*/ 69 w 138"/>
              <a:gd name="T11" fmla="*/ 121 h 138"/>
              <a:gd name="T12" fmla="*/ 18 w 138"/>
              <a:gd name="T13" fmla="*/ 121 h 138"/>
              <a:gd name="T14" fmla="*/ 18 w 138"/>
              <a:gd name="T15" fmla="*/ 69 h 138"/>
              <a:gd name="T16" fmla="*/ 121 w 138"/>
              <a:gd name="T17" fmla="*/ 86 h 138"/>
              <a:gd name="T18" fmla="*/ 52 w 138"/>
              <a:gd name="T19" fmla="*/ 86 h 138"/>
              <a:gd name="T20" fmla="*/ 52 w 138"/>
              <a:gd name="T21" fmla="*/ 18 h 138"/>
              <a:gd name="T22" fmla="*/ 121 w 138"/>
              <a:gd name="T23" fmla="*/ 18 h 138"/>
              <a:gd name="T24" fmla="*/ 121 w 138"/>
              <a:gd name="T25" fmla="*/ 86 h 138"/>
              <a:gd name="T26" fmla="*/ 121 w 138"/>
              <a:gd name="T27" fmla="*/ 0 h 138"/>
              <a:gd name="T28" fmla="*/ 52 w 138"/>
              <a:gd name="T29" fmla="*/ 0 h 138"/>
              <a:gd name="T30" fmla="*/ 35 w 138"/>
              <a:gd name="T31" fmla="*/ 17 h 138"/>
              <a:gd name="T32" fmla="*/ 35 w 138"/>
              <a:gd name="T33" fmla="*/ 86 h 138"/>
              <a:gd name="T34" fmla="*/ 52 w 138"/>
              <a:gd name="T35" fmla="*/ 103 h 138"/>
              <a:gd name="T36" fmla="*/ 121 w 138"/>
              <a:gd name="T37" fmla="*/ 103 h 138"/>
              <a:gd name="T38" fmla="*/ 138 w 138"/>
              <a:gd name="T39" fmla="*/ 86 h 138"/>
              <a:gd name="T40" fmla="*/ 138 w 138"/>
              <a:gd name="T41" fmla="*/ 18 h 138"/>
              <a:gd name="T42" fmla="*/ 121 w 138"/>
              <a:gd name="T43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" h="138">
                <a:moveTo>
                  <a:pt x="18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30"/>
                  <a:pt x="8" y="138"/>
                  <a:pt x="18" y="138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8" y="69"/>
                  <a:pt x="18" y="69"/>
                  <a:pt x="18" y="69"/>
                </a:cubicBezTo>
                <a:close/>
                <a:moveTo>
                  <a:pt x="121" y="86"/>
                </a:moveTo>
                <a:cubicBezTo>
                  <a:pt x="52" y="86"/>
                  <a:pt x="52" y="86"/>
                  <a:pt x="52" y="86"/>
                </a:cubicBezTo>
                <a:cubicBezTo>
                  <a:pt x="52" y="18"/>
                  <a:pt x="52" y="18"/>
                  <a:pt x="52" y="18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86"/>
                  <a:pt x="121" y="86"/>
                  <a:pt x="121" y="86"/>
                </a:cubicBezTo>
                <a:close/>
                <a:moveTo>
                  <a:pt x="121" y="0"/>
                </a:moveTo>
                <a:cubicBezTo>
                  <a:pt x="52" y="0"/>
                  <a:pt x="52" y="0"/>
                  <a:pt x="52" y="0"/>
                </a:cubicBezTo>
                <a:cubicBezTo>
                  <a:pt x="42" y="0"/>
                  <a:pt x="35" y="8"/>
                  <a:pt x="35" y="17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96"/>
                  <a:pt x="42" y="103"/>
                  <a:pt x="52" y="103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30" y="103"/>
                  <a:pt x="138" y="96"/>
                  <a:pt x="138" y="86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38" y="8"/>
                  <a:pt x="130" y="0"/>
                  <a:pt x="121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/>
          <a:lstStyle/>
          <a:p>
            <a:pPr algn="ctr">
              <a:defRPr/>
            </a:pPr>
            <a:endParaRPr lang="en-US" sz="2000" b="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8F7BBB21-0593-492F-8391-C36A0EB81A25}"/>
              </a:ext>
            </a:extLst>
          </p:cNvPr>
          <p:cNvGrpSpPr/>
          <p:nvPr/>
        </p:nvGrpSpPr>
        <p:grpSpPr>
          <a:xfrm>
            <a:off x="6240890" y="4086372"/>
            <a:ext cx="4168112" cy="2524327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xmlns="" id="{8E70A654-B3D1-4A95-9084-A49E7DDD9893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/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xmlns="" id="{8E19B248-0076-4D37-A23F-5BCC83D560E4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CCC4F216-1CA2-4808-B77F-CC4099EEC6C9}"/>
              </a:ext>
            </a:extLst>
          </p:cNvPr>
          <p:cNvGrpSpPr/>
          <p:nvPr/>
        </p:nvGrpSpPr>
        <p:grpSpPr>
          <a:xfrm>
            <a:off x="6362254" y="4312117"/>
            <a:ext cx="794478" cy="7660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38">
              <a:extLst>
                <a:ext uri="{FF2B5EF4-FFF2-40B4-BE49-F238E27FC236}">
                  <a16:creationId xmlns:a16="http://schemas.microsoft.com/office/drawing/2014/main" xmlns="" id="{69B40D8A-3804-4690-B4C7-057688F4636F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xmlns="" id="{49196B5A-B539-4F0D-8BD4-722F1CDC2357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6097" name="Rectangle 42">
            <a:extLst>
              <a:ext uri="{FF2B5EF4-FFF2-40B4-BE49-F238E27FC236}">
                <a16:creationId xmlns:a16="http://schemas.microsoft.com/office/drawing/2014/main" xmlns="" id="{D013717D-2018-4318-A385-0E7A219618F3}"/>
              </a:ext>
            </a:extLst>
          </p:cNvPr>
          <p:cNvSpPr>
            <a:spLocks/>
          </p:cNvSpPr>
          <p:nvPr/>
        </p:nvSpPr>
        <p:spPr bwMode="auto">
          <a:xfrm>
            <a:off x="7277099" y="4409851"/>
            <a:ext cx="2994025" cy="3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4</a:t>
            </a:r>
            <a:r>
              <a:rPr kumimoji="0" lang="en-US" altLang="zh-CN" sz="1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. </a:t>
            </a:r>
            <a:r>
              <a:rPr kumimoji="0" lang="zh-CN" altLang="en-US" sz="16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组织</a:t>
            </a:r>
            <a:r>
              <a:rPr kumimoji="0" lang="zh-CN" altLang="en-US" sz="16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影响力</a:t>
            </a:r>
            <a:endParaRPr kumimoji="0" lang="zh-CN" altLang="en-US" sz="16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/>
              <a:sym typeface="Bebas Neue"/>
            </a:endParaRPr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xmlns="" id="{44ABE382-F888-436C-9E10-A9A101DC2095}"/>
              </a:ext>
            </a:extLst>
          </p:cNvPr>
          <p:cNvSpPr>
            <a:spLocks noEditPoints="1"/>
          </p:cNvSpPr>
          <p:nvPr/>
        </p:nvSpPr>
        <p:spPr bwMode="auto">
          <a:xfrm>
            <a:off x="6602755" y="4481712"/>
            <a:ext cx="363538" cy="403225"/>
          </a:xfrm>
          <a:custGeom>
            <a:avLst/>
            <a:gdLst>
              <a:gd name="T0" fmla="*/ 13 w 154"/>
              <a:gd name="T1" fmla="*/ 28 h 158"/>
              <a:gd name="T2" fmla="*/ 34 w 154"/>
              <a:gd name="T3" fmla="*/ 28 h 158"/>
              <a:gd name="T4" fmla="*/ 43 w 154"/>
              <a:gd name="T5" fmla="*/ 73 h 158"/>
              <a:gd name="T6" fmla="*/ 13 w 154"/>
              <a:gd name="T7" fmla="*/ 28 h 158"/>
              <a:gd name="T8" fmla="*/ 77 w 154"/>
              <a:gd name="T9" fmla="*/ 11 h 158"/>
              <a:gd name="T10" fmla="*/ 110 w 154"/>
              <a:gd name="T11" fmla="*/ 24 h 158"/>
              <a:gd name="T12" fmla="*/ 77 w 154"/>
              <a:gd name="T13" fmla="*/ 37 h 158"/>
              <a:gd name="T14" fmla="*/ 45 w 154"/>
              <a:gd name="T15" fmla="*/ 24 h 158"/>
              <a:gd name="T16" fmla="*/ 77 w 154"/>
              <a:gd name="T17" fmla="*/ 11 h 158"/>
              <a:gd name="T18" fmla="*/ 111 w 154"/>
              <a:gd name="T19" fmla="*/ 73 h 158"/>
              <a:gd name="T20" fmla="*/ 121 w 154"/>
              <a:gd name="T21" fmla="*/ 28 h 158"/>
              <a:gd name="T22" fmla="*/ 142 w 154"/>
              <a:gd name="T23" fmla="*/ 28 h 158"/>
              <a:gd name="T24" fmla="*/ 111 w 154"/>
              <a:gd name="T25" fmla="*/ 73 h 158"/>
              <a:gd name="T26" fmla="*/ 87 w 154"/>
              <a:gd name="T27" fmla="*/ 116 h 158"/>
              <a:gd name="T28" fmla="*/ 112 w 154"/>
              <a:gd name="T29" fmla="*/ 87 h 158"/>
              <a:gd name="T30" fmla="*/ 154 w 154"/>
              <a:gd name="T31" fmla="*/ 22 h 158"/>
              <a:gd name="T32" fmla="*/ 148 w 154"/>
              <a:gd name="T33" fmla="*/ 16 h 158"/>
              <a:gd name="T34" fmla="*/ 119 w 154"/>
              <a:gd name="T35" fmla="*/ 16 h 158"/>
              <a:gd name="T36" fmla="*/ 77 w 154"/>
              <a:gd name="T37" fmla="*/ 0 h 158"/>
              <a:gd name="T38" fmla="*/ 36 w 154"/>
              <a:gd name="T39" fmla="*/ 16 h 158"/>
              <a:gd name="T40" fmla="*/ 6 w 154"/>
              <a:gd name="T41" fmla="*/ 16 h 158"/>
              <a:gd name="T42" fmla="*/ 0 w 154"/>
              <a:gd name="T43" fmla="*/ 22 h 158"/>
              <a:gd name="T44" fmla="*/ 42 w 154"/>
              <a:gd name="T45" fmla="*/ 87 h 158"/>
              <a:gd name="T46" fmla="*/ 67 w 154"/>
              <a:gd name="T47" fmla="*/ 116 h 158"/>
              <a:gd name="T48" fmla="*/ 67 w 154"/>
              <a:gd name="T49" fmla="*/ 128 h 158"/>
              <a:gd name="T50" fmla="*/ 39 w 154"/>
              <a:gd name="T51" fmla="*/ 143 h 158"/>
              <a:gd name="T52" fmla="*/ 77 w 154"/>
              <a:gd name="T53" fmla="*/ 158 h 158"/>
              <a:gd name="T54" fmla="*/ 115 w 154"/>
              <a:gd name="T55" fmla="*/ 143 h 158"/>
              <a:gd name="T56" fmla="*/ 87 w 154"/>
              <a:gd name="T57" fmla="*/ 128 h 158"/>
              <a:gd name="T58" fmla="*/ 87 w 154"/>
              <a:gd name="T59" fmla="*/ 11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4" h="158">
                <a:moveTo>
                  <a:pt x="13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5" y="49"/>
                  <a:pt x="39" y="63"/>
                  <a:pt x="43" y="73"/>
                </a:cubicBezTo>
                <a:cubicBezTo>
                  <a:pt x="28" y="63"/>
                  <a:pt x="15" y="51"/>
                  <a:pt x="13" y="28"/>
                </a:cubicBezTo>
                <a:close/>
                <a:moveTo>
                  <a:pt x="77" y="11"/>
                </a:moveTo>
                <a:cubicBezTo>
                  <a:pt x="101" y="11"/>
                  <a:pt x="110" y="20"/>
                  <a:pt x="110" y="24"/>
                </a:cubicBezTo>
                <a:cubicBezTo>
                  <a:pt x="110" y="27"/>
                  <a:pt x="101" y="37"/>
                  <a:pt x="77" y="37"/>
                </a:cubicBezTo>
                <a:cubicBezTo>
                  <a:pt x="54" y="37"/>
                  <a:pt x="45" y="27"/>
                  <a:pt x="45" y="24"/>
                </a:cubicBezTo>
                <a:cubicBezTo>
                  <a:pt x="45" y="20"/>
                  <a:pt x="54" y="11"/>
                  <a:pt x="77" y="11"/>
                </a:cubicBezTo>
                <a:close/>
                <a:moveTo>
                  <a:pt x="111" y="73"/>
                </a:moveTo>
                <a:cubicBezTo>
                  <a:pt x="116" y="63"/>
                  <a:pt x="120" y="49"/>
                  <a:pt x="121" y="28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0" y="51"/>
                  <a:pt x="126" y="63"/>
                  <a:pt x="111" y="73"/>
                </a:cubicBezTo>
                <a:close/>
                <a:moveTo>
                  <a:pt x="87" y="116"/>
                </a:moveTo>
                <a:cubicBezTo>
                  <a:pt x="87" y="104"/>
                  <a:pt x="97" y="97"/>
                  <a:pt x="112" y="87"/>
                </a:cubicBezTo>
                <a:cubicBezTo>
                  <a:pt x="131" y="74"/>
                  <a:pt x="154" y="59"/>
                  <a:pt x="154" y="22"/>
                </a:cubicBezTo>
                <a:cubicBezTo>
                  <a:pt x="154" y="19"/>
                  <a:pt x="152" y="16"/>
                  <a:pt x="148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5" y="8"/>
                  <a:pt x="102" y="0"/>
                  <a:pt x="77" y="0"/>
                </a:cubicBezTo>
                <a:cubicBezTo>
                  <a:pt x="52" y="0"/>
                  <a:pt x="40" y="8"/>
                  <a:pt x="3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0" y="19"/>
                  <a:pt x="0" y="22"/>
                </a:cubicBezTo>
                <a:cubicBezTo>
                  <a:pt x="0" y="59"/>
                  <a:pt x="24" y="74"/>
                  <a:pt x="42" y="87"/>
                </a:cubicBezTo>
                <a:cubicBezTo>
                  <a:pt x="58" y="97"/>
                  <a:pt x="67" y="104"/>
                  <a:pt x="67" y="116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51" y="129"/>
                  <a:pt x="39" y="135"/>
                  <a:pt x="39" y="143"/>
                </a:cubicBezTo>
                <a:cubicBezTo>
                  <a:pt x="39" y="151"/>
                  <a:pt x="56" y="158"/>
                  <a:pt x="77" y="158"/>
                </a:cubicBezTo>
                <a:cubicBezTo>
                  <a:pt x="98" y="158"/>
                  <a:pt x="115" y="151"/>
                  <a:pt x="115" y="143"/>
                </a:cubicBezTo>
                <a:cubicBezTo>
                  <a:pt x="115" y="135"/>
                  <a:pt x="104" y="129"/>
                  <a:pt x="87" y="128"/>
                </a:cubicBezTo>
                <a:cubicBezTo>
                  <a:pt x="87" y="116"/>
                  <a:pt x="87" y="116"/>
                  <a:pt x="87" y="116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/>
          <a:lstStyle/>
          <a:p>
            <a:pPr algn="ctr">
              <a:defRPr/>
            </a:pPr>
            <a:endParaRPr lang="en-US" sz="2000" b="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46099" name="矩形 2">
            <a:extLst>
              <a:ext uri="{FF2B5EF4-FFF2-40B4-BE49-F238E27FC236}">
                <a16:creationId xmlns:a16="http://schemas.microsoft.com/office/drawing/2014/main" xmlns="" id="{269DC205-87A9-4B04-9F0E-4325BC1CE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499" y="2003201"/>
            <a:ext cx="25362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项目管理能力</a:t>
            </a:r>
            <a:endParaRPr kumimoji="0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学习能力</a:t>
            </a:r>
            <a:endParaRPr kumimoji="0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沟通能力</a:t>
            </a:r>
            <a:r>
              <a:rPr kumimoji="0" lang="en-US" altLang="zh-CN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推动能力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关键能力</a:t>
            </a:r>
            <a:r>
              <a:rPr kumimoji="0" lang="en-US" altLang="zh-CN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心态和情商（关键素质）</a:t>
            </a:r>
            <a:endParaRPr kumimoji="0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0" name="矩形 46">
            <a:extLst>
              <a:ext uri="{FF2B5EF4-FFF2-40B4-BE49-F238E27FC236}">
                <a16:creationId xmlns:a16="http://schemas.microsoft.com/office/drawing/2014/main" xmlns="" id="{2CB57EBF-2094-483E-94EB-37AF78E8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839" y="2065322"/>
            <a:ext cx="13965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软件编程能力</a:t>
            </a:r>
            <a:endParaRPr kumimoji="0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开发语言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02" name="矩形 48">
            <a:extLst>
              <a:ext uri="{FF2B5EF4-FFF2-40B4-BE49-F238E27FC236}">
                <a16:creationId xmlns:a16="http://schemas.microsoft.com/office/drawing/2014/main" xmlns="" id="{0DFCDC30-E108-4788-A328-52E9CAC00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2" y="4825776"/>
            <a:ext cx="20088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方法论建设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知识传承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人才培养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r>
              <a:rPr kumimoji="0" lang="en-US" altLang="zh-CN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团队管理（</a:t>
            </a:r>
            <a:r>
              <a:rPr kumimoji="0" lang="en-US" altLang="zh-CN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线适用）</a:t>
            </a:r>
            <a:endParaRPr kumimoji="0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4">
            <a:extLst>
              <a:ext uri="{FF2B5EF4-FFF2-40B4-BE49-F238E27FC236}">
                <a16:creationId xmlns="" xmlns:a16="http://schemas.microsoft.com/office/drawing/2014/main" id="{F83599D8-89A7-44FF-8BF9-0DEA0C5F552D}"/>
              </a:ext>
            </a:extLst>
          </p:cNvPr>
          <p:cNvGrpSpPr/>
          <p:nvPr/>
        </p:nvGrpSpPr>
        <p:grpSpPr>
          <a:xfrm>
            <a:off x="1522544" y="4006901"/>
            <a:ext cx="4168112" cy="2524327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>
              <a:extLst>
                <a:ext uri="{FF2B5EF4-FFF2-40B4-BE49-F238E27FC236}">
                  <a16:creationId xmlns="" xmlns:a16="http://schemas.microsoft.com/office/drawing/2014/main" id="{C26E2B69-F66C-4C9D-82AF-23E2FA6122CD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/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="" xmlns:a16="http://schemas.microsoft.com/office/drawing/2014/main" id="{B9A7A539-6E23-4C17-9410-593DF1B8941D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 b="1"/>
            </a:p>
          </p:txBody>
        </p:sp>
      </p:grpSp>
      <p:sp>
        <p:nvSpPr>
          <p:cNvPr id="33" name="Rectangle 42">
            <a:extLst>
              <a:ext uri="{FF2B5EF4-FFF2-40B4-BE49-F238E27FC236}">
                <a16:creationId xmlns="" xmlns:a16="http://schemas.microsoft.com/office/drawing/2014/main" id="{7D9C8F19-A2C7-46D3-AF6B-42E9CFCBBE02}"/>
              </a:ext>
            </a:extLst>
          </p:cNvPr>
          <p:cNvSpPr>
            <a:spLocks/>
          </p:cNvSpPr>
          <p:nvPr/>
        </p:nvSpPr>
        <p:spPr bwMode="auto">
          <a:xfrm>
            <a:off x="2511424" y="4298726"/>
            <a:ext cx="25939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3. </a:t>
            </a:r>
            <a:r>
              <a:rPr kumimoji="0" lang="zh-CN" altLang="en-US" sz="20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关联知识和关联能力</a:t>
            </a:r>
            <a:endParaRPr kumimoji="0"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/>
              <a:sym typeface="Bebas Neue"/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="" xmlns:a16="http://schemas.microsoft.com/office/drawing/2014/main" id="{6D3CC35E-FA13-4EA1-8F12-DB00E179FC37}"/>
              </a:ext>
            </a:extLst>
          </p:cNvPr>
          <p:cNvSpPr>
            <a:spLocks/>
          </p:cNvSpPr>
          <p:nvPr/>
        </p:nvSpPr>
        <p:spPr bwMode="auto">
          <a:xfrm>
            <a:off x="1809749" y="4387626"/>
            <a:ext cx="395288" cy="434975"/>
          </a:xfrm>
          <a:custGeom>
            <a:avLst/>
            <a:gdLst>
              <a:gd name="T0" fmla="*/ 48 w 167"/>
              <a:gd name="T1" fmla="*/ 170 h 170"/>
              <a:gd name="T2" fmla="*/ 18 w 167"/>
              <a:gd name="T3" fmla="*/ 158 h 170"/>
              <a:gd name="T4" fmla="*/ 20 w 167"/>
              <a:gd name="T5" fmla="*/ 97 h 170"/>
              <a:gd name="T6" fmla="*/ 105 w 167"/>
              <a:gd name="T7" fmla="*/ 12 h 170"/>
              <a:gd name="T8" fmla="*/ 135 w 167"/>
              <a:gd name="T9" fmla="*/ 3 h 170"/>
              <a:gd name="T10" fmla="*/ 157 w 167"/>
              <a:gd name="T11" fmla="*/ 24 h 170"/>
              <a:gd name="T12" fmla="*/ 148 w 167"/>
              <a:gd name="T13" fmla="*/ 54 h 170"/>
              <a:gd name="T14" fmla="*/ 66 w 167"/>
              <a:gd name="T15" fmla="*/ 136 h 170"/>
              <a:gd name="T16" fmla="*/ 51 w 167"/>
              <a:gd name="T17" fmla="*/ 143 h 170"/>
              <a:gd name="T18" fmla="*/ 38 w 167"/>
              <a:gd name="T19" fmla="*/ 139 h 170"/>
              <a:gd name="T20" fmla="*/ 41 w 167"/>
              <a:gd name="T21" fmla="*/ 110 h 170"/>
              <a:gd name="T22" fmla="*/ 98 w 167"/>
              <a:gd name="T23" fmla="*/ 53 h 170"/>
              <a:gd name="T24" fmla="*/ 106 w 167"/>
              <a:gd name="T25" fmla="*/ 53 h 170"/>
              <a:gd name="T26" fmla="*/ 106 w 167"/>
              <a:gd name="T27" fmla="*/ 62 h 170"/>
              <a:gd name="T28" fmla="*/ 49 w 167"/>
              <a:gd name="T29" fmla="*/ 119 h 170"/>
              <a:gd name="T30" fmla="*/ 46 w 167"/>
              <a:gd name="T31" fmla="*/ 130 h 170"/>
              <a:gd name="T32" fmla="*/ 50 w 167"/>
              <a:gd name="T33" fmla="*/ 132 h 170"/>
              <a:gd name="T34" fmla="*/ 58 w 167"/>
              <a:gd name="T35" fmla="*/ 127 h 170"/>
              <a:gd name="T36" fmla="*/ 139 w 167"/>
              <a:gd name="T37" fmla="*/ 46 h 170"/>
              <a:gd name="T38" fmla="*/ 145 w 167"/>
              <a:gd name="T39" fmla="*/ 27 h 170"/>
              <a:gd name="T40" fmla="*/ 132 w 167"/>
              <a:gd name="T41" fmla="*/ 14 h 170"/>
              <a:gd name="T42" fmla="*/ 114 w 167"/>
              <a:gd name="T43" fmla="*/ 20 h 170"/>
              <a:gd name="T44" fmla="*/ 29 w 167"/>
              <a:gd name="T45" fmla="*/ 105 h 170"/>
              <a:gd name="T46" fmla="*/ 27 w 167"/>
              <a:gd name="T47" fmla="*/ 150 h 170"/>
              <a:gd name="T48" fmla="*/ 71 w 167"/>
              <a:gd name="T49" fmla="*/ 148 h 170"/>
              <a:gd name="T50" fmla="*/ 156 w 167"/>
              <a:gd name="T51" fmla="*/ 63 h 170"/>
              <a:gd name="T52" fmla="*/ 165 w 167"/>
              <a:gd name="T53" fmla="*/ 63 h 170"/>
              <a:gd name="T54" fmla="*/ 165 w 167"/>
              <a:gd name="T55" fmla="*/ 71 h 170"/>
              <a:gd name="T56" fmla="*/ 80 w 167"/>
              <a:gd name="T57" fmla="*/ 156 h 170"/>
              <a:gd name="T58" fmla="*/ 48 w 167"/>
              <a:gd name="T59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7" h="170">
                <a:moveTo>
                  <a:pt x="48" y="170"/>
                </a:moveTo>
                <a:cubicBezTo>
                  <a:pt x="37" y="170"/>
                  <a:pt x="26" y="166"/>
                  <a:pt x="18" y="158"/>
                </a:cubicBezTo>
                <a:cubicBezTo>
                  <a:pt x="4" y="143"/>
                  <a:pt x="0" y="117"/>
                  <a:pt x="20" y="97"/>
                </a:cubicBezTo>
                <a:cubicBezTo>
                  <a:pt x="32" y="85"/>
                  <a:pt x="81" y="36"/>
                  <a:pt x="105" y="12"/>
                </a:cubicBezTo>
                <a:cubicBezTo>
                  <a:pt x="114" y="3"/>
                  <a:pt x="125" y="0"/>
                  <a:pt x="135" y="3"/>
                </a:cubicBezTo>
                <a:cubicBezTo>
                  <a:pt x="146" y="5"/>
                  <a:pt x="154" y="14"/>
                  <a:pt x="157" y="24"/>
                </a:cubicBezTo>
                <a:cubicBezTo>
                  <a:pt x="160" y="35"/>
                  <a:pt x="156" y="46"/>
                  <a:pt x="148" y="54"/>
                </a:cubicBezTo>
                <a:cubicBezTo>
                  <a:pt x="66" y="136"/>
                  <a:pt x="66" y="136"/>
                  <a:pt x="66" y="136"/>
                </a:cubicBezTo>
                <a:cubicBezTo>
                  <a:pt x="62" y="140"/>
                  <a:pt x="57" y="143"/>
                  <a:pt x="51" y="143"/>
                </a:cubicBezTo>
                <a:cubicBezTo>
                  <a:pt x="46" y="144"/>
                  <a:pt x="41" y="142"/>
                  <a:pt x="38" y="139"/>
                </a:cubicBezTo>
                <a:cubicBezTo>
                  <a:pt x="31" y="133"/>
                  <a:pt x="30" y="121"/>
                  <a:pt x="41" y="110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1"/>
                  <a:pt x="104" y="51"/>
                  <a:pt x="106" y="53"/>
                </a:cubicBezTo>
                <a:cubicBezTo>
                  <a:pt x="109" y="55"/>
                  <a:pt x="109" y="59"/>
                  <a:pt x="106" y="62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44" y="124"/>
                  <a:pt x="44" y="128"/>
                  <a:pt x="46" y="130"/>
                </a:cubicBezTo>
                <a:cubicBezTo>
                  <a:pt x="47" y="131"/>
                  <a:pt x="48" y="132"/>
                  <a:pt x="50" y="132"/>
                </a:cubicBezTo>
                <a:cubicBezTo>
                  <a:pt x="52" y="131"/>
                  <a:pt x="55" y="130"/>
                  <a:pt x="58" y="127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45" y="40"/>
                  <a:pt x="147" y="34"/>
                  <a:pt x="145" y="27"/>
                </a:cubicBezTo>
                <a:cubicBezTo>
                  <a:pt x="144" y="21"/>
                  <a:pt x="138" y="16"/>
                  <a:pt x="132" y="14"/>
                </a:cubicBezTo>
                <a:cubicBezTo>
                  <a:pt x="126" y="13"/>
                  <a:pt x="119" y="15"/>
                  <a:pt x="114" y="20"/>
                </a:cubicBezTo>
                <a:cubicBezTo>
                  <a:pt x="89" y="45"/>
                  <a:pt x="41" y="93"/>
                  <a:pt x="29" y="105"/>
                </a:cubicBezTo>
                <a:cubicBezTo>
                  <a:pt x="13" y="121"/>
                  <a:pt x="17" y="139"/>
                  <a:pt x="27" y="150"/>
                </a:cubicBezTo>
                <a:cubicBezTo>
                  <a:pt x="37" y="160"/>
                  <a:pt x="55" y="164"/>
                  <a:pt x="71" y="148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9" y="60"/>
                  <a:pt x="162" y="60"/>
                  <a:pt x="165" y="63"/>
                </a:cubicBezTo>
                <a:cubicBezTo>
                  <a:pt x="167" y="65"/>
                  <a:pt x="167" y="69"/>
                  <a:pt x="165" y="71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0" y="166"/>
                  <a:pt x="58" y="170"/>
                  <a:pt x="48" y="17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/>
          <a:lstStyle/>
          <a:p>
            <a:pPr algn="ctr">
              <a:defRPr/>
            </a:pPr>
            <a:endParaRPr lang="en-US" sz="2000" b="1" ker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41" name="矩形 47">
            <a:extLst>
              <a:ext uri="{FF2B5EF4-FFF2-40B4-BE49-F238E27FC236}">
                <a16:creationId xmlns="" xmlns:a16="http://schemas.microsoft.com/office/drawing/2014/main" id="{23C29C2C-0005-452C-961A-B46A8681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49" y="4730526"/>
            <a:ext cx="3076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业务分析能力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</a:pPr>
            <a:r>
              <a:rPr kumimoji="0" lang="en-US" altLang="zh-CN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    </a:t>
            </a: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测试能力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14" grpId="0" animBg="1"/>
      <p:bldP spid="46089" grpId="0"/>
      <p:bldP spid="24" grpId="0" animBg="1"/>
      <p:bldP spid="46097" grpId="0"/>
      <p:bldP spid="44" grpId="0" animBg="1"/>
      <p:bldP spid="46099" grpId="0"/>
      <p:bldP spid="46100" grpId="0"/>
      <p:bldP spid="46102" grpId="0"/>
      <p:bldP spid="33" grpId="0"/>
      <p:bldP spid="34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5317A1-ED27-48DD-BFC6-82979F44D7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b="1" dirty="0" smtClean="0">
                <a:latin typeface="Calibri" panose="020F0502020204030204" pitchFamily="34" charset="0"/>
                <a:ea typeface="微软雅黑" panose="020B0503020204020204" pitchFamily="34" charset="-122"/>
                <a:sym typeface="Bebas Neue"/>
              </a:rPr>
              <a:t>2.3.1  </a:t>
            </a:r>
            <a:r>
              <a:rPr kumimoji="0" lang="zh-CN" altLang="en-US" sz="2800" b="1" dirty="0">
                <a:latin typeface="Calibri" panose="020F0502020204030204" pitchFamily="34" charset="0"/>
                <a:ea typeface="微软雅黑" panose="020B0503020204020204" pitchFamily="34" charset="-122"/>
                <a:sym typeface="Bebas Neue"/>
              </a:rPr>
              <a:t>组织影响力分级标准（简）</a:t>
            </a:r>
            <a:endParaRPr kumimoji="0" lang="zh-CN" altLang="en-US" sz="28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xmlns="" id="{D4F296CA-76D0-40DE-918A-C88872639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760319946"/>
              </p:ext>
            </p:extLst>
          </p:nvPr>
        </p:nvGraphicFramePr>
        <p:xfrm>
          <a:off x="-1235076" y="3611658"/>
          <a:ext cx="15230475" cy="3623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69E39A63-336A-4B44-890E-A913E01A52DA}"/>
              </a:ext>
            </a:extLst>
          </p:cNvPr>
          <p:cNvSpPr/>
          <p:nvPr/>
        </p:nvSpPr>
        <p:spPr>
          <a:xfrm>
            <a:off x="1465158" y="3073669"/>
            <a:ext cx="16428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在指导下进行计划跟踪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在指导下进行学习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主动沟通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按要求形事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勤于思考，主动融入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xmlns="" id="{FB0E9A19-3894-459B-AEB1-0371C069D96A}"/>
              </a:ext>
            </a:extLst>
          </p:cNvPr>
          <p:cNvSpPr>
            <a:spLocks/>
          </p:cNvSpPr>
          <p:nvPr/>
        </p:nvSpPr>
        <p:spPr bwMode="auto">
          <a:xfrm>
            <a:off x="367605" y="1613665"/>
            <a:ext cx="19478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1</a:t>
            </a:r>
            <a:r>
              <a:rPr kumimoji="0"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. </a:t>
            </a:r>
            <a:r>
              <a:rPr kumimoji="0"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通用能力</a:t>
            </a:r>
            <a:endParaRPr kumimoji="0"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/>
              <a:sym typeface="Bebas Neue"/>
            </a:endParaRPr>
          </a:p>
        </p:txBody>
      </p:sp>
      <p:sp>
        <p:nvSpPr>
          <p:cNvPr id="13" name="矩形 48">
            <a:extLst>
              <a:ext uri="{FF2B5EF4-FFF2-40B4-BE49-F238E27FC236}">
                <a16:creationId xmlns:a16="http://schemas.microsoft.com/office/drawing/2014/main" xmlns="" id="{25D47806-8183-47B8-BCEE-2C6E368F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68" y="2029590"/>
            <a:ext cx="18882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kumimoji="0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学习能力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沟通与推动</a:t>
            </a:r>
            <a:endParaRPr kumimoji="0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心态和情商（关键素质）</a:t>
            </a:r>
            <a:endParaRPr kumimoji="0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9E39A63-336A-4B44-890E-A913E01A52DA}"/>
              </a:ext>
            </a:extLst>
          </p:cNvPr>
          <p:cNvSpPr/>
          <p:nvPr/>
        </p:nvSpPr>
        <p:spPr>
          <a:xfrm>
            <a:off x="3383159" y="2691714"/>
            <a:ext cx="1642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组织实施小型项目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寻找学习机会，学以致用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有效沟通和推动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领会意图，主动汇报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不抱怨，主动寻求解决方式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9E39A63-336A-4B44-890E-A913E01A52DA}"/>
              </a:ext>
            </a:extLst>
          </p:cNvPr>
          <p:cNvSpPr/>
          <p:nvPr/>
        </p:nvSpPr>
        <p:spPr>
          <a:xfrm>
            <a:off x="5292766" y="1734841"/>
            <a:ext cx="16428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独立负责中型项目，预见潜在问题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总结提炼，帮助他人学习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跨团队沟通和推动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抓住重点，克服困难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乐观面对挑战及挫折，有效平衡压力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9E39A63-336A-4B44-890E-A913E01A52DA}"/>
              </a:ext>
            </a:extLst>
          </p:cNvPr>
          <p:cNvSpPr/>
          <p:nvPr/>
        </p:nvSpPr>
        <p:spPr>
          <a:xfrm>
            <a:off x="7202373" y="1242126"/>
            <a:ext cx="16428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独立负责较大型项目，进行风险控制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营造学习氛围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创造良好沟通氛围，高层沟通获取资源与支持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事先预测，应对变化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建设性处理压力及困难，化压力为动力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69E39A63-336A-4B44-890E-A913E01A52DA}"/>
              </a:ext>
            </a:extLst>
          </p:cNvPr>
          <p:cNvSpPr/>
          <p:nvPr/>
        </p:nvSpPr>
        <p:spPr>
          <a:xfrm>
            <a:off x="9450273" y="1000108"/>
            <a:ext cx="16428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独立负责跨多部门的大型项目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带动部门的学习氛围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创造良好沟通氛围，高层沟通获取资源与支持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事先预测，应对变化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化压力为动力，有效平衡团队压力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73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5317A1-ED27-48DD-BFC6-82979F44D7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b="1" dirty="0" smtClean="0">
                <a:latin typeface="Calibri" panose="020F0502020204030204" pitchFamily="34" charset="0"/>
                <a:ea typeface="微软雅黑" panose="020B0503020204020204" pitchFamily="34" charset="-122"/>
                <a:sym typeface="Bebas Neue"/>
              </a:rPr>
              <a:t>2.3.2  </a:t>
            </a:r>
            <a:r>
              <a:rPr kumimoji="0" lang="zh-CN" altLang="en-US" sz="2800" b="1" dirty="0" smtClean="0">
                <a:latin typeface="Calibri" panose="020F0502020204030204" pitchFamily="34" charset="0"/>
                <a:ea typeface="微软雅黑" panose="020B0503020204020204" pitchFamily="34" charset="-122"/>
                <a:sym typeface="Bebas Neue"/>
              </a:rPr>
              <a:t>专业能力分级标准</a:t>
            </a:r>
            <a:endParaRPr kumimoji="0" lang="zh-CN" altLang="en-US" sz="28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xmlns="" id="{D4F296CA-76D0-40DE-918A-C88872639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819918462"/>
              </p:ext>
            </p:extLst>
          </p:nvPr>
        </p:nvGraphicFramePr>
        <p:xfrm>
          <a:off x="-1222376" y="3420526"/>
          <a:ext cx="15230475" cy="3623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69E39A63-336A-4B44-890E-A913E01A52DA}"/>
              </a:ext>
            </a:extLst>
          </p:cNvPr>
          <p:cNvSpPr/>
          <p:nvPr/>
        </p:nvSpPr>
        <p:spPr>
          <a:xfrm>
            <a:off x="1240284" y="4064269"/>
            <a:ext cx="164281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布局开发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简单网络请求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了解简单的流程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cordova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插件的编写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809BEA2C-00C4-4A2F-9936-5D3065EDB91C}"/>
              </a:ext>
            </a:extLst>
          </p:cNvPr>
          <p:cNvSpPr/>
          <p:nvPr/>
        </p:nvSpPr>
        <p:spPr>
          <a:xfrm>
            <a:off x="5269352" y="2445088"/>
            <a:ext cx="17235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/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高质量完成复杂的工作并测试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性能分析调优，内存泄漏检查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熟悉多线程编程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熟练运用设计模式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精通两种以上语言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D82DB05F-8C7E-434E-AC5F-449F9EFB2AEB}"/>
              </a:ext>
            </a:extLst>
          </p:cNvPr>
          <p:cNvSpPr/>
          <p:nvPr/>
        </p:nvSpPr>
        <p:spPr>
          <a:xfrm>
            <a:off x="7504276" y="1817500"/>
            <a:ext cx="17226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指导团队进行需求分解合理分配任务和评估时间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精通多线程编程，多种设计模式运用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能够单独对核心和难点技术进行攻关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代码规范编写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xmlns="" id="{FB0E9A19-3894-459B-AEB1-0371C069D96A}"/>
              </a:ext>
            </a:extLst>
          </p:cNvPr>
          <p:cNvSpPr>
            <a:spLocks/>
          </p:cNvSpPr>
          <p:nvPr/>
        </p:nvSpPr>
        <p:spPr bwMode="auto">
          <a:xfrm>
            <a:off x="367605" y="1613665"/>
            <a:ext cx="19478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2</a:t>
            </a:r>
            <a:r>
              <a:rPr kumimoji="0"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. </a:t>
            </a:r>
            <a:r>
              <a:rPr kumimoji="0"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专业能力</a:t>
            </a:r>
            <a:endParaRPr kumimoji="0"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/>
              <a:sym typeface="Bebas Neue"/>
            </a:endParaRPr>
          </a:p>
        </p:txBody>
      </p:sp>
      <p:sp>
        <p:nvSpPr>
          <p:cNvPr id="13" name="矩形 48">
            <a:extLst>
              <a:ext uri="{FF2B5EF4-FFF2-40B4-BE49-F238E27FC236}">
                <a16:creationId xmlns:a16="http://schemas.microsoft.com/office/drawing/2014/main" xmlns="" id="{25D47806-8183-47B8-BCEE-2C6E368F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68" y="2029590"/>
            <a:ext cx="18882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软件编程能力</a:t>
            </a:r>
            <a:endParaRPr kumimoji="0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逻辑处理能力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系统设计能力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数据库能力</a:t>
            </a:r>
            <a:endParaRPr kumimoji="0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9E39A63-336A-4B44-890E-A913E01A52DA}"/>
              </a:ext>
            </a:extLst>
          </p:cNvPr>
          <p:cNvSpPr/>
          <p:nvPr/>
        </p:nvSpPr>
        <p:spPr>
          <a:xfrm>
            <a:off x="3445753" y="2817628"/>
            <a:ext cx="16428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/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简单任务分解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独立完成简单需求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熟悉数据库</a:t>
            </a:r>
            <a:r>
              <a:rPr lang="en-US" altLang="zh-CN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增删改查</a:t>
            </a:r>
            <a:r>
              <a:rPr lang="en-US" altLang="zh-CN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索引优化）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独自完成自测工作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82DB05F-8C7E-434E-AC5F-449F9EFB2AEB}"/>
              </a:ext>
            </a:extLst>
          </p:cNvPr>
          <p:cNvSpPr/>
          <p:nvPr/>
        </p:nvSpPr>
        <p:spPr>
          <a:xfrm>
            <a:off x="9595325" y="1389201"/>
            <a:ext cx="17226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掌握前沿技术，并能带动部门技术的发展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带领整个大项目开发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多端协调和多端开发能力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整体框架制定和提前遇见存在的问题</a:t>
            </a:r>
            <a:endParaRPr lang="en-US" altLang="zh-CN" sz="1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02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5317A1-ED27-48DD-BFC6-82979F44D7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b="1" dirty="0" smtClean="0">
                <a:latin typeface="Calibri" panose="020F0502020204030204" pitchFamily="34" charset="0"/>
                <a:ea typeface="微软雅黑" panose="020B0503020204020204" pitchFamily="34" charset="-122"/>
                <a:sym typeface="Bebas Neue"/>
              </a:rPr>
              <a:t>2.3.3  </a:t>
            </a:r>
            <a:r>
              <a:rPr kumimoji="0" lang="zh-CN" altLang="en-US" sz="2800" b="1" dirty="0" smtClean="0">
                <a:latin typeface="Calibri" panose="020F0502020204030204" pitchFamily="34" charset="0"/>
                <a:ea typeface="微软雅黑" panose="020B0503020204020204" pitchFamily="34" charset="-122"/>
                <a:sym typeface="Bebas Neue"/>
              </a:rPr>
              <a:t>专业能力分级标准</a:t>
            </a:r>
            <a:endParaRPr kumimoji="0" lang="zh-CN" altLang="en-US" sz="28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xmlns="" id="{D4F296CA-76D0-40DE-918A-C88872639B24}"/>
              </a:ext>
            </a:extLst>
          </p:cNvPr>
          <p:cNvGraphicFramePr/>
          <p:nvPr>
            <p:extLst/>
          </p:nvPr>
        </p:nvGraphicFramePr>
        <p:xfrm>
          <a:off x="-1222376" y="3420526"/>
          <a:ext cx="15230475" cy="3623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69E39A63-336A-4B44-890E-A913E01A52DA}"/>
              </a:ext>
            </a:extLst>
          </p:cNvPr>
          <p:cNvSpPr/>
          <p:nvPr/>
        </p:nvSpPr>
        <p:spPr>
          <a:xfrm>
            <a:off x="1397001" y="3487589"/>
            <a:ext cx="16428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了解互联网的一些业务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熟悉移动开发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相关知识；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具备</a:t>
            </a:r>
            <a:r>
              <a:rPr lang="en-US" altLang="zh-CN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相关知识，例如</a:t>
            </a:r>
            <a:r>
              <a:rPr lang="en-US" altLang="zh-CN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测试，单元测试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809BEA2C-00C4-4A2F-9936-5D3065EDB91C}"/>
              </a:ext>
            </a:extLst>
          </p:cNvPr>
          <p:cNvSpPr/>
          <p:nvPr/>
        </p:nvSpPr>
        <p:spPr>
          <a:xfrm>
            <a:off x="5301161" y="1613665"/>
            <a:ext cx="17235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熟悉公司的产品特性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能开发一些工具帮助到团队开发效率提升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熟悉各种网络协议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熟悉运用各种加密算法进行传输和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在业务场景中应用防刷，注入，敏感数据防护等安全技能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D82DB05F-8C7E-434E-AC5F-449F9EFB2AEB}"/>
              </a:ext>
            </a:extLst>
          </p:cNvPr>
          <p:cNvSpPr/>
          <p:nvPr/>
        </p:nvSpPr>
        <p:spPr>
          <a:xfrm>
            <a:off x="7448687" y="1000108"/>
            <a:ext cx="172267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能分析问题根源的能力，提供解决方案并能通过把控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协调资源／推动 促使问题高效解决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精通各种网络协议，并可自定义协议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精通运用各种加密算法组合进行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在业务场景中设计防刷，注入，敏感数据防护等安全问题解决方案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xmlns="" id="{FB0E9A19-3894-459B-AEB1-0371C069D96A}"/>
              </a:ext>
            </a:extLst>
          </p:cNvPr>
          <p:cNvSpPr>
            <a:spLocks/>
          </p:cNvSpPr>
          <p:nvPr/>
        </p:nvSpPr>
        <p:spPr bwMode="auto">
          <a:xfrm>
            <a:off x="367605" y="1613665"/>
            <a:ext cx="2934395" cy="15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3</a:t>
            </a:r>
            <a:r>
              <a:rPr kumimoji="0"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. </a:t>
            </a:r>
            <a:r>
              <a:rPr kumimoji="0"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关联知识与关联能力</a:t>
            </a:r>
            <a:endParaRPr kumimoji="0"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/>
              <a:sym typeface="Bebas Neue"/>
            </a:endParaRPr>
          </a:p>
        </p:txBody>
      </p:sp>
      <p:sp>
        <p:nvSpPr>
          <p:cNvPr id="13" name="矩形 48">
            <a:extLst>
              <a:ext uri="{FF2B5EF4-FFF2-40B4-BE49-F238E27FC236}">
                <a16:creationId xmlns:a16="http://schemas.microsoft.com/office/drawing/2014/main" xmlns="" id="{25D47806-8183-47B8-BCEE-2C6E368F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68" y="2029590"/>
            <a:ext cx="18882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业务分析能力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测试能力</a:t>
            </a:r>
            <a:endParaRPr kumimoji="0" lang="en-US" altLang="zh-CN" sz="1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逻辑思考能力</a:t>
            </a:r>
            <a:endParaRPr kumimoji="0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9E39A63-336A-4B44-890E-A913E01A52DA}"/>
              </a:ext>
            </a:extLst>
          </p:cNvPr>
          <p:cNvSpPr/>
          <p:nvPr/>
        </p:nvSpPr>
        <p:spPr>
          <a:xfrm>
            <a:off x="3503710" y="2675921"/>
            <a:ext cx="16428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能合理的评估开发时间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实际情况预判项目可能存在的风险，并能推动解决，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提高软件的质量和开发效率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独立进行单元测试和自测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82DB05F-8C7E-434E-AC5F-449F9EFB2AEB}"/>
              </a:ext>
            </a:extLst>
          </p:cNvPr>
          <p:cNvSpPr/>
          <p:nvPr/>
        </p:nvSpPr>
        <p:spPr>
          <a:xfrm>
            <a:off x="9595325" y="1000108"/>
            <a:ext cx="172267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对业务模块有产品方向的思考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主动承担起战略性的项目</a:t>
            </a:r>
            <a:r>
              <a:rPr lang="en-US" altLang="zh-CN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任务，在推动过程中充分展示自身的综合能力，能与相关部门实现流畅沟通，并以一种高效率、低成本的方式实现任务完成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08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5317A1-ED27-48DD-BFC6-82979F44D7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b="1" dirty="0" smtClean="0">
                <a:latin typeface="Calibri" panose="020F0502020204030204" pitchFamily="34" charset="0"/>
                <a:ea typeface="微软雅黑" panose="020B0503020204020204" pitchFamily="34" charset="-122"/>
                <a:sym typeface="Bebas Neue"/>
              </a:rPr>
              <a:t>2.3.4  </a:t>
            </a:r>
            <a:r>
              <a:rPr kumimoji="0" lang="zh-CN" altLang="en-US" sz="2800" b="1" dirty="0">
                <a:latin typeface="Calibri" panose="020F0502020204030204" pitchFamily="34" charset="0"/>
                <a:ea typeface="微软雅黑" panose="020B0503020204020204" pitchFamily="34" charset="-122"/>
                <a:sym typeface="Bebas Neue"/>
              </a:rPr>
              <a:t>组织影响力分级标准（简）</a:t>
            </a:r>
            <a:endParaRPr kumimoji="0" lang="zh-CN" altLang="en-US" sz="2800" b="1" dirty="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xmlns="" id="{D4F296CA-76D0-40DE-918A-C88872639B24}"/>
              </a:ext>
            </a:extLst>
          </p:cNvPr>
          <p:cNvGraphicFramePr/>
          <p:nvPr>
            <p:extLst/>
          </p:nvPr>
        </p:nvGraphicFramePr>
        <p:xfrm>
          <a:off x="-1209676" y="3234403"/>
          <a:ext cx="15230475" cy="3623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69E39A63-336A-4B44-890E-A913E01A52DA}"/>
              </a:ext>
            </a:extLst>
          </p:cNvPr>
          <p:cNvSpPr/>
          <p:nvPr/>
        </p:nvSpPr>
        <p:spPr>
          <a:xfrm>
            <a:off x="1494061" y="4386777"/>
            <a:ext cx="16428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总结归纳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团队内分享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直接指导</a:t>
            </a:r>
            <a:r>
              <a:rPr lang="en-US" altLang="zh-CN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4E475844-7EFA-4388-95E7-2A7A96C90AC6}"/>
              </a:ext>
            </a:extLst>
          </p:cNvPr>
          <p:cNvSpPr/>
          <p:nvPr/>
        </p:nvSpPr>
        <p:spPr>
          <a:xfrm>
            <a:off x="3368761" y="3563815"/>
            <a:ext cx="1796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提炼规律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跨团队经验与知识分享</a:t>
            </a:r>
            <a:endParaRPr lang="en-US" altLang="zh-CN" sz="1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随时指导</a:t>
            </a:r>
            <a:endParaRPr lang="zh-CN" altLang="en-US" sz="1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809BEA2C-00C4-4A2F-9936-5D3065EDB91C}"/>
              </a:ext>
            </a:extLst>
          </p:cNvPr>
          <p:cNvSpPr/>
          <p:nvPr/>
        </p:nvSpPr>
        <p:spPr>
          <a:xfrm>
            <a:off x="5301161" y="2894060"/>
            <a:ext cx="17235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方法论沉淀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营造分享的组织氛围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有策略的指导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D82DB05F-8C7E-434E-AC5F-449F9EFB2AEB}"/>
              </a:ext>
            </a:extLst>
          </p:cNvPr>
          <p:cNvSpPr/>
          <p:nvPr/>
        </p:nvSpPr>
        <p:spPr>
          <a:xfrm>
            <a:off x="7513134" y="2140653"/>
            <a:ext cx="17226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创新性方法论与工具的开发</a:t>
            </a:r>
            <a:endParaRPr lang="en-US" altLang="zh-CN" sz="1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建立信息共享平台</a:t>
            </a:r>
            <a:endParaRPr lang="en-US" altLang="zh-CN" sz="1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主动关注人才识别与发展</a:t>
            </a:r>
            <a:endParaRPr lang="zh-CN" altLang="en-US" sz="1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0ACC6ED9-B17B-4D37-949A-EB0EBE9862E5}"/>
              </a:ext>
            </a:extLst>
          </p:cNvPr>
          <p:cNvSpPr/>
          <p:nvPr/>
        </p:nvSpPr>
        <p:spPr>
          <a:xfrm>
            <a:off x="9757384" y="1398708"/>
            <a:ext cx="17569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变革性的有巨大业务价值的方法与工具开发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跨界学习与分享、推动专业提升</a:t>
            </a: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激发团队成员潜能</a:t>
            </a:r>
            <a:endParaRPr lang="zh-CN" altLang="en-US" sz="1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xmlns="" id="{FB0E9A19-3894-459B-AEB1-0371C069D96A}"/>
              </a:ext>
            </a:extLst>
          </p:cNvPr>
          <p:cNvSpPr>
            <a:spLocks/>
          </p:cNvSpPr>
          <p:nvPr/>
        </p:nvSpPr>
        <p:spPr bwMode="auto">
          <a:xfrm>
            <a:off x="367605" y="1613665"/>
            <a:ext cx="19478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4</a:t>
            </a:r>
            <a:r>
              <a:rPr kumimoji="0" lang="en-US" altLang="zh-CN" sz="2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. </a:t>
            </a:r>
            <a:r>
              <a:rPr kumimoji="0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/>
                <a:sym typeface="Bebas Neue"/>
              </a:rPr>
              <a:t>组织影响力</a:t>
            </a:r>
          </a:p>
        </p:txBody>
      </p:sp>
      <p:sp>
        <p:nvSpPr>
          <p:cNvPr id="13" name="矩形 48">
            <a:extLst>
              <a:ext uri="{FF2B5EF4-FFF2-40B4-BE49-F238E27FC236}">
                <a16:creationId xmlns:a16="http://schemas.microsoft.com/office/drawing/2014/main" xmlns="" id="{25D47806-8183-47B8-BCEE-2C6E368F5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68" y="2029590"/>
            <a:ext cx="1806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方法论建设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知识传承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fontAlgn="ctr">
              <a:lnSpc>
                <a:spcPct val="100000"/>
              </a:lnSpc>
              <a:spcBef>
                <a:spcPct val="0"/>
              </a:spcBef>
              <a:buFontTx/>
              <a:buChar char="-"/>
            </a:pP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人才培养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r>
              <a:rPr kumimoji="0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6568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3">
            <a:extLst>
              <a:ext uri="{FF2B5EF4-FFF2-40B4-BE49-F238E27FC236}">
                <a16:creationId xmlns:a16="http://schemas.microsoft.com/office/drawing/2014/main" xmlns="" id="{2287A515-7AC2-43A2-AD71-3E7975B3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1463675"/>
            <a:ext cx="3176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公司的职级职等</a:t>
            </a:r>
          </a:p>
        </p:txBody>
      </p:sp>
      <p:sp>
        <p:nvSpPr>
          <p:cNvPr id="47107" name="文本框 6">
            <a:extLst>
              <a:ext uri="{FF2B5EF4-FFF2-40B4-BE49-F238E27FC236}">
                <a16:creationId xmlns:a16="http://schemas.microsoft.com/office/drawing/2014/main" xmlns="" id="{EDD5C49C-343D-4DCE-85BE-C675E7E98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2605088"/>
            <a:ext cx="3176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产品序列的职级定义</a:t>
            </a:r>
          </a:p>
        </p:txBody>
      </p:sp>
      <p:sp>
        <p:nvSpPr>
          <p:cNvPr id="47108" name="文本框 8">
            <a:extLst>
              <a:ext uri="{FF2B5EF4-FFF2-40B4-BE49-F238E27FC236}">
                <a16:creationId xmlns:a16="http://schemas.microsoft.com/office/drawing/2014/main" xmlns="" id="{960CF1D4-CD82-4728-AE42-440221954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5027613"/>
            <a:ext cx="3176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kumimoji="0"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348D0F58-F9BA-4F47-89C0-CD7D74EF2D0F}"/>
              </a:ext>
            </a:extLst>
          </p:cNvPr>
          <p:cNvSpPr/>
          <p:nvPr/>
        </p:nvSpPr>
        <p:spPr>
          <a:xfrm>
            <a:off x="1829933" y="2900690"/>
            <a:ext cx="8178800" cy="821532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09" name="文本框 9">
            <a:extLst>
              <a:ext uri="{FF2B5EF4-FFF2-40B4-BE49-F238E27FC236}">
                <a16:creationId xmlns:a16="http://schemas.microsoft.com/office/drawing/2014/main" xmlns="" id="{4A396621-48D9-41DA-AA4A-E6411B39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983" y="2964587"/>
            <a:ext cx="8499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kumimoji="0"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移动开发序列</a:t>
            </a:r>
            <a:r>
              <a:rPr kumimoji="0"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的晋升通道与流程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F361323C-DB8D-4676-8577-B32CC7E9D0E0}"/>
              </a:ext>
            </a:extLst>
          </p:cNvPr>
          <p:cNvSpPr/>
          <p:nvPr/>
        </p:nvSpPr>
        <p:spPr>
          <a:xfrm rot="2700000">
            <a:off x="9328944" y="-2240756"/>
            <a:ext cx="3141663" cy="3140075"/>
          </a:xfrm>
          <a:prstGeom prst="rect">
            <a:avLst/>
          </a:prstGeom>
          <a:noFill/>
          <a:ln w="381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41FD71E-C8E1-4ABE-96B9-936C6E88E178}"/>
              </a:ext>
            </a:extLst>
          </p:cNvPr>
          <p:cNvSpPr/>
          <p:nvPr/>
        </p:nvSpPr>
        <p:spPr>
          <a:xfrm rot="2700000">
            <a:off x="9616281" y="-2240756"/>
            <a:ext cx="3141663" cy="3140075"/>
          </a:xfrm>
          <a:prstGeom prst="rect">
            <a:avLst/>
          </a:prstGeom>
          <a:solidFill>
            <a:srgbClr val="0C417D"/>
          </a:solidFill>
          <a:ln w="1905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48132" name="图片 11">
            <a:extLst>
              <a:ext uri="{FF2B5EF4-FFF2-40B4-BE49-F238E27FC236}">
                <a16:creationId xmlns:a16="http://schemas.microsoft.com/office/drawing/2014/main" xmlns="" id="{A181A3B0-BDF6-4F2D-8F80-34EF0BC0C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93350" y="215900"/>
            <a:ext cx="170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" name="图示 39">
            <a:extLst>
              <a:ext uri="{FF2B5EF4-FFF2-40B4-BE49-F238E27FC236}">
                <a16:creationId xmlns:a16="http://schemas.microsoft.com/office/drawing/2014/main" xmlns="" id="{F576B719-8634-4851-92B8-CC2D75A31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06004177"/>
              </p:ext>
            </p:extLst>
          </p:nvPr>
        </p:nvGraphicFramePr>
        <p:xfrm>
          <a:off x="2569507" y="1828930"/>
          <a:ext cx="3081458" cy="487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D66A2051-BF69-4456-8F68-E4521D610A34}"/>
              </a:ext>
            </a:extLst>
          </p:cNvPr>
          <p:cNvSpPr/>
          <p:nvPr/>
        </p:nvSpPr>
        <p:spPr>
          <a:xfrm>
            <a:off x="2820702" y="890727"/>
            <a:ext cx="3135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dirty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</a:t>
            </a:r>
            <a:r>
              <a:rPr lang="zh-CN" altLang="en-US" sz="48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线（</a:t>
            </a:r>
            <a:r>
              <a:rPr lang="en-US" altLang="zh-CN" sz="4800" dirty="0" err="1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ios</a:t>
            </a:r>
            <a:r>
              <a:rPr lang="zh-CN" altLang="en-US" sz="48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4800" dirty="0">
              <a:ln w="0"/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xmlns="" id="{3B18415C-DAE0-438F-B8E2-E2B95B092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84968"/>
            <a:ext cx="62505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kumimoji="0" lang="zh-CN" altLang="en-US" sz="3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移动开发序列</a:t>
            </a:r>
            <a:r>
              <a:rPr kumimoji="0" lang="zh-CN" altLang="en-US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晋升流程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44C6BA7B-A341-4CF1-A104-661977A7419E}"/>
              </a:ext>
            </a:extLst>
          </p:cNvPr>
          <p:cNvSpPr/>
          <p:nvPr/>
        </p:nvSpPr>
        <p:spPr>
          <a:xfrm>
            <a:off x="1641367" y="6230424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800" u="none" strike="noStrike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1800" b="0" i="0" u="none" strike="noStrike" dirty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005ACD67-4608-4C80-965A-757251F12183}"/>
              </a:ext>
            </a:extLst>
          </p:cNvPr>
          <p:cNvSpPr/>
          <p:nvPr/>
        </p:nvSpPr>
        <p:spPr>
          <a:xfrm>
            <a:off x="1641367" y="535743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800" u="none" strike="noStrike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1800" b="0" i="0" u="none" strike="noStrike" dirty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DB38E291-C760-4665-B537-C1780BEBE87A}"/>
              </a:ext>
            </a:extLst>
          </p:cNvPr>
          <p:cNvSpPr/>
          <p:nvPr/>
        </p:nvSpPr>
        <p:spPr>
          <a:xfrm>
            <a:off x="1641367" y="4570247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800" u="none" strike="noStrike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1800" b="0" i="0" u="none" strike="noStrike" dirty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18761545-BCD0-4C77-A44A-F3153296C60B}"/>
              </a:ext>
            </a:extLst>
          </p:cNvPr>
          <p:cNvSpPr/>
          <p:nvPr/>
        </p:nvSpPr>
        <p:spPr>
          <a:xfrm>
            <a:off x="1621848" y="370273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800" u="none" strike="noStrike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P4</a:t>
            </a:r>
            <a:endParaRPr lang="zh-CN" altLang="en-US" sz="1800" b="0" i="0" u="none" strike="noStrike" dirty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144596C5-C99A-409B-B9C1-9D3D9234EA83}"/>
              </a:ext>
            </a:extLst>
          </p:cNvPr>
          <p:cNvSpPr/>
          <p:nvPr/>
        </p:nvSpPr>
        <p:spPr>
          <a:xfrm>
            <a:off x="1620256" y="2793074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800" u="none" strike="noStrike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P5</a:t>
            </a:r>
            <a:endParaRPr lang="zh-CN" altLang="en-US" sz="1800" b="0" i="0" u="none" strike="noStrike" dirty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30A40194-860B-47DA-845E-54C9FFD0870A}"/>
              </a:ext>
            </a:extLst>
          </p:cNvPr>
          <p:cNvSpPr/>
          <p:nvPr/>
        </p:nvSpPr>
        <p:spPr>
          <a:xfrm>
            <a:off x="1617547" y="1927598"/>
            <a:ext cx="460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zh-CN" sz="1800" u="none" strike="noStrike" dirty="0">
                <a:solidFill>
                  <a:schemeClr val="accent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P6</a:t>
            </a:r>
            <a:endParaRPr lang="zh-CN" altLang="en-US" sz="1800" b="0" i="0" u="none" strike="noStrike" dirty="0">
              <a:solidFill>
                <a:schemeClr val="accent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xmlns="" id="{F576B719-8634-4851-92B8-CC2D75A31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06004177"/>
              </p:ext>
            </p:extLst>
          </p:nvPr>
        </p:nvGraphicFramePr>
        <p:xfrm>
          <a:off x="6422191" y="1832468"/>
          <a:ext cx="3081458" cy="4879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D66A2051-BF69-4456-8F68-E4521D610A34}"/>
              </a:ext>
            </a:extLst>
          </p:cNvPr>
          <p:cNvSpPr/>
          <p:nvPr/>
        </p:nvSpPr>
        <p:spPr>
          <a:xfrm>
            <a:off x="6422191" y="997933"/>
            <a:ext cx="4515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dirty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</a:t>
            </a:r>
            <a:r>
              <a:rPr lang="zh-CN" altLang="en-US" sz="48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线（</a:t>
            </a:r>
            <a:r>
              <a:rPr lang="en-US" altLang="zh-CN" sz="48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android</a:t>
            </a:r>
            <a:r>
              <a:rPr lang="zh-CN" altLang="en-US" sz="4800" dirty="0" smtClean="0">
                <a:ln w="0"/>
                <a:solidFill>
                  <a:schemeClr val="accent2"/>
                </a:solidFill>
                <a:effectLst>
                  <a:reflection blurRad="6350" stA="53000" endA="300" endPos="35500" dir="5400000" sy="-9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）</a:t>
            </a:r>
            <a:endParaRPr lang="zh-CN" altLang="en-US" sz="4800" dirty="0">
              <a:ln w="0"/>
              <a:solidFill>
                <a:schemeClr val="accent2"/>
              </a:solidFill>
              <a:effectLst>
                <a:reflection blurRad="6350" stA="53000" endA="300" endPos="35500" dir="5400000" sy="-9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83809F94-2699-4DFF-A5DF-F24A57DEEDB9}"/>
              </a:ext>
            </a:extLst>
          </p:cNvPr>
          <p:cNvSpPr/>
          <p:nvPr/>
        </p:nvSpPr>
        <p:spPr>
          <a:xfrm rot="2700000">
            <a:off x="9328944" y="-2240756"/>
            <a:ext cx="3141663" cy="3140075"/>
          </a:xfrm>
          <a:prstGeom prst="rect">
            <a:avLst/>
          </a:prstGeom>
          <a:noFill/>
          <a:ln w="381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CD35503-6C1C-4869-8C2A-BE09BE46FA3F}"/>
              </a:ext>
            </a:extLst>
          </p:cNvPr>
          <p:cNvSpPr/>
          <p:nvPr/>
        </p:nvSpPr>
        <p:spPr>
          <a:xfrm rot="2700000">
            <a:off x="9616281" y="-2240756"/>
            <a:ext cx="3141663" cy="3140075"/>
          </a:xfrm>
          <a:prstGeom prst="rect">
            <a:avLst/>
          </a:prstGeom>
          <a:solidFill>
            <a:srgbClr val="0C417D"/>
          </a:solidFill>
          <a:ln w="1905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49156" name="图片 11">
            <a:extLst>
              <a:ext uri="{FF2B5EF4-FFF2-40B4-BE49-F238E27FC236}">
                <a16:creationId xmlns:a16="http://schemas.microsoft.com/office/drawing/2014/main" xmlns="" id="{044383B3-804D-4255-AA6D-347007500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93350" y="215900"/>
            <a:ext cx="170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2">
            <a:extLst>
              <a:ext uri="{FF2B5EF4-FFF2-40B4-BE49-F238E27FC236}">
                <a16:creationId xmlns:a16="http://schemas.microsoft.com/office/drawing/2014/main" xmlns="" id="{D7788A3F-48E9-499B-ACBA-A5B84AD5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" y="384968"/>
            <a:ext cx="71940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kumimoji="0" lang="zh-CN" altLang="en-US" sz="3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移动开发序列</a:t>
            </a:r>
            <a:r>
              <a:rPr kumimoji="0" lang="zh-CN" altLang="en-US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晋升</a:t>
            </a:r>
            <a:r>
              <a:rPr kumimoji="0" lang="zh-CN" altLang="en-US" sz="3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kumimoji="0" lang="en-US" altLang="zh-CN" sz="3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3600" b="1" dirty="0" err="1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kumimoji="0" lang="en-US" altLang="zh-CN" sz="3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3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xmlns="" id="{AFCD8446-F972-4176-9254-76B726739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5151249"/>
              </p:ext>
            </p:extLst>
          </p:nvPr>
        </p:nvGraphicFramePr>
        <p:xfrm>
          <a:off x="7614719" y="1632325"/>
          <a:ext cx="3248536" cy="4093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 descr="企业微信截图_cd208768-def3-43eb-b799-2c6562f5e5b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25" y="1031299"/>
            <a:ext cx="6932094" cy="5645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83809F94-2699-4DFF-A5DF-F24A57DEEDB9}"/>
              </a:ext>
            </a:extLst>
          </p:cNvPr>
          <p:cNvSpPr/>
          <p:nvPr/>
        </p:nvSpPr>
        <p:spPr>
          <a:xfrm rot="2700000">
            <a:off x="9328944" y="-2240756"/>
            <a:ext cx="3141663" cy="3140075"/>
          </a:xfrm>
          <a:prstGeom prst="rect">
            <a:avLst/>
          </a:prstGeom>
          <a:noFill/>
          <a:ln w="381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CD35503-6C1C-4869-8C2A-BE09BE46FA3F}"/>
              </a:ext>
            </a:extLst>
          </p:cNvPr>
          <p:cNvSpPr/>
          <p:nvPr/>
        </p:nvSpPr>
        <p:spPr>
          <a:xfrm rot="2700000">
            <a:off x="9616281" y="-2240756"/>
            <a:ext cx="3141663" cy="3140075"/>
          </a:xfrm>
          <a:prstGeom prst="rect">
            <a:avLst/>
          </a:prstGeom>
          <a:solidFill>
            <a:srgbClr val="0C417D"/>
          </a:solidFill>
          <a:ln w="1905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49156" name="图片 11">
            <a:extLst>
              <a:ext uri="{FF2B5EF4-FFF2-40B4-BE49-F238E27FC236}">
                <a16:creationId xmlns:a16="http://schemas.microsoft.com/office/drawing/2014/main" xmlns="" id="{044383B3-804D-4255-AA6D-347007500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93350" y="215900"/>
            <a:ext cx="170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2">
            <a:extLst>
              <a:ext uri="{FF2B5EF4-FFF2-40B4-BE49-F238E27FC236}">
                <a16:creationId xmlns:a16="http://schemas.microsoft.com/office/drawing/2014/main" xmlns="" id="{D7788A3F-48E9-499B-ACBA-A5B84AD5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" y="384968"/>
            <a:ext cx="82581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kumimoji="0" lang="zh-CN" altLang="en-US" sz="3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移动开发序列</a:t>
            </a:r>
            <a:r>
              <a:rPr kumimoji="0" lang="zh-CN" altLang="en-US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晋升</a:t>
            </a:r>
            <a:r>
              <a:rPr kumimoji="0" lang="zh-CN" altLang="en-US" sz="3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kumimoji="0" lang="en-US" altLang="zh-CN" sz="3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(android)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en-US" sz="3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xmlns="" id="{AFCD8446-F972-4176-9254-76B726739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5151249"/>
              </p:ext>
            </p:extLst>
          </p:nvPr>
        </p:nvGraphicFramePr>
        <p:xfrm>
          <a:off x="7614719" y="1632325"/>
          <a:ext cx="3248536" cy="4093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图片 10" descr="企业微信截图_cd208768-def3-43eb-b799-2c6562f5e5b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25" y="1031299"/>
            <a:ext cx="6932094" cy="5645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xmlns="" id="{E433B803-9357-4ADF-99F0-66CD95A2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360363"/>
            <a:ext cx="7772400" cy="635000"/>
          </a:xfrm>
        </p:spPr>
        <p:txBody>
          <a:bodyPr anchor="t"/>
          <a:lstStyle/>
          <a:p>
            <a:r>
              <a:rPr kumimoji="0" lang="zh-CN" altLang="en-US" b="1" dirty="0">
                <a:latin typeface="Calibri" panose="020F0502020204030204" pitchFamily="34" charset="0"/>
                <a:ea typeface="微软雅黑" panose="020B0503020204020204" pitchFamily="34" charset="-122"/>
              </a:rPr>
              <a:t>目  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ECB95BFF-7F1F-476F-AD11-4AB8F71D44AB}"/>
              </a:ext>
            </a:extLst>
          </p:cNvPr>
          <p:cNvGrpSpPr/>
          <p:nvPr/>
        </p:nvGrpSpPr>
        <p:grpSpPr>
          <a:xfrm>
            <a:off x="1576388" y="906462"/>
            <a:ext cx="8012906" cy="6003926"/>
            <a:chOff x="1265238" y="709612"/>
            <a:chExt cx="8012906" cy="6003926"/>
          </a:xfrm>
        </p:grpSpPr>
        <p:pic>
          <p:nvPicPr>
            <p:cNvPr id="37891" name="图片 2">
              <a:extLst>
                <a:ext uri="{FF2B5EF4-FFF2-40B4-BE49-F238E27FC236}">
                  <a16:creationId xmlns:a16="http://schemas.microsoft.com/office/drawing/2014/main" xmlns="" id="{FCAE8100-EBD6-4579-99C8-56ACF6745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5238" y="709613"/>
              <a:ext cx="6003925" cy="600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2">
              <a:extLst>
                <a:ext uri="{FF2B5EF4-FFF2-40B4-BE49-F238E27FC236}">
                  <a16:creationId xmlns:a16="http://schemas.microsoft.com/office/drawing/2014/main" xmlns="" id="{633A67F3-8BF6-4352-857F-5927B1043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0277"/>
            <a:stretch/>
          </p:blipFill>
          <p:spPr bwMode="auto">
            <a:xfrm>
              <a:off x="6292850" y="709612"/>
              <a:ext cx="2985294" cy="600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2">
              <a:extLst>
                <a:ext uri="{FF2B5EF4-FFF2-40B4-BE49-F238E27FC236}">
                  <a16:creationId xmlns:a16="http://schemas.microsoft.com/office/drawing/2014/main" xmlns="" id="{BB136978-8418-4C5D-BF25-552884E54B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41619" r="20729"/>
            <a:stretch/>
          </p:blipFill>
          <p:spPr bwMode="auto">
            <a:xfrm>
              <a:off x="3619501" y="709613"/>
              <a:ext cx="3363912" cy="600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2" name="文本框 3">
            <a:extLst>
              <a:ext uri="{FF2B5EF4-FFF2-40B4-BE49-F238E27FC236}">
                <a16:creationId xmlns:a16="http://schemas.microsoft.com/office/drawing/2014/main" xmlns="" id="{D5D0EED0-24B3-45FE-B626-BBC621827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4" y="1762125"/>
            <a:ext cx="4086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公司的职级职等与序列</a:t>
            </a:r>
          </a:p>
        </p:txBody>
      </p:sp>
      <p:sp>
        <p:nvSpPr>
          <p:cNvPr id="37893" name="文本框 6">
            <a:extLst>
              <a:ext uri="{FF2B5EF4-FFF2-40B4-BE49-F238E27FC236}">
                <a16:creationId xmlns:a16="http://schemas.microsoft.com/office/drawing/2014/main" xmlns="" id="{70107D4F-6238-4224-8564-8DC729B33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4" y="2973388"/>
            <a:ext cx="408622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移动开发序列的任职资格</a:t>
            </a:r>
            <a:endParaRPr kumimoji="0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4" name="文本框 7">
            <a:extLst>
              <a:ext uri="{FF2B5EF4-FFF2-40B4-BE49-F238E27FC236}">
                <a16:creationId xmlns:a16="http://schemas.microsoft.com/office/drawing/2014/main" xmlns="" id="{4DA4B54A-F5DE-436F-BC33-E2F724937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4" y="4187825"/>
            <a:ext cx="44735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移动开发序列</a:t>
            </a:r>
            <a:r>
              <a:rPr kumimoji="0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的晋升通道与流程</a:t>
            </a:r>
          </a:p>
        </p:txBody>
      </p:sp>
      <p:sp>
        <p:nvSpPr>
          <p:cNvPr id="37895" name="文本框 8">
            <a:extLst>
              <a:ext uri="{FF2B5EF4-FFF2-40B4-BE49-F238E27FC236}">
                <a16:creationId xmlns:a16="http://schemas.microsoft.com/office/drawing/2014/main" xmlns="" id="{9F5C2DEC-ED95-429B-BE03-64419AFF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4" y="5395913"/>
            <a:ext cx="408622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kumimoji="0"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340EAF0C-A580-4E16-A90B-91D2177FF50E}"/>
              </a:ext>
            </a:extLst>
          </p:cNvPr>
          <p:cNvSpPr/>
          <p:nvPr/>
        </p:nvSpPr>
        <p:spPr>
          <a:xfrm>
            <a:off x="3493592" y="2831018"/>
            <a:ext cx="4241800" cy="821532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81" name="文本框 9">
            <a:extLst>
              <a:ext uri="{FF2B5EF4-FFF2-40B4-BE49-F238E27FC236}">
                <a16:creationId xmlns:a16="http://schemas.microsoft.com/office/drawing/2014/main" xmlns="" id="{C1B28986-00EE-4862-82DF-FEC19C14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973" y="2887841"/>
            <a:ext cx="29670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kumimoji="0"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 descr="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文本框 8"/>
          <p:cNvSpPr txBox="1">
            <a:spLocks noChangeArrowheads="1"/>
          </p:cNvSpPr>
          <p:nvPr/>
        </p:nvSpPr>
        <p:spPr bwMode="auto">
          <a:xfrm>
            <a:off x="3970338" y="885825"/>
            <a:ext cx="43084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THANK</a:t>
            </a:r>
            <a:r>
              <a:rPr lang="zh-CN" altLang="en-US" sz="540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5400" smtClean="0">
                <a:solidFill>
                  <a:prstClr val="black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YOU</a:t>
            </a:r>
            <a:endParaRPr lang="zh-CN" altLang="en-US" sz="5400" smtClean="0">
              <a:solidFill>
                <a:prstClr val="black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916" name="文本框 12"/>
          <p:cNvSpPr txBox="1">
            <a:spLocks noChangeArrowheads="1"/>
          </p:cNvSpPr>
          <p:nvPr/>
        </p:nvSpPr>
        <p:spPr bwMode="auto">
          <a:xfrm>
            <a:off x="2365375" y="5294313"/>
            <a:ext cx="6421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广州力挚网络科技有限公司</a:t>
            </a:r>
            <a:endParaRPr lang="en-US" altLang="zh-CN" sz="180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7" name="文本框 13"/>
          <p:cNvSpPr txBox="1">
            <a:spLocks noChangeArrowheads="1"/>
          </p:cNvSpPr>
          <p:nvPr/>
        </p:nvSpPr>
        <p:spPr bwMode="auto">
          <a:xfrm>
            <a:off x="2365375" y="5715000"/>
            <a:ext cx="91154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公司地址：广州市天河区林和东路</a:t>
            </a:r>
            <a:r>
              <a:rPr lang="en-US" altLang="zh-CN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285</a:t>
            </a:r>
            <a:r>
              <a:rPr lang="zh-CN" altLang="en-US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号天安人寿中心</a:t>
            </a:r>
            <a:r>
              <a:rPr lang="en-US" altLang="zh-CN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3101-3103</a:t>
            </a:r>
            <a:r>
              <a:rPr lang="zh-CN" altLang="en-US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</a:t>
            </a:r>
            <a:endParaRPr lang="en-US" altLang="zh-CN" sz="120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18" name="文本框 14"/>
          <p:cNvSpPr txBox="1">
            <a:spLocks noChangeArrowheads="1"/>
          </p:cNvSpPr>
          <p:nvPr/>
        </p:nvSpPr>
        <p:spPr bwMode="auto">
          <a:xfrm>
            <a:off x="2365375" y="6034088"/>
            <a:ext cx="8786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TW" altLang="en-US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合作咨询：</a:t>
            </a:r>
            <a:r>
              <a:rPr lang="en-US" altLang="zh-TW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(20) 3835 4002</a:t>
            </a:r>
            <a:r>
              <a:rPr lang="zh-CN" altLang="en-US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传真号码：</a:t>
            </a:r>
            <a:r>
              <a:rPr lang="en-US" altLang="zh-TW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+86 (20) 3882 0721</a:t>
            </a:r>
            <a:r>
              <a:rPr lang="zh-CN" altLang="en-US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客服热线：</a:t>
            </a:r>
            <a:r>
              <a:rPr lang="en-US" altLang="zh-TW" sz="12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10101020</a:t>
            </a:r>
            <a:endParaRPr lang="en-US" altLang="zh-CN" sz="120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919" name="图片 9" descr="公司邮箱签名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8713" y="5294313"/>
            <a:ext cx="10953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17"/>
          <p:cNvCxnSpPr/>
          <p:nvPr/>
        </p:nvCxnSpPr>
        <p:spPr>
          <a:xfrm>
            <a:off x="4306888" y="1762125"/>
            <a:ext cx="3605212" cy="7938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21" name="图片 4" descr="1-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4188" y="1876425"/>
            <a:ext cx="3657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487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3E9C5E81-3754-445E-A721-433B6BA7D138}"/>
              </a:ext>
            </a:extLst>
          </p:cNvPr>
          <p:cNvSpPr/>
          <p:nvPr/>
        </p:nvSpPr>
        <p:spPr>
          <a:xfrm>
            <a:off x="2158272" y="2801482"/>
            <a:ext cx="7473950" cy="821532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17" name="文本框 9">
            <a:extLst>
              <a:ext uri="{FF2B5EF4-FFF2-40B4-BE49-F238E27FC236}">
                <a16:creationId xmlns:a16="http://schemas.microsoft.com/office/drawing/2014/main" xmlns="" id="{44C6AA73-822F-442C-973D-2DE65661E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022" y="2853573"/>
            <a:ext cx="7981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kumimoji="0"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公司的职级职等与序列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79A960F3-E82D-4039-9BEC-220C3D85151F}"/>
              </a:ext>
            </a:extLst>
          </p:cNvPr>
          <p:cNvSpPr/>
          <p:nvPr/>
        </p:nvSpPr>
        <p:spPr>
          <a:xfrm rot="2700000">
            <a:off x="9328944" y="-2240756"/>
            <a:ext cx="3141663" cy="3140075"/>
          </a:xfrm>
          <a:prstGeom prst="rect">
            <a:avLst/>
          </a:prstGeom>
          <a:noFill/>
          <a:ln w="381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378C97F-B3DB-4EDF-8FCB-85C287541002}"/>
              </a:ext>
            </a:extLst>
          </p:cNvPr>
          <p:cNvSpPr/>
          <p:nvPr/>
        </p:nvSpPr>
        <p:spPr>
          <a:xfrm rot="2700000">
            <a:off x="9616281" y="-2240756"/>
            <a:ext cx="3141663" cy="3140075"/>
          </a:xfrm>
          <a:prstGeom prst="rect">
            <a:avLst/>
          </a:prstGeom>
          <a:solidFill>
            <a:srgbClr val="0C417D"/>
          </a:solidFill>
          <a:ln w="1905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9940" name="图片 11">
            <a:extLst>
              <a:ext uri="{FF2B5EF4-FFF2-40B4-BE49-F238E27FC236}">
                <a16:creationId xmlns:a16="http://schemas.microsoft.com/office/drawing/2014/main" xmlns="" id="{82CD540C-00DB-4A51-B94C-CE7784B61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93350" y="215900"/>
            <a:ext cx="170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文本框 2">
            <a:extLst>
              <a:ext uri="{FF2B5EF4-FFF2-40B4-BE49-F238E27FC236}">
                <a16:creationId xmlns:a16="http://schemas.microsoft.com/office/drawing/2014/main" xmlns="" id="{C61950A0-BA80-4306-AF35-08426F6D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84968"/>
            <a:ext cx="42562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kumimoji="0" lang="zh-CN" altLang="en-US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职级体系的分类</a:t>
            </a: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xmlns="" id="{1B882A4A-8DE6-489E-B961-AEC670244A33}"/>
              </a:ext>
            </a:extLst>
          </p:cNvPr>
          <p:cNvSpPr/>
          <p:nvPr/>
        </p:nvSpPr>
        <p:spPr>
          <a:xfrm>
            <a:off x="6446838" y="1550212"/>
            <a:ext cx="2409825" cy="4659312"/>
          </a:xfrm>
          <a:prstGeom prst="roundRect">
            <a:avLst/>
          </a:prstGeom>
          <a:solidFill>
            <a:srgbClr val="0070C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专业线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3"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按照员工在各自岗位类型中，根据其所承担的工作责任，具备的知识、经验、专业技能等从低到高共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职级。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xmlns="" id="{A798DE28-FF09-4B25-97A4-47EB20540CB9}"/>
              </a:ext>
            </a:extLst>
          </p:cNvPr>
          <p:cNvSpPr/>
          <p:nvPr/>
        </p:nvSpPr>
        <p:spPr>
          <a:xfrm>
            <a:off x="2921000" y="1550212"/>
            <a:ext cx="2408238" cy="465931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管理线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4625">
              <a:defRPr/>
            </a:pP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4625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按照管理者所承担的管理责任，具备的管理水平、管理能力及管理经验，从低到高共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532AE277-79B2-40C3-9658-889C8698CECF}"/>
              </a:ext>
            </a:extLst>
          </p:cNvPr>
          <p:cNvSpPr/>
          <p:nvPr/>
        </p:nvSpPr>
        <p:spPr>
          <a:xfrm rot="2700000">
            <a:off x="9328944" y="-2240756"/>
            <a:ext cx="3141663" cy="3140075"/>
          </a:xfrm>
          <a:prstGeom prst="rect">
            <a:avLst/>
          </a:prstGeom>
          <a:noFill/>
          <a:ln w="381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0263436-72D1-4BC7-9C49-A8C2A0CC3039}"/>
              </a:ext>
            </a:extLst>
          </p:cNvPr>
          <p:cNvSpPr/>
          <p:nvPr/>
        </p:nvSpPr>
        <p:spPr>
          <a:xfrm rot="2700000">
            <a:off x="9616281" y="-2240756"/>
            <a:ext cx="3141663" cy="3140075"/>
          </a:xfrm>
          <a:prstGeom prst="rect">
            <a:avLst/>
          </a:prstGeom>
          <a:solidFill>
            <a:srgbClr val="0C417D"/>
          </a:solidFill>
          <a:ln w="1905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40964" name="图片 11">
            <a:extLst>
              <a:ext uri="{FF2B5EF4-FFF2-40B4-BE49-F238E27FC236}">
                <a16:creationId xmlns:a16="http://schemas.microsoft.com/office/drawing/2014/main" xmlns="" id="{1AF6FDAC-15EA-4CF0-AC5C-5328A0EE9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93350" y="215900"/>
            <a:ext cx="170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xmlns="" id="{8E721FDB-FB2F-4F9B-A5BB-7B6C1EFFB30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216947411"/>
              </p:ext>
            </p:extLst>
          </p:nvPr>
        </p:nvGraphicFramePr>
        <p:xfrm>
          <a:off x="1991265" y="1084698"/>
          <a:ext cx="6974916" cy="507284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3249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749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749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2660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专业序列（</a:t>
                      </a:r>
                      <a:r>
                        <a:rPr lang="en-US" altLang="zh-CN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线）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49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职务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职级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8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资深专家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P6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P6-3</a:t>
                      </a:r>
                      <a:endParaRPr lang="en-US" sz="12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38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P6-2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38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P6-1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38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专家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P5-3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38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P5-2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38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P5-1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38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资深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P4-3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38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P4-2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38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P4-1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381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P3-3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38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P3-2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838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P3-1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848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中级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P2-3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3169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P2-2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3055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P2-1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34964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初级</a:t>
                      </a:r>
                      <a:endParaRPr lang="zh-CN" alt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  <a:endParaRPr lang="en-US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  <p:sp>
        <p:nvSpPr>
          <p:cNvPr id="10" name="文本框 2">
            <a:extLst>
              <a:ext uri="{FF2B5EF4-FFF2-40B4-BE49-F238E27FC236}">
                <a16:creationId xmlns:a16="http://schemas.microsoft.com/office/drawing/2014/main" xmlns="" id="{33CB2550-7BA5-4117-BD2A-7E8186D35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84968"/>
            <a:ext cx="51796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kumimoji="0" lang="zh-CN" altLang="en-US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职级</a:t>
            </a:r>
            <a:r>
              <a:rPr kumimoji="0" lang="zh-CN" altLang="en-US" sz="3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体系（技术线）</a:t>
            </a:r>
            <a:endParaRPr kumimoji="0" lang="zh-CN" altLang="en-US" sz="3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7B7CD2A3-F91C-411C-B0A6-521CFBB223D0}"/>
              </a:ext>
            </a:extLst>
          </p:cNvPr>
          <p:cNvSpPr/>
          <p:nvPr/>
        </p:nvSpPr>
        <p:spPr>
          <a:xfrm rot="2700000">
            <a:off x="9328944" y="-2240756"/>
            <a:ext cx="3141663" cy="3140075"/>
          </a:xfrm>
          <a:prstGeom prst="rect">
            <a:avLst/>
          </a:prstGeom>
          <a:noFill/>
          <a:ln w="381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A7B706A-B962-4362-AA58-234F7938DABF}"/>
              </a:ext>
            </a:extLst>
          </p:cNvPr>
          <p:cNvSpPr/>
          <p:nvPr/>
        </p:nvSpPr>
        <p:spPr>
          <a:xfrm rot="2700000">
            <a:off x="9616281" y="-2240756"/>
            <a:ext cx="3141663" cy="3140075"/>
          </a:xfrm>
          <a:prstGeom prst="rect">
            <a:avLst/>
          </a:prstGeom>
          <a:solidFill>
            <a:srgbClr val="0C417D"/>
          </a:solidFill>
          <a:ln w="1905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41988" name="图片 11">
            <a:extLst>
              <a:ext uri="{FF2B5EF4-FFF2-40B4-BE49-F238E27FC236}">
                <a16:creationId xmlns:a16="http://schemas.microsoft.com/office/drawing/2014/main" xmlns="" id="{F83B1368-B48A-49F1-9870-0A1BACE02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93350" y="215900"/>
            <a:ext cx="170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xmlns="" id="{A9D3B770-337C-4268-A969-3525A4B89886}"/>
              </a:ext>
            </a:extLst>
          </p:cNvPr>
          <p:cNvSpPr/>
          <p:nvPr/>
        </p:nvSpPr>
        <p:spPr>
          <a:xfrm>
            <a:off x="8680432" y="2527300"/>
            <a:ext cx="1677988" cy="81756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商务</a:t>
            </a: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xmlns="" id="{0DAF3A8C-31A8-424B-B1C4-58C2E0C38915}"/>
              </a:ext>
            </a:extLst>
          </p:cNvPr>
          <p:cNvSpPr/>
          <p:nvPr/>
        </p:nvSpPr>
        <p:spPr>
          <a:xfrm>
            <a:off x="4141770" y="2527300"/>
            <a:ext cx="1677987" cy="817563"/>
          </a:xfrm>
          <a:prstGeom prst="roundRect">
            <a:avLst/>
          </a:prstGeom>
          <a:solidFill>
            <a:srgbClr val="FF6699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xmlns="" id="{393C7275-8CE8-44A4-A474-72A233B5ADD1}"/>
              </a:ext>
            </a:extLst>
          </p:cNvPr>
          <p:cNvSpPr/>
          <p:nvPr/>
        </p:nvSpPr>
        <p:spPr>
          <a:xfrm>
            <a:off x="6434120" y="2527300"/>
            <a:ext cx="1679575" cy="817563"/>
          </a:xfrm>
          <a:prstGeom prst="roundRect">
            <a:avLst/>
          </a:prstGeom>
          <a:solidFill>
            <a:srgbClr val="2EC4B6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xmlns="" id="{3841FA40-D36F-449C-A78E-82749FBFF373}"/>
              </a:ext>
            </a:extLst>
          </p:cNvPr>
          <p:cNvSpPr/>
          <p:nvPr/>
        </p:nvSpPr>
        <p:spPr>
          <a:xfrm>
            <a:off x="1849420" y="2509838"/>
            <a:ext cx="1677987" cy="81915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xmlns="" id="{3F8C0958-9C22-480D-B697-7D50F3181CD9}"/>
              </a:ext>
            </a:extLst>
          </p:cNvPr>
          <p:cNvSpPr/>
          <p:nvPr/>
        </p:nvSpPr>
        <p:spPr>
          <a:xfrm>
            <a:off x="1871645" y="3998913"/>
            <a:ext cx="1677987" cy="81915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xmlns="" id="{7C981092-7CD2-4A10-86D5-5CB86967A1E9}"/>
              </a:ext>
            </a:extLst>
          </p:cNvPr>
          <p:cNvSpPr/>
          <p:nvPr/>
        </p:nvSpPr>
        <p:spPr>
          <a:xfrm>
            <a:off x="4163995" y="3998913"/>
            <a:ext cx="1679575" cy="819150"/>
          </a:xfrm>
          <a:prstGeom prst="roundRect">
            <a:avLst/>
          </a:prstGeom>
          <a:solidFill>
            <a:srgbClr val="0C417D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xmlns="" id="{6F2E675F-C8FB-4C96-A004-D065A98D6EC8}"/>
              </a:ext>
            </a:extLst>
          </p:cNvPr>
          <p:cNvSpPr/>
          <p:nvPr/>
        </p:nvSpPr>
        <p:spPr>
          <a:xfrm>
            <a:off x="6457932" y="3998913"/>
            <a:ext cx="1677988" cy="81915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客服</a:t>
            </a:r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xmlns="" id="{FD2897D6-2350-4C68-A84D-C7C72F19E8DD}"/>
              </a:ext>
            </a:extLst>
          </p:cNvPr>
          <p:cNvSpPr/>
          <p:nvPr/>
        </p:nvSpPr>
        <p:spPr>
          <a:xfrm>
            <a:off x="8678845" y="4011613"/>
            <a:ext cx="1679575" cy="819150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职能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xmlns="" id="{03E731F7-D78D-46AE-B11D-88543571B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84968"/>
            <a:ext cx="42562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kumimoji="0" lang="zh-CN" altLang="en-US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专业岗位的序列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7B7CD2A3-F91C-411C-B0A6-521CFBB223D0}"/>
              </a:ext>
            </a:extLst>
          </p:cNvPr>
          <p:cNvSpPr/>
          <p:nvPr/>
        </p:nvSpPr>
        <p:spPr>
          <a:xfrm rot="2700000">
            <a:off x="9328944" y="-2240756"/>
            <a:ext cx="3141663" cy="3140075"/>
          </a:xfrm>
          <a:prstGeom prst="rect">
            <a:avLst/>
          </a:prstGeom>
          <a:noFill/>
          <a:ln w="381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A7B706A-B962-4362-AA58-234F7938DABF}"/>
              </a:ext>
            </a:extLst>
          </p:cNvPr>
          <p:cNvSpPr/>
          <p:nvPr/>
        </p:nvSpPr>
        <p:spPr>
          <a:xfrm rot="2700000">
            <a:off x="9616281" y="-2240756"/>
            <a:ext cx="3141663" cy="3140075"/>
          </a:xfrm>
          <a:prstGeom prst="rect">
            <a:avLst/>
          </a:prstGeom>
          <a:solidFill>
            <a:srgbClr val="0C417D"/>
          </a:solidFill>
          <a:ln w="190500">
            <a:solidFill>
              <a:srgbClr val="0C41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41988" name="图片 11">
            <a:extLst>
              <a:ext uri="{FF2B5EF4-FFF2-40B4-BE49-F238E27FC236}">
                <a16:creationId xmlns:a16="http://schemas.microsoft.com/office/drawing/2014/main" xmlns="" id="{F83B1368-B48A-49F1-9870-0A1BACE02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93350" y="215900"/>
            <a:ext cx="1701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>
            <a:extLst>
              <a:ext uri="{FF2B5EF4-FFF2-40B4-BE49-F238E27FC236}">
                <a16:creationId xmlns:a16="http://schemas.microsoft.com/office/drawing/2014/main" xmlns="" id="{A9D3B770-337C-4268-A969-3525A4B89886}"/>
              </a:ext>
            </a:extLst>
          </p:cNvPr>
          <p:cNvSpPr/>
          <p:nvPr/>
        </p:nvSpPr>
        <p:spPr>
          <a:xfrm>
            <a:off x="4413232" y="4000500"/>
            <a:ext cx="1677988" cy="81756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xmlns="" id="{0DAF3A8C-31A8-424B-B1C4-58C2E0C38915}"/>
              </a:ext>
            </a:extLst>
          </p:cNvPr>
          <p:cNvSpPr/>
          <p:nvPr/>
        </p:nvSpPr>
        <p:spPr>
          <a:xfrm>
            <a:off x="4141770" y="2527300"/>
            <a:ext cx="1677987" cy="817563"/>
          </a:xfrm>
          <a:prstGeom prst="roundRect">
            <a:avLst/>
          </a:prstGeom>
          <a:solidFill>
            <a:srgbClr val="FF6699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xmlns="" id="{393C7275-8CE8-44A4-A474-72A233B5ADD1}"/>
              </a:ext>
            </a:extLst>
          </p:cNvPr>
          <p:cNvSpPr/>
          <p:nvPr/>
        </p:nvSpPr>
        <p:spPr>
          <a:xfrm>
            <a:off x="6434120" y="2527300"/>
            <a:ext cx="1679575" cy="817563"/>
          </a:xfrm>
          <a:prstGeom prst="roundRect">
            <a:avLst/>
          </a:prstGeom>
          <a:solidFill>
            <a:srgbClr val="2EC4B6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xmlns="" id="{3841FA40-D36F-449C-A78E-82749FBFF373}"/>
              </a:ext>
            </a:extLst>
          </p:cNvPr>
          <p:cNvSpPr/>
          <p:nvPr/>
        </p:nvSpPr>
        <p:spPr>
          <a:xfrm>
            <a:off x="1849420" y="2509838"/>
            <a:ext cx="1677987" cy="81915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xmlns="" id="{3F8C0958-9C22-480D-B697-7D50F3181CD9}"/>
              </a:ext>
            </a:extLst>
          </p:cNvPr>
          <p:cNvSpPr/>
          <p:nvPr/>
        </p:nvSpPr>
        <p:spPr>
          <a:xfrm>
            <a:off x="1871645" y="3998913"/>
            <a:ext cx="1677987" cy="81915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xmlns="" id="{03E731F7-D78D-46AE-B11D-88543571B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384968"/>
            <a:ext cx="28712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kumimoji="0" lang="zh-CN" altLang="en-US" sz="3600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技术序列</a:t>
            </a:r>
            <a:endParaRPr kumimoji="0" lang="zh-CN" altLang="en-US" sz="36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96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3">
            <a:extLst>
              <a:ext uri="{FF2B5EF4-FFF2-40B4-BE49-F238E27FC236}">
                <a16:creationId xmlns:a16="http://schemas.microsoft.com/office/drawing/2014/main" xmlns="" id="{0ADCBADA-2EB8-4DFC-BB9C-D10968F2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1463675"/>
            <a:ext cx="3176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公司的职级职等</a:t>
            </a:r>
          </a:p>
        </p:txBody>
      </p:sp>
      <p:sp>
        <p:nvSpPr>
          <p:cNvPr id="43012" name="文本框 8">
            <a:extLst>
              <a:ext uri="{FF2B5EF4-FFF2-40B4-BE49-F238E27FC236}">
                <a16:creationId xmlns:a16="http://schemas.microsoft.com/office/drawing/2014/main" xmlns="" id="{9F6CDD33-C1A5-40C8-B28D-8A2EEDD59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5027613"/>
            <a:ext cx="3176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kumimoji="0"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D2B2BC0F-359E-4465-8A8B-B6656ABA2C02}"/>
              </a:ext>
            </a:extLst>
          </p:cNvPr>
          <p:cNvSpPr/>
          <p:nvPr/>
        </p:nvSpPr>
        <p:spPr>
          <a:xfrm>
            <a:off x="2537148" y="2702471"/>
            <a:ext cx="6867525" cy="821532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13" name="文本框 9">
            <a:extLst>
              <a:ext uri="{FF2B5EF4-FFF2-40B4-BE49-F238E27FC236}">
                <a16:creationId xmlns:a16="http://schemas.microsoft.com/office/drawing/2014/main" xmlns="" id="{D2F667D0-225B-4942-8973-DE55F5C3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349" y="2767162"/>
            <a:ext cx="69834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kumimoji="1" sz="1400">
                <a:solidFill>
                  <a:schemeClr val="tx1"/>
                </a:solidFill>
                <a:latin typeface="Roboto Thin" charset="0"/>
                <a:ea typeface="宋体" panose="02010600030101010101" pitchFamily="2" charset="-122"/>
                <a:cs typeface="Roboto Thin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800">
                <a:solidFill>
                  <a:schemeClr val="tx1"/>
                </a:solidFill>
                <a:latin typeface="Roboto Thin" charset="0"/>
                <a:ea typeface="Roboto Thin" charset="0"/>
                <a:cs typeface="Roboto Thin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kumimoji="0"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移动开发序列的任职资格</a:t>
            </a:r>
            <a:endParaRPr kumimoji="0"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6" name="Picture 8" descr="向上箭头">
            <a:extLst>
              <a:ext uri="{FF2B5EF4-FFF2-40B4-BE49-F238E27FC236}">
                <a16:creationId xmlns:a16="http://schemas.microsoft.com/office/drawing/2014/main" xmlns="" id="{83E2DF8D-F66C-4780-8E32-F5F02BEE5B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852"/>
          <a:stretch/>
        </p:blipFill>
        <p:spPr bwMode="auto">
          <a:xfrm>
            <a:off x="3511550" y="4165600"/>
            <a:ext cx="184933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370FCC-6C91-4CF0-9055-AE2CAB4CAB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0" lang="en-US" altLang="zh-CN" sz="2800" b="1" dirty="0">
                <a:latin typeface="Calibri" panose="020F0502020204030204" pitchFamily="34" charset="0"/>
                <a:ea typeface="微软雅黑" panose="020B0503020204020204" pitchFamily="34" charset="-122"/>
              </a:rPr>
              <a:t>2.1  </a:t>
            </a:r>
            <a:r>
              <a:rPr kumimoji="0" lang="zh-CN" altLang="en-US" sz="2800" b="1" dirty="0">
                <a:latin typeface="Calibri" panose="020F0502020204030204" pitchFamily="34" charset="0"/>
                <a:ea typeface="微软雅黑" panose="020B0503020204020204" pitchFamily="34" charset="-122"/>
              </a:rPr>
              <a:t>职级的目的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2C074308-539E-4DD8-BDFC-3FEB72F944EF}"/>
              </a:ext>
            </a:extLst>
          </p:cNvPr>
          <p:cNvSpPr/>
          <p:nvPr/>
        </p:nvSpPr>
        <p:spPr>
          <a:xfrm>
            <a:off x="1244600" y="4749800"/>
            <a:ext cx="2266950" cy="863600"/>
          </a:xfrm>
          <a:prstGeom prst="roundRect">
            <a:avLst>
              <a:gd name="adj" fmla="val 276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专业成长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250E5E39-1F56-4379-A31C-F040A66AC279}"/>
              </a:ext>
            </a:extLst>
          </p:cNvPr>
          <p:cNvSpPr/>
          <p:nvPr/>
        </p:nvSpPr>
        <p:spPr>
          <a:xfrm>
            <a:off x="4857750" y="3365500"/>
            <a:ext cx="2266950" cy="863600"/>
          </a:xfrm>
          <a:prstGeom prst="roundRect">
            <a:avLst>
              <a:gd name="adj" fmla="val 291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/>
              <a:t>自我驱动</a:t>
            </a:r>
          </a:p>
        </p:txBody>
      </p:sp>
      <p:sp>
        <p:nvSpPr>
          <p:cNvPr id="14" name="AutoShape 6" descr="https://timgsa.baidu.com/timg?image&amp;quality=80&amp;size=b9999_10000&amp;sec=1507986423860&amp;di=6ea5b18f22c0e2eb06803bbdc0c31929&amp;imgtype=0&amp;src=http%3A%2F%2Fbpic.ooopic.com%2F16%2F69%2F05%2F16690555-a8852c387d12cf1f0170e3d21d1a264a-2.jpg">
            <a:extLst>
              <a:ext uri="{FF2B5EF4-FFF2-40B4-BE49-F238E27FC236}">
                <a16:creationId xmlns:a16="http://schemas.microsoft.com/office/drawing/2014/main" xmlns="" id="{A6D84DE3-2064-49D1-AF60-0A588FFDA0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Picture 8" descr="向上箭头">
            <a:extLst>
              <a:ext uri="{FF2B5EF4-FFF2-40B4-BE49-F238E27FC236}">
                <a16:creationId xmlns:a16="http://schemas.microsoft.com/office/drawing/2014/main" xmlns="" id="{057ECDDA-7555-4F1D-82B1-45E9E770D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852"/>
          <a:stretch/>
        </p:blipFill>
        <p:spPr bwMode="auto">
          <a:xfrm>
            <a:off x="7124700" y="2857500"/>
            <a:ext cx="184933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E49162C3-F789-42FD-9468-450FE9B8E94F}"/>
              </a:ext>
            </a:extLst>
          </p:cNvPr>
          <p:cNvSpPr/>
          <p:nvPr/>
        </p:nvSpPr>
        <p:spPr>
          <a:xfrm>
            <a:off x="8223250" y="2159000"/>
            <a:ext cx="2266950" cy="863600"/>
          </a:xfrm>
          <a:prstGeom prst="roundRect">
            <a:avLst>
              <a:gd name="adj" fmla="val 2549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 smtClean="0"/>
              <a:t>能力提升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66902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15056</TotalTime>
  <Words>1609</Words>
  <Application>Microsoft Macintosh PowerPoint</Application>
  <PresentationFormat>自定义</PresentationFormat>
  <Paragraphs>318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Office Theme</vt:lpstr>
      <vt:lpstr>1_Office Theme</vt:lpstr>
      <vt:lpstr>幻灯片 1</vt:lpstr>
      <vt:lpstr>目  录</vt:lpstr>
      <vt:lpstr>幻灯片 3</vt:lpstr>
      <vt:lpstr>幻灯片 4</vt:lpstr>
      <vt:lpstr>幻灯片 5</vt:lpstr>
      <vt:lpstr>幻灯片 6</vt:lpstr>
      <vt:lpstr>幻灯片 7</vt:lpstr>
      <vt:lpstr>幻灯片 8</vt:lpstr>
      <vt:lpstr>2.1  职级的目的</vt:lpstr>
      <vt:lpstr>2.2  移动开发序列职级的分级定义</vt:lpstr>
      <vt:lpstr>2.3  移动开发序列主要能力框架</vt:lpstr>
      <vt:lpstr>2.3.1  组织影响力分级标准（简）</vt:lpstr>
      <vt:lpstr>2.3.2  专业能力分级标准</vt:lpstr>
      <vt:lpstr>2.3.3  专业能力分级标准</vt:lpstr>
      <vt:lpstr>2.3.4  组织影响力分级标准（简）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xb21cn</cp:lastModifiedBy>
  <cp:revision>338</cp:revision>
  <dcterms:created xsi:type="dcterms:W3CDTF">2016-05-09T11:22:48Z</dcterms:created>
  <dcterms:modified xsi:type="dcterms:W3CDTF">2018-08-01T16:20:39Z</dcterms:modified>
</cp:coreProperties>
</file>