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C9E7-BEA4-4974-A3CD-070715DA524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E03E7-A9BA-445A-ACC1-CBC07790A6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98E64-E6BA-40F2-8193-B65B3E5324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D11F7-0B97-4C06-A375-A024FAE860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B6888-6071-40F3-9516-D547C9BA45A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8EB9B-9178-4C6E-96FC-F4D1F94BF7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4565" t="2077" r="51282" b="82085"/>
          <a:stretch>
            <a:fillRect/>
          </a:stretch>
        </p:blipFill>
        <p:spPr bwMode="auto">
          <a:xfrm>
            <a:off x="179388" y="115888"/>
            <a:ext cx="486568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456" t="35777" r="31084" b="41164"/>
          <a:stretch>
            <a:fillRect/>
          </a:stretch>
        </p:blipFill>
        <p:spPr bwMode="auto">
          <a:xfrm>
            <a:off x="0" y="2422525"/>
            <a:ext cx="824547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12077AC-4F2C-46EE-8BB9-3C79AECA343C}" type="datetimeFigureOut">
              <a:rPr lang="zh-CN" altLang="en-US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EED1296-408F-4891-A27C-B6AF677ECE5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4565" t="2077" r="51282" b="82085"/>
          <a:stretch>
            <a:fillRect/>
          </a:stretch>
        </p:blipFill>
        <p:spPr bwMode="auto">
          <a:xfrm>
            <a:off x="4418013" y="5675313"/>
            <a:ext cx="4537075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8E607F2-E7F5-4A9F-91CF-B8FC4EEC8DFD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24E9FA8-0CE4-4FE3-A137-6151CD3491D6}" type="datetimeFigureOut">
              <a:rPr lang="zh-CN" altLang="en-US"/>
            </a:fld>
            <a:endParaRPr lang="zh-CN" alt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D1282E"/>
                </a:solidFill>
              </a:defRPr>
            </a:lvl1pPr>
          </a:lstStyle>
          <a:p>
            <a:pPr>
              <a:defRPr/>
            </a:pPr>
            <a:fld id="{23647239-8835-4B09-A27B-984A7A8D358F}" type="slidenum">
              <a:rPr lang="zh-CN" altLang="en-US"/>
            </a:fld>
            <a:endParaRPr lang="zh-CN" alt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52EEA5-FA7E-4A13-8021-C5C5D6F5AF03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D1282E"/>
                </a:solidFill>
              </a:defRPr>
            </a:lvl1pPr>
          </a:lstStyle>
          <a:p>
            <a:pPr>
              <a:defRPr/>
            </a:pPr>
            <a:fld id="{E1FE59D7-9E7E-493A-95DB-61502C2F86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CA9791-D870-420B-8C96-48EE28DF3D81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D1282E"/>
                </a:solidFill>
              </a:defRPr>
            </a:lvl1pPr>
          </a:lstStyle>
          <a:p>
            <a:pPr>
              <a:defRPr/>
            </a:pPr>
            <a:fld id="{572A5131-38BE-4500-8964-4D1A1C5E0B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769091B-BB87-415B-8FAD-1BBF496ED8B4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D1282E"/>
                </a:solidFill>
              </a:defRPr>
            </a:lvl1pPr>
          </a:lstStyle>
          <a:p>
            <a:pPr>
              <a:defRPr/>
            </a:pPr>
            <a:fld id="{EC7B1897-A94F-41B9-B601-553FFD8063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91D2851-119F-4298-9AAC-8DCD8ACC1FAB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D1282E"/>
                </a:solidFill>
              </a:defRPr>
            </a:lvl1pPr>
          </a:lstStyle>
          <a:p>
            <a:pPr>
              <a:defRPr/>
            </a:pPr>
            <a:fld id="{238ABEF2-FDFD-41F3-97DC-C7334DE29A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5289431-967E-4464-8D4C-A34E0F719263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D1282E"/>
                </a:solidFill>
              </a:defRPr>
            </a:lvl1pPr>
          </a:lstStyle>
          <a:p>
            <a:pPr>
              <a:defRPr/>
            </a:pPr>
            <a:fld id="{FB8C76F5-D1A3-4D6F-8E4C-9B64F5E119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C4177-EDB7-4125-AEAA-46E5F8B84E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C0EE-7082-4BE4-AE11-8B10F7EA6F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79E6E2A-1FF1-484E-8C16-C28D74F3E84D}" type="datetimeFigureOut">
              <a:rPr lang="zh-CN" altLang="en-US"/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EFEC563-7BEC-4F07-994F-9658F91625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3C93D3B-592C-40CE-A326-FA5CC270B5D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D1282E"/>
                </a:solidFill>
              </a:defRPr>
            </a:lvl1pPr>
          </a:lstStyle>
          <a:p>
            <a:pPr>
              <a:defRPr/>
            </a:pPr>
            <a:fld id="{643E1828-0533-444F-A172-36BDD7E19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77F08B-4613-450D-9763-214B249A301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D1282E"/>
                </a:solidFill>
              </a:defRPr>
            </a:lvl1pPr>
          </a:lstStyle>
          <a:p>
            <a:pPr>
              <a:defRPr/>
            </a:pPr>
            <a:fld id="{0B629E9A-1274-4903-A8CB-D47B2E48E4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3588"/>
            <a:ext cx="8763000" cy="4873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40386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6800" y="1371600"/>
            <a:ext cx="4038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6800" y="3924300"/>
            <a:ext cx="4038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429000" y="6508750"/>
            <a:ext cx="2133600" cy="30797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D1282E"/>
                </a:solidFill>
              </a:defRPr>
            </a:lvl1pPr>
          </a:lstStyle>
          <a:p>
            <a:pPr>
              <a:defRPr/>
            </a:pPr>
            <a:fld id="{FC82FF78-25B3-4C26-9682-76349FA8D31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F53EC-BE3B-4A23-8F0D-CFFEE29974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2F79A-9C54-46D5-B428-31DBE837D7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6239-8FD1-4C47-B332-EC8313F35DA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CE5F4-D503-4DEB-AD01-F23C8CC9C3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9CED-8162-4606-AF4E-B48E7CF477B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BC55A-B3F4-4FCD-8B00-93468C579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E40AF-690F-44C1-AE2D-B1620833538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A9039-E73B-45D9-B415-C0779E5079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5870E-3C87-401C-B098-8D5B5891462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8BF8D-FF81-4DC2-94EC-C86A49A4C7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1E6FF-D7FA-4436-A1DF-2217170F4CF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3D728-371E-4EE6-AEF1-886100B1FA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866CB-6F7F-4B75-B975-C079F09EA1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0A639-16CE-4C7F-AA11-E7AD8FC333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46DCAC-50B8-48BF-BF82-A538624709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C59F80-F549-4476-8BA4-A17ED7773C9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035F3-398A-404C-96B0-AEBAE0CAA65C}" type="slidenum">
              <a:rPr lang="en-US" altLang="zh-CN"/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7"/>
          <p:cNvSpPr>
            <a:spLocks noGrp="1"/>
          </p:cNvSpPr>
          <p:nvPr>
            <p:ph idx="1"/>
          </p:nvPr>
        </p:nvSpPr>
        <p:spPr>
          <a:xfrm>
            <a:off x="3851920" y="116633"/>
            <a:ext cx="4104456" cy="646331"/>
          </a:xfrm>
        </p:spPr>
        <p:txBody>
          <a:bodyPr wrap="square">
            <a:spAutoFit/>
          </a:bodyPr>
          <a:lstStyle/>
          <a:p>
            <a:pPr marL="0" indent="0" eaLnBrk="1" hangingPunct="1"/>
            <a:r>
              <a:rPr lang="zh-CN" altLang="en-US" sz="3600" dirty="0" smtClean="0">
                <a:solidFill>
                  <a:srgbClr val="C00000"/>
                </a:solidFill>
                <a:latin typeface="黑体" panose="02010609060101010101" pitchFamily="2" charset="-122"/>
              </a:rPr>
              <a:t>张扣兴 </a:t>
            </a:r>
            <a:endParaRPr lang="en-US" altLang="zh-CN" sz="3600" dirty="0" smtClean="0">
              <a:solidFill>
                <a:srgbClr val="C00000"/>
              </a:solidFill>
              <a:latin typeface="黑体" panose="02010609060101010101" pitchFamily="2" charset="-122"/>
            </a:endParaRPr>
          </a:p>
        </p:txBody>
      </p:sp>
      <p:sp>
        <p:nvSpPr>
          <p:cNvPr id="26626" name="内容占位符 5"/>
          <p:cNvSpPr>
            <a:spLocks noGrp="1"/>
          </p:cNvSpPr>
          <p:nvPr>
            <p:ph sz="half" idx="4294967295"/>
          </p:nvPr>
        </p:nvSpPr>
        <p:spPr>
          <a:xfrm>
            <a:off x="3851275" y="764704"/>
            <a:ext cx="4825181" cy="5040560"/>
          </a:xfrm>
        </p:spPr>
        <p:txBody>
          <a:bodyPr/>
          <a:lstStyle/>
          <a:p>
            <a:pPr marL="0" indent="0" eaLnBrk="1" hangingPunct="1"/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教授、主任医师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博士生导师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重症医学和全科医学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中山大学附属第三医院重症医学科主任、全科医学科主任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广东省临床医学学会临床重症专业委员会主任委员</a:t>
            </a:r>
            <a:endParaRPr lang="zh-CN" altLang="en-US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广东省基层医药学会全科专业委员会主任委员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广东省医师协会全科医学分会副主任委员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广东省临床医学学会重症创伤专业委员会副主任委员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广东省肝脏病学会重症医学分会副主任委员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广东省医学教育协会重症专业委员会副主任委员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广东省基层医药学会重症专业委员会副主任委员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广东省医学会细菌感染与耐药防治分会常委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广东省医师协会医院重症监护中心管理专业常委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中华临床感染学杂志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编委、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中国抗生素杂志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编委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/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中国感染与化疗杂志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编委</a:t>
            </a:r>
            <a:endParaRPr lang="zh-CN" altLang="en-US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演示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Arial Black</vt:lpstr>
      <vt:lpstr>微软雅黑</vt:lpstr>
      <vt:lpstr>黑体</vt:lpstr>
      <vt:lpstr>华文楷体</vt:lpstr>
      <vt:lpstr>Arial Unicode MS</vt:lpstr>
      <vt:lpstr>Office 主题</vt:lpstr>
      <vt:lpstr>基本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</dc:creator>
  <cp:lastModifiedBy>王德兴</cp:lastModifiedBy>
  <cp:revision>135</cp:revision>
  <dcterms:created xsi:type="dcterms:W3CDTF">1900-01-01T00:00:00Z</dcterms:created>
  <dcterms:modified xsi:type="dcterms:W3CDTF">2022-07-25T08:10:41Z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