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0" r:id="rId3"/>
    <p:sldId id="261" r:id="rId4"/>
    <p:sldId id="257" r:id="rId5"/>
    <p:sldId id="258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1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CB2D6-913F-4EC5-A04A-D221D1308A6C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8C54C-4A56-414B-BF04-C6B3375DC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17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后续一直做到舍弃五组，结果类似，还是分为两组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8C54C-4A56-414B-BF04-C6B3375DC15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4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DA2FB-8962-4264-BAA9-A914753957C4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5660-E6BF-4645-9CDF-4EFF6D2B6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86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DA2FB-8962-4264-BAA9-A914753957C4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5660-E6BF-4645-9CDF-4EFF6D2B6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1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DA2FB-8962-4264-BAA9-A914753957C4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5660-E6BF-4645-9CDF-4EFF6D2B6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74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DA2FB-8962-4264-BAA9-A914753957C4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5660-E6BF-4645-9CDF-4EFF6D2B6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6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DA2FB-8962-4264-BAA9-A914753957C4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5660-E6BF-4645-9CDF-4EFF6D2B6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9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DA2FB-8962-4264-BAA9-A914753957C4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5660-E6BF-4645-9CDF-4EFF6D2B6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2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DA2FB-8962-4264-BAA9-A914753957C4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5660-E6BF-4645-9CDF-4EFF6D2B6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22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DA2FB-8962-4264-BAA9-A914753957C4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5660-E6BF-4645-9CDF-4EFF6D2B6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0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DA2FB-8962-4264-BAA9-A914753957C4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5660-E6BF-4645-9CDF-4EFF6D2B6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97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DA2FB-8962-4264-BAA9-A914753957C4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5660-E6BF-4645-9CDF-4EFF6D2B6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25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DA2FB-8962-4264-BAA9-A914753957C4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5660-E6BF-4645-9CDF-4EFF6D2B6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18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DA2FB-8962-4264-BAA9-A914753957C4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B5660-E6BF-4645-9CDF-4EFF6D2B6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31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建模</a:t>
            </a:r>
          </a:p>
        </p:txBody>
      </p:sp>
    </p:spTree>
    <p:extLst>
      <p:ext uri="{BB962C8B-B14F-4D97-AF65-F5344CB8AC3E}">
        <p14:creationId xmlns:p14="http://schemas.microsoft.com/office/powerpoint/2010/main" val="24069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/>
              <a:t>种群数量散点图</a:t>
            </a:r>
          </a:p>
        </p:txBody>
      </p:sp>
      <p:pic>
        <p:nvPicPr>
          <p:cNvPr id="4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83226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5924"/>
            <a:ext cx="9144001" cy="6106466"/>
          </a:xfrm>
        </p:spPr>
      </p:pic>
    </p:spTree>
    <p:extLst>
      <p:ext uri="{BB962C8B-B14F-4D97-AF65-F5344CB8AC3E}">
        <p14:creationId xmlns:p14="http://schemas.microsoft.com/office/powerpoint/2010/main" val="194110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70181" y="27512"/>
                <a:ext cx="7886700" cy="1325563"/>
              </a:xfrm>
            </p:spPr>
            <p:txBody>
              <a:bodyPr/>
              <a:lstStyle/>
              <a:p>
                <a:pPr algn="ctr"/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进行</a:t>
                </a:r>
                <a:r>
                  <a:rPr lang="en-US" altLang="zh-CN" dirty="0"/>
                  <a:t>ANOVA</a:t>
                </a:r>
                <a:r>
                  <a:rPr lang="zh-CN" altLang="en-US" dirty="0"/>
                  <a:t>分析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0181" y="27512"/>
                <a:ext cx="78867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193662"/>
              </p:ext>
            </p:extLst>
          </p:nvPr>
        </p:nvGraphicFramePr>
        <p:xfrm>
          <a:off x="0" y="1167895"/>
          <a:ext cx="9062527" cy="4807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863">
                  <a:extLst>
                    <a:ext uri="{9D8B030D-6E8A-4147-A177-3AD203B41FA5}">
                      <a16:colId xmlns:a16="http://schemas.microsoft.com/office/drawing/2014/main" val="930513648"/>
                    </a:ext>
                  </a:extLst>
                </a:gridCol>
                <a:gridCol w="966458">
                  <a:extLst>
                    <a:ext uri="{9D8B030D-6E8A-4147-A177-3AD203B41FA5}">
                      <a16:colId xmlns:a16="http://schemas.microsoft.com/office/drawing/2014/main" val="1972485989"/>
                    </a:ext>
                  </a:extLst>
                </a:gridCol>
                <a:gridCol w="966458">
                  <a:extLst>
                    <a:ext uri="{9D8B030D-6E8A-4147-A177-3AD203B41FA5}">
                      <a16:colId xmlns:a16="http://schemas.microsoft.com/office/drawing/2014/main" val="2260651668"/>
                    </a:ext>
                  </a:extLst>
                </a:gridCol>
                <a:gridCol w="966458">
                  <a:extLst>
                    <a:ext uri="{9D8B030D-6E8A-4147-A177-3AD203B41FA5}">
                      <a16:colId xmlns:a16="http://schemas.microsoft.com/office/drawing/2014/main" val="2032153518"/>
                    </a:ext>
                  </a:extLst>
                </a:gridCol>
                <a:gridCol w="966458">
                  <a:extLst>
                    <a:ext uri="{9D8B030D-6E8A-4147-A177-3AD203B41FA5}">
                      <a16:colId xmlns:a16="http://schemas.microsoft.com/office/drawing/2014/main" val="1515229733"/>
                    </a:ext>
                  </a:extLst>
                </a:gridCol>
                <a:gridCol w="966458">
                  <a:extLst>
                    <a:ext uri="{9D8B030D-6E8A-4147-A177-3AD203B41FA5}">
                      <a16:colId xmlns:a16="http://schemas.microsoft.com/office/drawing/2014/main" val="1332669083"/>
                    </a:ext>
                  </a:extLst>
                </a:gridCol>
                <a:gridCol w="966458">
                  <a:extLst>
                    <a:ext uri="{9D8B030D-6E8A-4147-A177-3AD203B41FA5}">
                      <a16:colId xmlns:a16="http://schemas.microsoft.com/office/drawing/2014/main" val="371777487"/>
                    </a:ext>
                  </a:extLst>
                </a:gridCol>
                <a:gridCol w="966458">
                  <a:extLst>
                    <a:ext uri="{9D8B030D-6E8A-4147-A177-3AD203B41FA5}">
                      <a16:colId xmlns:a16="http://schemas.microsoft.com/office/drawing/2014/main" val="2359226811"/>
                    </a:ext>
                  </a:extLst>
                </a:gridCol>
                <a:gridCol w="966458">
                  <a:extLst>
                    <a:ext uri="{9D8B030D-6E8A-4147-A177-3AD203B41FA5}">
                      <a16:colId xmlns:a16="http://schemas.microsoft.com/office/drawing/2014/main" val="1612177507"/>
                    </a:ext>
                  </a:extLst>
                </a:gridCol>
              </a:tblGrid>
              <a:tr h="9614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舍弃*组数据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510679"/>
                  </a:ext>
                </a:extLst>
              </a:tr>
              <a:tr h="96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0.958922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0.924418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0.931381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0.988442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0.924425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0.9496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0.861741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0.947429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3450814"/>
                  </a:ext>
                </a:extLst>
              </a:tr>
              <a:tr h="96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0.974432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0.957806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0.965743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0.988928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0.952113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0.964176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0.910229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0.96466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854801"/>
                  </a:ext>
                </a:extLst>
              </a:tr>
              <a:tr h="96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0.996883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0.993315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0.996341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0.997341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0.997875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0.998753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0.997433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0.999286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9231236"/>
                  </a:ext>
                </a:extLst>
              </a:tr>
              <a:tr h="96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0.998604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0.998567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0.99761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0.999767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0.99921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0.99924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0.999688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0.999384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8042032"/>
                  </a:ext>
                </a:extLst>
              </a:tr>
            </a:tbl>
          </a:graphicData>
        </a:graphic>
      </p:graphicFrame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84" y="6110314"/>
            <a:ext cx="8467304" cy="52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3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进行</a:t>
                </a:r>
                <a:r>
                  <a:rPr lang="en-US" altLang="zh-CN" dirty="0"/>
                  <a:t>ANOVA</a:t>
                </a:r>
                <a:r>
                  <a:rPr lang="zh-CN" altLang="en-US" dirty="0"/>
                  <a:t>分析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简单来说，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分为一组，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3</a:t>
            </a:r>
            <a:r>
              <a:rPr lang="zh-CN" altLang="en-US" dirty="0"/>
              <a:t>分为一组，这两组之间泾渭分明，但组内没有明显差别。</a:t>
            </a:r>
          </a:p>
          <a:p>
            <a:r>
              <a:rPr lang="zh-CN" altLang="en-US" dirty="0"/>
              <a:t>也就是说，舍弃最后两组数据对于提升模型准确度是很有必要的，但继续舍弃就没有太大意义了。</a:t>
            </a:r>
          </a:p>
          <a:p>
            <a:r>
              <a:rPr lang="zh-CN" altLang="en-US" dirty="0"/>
              <a:t>出于模型准确度和数据完整性两方面因素考虑，最终决定舍弃最后两组数据来进行</a:t>
            </a:r>
            <a:r>
              <a:rPr lang="en-US" altLang="zh-CN" dirty="0"/>
              <a:t>logistic</a:t>
            </a:r>
            <a:r>
              <a:rPr lang="zh-CN" altLang="en-US" dirty="0"/>
              <a:t>拟合。</a:t>
            </a:r>
          </a:p>
        </p:txBody>
      </p:sp>
    </p:spTree>
    <p:extLst>
      <p:ext uri="{BB962C8B-B14F-4D97-AF65-F5344CB8AC3E}">
        <p14:creationId xmlns:p14="http://schemas.microsoft.com/office/powerpoint/2010/main" val="204261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/>
              <a:t>拟合结果示例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401210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513"/>
            <a:ext cx="9144000" cy="6106466"/>
          </a:xfrm>
        </p:spPr>
      </p:pic>
    </p:spTree>
    <p:extLst>
      <p:ext uri="{BB962C8B-B14F-4D97-AF65-F5344CB8AC3E}">
        <p14:creationId xmlns:p14="http://schemas.microsoft.com/office/powerpoint/2010/main" val="1726869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143</Words>
  <Application>Microsoft Office PowerPoint</Application>
  <PresentationFormat>全屏显示(4:3)</PresentationFormat>
  <Paragraphs>47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建模</vt:lpstr>
      <vt:lpstr>种群数量散点图</vt:lpstr>
      <vt:lpstr>PowerPoint 演示文稿</vt:lpstr>
      <vt:lpstr>对R^2进行ANOVA分析</vt:lpstr>
      <vt:lpstr>对R^2进行ANOVA分析</vt:lpstr>
      <vt:lpstr>拟合结果示例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Allan Hilbert</dc:creator>
  <cp:lastModifiedBy>Allan Hilbert</cp:lastModifiedBy>
  <cp:revision>10</cp:revision>
  <dcterms:created xsi:type="dcterms:W3CDTF">2016-07-10T02:24:34Z</dcterms:created>
  <dcterms:modified xsi:type="dcterms:W3CDTF">2016-07-24T14:31:25Z</dcterms:modified>
</cp:coreProperties>
</file>