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28799790" cy="21599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5" y="3535007"/>
            <a:ext cx="21600032" cy="7520012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5" y="11345019"/>
            <a:ext cx="21600032" cy="5215007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79725" indent="0" algn="ctr">
              <a:buNone/>
              <a:defRPr sz="5670"/>
            </a:lvl3pPr>
            <a:lvl4pPr marL="4319905" indent="0" algn="ctr">
              <a:buNone/>
              <a:defRPr sz="5040"/>
            </a:lvl4pPr>
            <a:lvl5pPr marL="5760085" indent="0" algn="ctr">
              <a:buNone/>
              <a:defRPr sz="5040"/>
            </a:lvl5pPr>
            <a:lvl6pPr marL="7200265" indent="0" algn="ctr">
              <a:buNone/>
              <a:defRPr sz="5040"/>
            </a:lvl6pPr>
            <a:lvl7pPr marL="8639810" indent="0" algn="ctr">
              <a:buNone/>
              <a:defRPr sz="5040"/>
            </a:lvl7pPr>
            <a:lvl8pPr marL="10079990" indent="0" algn="ctr">
              <a:buNone/>
              <a:defRPr sz="5040"/>
            </a:lvl8pPr>
            <a:lvl9pPr marL="11520170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031" y="1150002"/>
            <a:ext cx="6210009" cy="183050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03" y="1150002"/>
            <a:ext cx="18270027" cy="183050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03" y="5385010"/>
            <a:ext cx="24840037" cy="8985012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03" y="14455024"/>
            <a:ext cx="24840037" cy="4725006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79725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19905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085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65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3981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7999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17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03" y="5750009"/>
            <a:ext cx="12240018" cy="137050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022" y="5750009"/>
            <a:ext cx="12240018" cy="137050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54" y="1150002"/>
            <a:ext cx="24840037" cy="4175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54" y="5295010"/>
            <a:ext cx="12183767" cy="259500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79725" indent="0">
              <a:buNone/>
              <a:defRPr sz="5670" b="1"/>
            </a:lvl3pPr>
            <a:lvl4pPr marL="4319905" indent="0">
              <a:buNone/>
              <a:defRPr sz="5040" b="1"/>
            </a:lvl4pPr>
            <a:lvl5pPr marL="5760085" indent="0">
              <a:buNone/>
              <a:defRPr sz="5040" b="1"/>
            </a:lvl5pPr>
            <a:lvl6pPr marL="7200265" indent="0">
              <a:buNone/>
              <a:defRPr sz="5040" b="1"/>
            </a:lvl6pPr>
            <a:lvl7pPr marL="8639810" indent="0">
              <a:buNone/>
              <a:defRPr sz="5040" b="1"/>
            </a:lvl7pPr>
            <a:lvl8pPr marL="10079990" indent="0">
              <a:buNone/>
              <a:defRPr sz="5040" b="1"/>
            </a:lvl8pPr>
            <a:lvl9pPr marL="11520170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54" y="7890012"/>
            <a:ext cx="12183767" cy="116050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022" y="5295010"/>
            <a:ext cx="12243769" cy="259500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79725" indent="0">
              <a:buNone/>
              <a:defRPr sz="5670" b="1"/>
            </a:lvl3pPr>
            <a:lvl4pPr marL="4319905" indent="0">
              <a:buNone/>
              <a:defRPr sz="5040" b="1"/>
            </a:lvl4pPr>
            <a:lvl5pPr marL="5760085" indent="0">
              <a:buNone/>
              <a:defRPr sz="5040" b="1"/>
            </a:lvl5pPr>
            <a:lvl6pPr marL="7200265" indent="0">
              <a:buNone/>
              <a:defRPr sz="5040" b="1"/>
            </a:lvl6pPr>
            <a:lvl7pPr marL="8639810" indent="0">
              <a:buNone/>
              <a:defRPr sz="5040" b="1"/>
            </a:lvl7pPr>
            <a:lvl8pPr marL="10079990" indent="0">
              <a:buNone/>
              <a:defRPr sz="5040" b="1"/>
            </a:lvl8pPr>
            <a:lvl9pPr marL="11520170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022" y="7890012"/>
            <a:ext cx="12243769" cy="116050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54" y="1440002"/>
            <a:ext cx="9288763" cy="5040008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769" y="3110005"/>
            <a:ext cx="14580022" cy="15350024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54" y="6480010"/>
            <a:ext cx="9288763" cy="12005020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79725" indent="0">
              <a:buNone/>
              <a:defRPr sz="3780"/>
            </a:lvl3pPr>
            <a:lvl4pPr marL="4319905" indent="0">
              <a:buNone/>
              <a:defRPr sz="3150"/>
            </a:lvl4pPr>
            <a:lvl5pPr marL="5760085" indent="0">
              <a:buNone/>
              <a:defRPr sz="3150"/>
            </a:lvl5pPr>
            <a:lvl6pPr marL="7200265" indent="0">
              <a:buNone/>
              <a:defRPr sz="3150"/>
            </a:lvl6pPr>
            <a:lvl7pPr marL="8639810" indent="0">
              <a:buNone/>
              <a:defRPr sz="3150"/>
            </a:lvl7pPr>
            <a:lvl8pPr marL="10079990" indent="0">
              <a:buNone/>
              <a:defRPr sz="3150"/>
            </a:lvl8pPr>
            <a:lvl9pPr marL="11520170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54" y="1440002"/>
            <a:ext cx="9288763" cy="5040008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243769" y="3110005"/>
            <a:ext cx="14580022" cy="15350024"/>
          </a:xfrm>
        </p:spPr>
        <p:txBody>
          <a:bodyPr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79725" indent="0">
              <a:buNone/>
              <a:defRPr sz="7560"/>
            </a:lvl3pPr>
            <a:lvl4pPr marL="4319905" indent="0">
              <a:buNone/>
              <a:defRPr sz="6300"/>
            </a:lvl4pPr>
            <a:lvl5pPr marL="5760085" indent="0">
              <a:buNone/>
              <a:defRPr sz="6300"/>
            </a:lvl5pPr>
            <a:lvl6pPr marL="7200265" indent="0">
              <a:buNone/>
              <a:defRPr sz="6300"/>
            </a:lvl6pPr>
            <a:lvl7pPr marL="8639810" indent="0">
              <a:buNone/>
              <a:defRPr sz="6300"/>
            </a:lvl7pPr>
            <a:lvl8pPr marL="10079990" indent="0">
              <a:buNone/>
              <a:defRPr sz="6300"/>
            </a:lvl8pPr>
            <a:lvl9pPr marL="11520170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54" y="6480010"/>
            <a:ext cx="9288763" cy="12005020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79725" indent="0">
              <a:buNone/>
              <a:defRPr sz="3780"/>
            </a:lvl3pPr>
            <a:lvl4pPr marL="4319905" indent="0">
              <a:buNone/>
              <a:defRPr sz="3150"/>
            </a:lvl4pPr>
            <a:lvl5pPr marL="5760085" indent="0">
              <a:buNone/>
              <a:defRPr sz="3150"/>
            </a:lvl5pPr>
            <a:lvl6pPr marL="7200265" indent="0">
              <a:buNone/>
              <a:defRPr sz="3150"/>
            </a:lvl6pPr>
            <a:lvl7pPr marL="8639810" indent="0">
              <a:buNone/>
              <a:defRPr sz="3150"/>
            </a:lvl7pPr>
            <a:lvl8pPr marL="10079990" indent="0">
              <a:buNone/>
              <a:defRPr sz="3150"/>
            </a:lvl8pPr>
            <a:lvl9pPr marL="11520170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03" y="1150002"/>
            <a:ext cx="24840037" cy="4175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03" y="5750009"/>
            <a:ext cx="24840037" cy="13705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03" y="20020031"/>
            <a:ext cx="6480010" cy="115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014" y="20020031"/>
            <a:ext cx="9720015" cy="115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030" y="20020031"/>
            <a:ext cx="6480010" cy="115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79725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19455" algn="l" defTabSz="2879725" rtl="0" eaLnBrk="1" latinLnBrk="0" hangingPunct="1">
        <a:lnSpc>
          <a:spcPct val="90000"/>
        </a:lnSpc>
        <a:spcBef>
          <a:spcPts val="3155"/>
        </a:spcBef>
        <a:buFont typeface="Arial" panose="0208060402020202020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19455" algn="l" defTabSz="2879725" rtl="0" eaLnBrk="1" latinLnBrk="0" hangingPunct="1">
        <a:lnSpc>
          <a:spcPct val="90000"/>
        </a:lnSpc>
        <a:spcBef>
          <a:spcPts val="1580"/>
        </a:spcBef>
        <a:buFont typeface="Arial" panose="0208060402020202020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599815" indent="-719455" algn="l" defTabSz="2879725" rtl="0" eaLnBrk="1" latinLnBrk="0" hangingPunct="1">
        <a:lnSpc>
          <a:spcPct val="90000"/>
        </a:lnSpc>
        <a:spcBef>
          <a:spcPts val="1580"/>
        </a:spcBef>
        <a:buFont typeface="Arial" panose="0208060402020202020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39995" indent="-719455" algn="l" defTabSz="2879725" rtl="0" eaLnBrk="1" latinLnBrk="0" hangingPunct="1">
        <a:lnSpc>
          <a:spcPct val="90000"/>
        </a:lnSpc>
        <a:spcBef>
          <a:spcPts val="1580"/>
        </a:spcBef>
        <a:buFont typeface="Arial" panose="0208060402020202020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5" indent="-719455" algn="l" defTabSz="2879725" rtl="0" eaLnBrk="1" latinLnBrk="0" hangingPunct="1">
        <a:lnSpc>
          <a:spcPct val="90000"/>
        </a:lnSpc>
        <a:spcBef>
          <a:spcPts val="1580"/>
        </a:spcBef>
        <a:buFont typeface="Arial" panose="0208060402020202020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19720" indent="-719455" algn="l" defTabSz="2879725" rtl="0" eaLnBrk="1" latinLnBrk="0" hangingPunct="1">
        <a:lnSpc>
          <a:spcPct val="90000"/>
        </a:lnSpc>
        <a:spcBef>
          <a:spcPts val="1580"/>
        </a:spcBef>
        <a:buFont typeface="Arial" panose="0208060402020202020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59900" indent="-719455" algn="l" defTabSz="2879725" rtl="0" eaLnBrk="1" latinLnBrk="0" hangingPunct="1">
        <a:lnSpc>
          <a:spcPct val="90000"/>
        </a:lnSpc>
        <a:spcBef>
          <a:spcPts val="1580"/>
        </a:spcBef>
        <a:buFont typeface="Arial" panose="0208060402020202020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80" indent="-719455" algn="l" defTabSz="2879725" rtl="0" eaLnBrk="1" latinLnBrk="0" hangingPunct="1">
        <a:lnSpc>
          <a:spcPct val="90000"/>
        </a:lnSpc>
        <a:spcBef>
          <a:spcPts val="1580"/>
        </a:spcBef>
        <a:buFont typeface="Arial" panose="0208060402020202020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0260" indent="-719455" algn="l" defTabSz="2879725" rtl="0" eaLnBrk="1" latinLnBrk="0" hangingPunct="1">
        <a:lnSpc>
          <a:spcPct val="90000"/>
        </a:lnSpc>
        <a:spcBef>
          <a:spcPts val="1580"/>
        </a:spcBef>
        <a:buFont typeface="Arial" panose="0208060402020202020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79725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19905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085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265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39810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79990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0170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Hosner2015-Fi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4390" y="0"/>
            <a:ext cx="23840440" cy="215328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927695" y="9801225"/>
            <a:ext cx="70739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600" b="1"/>
              <a:t>1 SRA</a:t>
            </a:r>
            <a:endParaRPr lang="x-none" alt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21740495" y="3689350"/>
            <a:ext cx="70739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600" b="1"/>
              <a:t>1 SRA</a:t>
            </a:r>
            <a:endParaRPr lang="x-none" altLang="en-US" sz="1600" b="1"/>
          </a:p>
        </p:txBody>
      </p:sp>
      <p:sp>
        <p:nvSpPr>
          <p:cNvPr id="7" name="Text Box 6"/>
          <p:cNvSpPr txBox="1"/>
          <p:nvPr/>
        </p:nvSpPr>
        <p:spPr>
          <a:xfrm>
            <a:off x="21597620" y="18024475"/>
            <a:ext cx="70739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600" b="1"/>
              <a:t>1 SRA</a:t>
            </a:r>
            <a:endParaRPr lang="x-none" altLang="en-US" sz="1600" b="1"/>
          </a:p>
        </p:txBody>
      </p:sp>
      <p:sp>
        <p:nvSpPr>
          <p:cNvPr id="8" name="Text Box 7"/>
          <p:cNvSpPr txBox="1"/>
          <p:nvPr/>
        </p:nvSpPr>
        <p:spPr>
          <a:xfrm>
            <a:off x="23855045" y="10737850"/>
            <a:ext cx="77279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600" b="1"/>
              <a:t>1 ready</a:t>
            </a:r>
            <a:endParaRPr lang="x-none" altLang="en-US" sz="1600" b="1"/>
          </a:p>
        </p:txBody>
      </p:sp>
      <p:sp>
        <p:nvSpPr>
          <p:cNvPr id="9" name="Text Box 8"/>
          <p:cNvSpPr txBox="1"/>
          <p:nvPr/>
        </p:nvSpPr>
        <p:spPr>
          <a:xfrm>
            <a:off x="21524595" y="8607425"/>
            <a:ext cx="151003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600" b="1"/>
              <a:t>1 ready + 1 SRA</a:t>
            </a:r>
            <a:endParaRPr lang="x-none" altLang="en-US" sz="1600" b="1"/>
          </a:p>
        </p:txBody>
      </p:sp>
      <p:sp>
        <p:nvSpPr>
          <p:cNvPr id="10" name="Text Box 9"/>
          <p:cNvSpPr txBox="1"/>
          <p:nvPr/>
        </p:nvSpPr>
        <p:spPr>
          <a:xfrm>
            <a:off x="23105745" y="14493875"/>
            <a:ext cx="77279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600" b="1"/>
              <a:t>1 ready</a:t>
            </a:r>
            <a:endParaRPr lang="x-none" altLang="en-US" sz="1600" b="1"/>
          </a:p>
        </p:txBody>
      </p:sp>
      <p:sp>
        <p:nvSpPr>
          <p:cNvPr id="11" name="Text Box 10"/>
          <p:cNvSpPr txBox="1"/>
          <p:nvPr/>
        </p:nvSpPr>
        <p:spPr>
          <a:xfrm>
            <a:off x="19743420" y="5559425"/>
            <a:ext cx="70739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600" b="1"/>
              <a:t>1 SRA</a:t>
            </a:r>
            <a:endParaRPr lang="x-none" altLang="en-US" sz="1600" b="1"/>
          </a:p>
        </p:txBody>
      </p:sp>
      <p:sp>
        <p:nvSpPr>
          <p:cNvPr id="12" name="Text Box 11"/>
          <p:cNvSpPr txBox="1"/>
          <p:nvPr/>
        </p:nvSpPr>
        <p:spPr>
          <a:xfrm>
            <a:off x="23058120" y="16142335"/>
            <a:ext cx="77279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600" b="1"/>
              <a:t>1 ready</a:t>
            </a:r>
            <a:endParaRPr lang="x-none" altLang="en-US" sz="1600" b="1"/>
          </a:p>
        </p:txBody>
      </p:sp>
      <p:sp>
        <p:nvSpPr>
          <p:cNvPr id="13" name="Text Box 12"/>
          <p:cNvSpPr txBox="1"/>
          <p:nvPr/>
        </p:nvSpPr>
        <p:spPr>
          <a:xfrm>
            <a:off x="21689695" y="18507075"/>
            <a:ext cx="70739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600" b="1"/>
              <a:t>1 SRA</a:t>
            </a:r>
            <a:endParaRPr lang="x-none" altLang="en-US" sz="1600" b="1"/>
          </a:p>
        </p:txBody>
      </p:sp>
      <p:sp>
        <p:nvSpPr>
          <p:cNvPr id="15" name="Line Callout 2 (No Border) 14"/>
          <p:cNvSpPr/>
          <p:nvPr/>
        </p:nvSpPr>
        <p:spPr>
          <a:xfrm>
            <a:off x="22782530" y="15410815"/>
            <a:ext cx="1913255" cy="363855"/>
          </a:xfrm>
          <a:prstGeom prst="callout2">
            <a:avLst>
              <a:gd name="adj1" fmla="val 34904"/>
              <a:gd name="adj2" fmla="val -8264"/>
              <a:gd name="adj3" fmla="val 35427"/>
              <a:gd name="adj4" fmla="val -134848"/>
              <a:gd name="adj5" fmla="val 6457"/>
              <a:gd name="adj6" fmla="val -1348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Lyrurus tetrix    1 ready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Kingsoft Office WPP</Application>
  <PresentationFormat>Widescreen</PresentationFormat>
  <Paragraphs>20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zhuoer</dc:creator>
  <cp:lastModifiedBy>zhuoer</cp:lastModifiedBy>
  <cp:revision>3</cp:revision>
  <dcterms:created xsi:type="dcterms:W3CDTF">2017-12-28T01:55:25Z</dcterms:created>
  <dcterms:modified xsi:type="dcterms:W3CDTF">2017-12-28T01:55:25Z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