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882-552D-DB48-A606-18E2EB07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1C3E6-6895-4F40-987F-49C77C72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031D-24D9-0944-ADB0-25EC512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7B298-7DC5-914E-A24C-6589DE52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7E435-2D63-714C-85C5-8EC1E85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CEB1-E6C1-3849-AEE3-4A424FBB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C386C-9F10-EA4B-A4BB-78F8EAF7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9E44-CCB3-ED44-BFAC-309EF4A4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A15D-3F43-974A-9DB0-F6205767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43A5-DF6E-6E46-9B2E-397FB752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A1E05-5EDC-5845-83FF-3541FA852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827F-9347-B14A-BD0B-BB0FE7BDE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CEDB-D6E3-7A42-B973-129FC7E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E3AE-76EB-3C4A-9DD9-874E5A7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A07-3F86-E04C-9E6F-9F68E0C0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FFA3-C81C-AB47-8D17-99117092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D6A3-80AD-554E-B062-E548BF55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67BA-9E7A-8C46-91A3-195A795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C0EB3-F00B-694F-B47B-03553124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4E73-D42C-7347-98BC-E985C1A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D79B-28DD-894C-A85A-1387A11D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C7B88-DF1A-D84A-889E-524C6F94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5BB8-52B6-9246-8C42-AFF53F4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0320-691A-6D46-AD49-A3420937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ABE0-C294-8646-8E05-1076E723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1999-8E50-BF42-9D84-5DE5546E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24C8-48FD-5D4B-92AF-BF9A6AC6E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79AE1-0D21-DF4C-88A4-44B75275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6735-129F-0446-84D4-D2E40633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CEF1-F645-1B43-813B-32A141E8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BF597-EBF9-7F47-B315-C2B2D106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F371-123C-A644-B0A3-1CFD373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FE61B-C646-944B-BD3A-C03D9BAE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7A63A-B800-5B4B-A877-5BE989CB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75FE-9C13-6C49-A31B-D44B87A40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AE0E6-AE08-5247-8517-42A4246D9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B5C68-9FC5-F64B-A934-953D4087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5D9BC-EC7F-5141-9855-0AB95F1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F50C3-0230-A242-A1BB-39D7BF15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45C9-CE6A-3446-B221-D704CA5E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A0065-CC09-264A-91CD-AD0E23F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68C73-67E0-BF49-A5CD-61AD9AFA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3E744-1B73-144A-AD42-BFCA2EF3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10046-79D7-DA40-AAA6-6F6F6B3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6CDA5-82EA-1B47-BBC2-04EED3B6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267BB-73DB-E64E-B271-BD362F7B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5AEC-0345-9642-906F-032BC0C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C3C3-A253-6D4A-82F8-C8FD4E5F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DC561-6230-6944-81FF-7334820BA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4974-1FFF-8648-A595-9B9B75E4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349BE-D156-2649-8947-20421018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DEEE-F3E5-974B-BD7C-5E55DB7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2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73AA-286B-DC4B-BA69-78214E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53774-B96C-384B-A675-18333360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6BAA-E525-F74E-8AD8-63C01ED15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BA64-9B47-6148-A1E6-84089F0B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D439-C685-5E4D-BECA-083A902E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B999-624A-024A-B143-523C8EDD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F94DB-9F80-B54C-AFC4-03CF5A1A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32D-D150-C449-8E5A-52BC706B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F78D-66DC-994F-8BDF-F25C87E7E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7A4E-ECEB-DA43-B5C8-615645B1F46E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FE5D-8B97-BB4D-AA19-F4A690B5C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0A2-94F7-6242-8C11-98E3305AD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B3C9-1BDF-8544-B471-49099FBF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F075D-964F-CD43-924E-71FC15DF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3" y="390291"/>
            <a:ext cx="11126348" cy="60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227D9-1437-2746-BF30-27B48C43F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31" y="411051"/>
            <a:ext cx="11397260" cy="6045504"/>
          </a:xfrm>
        </p:spPr>
      </p:pic>
    </p:spTree>
    <p:extLst>
      <p:ext uri="{BB962C8B-B14F-4D97-AF65-F5344CB8AC3E}">
        <p14:creationId xmlns:p14="http://schemas.microsoft.com/office/powerpoint/2010/main" val="146649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1CE5BF6-171E-974A-BF43-E69B40E8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4" y="257325"/>
            <a:ext cx="10980432" cy="6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2F5DA-F286-3841-B8AE-5B22338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6" y="2009077"/>
            <a:ext cx="2411761" cy="2411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500C7-2319-C74D-A27C-477FD340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48" y="1918010"/>
            <a:ext cx="9611952" cy="26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Hanyu Ma</dc:creator>
  <cp:lastModifiedBy>Hanyu Ma</cp:lastModifiedBy>
  <cp:revision>2</cp:revision>
  <dcterms:created xsi:type="dcterms:W3CDTF">2019-06-12T04:17:56Z</dcterms:created>
  <dcterms:modified xsi:type="dcterms:W3CDTF">2019-06-13T02:57:08Z</dcterms:modified>
</cp:coreProperties>
</file>