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315" y="1362075"/>
            <a:ext cx="3818890" cy="4572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" y="2793365"/>
            <a:ext cx="8418830" cy="200025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9739313" y="440055"/>
            <a:ext cx="182308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5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  <a:sym typeface="+mn-ea"/>
              </a:rPr>
              <a:t>input</a:t>
            </a:r>
            <a:endParaRPr lang="en-US" altLang="zh-CN" sz="5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 Gothic UI Semibold" panose="020B0700000000000000" charset="-128"/>
              <a:ea typeface="Yu Gothic UI Semibold" panose="020B0700000000000000" charset="-128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02550" y="993775"/>
            <a:ext cx="203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Input from camera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869315" y="1918970"/>
            <a:ext cx="10238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从</a:t>
            </a:r>
            <a:r>
              <a:rPr lang="en-US" altLang="zh-CN"/>
              <a:t>Camera</a:t>
            </a:r>
            <a:r>
              <a:rPr lang="zh-CN" altLang="en-US"/>
              <a:t>中得数据，需要通过 </a:t>
            </a:r>
            <a:r>
              <a:rPr lang="en-US" altLang="zh-CN"/>
              <a:t>onPreview</a:t>
            </a:r>
            <a:r>
              <a:rPr lang="zh-CN" altLang="en-US"/>
              <a:t>的回调中得到数据。再通过手动处理成</a:t>
            </a:r>
            <a:r>
              <a:rPr lang="en-US" altLang="zh-CN"/>
              <a:t>YUV420Sp</a:t>
            </a:r>
            <a:r>
              <a:rPr lang="zh-CN" altLang="en-US"/>
              <a:t>的数据格式。然后交给</a:t>
            </a:r>
            <a:r>
              <a:rPr lang="en-US" altLang="zh-CN"/>
              <a:t>MediaCodec(COLOR_FORMAT-&gt;COLOR_FormatYUV420SemiPlanar)</a:t>
            </a:r>
            <a:r>
              <a:rPr lang="zh-CN" altLang="en-US"/>
              <a:t>处理</a:t>
            </a:r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630" y="4536440"/>
            <a:ext cx="4721225" cy="1910715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6903720" y="4622800"/>
            <a:ext cx="2389505" cy="18808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160" y="2124075"/>
            <a:ext cx="5288280" cy="285686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9739313" y="440055"/>
            <a:ext cx="182308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  <a:sym typeface="+mn-ea"/>
              </a:rPr>
              <a:t>input</a:t>
            </a:r>
            <a:endParaRPr lang="en-US" altLang="zh-CN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 Gothic UI Semibold" panose="020B0700000000000000" charset="-128"/>
              <a:ea typeface="Yu Gothic UI Semibold" panose="020B0700000000000000" charset="-128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26250" y="993775"/>
            <a:ext cx="291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Input from mediaProjection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26160" y="1478915"/>
            <a:ext cx="9857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MediaProjection</a:t>
            </a:r>
            <a:r>
              <a:rPr lang="zh-CN" altLang="en-US"/>
              <a:t>的创建的</a:t>
            </a:r>
            <a:r>
              <a:rPr lang="en-US" altLang="zh-CN"/>
              <a:t>VirtualDisplay,</a:t>
            </a:r>
            <a:r>
              <a:rPr lang="zh-CN" altLang="en-US"/>
              <a:t>会将数据通过</a:t>
            </a:r>
            <a:r>
              <a:rPr lang="en-US" altLang="zh-CN"/>
              <a:t>MediaCodec</a:t>
            </a:r>
            <a:r>
              <a:rPr lang="zh-CN" altLang="en-US"/>
              <a:t>中创建的</a:t>
            </a:r>
            <a:r>
              <a:rPr lang="en-US" altLang="zh-CN"/>
              <a:t>Surface</a:t>
            </a:r>
            <a:r>
              <a:rPr lang="zh-CN" altLang="en-US"/>
              <a:t>，传入到</a:t>
            </a:r>
            <a:r>
              <a:rPr lang="en-US" altLang="zh-CN"/>
              <a:t>MediaCodec</a:t>
            </a:r>
            <a:r>
              <a:rPr lang="zh-CN" altLang="en-US"/>
              <a:t>中进行出来。</a:t>
            </a:r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630" y="4536440"/>
            <a:ext cx="4721225" cy="1910715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6903720" y="4622800"/>
            <a:ext cx="2389505" cy="18808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矩形 24"/>
          <p:cNvSpPr/>
          <p:nvPr/>
        </p:nvSpPr>
        <p:spPr>
          <a:xfrm>
            <a:off x="9445943" y="440055"/>
            <a:ext cx="240982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  <a:sym typeface="+mn-ea"/>
              </a:rPr>
              <a:t>Output</a:t>
            </a:r>
            <a:endParaRPr lang="en-US" altLang="zh-CN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 Gothic UI Semibold" panose="020B0700000000000000" charset="-128"/>
              <a:ea typeface="Yu Gothic UI Semibold" panose="020B0700000000000000" charset="-128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37780" y="993775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Synchronization</a:t>
            </a:r>
            <a:endParaRPr lang="en-US" altLang="zh-CN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5630" y="4536440"/>
            <a:ext cx="4721225" cy="1910715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9561830" y="4566285"/>
            <a:ext cx="2389505" cy="18808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95" y="1362075"/>
            <a:ext cx="4435475" cy="41541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04535" y="1478915"/>
            <a:ext cx="60509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同步的方式：</a:t>
            </a:r>
            <a:endParaRPr lang="zh-CN" altLang="en-US"/>
          </a:p>
          <a:p>
            <a:endParaRPr lang="zh-CN" altLang="en-US"/>
          </a:p>
          <a:p>
            <a:r>
              <a:rPr lang="en-US"/>
              <a:t>1. </a:t>
            </a:r>
            <a:r>
              <a:rPr lang="en-US" altLang="zh-CN"/>
              <a:t>dequeueoutBuffer </a:t>
            </a:r>
            <a:r>
              <a:rPr lang="zh-CN" altLang="en-US"/>
              <a:t>得到 </a:t>
            </a:r>
            <a:r>
              <a:rPr lang="en-US" altLang="zh-CN"/>
              <a:t>index </a:t>
            </a:r>
            <a:r>
              <a:rPr lang="zh-CN" altLang="en-US"/>
              <a:t>或者 </a:t>
            </a:r>
            <a:r>
              <a:rPr lang="en-US" altLang="zh-CN"/>
              <a:t>info_flags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判断是否是</a:t>
            </a:r>
            <a:r>
              <a:rPr lang="en-US" altLang="zh-CN"/>
              <a:t>index,</a:t>
            </a:r>
            <a:r>
              <a:rPr lang="zh-CN" altLang="en-US"/>
              <a:t>如果是</a:t>
            </a:r>
            <a:r>
              <a:rPr lang="en-US" altLang="zh-CN"/>
              <a:t>index</a:t>
            </a:r>
            <a:r>
              <a:rPr lang="zh-CN" altLang="en-US"/>
              <a:t>，则在这可以加入自己的处理</a:t>
            </a:r>
            <a:endParaRPr lang="zh-CN" altLang="en-US"/>
          </a:p>
          <a:p>
            <a:r>
              <a:rPr lang="en-US" altLang="zh-CN"/>
              <a:t>3. releaseOutputBuffer </a:t>
            </a:r>
            <a:r>
              <a:rPr lang="zh-CN" altLang="en-US"/>
              <a:t>将数据返回给</a:t>
            </a:r>
            <a:r>
              <a:rPr lang="en-US" altLang="zh-CN"/>
              <a:t>Codec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矩形 24"/>
          <p:cNvSpPr/>
          <p:nvPr/>
        </p:nvSpPr>
        <p:spPr>
          <a:xfrm>
            <a:off x="9445943" y="440055"/>
            <a:ext cx="240982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  <a:sym typeface="+mn-ea"/>
              </a:rPr>
              <a:t>Output</a:t>
            </a:r>
            <a:endParaRPr lang="en-US" altLang="zh-CN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 Gothic UI Semibold" panose="020B0700000000000000" charset="-128"/>
              <a:ea typeface="Yu Gothic UI Semibold" panose="020B0700000000000000" charset="-128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548880" y="993775"/>
            <a:ext cx="189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asynchronization</a:t>
            </a:r>
            <a:endParaRPr lang="en-US" altLang="zh-CN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5630" y="4536440"/>
            <a:ext cx="4721225" cy="1910715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9480550" y="4580890"/>
            <a:ext cx="2389505" cy="18808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" y="1514475"/>
            <a:ext cx="6263005" cy="34169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82360" y="1514475"/>
            <a:ext cx="49098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异步的方式：</a:t>
            </a:r>
            <a:endParaRPr lang="zh-CN" altLang="en-US"/>
          </a:p>
          <a:p>
            <a:endParaRPr lang="zh-CN" altLang="en-US"/>
          </a:p>
          <a:p>
            <a:r>
              <a:rPr lang="zh-CN"/>
              <a:t>通过设置回调来处理事件。针对对应的事件进行处理。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注意：</a:t>
            </a:r>
            <a:r>
              <a:rPr lang="en-US" altLang="zh-CN"/>
              <a:t>TargetApi=23!!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WPS 演示</Application>
  <PresentationFormat>宽屏</PresentationFormat>
  <Paragraphs>32</Paragraphs>
  <Slides>4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仿宋</vt:lpstr>
      <vt:lpstr>等线</vt:lpstr>
      <vt:lpstr>楷体</vt:lpstr>
      <vt:lpstr>Malgun Gothic</vt:lpstr>
      <vt:lpstr>等线 Light</vt:lpstr>
      <vt:lpstr>Microsoft JhengHei</vt:lpstr>
      <vt:lpstr>Microsoft JhengHei UI</vt:lpstr>
      <vt:lpstr>Microsoft JhengHei UI Light</vt:lpstr>
      <vt:lpstr>Microsoft YaHei UI</vt:lpstr>
      <vt:lpstr>SimSun-ExtB</vt:lpstr>
      <vt:lpstr>PMingLiU-ExtB</vt:lpstr>
      <vt:lpstr>Arial Black</vt:lpstr>
      <vt:lpstr>Yu Gothic UI Semilight</vt:lpstr>
      <vt:lpstr>Yu Gothic UI Semibold</vt:lpstr>
      <vt:lpstr>Office 主题</vt:lpstr>
      <vt:lpstr>空白演示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a2957</cp:lastModifiedBy>
  <cp:revision>5</cp:revision>
  <dcterms:created xsi:type="dcterms:W3CDTF">2018-03-01T02:03:00Z</dcterms:created>
  <dcterms:modified xsi:type="dcterms:W3CDTF">2018-04-27T08:19:25Z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