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364" r:id="rId2"/>
    <p:sldId id="257" r:id="rId3"/>
    <p:sldId id="258" r:id="rId4"/>
    <p:sldId id="501" r:id="rId5"/>
    <p:sldId id="259" r:id="rId6"/>
    <p:sldId id="488" r:id="rId7"/>
    <p:sldId id="260" r:id="rId8"/>
    <p:sldId id="261" r:id="rId9"/>
    <p:sldId id="262" r:id="rId10"/>
    <p:sldId id="263" r:id="rId11"/>
    <p:sldId id="264" r:id="rId12"/>
    <p:sldId id="498" r:id="rId13"/>
    <p:sldId id="276" r:id="rId14"/>
    <p:sldId id="277" r:id="rId15"/>
    <p:sldId id="278" r:id="rId16"/>
    <p:sldId id="493" r:id="rId17"/>
    <p:sldId id="284" r:id="rId18"/>
    <p:sldId id="494" r:id="rId19"/>
    <p:sldId id="265" r:id="rId20"/>
    <p:sldId id="267" r:id="rId21"/>
    <p:sldId id="286" r:id="rId22"/>
    <p:sldId id="287" r:id="rId23"/>
    <p:sldId id="288" r:id="rId24"/>
    <p:sldId id="291" r:id="rId25"/>
    <p:sldId id="292" r:id="rId26"/>
    <p:sldId id="271" r:id="rId27"/>
    <p:sldId id="293" r:id="rId28"/>
    <p:sldId id="294" r:id="rId29"/>
    <p:sldId id="499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9B613-5E4C-44AE-81CF-79BE51F16740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D15E2-3DBB-4419-8F73-362F12B92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604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D15E2-3DBB-4419-8F73-362F12B9201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28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C276-A268-48A2-97D7-02BFE423CC37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25CA-FE6C-41EE-8996-31AE4ED7D3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C276-A268-48A2-97D7-02BFE423CC37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25CA-FE6C-41EE-8996-31AE4ED7D3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C276-A268-48A2-97D7-02BFE423CC37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25CA-FE6C-41EE-8996-31AE4ED7D3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C276-A268-48A2-97D7-02BFE423CC37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25CA-FE6C-41EE-8996-31AE4ED7D3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C276-A268-48A2-97D7-02BFE423CC37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25CA-FE6C-41EE-8996-31AE4ED7D3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C276-A268-48A2-97D7-02BFE423CC37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25CA-FE6C-41EE-8996-31AE4ED7D3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C276-A268-48A2-97D7-02BFE423CC37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25CA-FE6C-41EE-8996-31AE4ED7D3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C276-A268-48A2-97D7-02BFE423CC37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25CA-FE6C-41EE-8996-31AE4ED7D3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C276-A268-48A2-97D7-02BFE423CC37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25CA-FE6C-41EE-8996-31AE4ED7D3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C276-A268-48A2-97D7-02BFE423CC37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25CA-FE6C-41EE-8996-31AE4ED7D3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C276-A268-48A2-97D7-02BFE423CC37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25CA-FE6C-41EE-8996-31AE4ED7D3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7C276-A268-48A2-97D7-02BFE423CC37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925CA-FE6C-41EE-8996-31AE4ED7D3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ocket_flash_musice_63659668082197708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27000" cy="12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文本框 4"/>
          <p:cNvSpPr txBox="1"/>
          <p:nvPr>
            <p:custDataLst>
              <p:tags r:id="rId1"/>
            </p:custDataLst>
          </p:nvPr>
        </p:nvSpPr>
        <p:spPr>
          <a:xfrm>
            <a:off x="-177209" y="1634277"/>
            <a:ext cx="12192000" cy="255454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endParaRPr lang="zh-CN" altLang="en-US" sz="8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8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50000">
                                          <p:val>
                                            <p:strVal val="#ppt_w*1.2"/>
                                          </p:val>
                                        </p:tav>
                                        <p:tav tm="80000">
                                          <p:val>
                                            <p:strVal val="#ppt_w*0.8"/>
                                          </p:val>
                                        </p:tav>
                                        <p:tav tm="90000">
                                          <p:val>
                                            <p:strVal val="#ppt_w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50000">
                                          <p:val>
                                            <p:strVal val="#ppt_h*1.2"/>
                                          </p:val>
                                        </p:tav>
                                        <p:tav tm="80000">
                                          <p:val>
                                            <p:strVal val="#ppt_h*0.8"/>
                                          </p:val>
                                        </p:tav>
                                        <p:tav tm="90000">
                                          <p:val>
                                            <p:strVal val="#ppt_h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文本框 5"/>
          <p:cNvSpPr txBox="1"/>
          <p:nvPr>
            <p:custDataLst>
              <p:tags r:id="rId1"/>
            </p:custDataLst>
          </p:nvPr>
        </p:nvSpPr>
        <p:spPr>
          <a:xfrm>
            <a:off x="0" y="2767281"/>
            <a:ext cx="12192000" cy="132207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8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LOOKING FOR</a:t>
            </a:r>
            <a:endParaRPr lang="zh-CN" altLang="en-US" sz="8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文本框 5"/>
          <p:cNvSpPr txBox="1"/>
          <p:nvPr>
            <p:custDataLst>
              <p:tags r:id="rId1"/>
            </p:custDataLst>
          </p:nvPr>
        </p:nvSpPr>
        <p:spPr>
          <a:xfrm>
            <a:off x="0" y="2767281"/>
            <a:ext cx="12192000" cy="132207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8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DREAM?</a:t>
            </a:r>
            <a:endParaRPr lang="zh-CN" altLang="en-US" sz="8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936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文本框 13"/>
          <p:cNvSpPr txBox="1"/>
          <p:nvPr>
            <p:custDataLst>
              <p:tags r:id="rId1"/>
            </p:custDataLst>
          </p:nvPr>
        </p:nvSpPr>
        <p:spPr>
          <a:xfrm>
            <a:off x="0" y="2767281"/>
            <a:ext cx="12192000" cy="132207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8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FREEDOM?</a:t>
            </a:r>
            <a:endParaRPr lang="zh-CN" altLang="en-US" sz="8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文本框 13"/>
          <p:cNvSpPr txBox="1"/>
          <p:nvPr>
            <p:custDataLst>
              <p:tags r:id="rId1"/>
            </p:custDataLst>
          </p:nvPr>
        </p:nvSpPr>
        <p:spPr>
          <a:xfrm>
            <a:off x="0" y="2767281"/>
            <a:ext cx="12192000" cy="132207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8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endParaRPr lang="zh-CN" altLang="en-US" sz="8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83585" y="2981008"/>
            <a:ext cx="5024829" cy="13234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algn="ctr">
              <a:defRPr sz="8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MONEY?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文本框 5"/>
          <p:cNvSpPr txBox="1"/>
          <p:nvPr>
            <p:custDataLst>
              <p:tags r:id="rId1"/>
            </p:custDataLst>
          </p:nvPr>
        </p:nvSpPr>
        <p:spPr>
          <a:xfrm>
            <a:off x="0" y="2767281"/>
            <a:ext cx="12192000" cy="132207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8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COME TO US</a:t>
            </a:r>
            <a:endParaRPr lang="zh-CN" altLang="en-US" sz="8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90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文本框 16"/>
          <p:cNvSpPr txBox="1"/>
          <p:nvPr>
            <p:custDataLst>
              <p:tags r:id="rId1"/>
            </p:custDataLst>
          </p:nvPr>
        </p:nvSpPr>
        <p:spPr>
          <a:xfrm>
            <a:off x="0" y="2767281"/>
            <a:ext cx="12192000" cy="132207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8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COME TO US</a:t>
            </a:r>
            <a:endParaRPr lang="zh-CN" altLang="en-US" sz="8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50000">
                                          <p:val>
                                            <p:strVal val="#ppt_w*1.2"/>
                                          </p:val>
                                        </p:tav>
                                        <p:tav tm="80000">
                                          <p:val>
                                            <p:strVal val="#ppt_w*0.8"/>
                                          </p:val>
                                        </p:tav>
                                        <p:tav tm="90000">
                                          <p:val>
                                            <p:strVal val="#ppt_w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50000">
                                          <p:val>
                                            <p:strVal val="#ppt_h*1.2"/>
                                          </p:val>
                                        </p:tav>
                                        <p:tav tm="80000">
                                          <p:val>
                                            <p:strVal val="#ppt_h*0.8"/>
                                          </p:val>
                                        </p:tav>
                                        <p:tav tm="90000">
                                          <p:val>
                                            <p:strVal val="#ppt_h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文本框 5"/>
          <p:cNvSpPr txBox="1"/>
          <p:nvPr>
            <p:custDataLst>
              <p:tags r:id="rId1"/>
            </p:custDataLst>
          </p:nvPr>
        </p:nvSpPr>
        <p:spPr>
          <a:xfrm>
            <a:off x="0" y="2767281"/>
            <a:ext cx="12192000" cy="132207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8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COME TO US</a:t>
            </a:r>
            <a:endParaRPr lang="zh-CN" altLang="en-US" sz="8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462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文本框 6"/>
          <p:cNvSpPr txBox="1"/>
          <p:nvPr>
            <p:custDataLst>
              <p:tags r:id="rId1"/>
            </p:custDataLst>
          </p:nvPr>
        </p:nvSpPr>
        <p:spPr>
          <a:xfrm>
            <a:off x="2286000" y="2975029"/>
            <a:ext cx="7620000" cy="156966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000000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YOUTH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50000">
                                          <p:val>
                                            <p:strVal val="#ppt_w*1.2"/>
                                          </p:val>
                                        </p:tav>
                                        <p:tav tm="80000">
                                          <p:val>
                                            <p:strVal val="#ppt_w*0.8"/>
                                          </p:val>
                                        </p:tav>
                                        <p:tav tm="90000">
                                          <p:val>
                                            <p:strVal val="#ppt_w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50000">
                                          <p:val>
                                            <p:strVal val="#ppt_h*1.2"/>
                                          </p:val>
                                        </p:tav>
                                        <p:tav tm="80000">
                                          <p:val>
                                            <p:strVal val="#ppt_h*0.8"/>
                                          </p:val>
                                        </p:tav>
                                        <p:tav tm="90000">
                                          <p:val>
                                            <p:strVal val="#ppt_h*1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文本框 1"/>
          <p:cNvSpPr txBox="1"/>
          <p:nvPr>
            <p:custDataLst>
              <p:tags r:id="rId1"/>
            </p:custDataLst>
          </p:nvPr>
        </p:nvSpPr>
        <p:spPr>
          <a:xfrm>
            <a:off x="2286000" y="2767281"/>
            <a:ext cx="7620000" cy="132207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8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HEY!</a:t>
            </a:r>
            <a:endParaRPr lang="zh-CN" altLang="en-US" sz="8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99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99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文本框 9"/>
          <p:cNvSpPr txBox="1"/>
          <p:nvPr>
            <p:custDataLst>
              <p:tags r:id="rId1"/>
            </p:custDataLst>
          </p:nvPr>
        </p:nvSpPr>
        <p:spPr>
          <a:xfrm>
            <a:off x="1995805" y="2914109"/>
            <a:ext cx="7620000" cy="102997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6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COMPANY</a:t>
            </a:r>
            <a:endParaRPr lang="zh-CN" altLang="en-US" sz="6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32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32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32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168" repeatCount="3000" fill="hold">
                                          <p:stCondLst>
                                            <p:cond delay="8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75000">
                                          <p:val>
                                            <p:strVal val="#ppt_y-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文本框 19"/>
          <p:cNvSpPr txBox="1"/>
          <p:nvPr>
            <p:custDataLst>
              <p:tags r:id="rId1"/>
            </p:custDataLst>
          </p:nvPr>
        </p:nvSpPr>
        <p:spPr>
          <a:xfrm>
            <a:off x="0" y="2767281"/>
            <a:ext cx="12192000" cy="132207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8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VIBRANT</a:t>
            </a:r>
            <a:endParaRPr lang="zh-CN" altLang="en-US" sz="8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文本框 19"/>
          <p:cNvSpPr txBox="1"/>
          <p:nvPr>
            <p:custDataLst>
              <p:tags r:id="rId1"/>
            </p:custDataLst>
          </p:nvPr>
        </p:nvSpPr>
        <p:spPr>
          <a:xfrm>
            <a:off x="0" y="2767281"/>
            <a:ext cx="12192000" cy="132207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8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EXCELLENT SEEKING</a:t>
            </a:r>
            <a:endParaRPr lang="zh-CN" altLang="en-US" sz="8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32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32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32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168" repeatCount="3000" fill="hold">
                                          <p:stCondLst>
                                            <p:cond delay="8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75000">
                                          <p:val>
                                            <p:strVal val="#ppt_y-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文本框 19"/>
          <p:cNvSpPr txBox="1"/>
          <p:nvPr>
            <p:custDataLst>
              <p:tags r:id="rId1"/>
            </p:custDataLst>
          </p:nvPr>
        </p:nvSpPr>
        <p:spPr>
          <a:xfrm>
            <a:off x="0" y="2767281"/>
            <a:ext cx="12192000" cy="132207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8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CHERISHING TALENTS</a:t>
            </a:r>
            <a:endParaRPr lang="zh-CN" altLang="en-US" sz="8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文本框 22"/>
          <p:cNvSpPr txBox="1"/>
          <p:nvPr>
            <p:custDataLst>
              <p:tags r:id="rId1"/>
            </p:custDataLst>
          </p:nvPr>
        </p:nvSpPr>
        <p:spPr>
          <a:xfrm>
            <a:off x="0" y="3178406"/>
            <a:ext cx="12192000" cy="132207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8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NEED YOU</a:t>
            </a:r>
            <a:endParaRPr lang="zh-CN" altLang="en-US" sz="8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-文本框 22"/>
          <p:cNvSpPr txBox="1"/>
          <p:nvPr>
            <p:custDataLst>
              <p:tags r:id="rId2"/>
            </p:custDataLst>
          </p:nvPr>
        </p:nvSpPr>
        <p:spPr>
          <a:xfrm>
            <a:off x="0" y="3178406"/>
            <a:ext cx="12192000" cy="132207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8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NEED YOU</a:t>
            </a:r>
            <a:endParaRPr lang="zh-CN" altLang="en-US" sz="8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6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00000"/>
                                      <p:to x="120000" y="120000"/>
                                    </p:animScale>
                                    <p:anim to="" calcmode="lin" valueType="num">
                                      <p:cBhvr>
                                        <p:cTn id="13" dur="1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000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1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">
                                          <p:val>
                                            <p:strVal val="#ppt_w*1.2"/>
                                          </p:val>
                                        </p:tav>
                                        <p:tav tm="30000">
                                          <p:val>
                                            <p:strVal val="#ppt_w*1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1.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1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">
                                          <p:val>
                                            <p:strVal val="#ppt_h*1.2"/>
                                          </p:val>
                                        </p:tav>
                                        <p:tav tm="30000">
                                          <p:val>
                                            <p:strVal val="#ppt_h*1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*1.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1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5904" y="2802324"/>
            <a:ext cx="2540096" cy="132207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>
            <a:defPPr>
              <a:defRPr lang="zh-CN"/>
            </a:defPPr>
            <a:lvl1pPr algn="ctr">
              <a:defRPr sz="8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WE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86000" y="2802324"/>
            <a:ext cx="4148999" cy="13234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algn="ctr">
              <a:defRPr sz="8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WANT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10332" y="2767965"/>
            <a:ext cx="7493635" cy="13220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algn="ctr">
              <a:defRPr sz="8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YOU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0.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*0.9"/>
                                          </p:val>
                                        </p:tav>
                                      </p:tavLst>
                                    </p:anim>
                                    <p:animMotion origin="layout" path="M 0 0 L -0.05 0" pathEditMode="relative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0.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*0.9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0.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*0.9"/>
                                          </p:val>
                                        </p:tav>
                                      </p:tavLst>
                                    </p:anim>
                                    <p:animMotion origin="layout" path="M 0 0 L 0.05 0" pathEditMode="relative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文本框 10"/>
          <p:cNvSpPr txBox="1"/>
          <p:nvPr>
            <p:custDataLst>
              <p:tags r:id="rId1"/>
            </p:custDataLst>
          </p:nvPr>
        </p:nvSpPr>
        <p:spPr>
          <a:xfrm>
            <a:off x="0" y="2553286"/>
            <a:ext cx="12192000" cy="132343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8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WELCOME</a:t>
            </a:r>
            <a:endParaRPr lang="zh-CN" altLang="en-US" sz="8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文本框 22"/>
          <p:cNvSpPr txBox="1"/>
          <p:nvPr>
            <p:custDataLst>
              <p:tags r:id="rId1"/>
            </p:custDataLst>
          </p:nvPr>
        </p:nvSpPr>
        <p:spPr>
          <a:xfrm>
            <a:off x="-446140" y="2250283"/>
            <a:ext cx="12192000" cy="132207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8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YOUTH</a:t>
            </a:r>
            <a:endParaRPr lang="zh-CN" altLang="en-US" sz="8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-文本框 22"/>
          <p:cNvSpPr txBox="1"/>
          <p:nvPr>
            <p:custDataLst>
              <p:tags r:id="rId2"/>
            </p:custDataLst>
          </p:nvPr>
        </p:nvSpPr>
        <p:spPr>
          <a:xfrm>
            <a:off x="-446140" y="2250283"/>
            <a:ext cx="12192000" cy="132207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8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YOUTH</a:t>
            </a:r>
            <a:endParaRPr lang="zh-CN" altLang="en-US" sz="8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6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00000"/>
                                      <p:to x="120000" y="120000"/>
                                    </p:animScale>
                                    <p:anim to="" calcmode="lin" valueType="num">
                                      <p:cBhvr>
                                        <p:cTn id="13" dur="1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000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1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">
                                          <p:val>
                                            <p:strVal val="#ppt_w*1.2"/>
                                          </p:val>
                                        </p:tav>
                                        <p:tav tm="30000">
                                          <p:val>
                                            <p:strVal val="#ppt_w*1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1.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1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">
                                          <p:val>
                                            <p:strVal val="#ppt_h*1.2"/>
                                          </p:val>
                                        </p:tav>
                                        <p:tav tm="30000">
                                          <p:val>
                                            <p:strVal val="#ppt_h*1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*1.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1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文本框 22"/>
          <p:cNvSpPr txBox="1"/>
          <p:nvPr>
            <p:custDataLst>
              <p:tags r:id="rId1"/>
            </p:custDataLst>
          </p:nvPr>
        </p:nvSpPr>
        <p:spPr>
          <a:xfrm>
            <a:off x="0" y="2767281"/>
            <a:ext cx="12192000" cy="132207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8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YOUTH</a:t>
            </a:r>
            <a:endParaRPr lang="zh-CN" altLang="en-US" sz="8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2"/>
                                          </p:val>
                                        </p:tav>
                                        <p:tav tm="30000">
                                          <p:val>
                                            <p:strVal val="#ppt_w*1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0.0217099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2"/>
                                          </p:val>
                                        </p:tav>
                                        <p:tav tm="30000">
                                          <p:val>
                                            <p:strVal val="#ppt_h*1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*0.2"/>
                                          </p:val>
                                        </p:tav>
                                      </p:tavLst>
                                    </p:anim>
                                    <p:anim to="" calcmode="discrete" valueType="num">
                                      <p:cBhvr>
                                        <p:cTn id="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visible"/>
                                          </p:val>
                                        </p:tav>
                                        <p:tav tm="30000">
                                          <p:val>
                                            <p:strVal val="visible"/>
                                          </p:val>
                                        </p:tav>
                                        <p:tav tm="100000">
                                          <p:val>
                                            <p:strVal val="hidden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文本框 13"/>
          <p:cNvSpPr txBox="1"/>
          <p:nvPr>
            <p:custDataLst>
              <p:tags r:id="rId1"/>
            </p:custDataLst>
          </p:nvPr>
        </p:nvSpPr>
        <p:spPr>
          <a:xfrm>
            <a:off x="0" y="2767281"/>
            <a:ext cx="12192000" cy="132207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8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YOUTH</a:t>
            </a:r>
            <a:endParaRPr lang="zh-CN" altLang="en-US" sz="8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01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0.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*0.9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39610" y="2705725"/>
            <a:ext cx="3629246" cy="14465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algn="ctr">
              <a:defRPr sz="69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YOUNG MAN</a:t>
            </a:r>
            <a:endParaRPr lang="zh-CN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39133" y="2910181"/>
            <a:ext cx="876364" cy="115316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>
            <a:defPPr>
              <a:defRPr lang="zh-CN"/>
            </a:defPPr>
            <a:lvl1pPr algn="ctr">
              <a:defRPr sz="69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39610" y="2705725"/>
            <a:ext cx="3629246" cy="14465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algn="ctr">
              <a:defRPr sz="69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YOUNG MAN</a:t>
            </a:r>
            <a:endParaRPr lang="zh-CN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39133" y="2910181"/>
            <a:ext cx="876364" cy="115316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>
            <a:defPPr>
              <a:defRPr lang="zh-CN"/>
            </a:defPPr>
            <a:lvl1pPr algn="ctr">
              <a:defRPr sz="69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04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0.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*0.9"/>
                                          </p:val>
                                        </p:tav>
                                      </p:tavLst>
                                    </p:anim>
                                    <p:animMotion origin="layout" path="M 0 0 L -0.05 0" pathEditMode="relative"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0.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*0.9"/>
                                          </p:val>
                                        </p:tav>
                                      </p:tavLst>
                                    </p:anim>
                                    <p:animMotion origin="layout" path="M 0 0 L 0.05 0" pathEditMode="relative">
                                      <p:cBhvr>
                                        <p:cTn id="1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文本框 3"/>
          <p:cNvSpPr txBox="1"/>
          <p:nvPr>
            <p:custDataLst>
              <p:tags r:id="rId1"/>
            </p:custDataLst>
          </p:nvPr>
        </p:nvSpPr>
        <p:spPr>
          <a:xfrm>
            <a:off x="2286000" y="3028891"/>
            <a:ext cx="7620000" cy="79883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4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EXCELLENT</a:t>
            </a:r>
            <a:endParaRPr lang="zh-CN" altLang="en-US" sz="4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99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1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99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*1.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文本框 3"/>
          <p:cNvSpPr txBox="1"/>
          <p:nvPr>
            <p:custDataLst>
              <p:tags r:id="rId1"/>
            </p:custDataLst>
          </p:nvPr>
        </p:nvSpPr>
        <p:spPr>
          <a:xfrm>
            <a:off x="2286000" y="3028891"/>
            <a:ext cx="7620000" cy="79883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4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AMBITIOUS</a:t>
            </a:r>
            <a:endParaRPr lang="zh-CN" altLang="en-US" sz="4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993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99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1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99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*1.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文本框 4"/>
          <p:cNvSpPr txBox="1"/>
          <p:nvPr>
            <p:custDataLst>
              <p:tags r:id="rId1"/>
            </p:custDataLst>
          </p:nvPr>
        </p:nvSpPr>
        <p:spPr>
          <a:xfrm>
            <a:off x="0" y="2151728"/>
            <a:ext cx="12192000" cy="255454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endParaRPr lang="zh-CN" altLang="en-US" sz="8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YOUNG MAN</a:t>
            </a:r>
            <a:endParaRPr lang="zh-CN" altLang="en-US" sz="8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0.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*0.9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文本框 4"/>
          <p:cNvSpPr txBox="1"/>
          <p:nvPr>
            <p:custDataLst>
              <p:tags r:id="rId1"/>
            </p:custDataLst>
          </p:nvPr>
        </p:nvSpPr>
        <p:spPr>
          <a:xfrm>
            <a:off x="0" y="1513775"/>
            <a:ext cx="12192000" cy="255454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endParaRPr lang="zh-CN" altLang="en-US" sz="8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</a:t>
            </a:r>
            <a:endParaRPr lang="zh-CN" altLang="en-US" sz="8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99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1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99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*1.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96000" y="2197448"/>
            <a:ext cx="300038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>
            <a:defPPr>
              <a:defRPr lang="zh-CN"/>
            </a:defPPr>
            <a:lvl1pPr algn="ctr">
              <a:defRPr sz="8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74459" y="2863703"/>
            <a:ext cx="2584797" cy="13234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algn="ctr">
              <a:defRPr sz="8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ARE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0.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*0.9"/>
                                          </p:val>
                                        </p:tav>
                                      </p:tavLst>
                                    </p:anim>
                                    <p:animMotion origin="layout" path="M 0 0 L -0.05 0" pathEditMode="relative"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0.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*0.9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  <p:tag name="SHADOWSRC" val="true"/>
  <p:tag name="SCENESHAPETYPE" val="SceneText"/>
  <p:tag name="SCENESHAPESUBTYPE" val="SceneTitleText"/>
  <p:tag name="SCENESHAPENAME" val="抖音文本"/>
  <p:tag name="TXTGRP" val="636623336970576420"/>
  <p:tag name="SCENECOLOR-TEXT" val="Color_Theme"/>
  <p:tag name="SCENECOLOR-TEXT-VALUE" val="1"/>
  <p:tag name="RESOURCEID" val="636623336970666425"/>
  <p:tag name="SCENEID" val="Unkown"/>
  <p:tag name="SCENELINKIDS" val="2|3|4"/>
  <p:tag name="ANIMSTRING" val="294b7bf317c2d9e0d18e1bd24cbfd04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  <p:tag name="SCENESHAPETYPE" val="SceneShape"/>
  <p:tag name="SCENESHAPESUBTYPE" val="ScenePicShape"/>
  <p:tag name="SCENESHAPENAME" val="幻影图形"/>
  <p:tag name="LOOPID" val="636623337019229203"/>
  <p:tag name="RESOURCEID" val="636623337019249204"/>
  <p:tag name="SCENEID" val="Unkown"/>
  <p:tag name="SCENELINKIDS" val="2|3|4|5"/>
  <p:tag name="ANIMSTRING" val="97dc195e9db14a91331b8d825796bfd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  <p:tag name="SHADOWSRC" val="true"/>
  <p:tag name="SCENESHAPETYPE" val="SceneText"/>
  <p:tag name="SCENESHAPESUBTYPE" val="SceneTitleText"/>
  <p:tag name="SCENESHAPENAME" val="抖音文本"/>
  <p:tag name="TXTGRP" val="636623336972636538"/>
  <p:tag name="SCENECOLOR-TEXT" val="Color_Theme"/>
  <p:tag name="SCENECOLOR-TEXT-VALUE" val="1"/>
  <p:tag name="RESOURCEID" val="636623336972656539"/>
  <p:tag name="SCENEID" val="Unkown"/>
  <p:tag name="SCENELINKIDS" val="2|3|4"/>
  <p:tag name="ANIMSTRING" val="294b7bf317c2d9e0d18e1bd24cbfd04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  <p:tag name="SCENESHAPETYPE" val="SceneShape"/>
  <p:tag name="SCENESHAPESUBTYPE" val="ScenePicShape"/>
  <p:tag name="SCENESHAPENAME" val="幻影图形"/>
  <p:tag name="LOOPID" val="636623337019689229"/>
  <p:tag name="RESOURCEID" val="636623337019709230"/>
  <p:tag name="SCENEID" val="Unkown"/>
  <p:tag name="SCENELINKIDS" val="2|3|4|5"/>
  <p:tag name="ANIMSTRING" val="97dc195e9db14a91331b8d825796bfd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  <p:tag name="SHADOWSRC" val="true"/>
  <p:tag name="SCENESHAPETYPE" val="SceneText"/>
  <p:tag name="SCENESHAPESUBTYPE" val="SceneTitleText"/>
  <p:tag name="SCENESHAPENAME" val="抖音文本"/>
  <p:tag name="TXTGRP" val="636623336972636538"/>
  <p:tag name="SCENECOLOR-TEXT" val="Color_Theme"/>
  <p:tag name="SCENECOLOR-TEXT-VALUE" val="1"/>
  <p:tag name="RESOURCEID" val="636623336972656539"/>
  <p:tag name="SCENEID" val="Unkown"/>
  <p:tag name="SCENELINKIDS" val="2|3|4"/>
  <p:tag name="ANIMSTRING" val="294b7bf317c2d9e0d18e1bd24cbfd0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  <p:tag name="SHADOWSRC" val="true"/>
  <p:tag name="SCENESHAPETYPE" val="SceneText"/>
  <p:tag name="SCENESHAPESUBTYPE" val="SceneTitleText"/>
  <p:tag name="SCENESHAPENAME" val="抖音文本"/>
  <p:tag name="TXTGRP" val="636623336973086563"/>
  <p:tag name="SCENECOLOR-TEXT" val="Color_Theme"/>
  <p:tag name="SCENECOLOR-TEXT-VALUE" val="1"/>
  <p:tag name="RESOURCEID" val="636623336973126566"/>
  <p:tag name="SCENEID" val="Unkown"/>
  <p:tag name="SCENELINKIDS" val="2|3|4|5"/>
  <p:tag name="ANIMSTRING" val="bd1cf8d96bd1daa01138426dbf6166d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  <p:tag name="SHADOWSRC" val="true"/>
  <p:tag name="SCENESHAPETYPE" val="SceneShape"/>
  <p:tag name="SCENESHAPESUBTYPE" val="ScenePicShape"/>
  <p:tag name="SCENESHAPENAME" val="幻影图形"/>
  <p:tag name="LOOPID" val="636623336995007817"/>
  <p:tag name="RESOURCEID" val="636623336995017818"/>
  <p:tag name="SCENEID" val="Unkown"/>
  <p:tag name="SCENELINKIDS" val="2|3|4|5"/>
  <p:tag name="ANIMSTRING" val="97dc195e9db14a91331b8d825796bfd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  <p:tag name="SHADOWSRC" val="true"/>
  <p:tag name="SCENESHAPETYPE" val="SceneShape"/>
  <p:tag name="SCENESHAPESUBTYPE" val="ScenePicShape"/>
  <p:tag name="SCENESHAPENAME" val="幻影图形"/>
  <p:tag name="LOOPID" val="636623337047430816"/>
  <p:tag name="RESOURCEID" val="636623337047440816"/>
  <p:tag name="SCENEID" val="Unkown"/>
  <p:tag name="SCENELINKIDS" val="2|3|4|5"/>
  <p:tag name="ANIMSTRING" val="97dc195e9db14a91331b8d825796bfd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  <p:tag name="SCENESHAPETYPE" val="SceneShape"/>
  <p:tag name="SCENESHAPESUBTYPE" val="ScenePicShape"/>
  <p:tag name="SCENESHAPENAME" val="幻影图形"/>
  <p:tag name="LOOPID" val="636623337047430816"/>
  <p:tag name="RESOURCEID" val="636623337047440816"/>
  <p:tag name="SCENEID" val="Unkown"/>
  <p:tag name="SCENELINKIDS" val="2|3|4|5"/>
  <p:tag name="ANIMSTRING" val="97dc195e9db14a91331b8d825796bfd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  <p:tag name="SCENESHAPETYPE" val="SceneShape"/>
  <p:tag name="SCENESHAPESUBTYPE" val="ScenePicShape"/>
  <p:tag name="SCENESHAPENAME" val="幻影图形"/>
  <p:tag name="LOOPID" val="636623337047430816"/>
  <p:tag name="RESOURCEID" val="636623337047440816"/>
  <p:tag name="SCENEID" val="Unkown"/>
  <p:tag name="SCENELINKIDS" val="2|3|4|5"/>
  <p:tag name="ANIMSTRING" val="97dc195e9db14a91331b8d825796bfd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  <p:tag name="SHADOWSRC" val="true"/>
  <p:tag name="SCENESHAPETYPE" val="SceneShape"/>
  <p:tag name="SCENESHAPESUBTYPE" val="ScenePicShape"/>
  <p:tag name="SCENESHAPENAME" val="幻影图形"/>
  <p:tag name="LOOPID" val="636623337070652144"/>
  <p:tag name="RESOURCEID" val="636623337070662144"/>
  <p:tag name="SCENEID" val="Unkown"/>
  <p:tag name="SCENELINKIDS" val="2|3|4|5"/>
  <p:tag name="ANIMSTRING" val="97dc195e9db14a91331b8d825796bfd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  <p:tag name="SHADOWSRC" val="true"/>
  <p:tag name="SCENESHAPETYPE" val="SceneText"/>
  <p:tag name="SCENESHAPESUBTYPE" val="SceneTitleText"/>
  <p:tag name="SCENESHAPENAME" val="抖音文本"/>
  <p:tag name="TXTGRP" val="636623336971846492"/>
  <p:tag name="SCENECOLOR-TEXT" val="Color_Theme"/>
  <p:tag name="SCENECOLOR-TEXT-VALUE" val="1"/>
  <p:tag name="RESOURCEID" val="636623336971876494"/>
  <p:tag name="SCENEID" val="Unkown"/>
  <p:tag name="SCENELINKIDS" val="2|3|4|5"/>
  <p:tag name="ANIMSTRING" val="bd1cf8d96bd1daa01138426dbf6166d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  <p:tag name="SHADOWSRC" val="true"/>
  <p:tag name="SCENESHAPETYPE" val="SceneShape"/>
  <p:tag name="SCENESHAPESUBTYPE" val="ScenePicShape"/>
  <p:tag name="SCENESHAPENAME" val="幻影图形"/>
  <p:tag name="LOOPID" val="636623337070652144"/>
  <p:tag name="RESOURCEID" val="636623337070662144"/>
  <p:tag name="SCENEID" val="Unkown"/>
  <p:tag name="SCENELINKIDS" val="2|3|4|5"/>
  <p:tag name="ANIMSTRING" val="97dc195e9db14a91331b8d825796bfd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  <p:tag name="SHADOWSRC" val="true"/>
  <p:tag name="SCENESHAPETYPE" val="SceneShape"/>
  <p:tag name="SCENESHAPESUBTYPE" val="ScenePicShape"/>
  <p:tag name="SCENESHAPENAME" val="幻影图形"/>
  <p:tag name="LOOPID" val="636623336995267832"/>
  <p:tag name="RESOURCEID" val="636623336995277833"/>
  <p:tag name="SCENEID" val="Unkown"/>
  <p:tag name="SCENELINKIDS" val="2|3|4|5"/>
  <p:tag name="ANIMSTRING" val="97dc195e9db14a91331b8d825796bfd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  <p:tag name="SCENESHAPETYPE" val="SceneShape"/>
  <p:tag name="SCENESHAPESUBTYPE" val="ScenePicShape"/>
  <p:tag name="SCENESHAPENAME" val="幻影图形"/>
  <p:tag name="LOOPID" val="636623337070652144"/>
  <p:tag name="RESOURCEID" val="636623337070662144"/>
  <p:tag name="SCENEID" val="Unkown"/>
  <p:tag name="SCENELINKIDS" val="2|3|4|5"/>
  <p:tag name="ANIMSTRING" val="97dc195e9db14a91331b8d825796bfd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  <p:tag name="SCENESHAPETYPE" val="SceneShape"/>
  <p:tag name="SCENESHAPESUBTYPE" val="ScenePicShape"/>
  <p:tag name="SCENESHAPENAME" val="幻影图形"/>
  <p:tag name="LOOPID" val="636623337070652144"/>
  <p:tag name="RESOURCEID" val="636623337070662144"/>
  <p:tag name="SCENEID" val="Unkown"/>
  <p:tag name="SCENELINKIDS" val="2|3|4|5"/>
  <p:tag name="ANIMSTRING" val="97dc195e9db14a91331b8d825796bfd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  <p:tag name="SCENESHAPETYPE" val="SceneShape"/>
  <p:tag name="SCENESHAPESUBTYPE" val="ScenePicShape"/>
  <p:tag name="SCENESHAPENAME" val="幻影图形"/>
  <p:tag name="LOOPID" val="636623337070652144"/>
  <p:tag name="RESOURCEID" val="636623337070662144"/>
  <p:tag name="SCENEID" val="Unkown"/>
  <p:tag name="SCENELINKIDS" val="2|3|4|5"/>
  <p:tag name="ANIMSTRING" val="97dc195e9db14a91331b8d825796bfd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  <p:tag name="SHADOWSRC" val="true"/>
  <p:tag name="SCENESHAPETYPE" val="SceneShape"/>
  <p:tag name="SCENESHAPESUBTYPE" val="ScenePicShape"/>
  <p:tag name="SCENESHAPENAME" val="幻影图形"/>
  <p:tag name="LOOPID" val="636623337019229203"/>
  <p:tag name="RESOURCEID" val="636623337019249204"/>
  <p:tag name="SCENEID" val="Unkown"/>
  <p:tag name="SCENELINKIDS" val="2|3|4|5"/>
  <p:tag name="ANIMSTRING" val="97dc195e9db14a91331b8d825796bfd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  <p:tag name="SHADOWSRC" val="true"/>
  <p:tag name="SCENESHAPETYPE" val="SceneText"/>
  <p:tag name="SCENESHAPESUBTYPE" val="SceneTitleText"/>
  <p:tag name="SCENESHAPENAME" val="抖音文本"/>
  <p:tag name="TXTGRP" val="636623336971846492"/>
  <p:tag name="SCENECOLOR-TEXT" val="Color_Theme"/>
  <p:tag name="SCENECOLOR-TEXT-VALUE" val="1"/>
  <p:tag name="RESOURCEID" val="636623336971876494"/>
  <p:tag name="SCENEID" val="Unkown"/>
  <p:tag name="SCENELINKIDS" val="2|3|4|5"/>
  <p:tag name="ANIMSTRING" val="bd1cf8d96bd1daa01138426dbf6166d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  <p:tag name="SHADOWSRC" val="true"/>
  <p:tag name="SCENESHAPETYPE" val="SceneShape"/>
  <p:tag name="SCENESHAPESUBTYPE" val="ScenePicShape"/>
  <p:tag name="SCENESHAPENAME" val="幻影图形"/>
  <p:tag name="LOOPID" val="636623336972406524"/>
  <p:tag name="RESOURCEID" val="636623336972416525"/>
  <p:tag name="SCENEID" val="Unkown"/>
  <p:tag name="SCENELINKIDS" val="2|3|4|5"/>
  <p:tag name="ANIMSTRING" val="97dc195e9db14a91331b8d825796bfd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  <p:tag name="SCENESHAPETYPE" val="SceneShape"/>
  <p:tag name="SCENESHAPESUBTYPE" val="ScenePicShape"/>
  <p:tag name="SCENESHAPENAME" val="幻影图形"/>
  <p:tag name="LOOPID" val="636623336972406524"/>
  <p:tag name="RESOURCEID" val="636623336972416525"/>
  <p:tag name="SCENEID" val="Unkown"/>
  <p:tag name="SCENELINKIDS" val="2|3|4|5"/>
  <p:tag name="ANIMSTRING" val="97dc195e9db14a91331b8d825796bfd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  <p:tag name="SCENESHAPETYPE" val="SceneShape"/>
  <p:tag name="SCENESHAPESUBTYPE" val="ScenePicShape"/>
  <p:tag name="SCENESHAPENAME" val="幻影图形"/>
  <p:tag name="LOOPID" val="636623336972406524"/>
  <p:tag name="RESOURCEID" val="636623336972416525"/>
  <p:tag name="SCENEID" val="Unkown"/>
  <p:tag name="SCENELINKIDS" val="2|3|4|5"/>
  <p:tag name="ANIMSTRING" val="97dc195e9db14a91331b8d825796bfd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  <p:tag name="SHADOWSRC" val="true"/>
  <p:tag name="SCENESHAPETYPE" val="SceneText"/>
  <p:tag name="SCENESHAPESUBTYPE" val="SceneTitleText"/>
  <p:tag name="SCENESHAPENAME" val="抖音文本"/>
  <p:tag name="TXTGRP" val="636623336972636538"/>
  <p:tag name="SCENECOLOR-TEXT" val="Color_Theme"/>
  <p:tag name="SCENECOLOR-TEXT-VALUE" val="1"/>
  <p:tag name="RESOURCEID" val="636623336972656539"/>
  <p:tag name="SCENEID" val="Unkown"/>
  <p:tag name="SCENELINKIDS" val="2|3|4"/>
  <p:tag name="ANIMSTRING" val="294b7bf317c2d9e0d18e1bd24cbfd04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  <p:tag name="SHADOWSRC" val="true"/>
  <p:tag name="SCENESHAPETYPE" val="SceneText"/>
  <p:tag name="SCENESHAPESUBTYPE" val="SceneTitleText"/>
  <p:tag name="SCENESHAPENAME" val="抖音文本"/>
  <p:tag name="TXTGRP" val="636623336972636538"/>
  <p:tag name="SCENECOLOR-TEXT" val="Color_Theme"/>
  <p:tag name="SCENECOLOR-TEXT-VALUE" val="1"/>
  <p:tag name="RESOURCEID" val="636623336972656539"/>
  <p:tag name="SCENEID" val="Unkown"/>
  <p:tag name="SCENELINKIDS" val="2|3|4"/>
  <p:tag name="ANIMSTRING" val="294b7bf317c2d9e0d18e1bd24cbfd04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  <p:tag name="SHADOWSRC" val="true"/>
  <p:tag name="SCENESHAPETYPE" val="SceneShape"/>
  <p:tag name="SCENESHAPESUBTYPE" val="ScenePicShape"/>
  <p:tag name="SCENESHAPENAME" val="幻影图形"/>
  <p:tag name="LOOPID" val="636623337019229203"/>
  <p:tag name="RESOURCEID" val="636623337019249204"/>
  <p:tag name="SCENEID" val="Unkown"/>
  <p:tag name="SCENELINKIDS" val="2|3|4|5"/>
  <p:tag name="ANIMSTRING" val="97dc195e9db14a91331b8d825796bfd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54</Words>
  <Application>Microsoft Office PowerPoint</Application>
  <PresentationFormat>宽屏</PresentationFormat>
  <Paragraphs>36</Paragraphs>
  <Slides>29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等线</vt:lpstr>
      <vt:lpstr>等线 Light</vt:lpstr>
      <vt:lpstr>微软雅黑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dreamsummit</dc:creator>
  <cp:lastModifiedBy>2322724677@qq.com</cp:lastModifiedBy>
  <cp:revision>9</cp:revision>
  <dcterms:created xsi:type="dcterms:W3CDTF">2018-05-19T06:08:00Z</dcterms:created>
  <dcterms:modified xsi:type="dcterms:W3CDTF">2022-11-17T16:15:53Z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