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415" r:id="rId2"/>
    <p:sldId id="413" r:id="rId3"/>
    <p:sldId id="414" r:id="rId4"/>
    <p:sldId id="412" r:id="rId5"/>
    <p:sldId id="418" r:id="rId6"/>
    <p:sldId id="424" r:id="rId7"/>
    <p:sldId id="419" r:id="rId8"/>
    <p:sldId id="425" r:id="rId9"/>
    <p:sldId id="428" r:id="rId10"/>
    <p:sldId id="431" r:id="rId11"/>
    <p:sldId id="426" r:id="rId12"/>
    <p:sldId id="430" r:id="rId13"/>
    <p:sldId id="429" r:id="rId14"/>
  </p:sldIdLst>
  <p:sldSz cx="12192000" cy="6858000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aettenschweiler" panose="020B0706040902060204" pitchFamily="34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Monotype Corsiva" panose="03010101010201010101" pitchFamily="66" charset="0"/>
      <p:italic r:id="rId23"/>
    </p:embeddedFont>
    <p:embeddedFont>
      <p:font typeface="华文琥珀" panose="02010800040101010101" pitchFamily="2" charset="-122"/>
      <p:regular r:id="rId24"/>
    </p:embeddedFont>
    <p:embeddedFont>
      <p:font typeface="华文新魏" panose="02010800040101010101" pitchFamily="2" charset="-122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A4B787"/>
    <a:srgbClr val="2975DD"/>
    <a:srgbClr val="AA3A3A"/>
    <a:srgbClr val="F0F0F0"/>
    <a:srgbClr val="6096E6"/>
    <a:srgbClr val="8B8B8B"/>
    <a:srgbClr val="EEEEEE"/>
    <a:srgbClr val="E7E7E7"/>
    <a:srgbClr val="24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79115-5BAA-443E-AC3B-AD4A226219E8}" v="143" dt="2022-11-05T13:33:4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" y="76"/>
      </p:cViewPr>
      <p:guideLst>
        <p:guide orient="horz" pos="2114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smoking@outlook.com" userId="e4eadeee3bece5a8" providerId="LiveId" clId="{43279115-5BAA-443E-AC3B-AD4A226219E8}"/>
    <pc:docChg chg="undo custSel modSld">
      <pc:chgData name="Zhousmoking@outlook.com" userId="e4eadeee3bece5a8" providerId="LiveId" clId="{43279115-5BAA-443E-AC3B-AD4A226219E8}" dt="2022-11-05T13:33:48.766" v="160"/>
      <pc:docMkLst>
        <pc:docMk/>
      </pc:docMkLst>
      <pc:sldChg chg="modTransition modAnim">
        <pc:chgData name="Zhousmoking@outlook.com" userId="e4eadeee3bece5a8" providerId="LiveId" clId="{43279115-5BAA-443E-AC3B-AD4A226219E8}" dt="2022-11-05T13:01:57.937" v="61"/>
        <pc:sldMkLst>
          <pc:docMk/>
          <pc:sldMk cId="0" sldId="412"/>
        </pc:sldMkLst>
      </pc:sldChg>
      <pc:sldChg chg="modSp modTransition modAnim">
        <pc:chgData name="Zhousmoking@outlook.com" userId="e4eadeee3bece5a8" providerId="LiveId" clId="{43279115-5BAA-443E-AC3B-AD4A226219E8}" dt="2022-11-05T13:19:43.879" v="74"/>
        <pc:sldMkLst>
          <pc:docMk/>
          <pc:sldMk cId="0" sldId="413"/>
        </pc:sldMkLst>
        <pc:spChg chg="mod">
          <ac:chgData name="Zhousmoking@outlook.com" userId="e4eadeee3bece5a8" providerId="LiveId" clId="{43279115-5BAA-443E-AC3B-AD4A226219E8}" dt="2022-11-05T12:55:15.312" v="43" actId="20577"/>
          <ac:spMkLst>
            <pc:docMk/>
            <pc:sldMk cId="0" sldId="413"/>
            <ac:spMk id="18" creationId="{340D04EB-8EEE-8D16-B219-8A1116742C18}"/>
          </ac:spMkLst>
        </pc:spChg>
        <pc:cxnChg chg="mod">
          <ac:chgData name="Zhousmoking@outlook.com" userId="e4eadeee3bece5a8" providerId="LiveId" clId="{43279115-5BAA-443E-AC3B-AD4A226219E8}" dt="2022-11-05T12:55:15.312" v="43" actId="20577"/>
          <ac:cxnSpMkLst>
            <pc:docMk/>
            <pc:sldMk cId="0" sldId="413"/>
            <ac:cxnSpMk id="45" creationId="{0311F6F1-179B-6786-D5BE-56AC3A711171}"/>
          </ac:cxnSpMkLst>
        </pc:cxnChg>
      </pc:sldChg>
      <pc:sldChg chg="modTransition">
        <pc:chgData name="Zhousmoking@outlook.com" userId="e4eadeee3bece5a8" providerId="LiveId" clId="{43279115-5BAA-443E-AC3B-AD4A226219E8}" dt="2022-11-05T13:19:48.079" v="75"/>
        <pc:sldMkLst>
          <pc:docMk/>
          <pc:sldMk cId="0" sldId="414"/>
        </pc:sldMkLst>
      </pc:sldChg>
      <pc:sldChg chg="addSp delSp modSp mod modTransition modAnim">
        <pc:chgData name="Zhousmoking@outlook.com" userId="e4eadeee3bece5a8" providerId="LiveId" clId="{43279115-5BAA-443E-AC3B-AD4A226219E8}" dt="2022-11-05T13:31:58.731" v="159"/>
        <pc:sldMkLst>
          <pc:docMk/>
          <pc:sldMk cId="0" sldId="415"/>
        </pc:sldMkLst>
        <pc:spChg chg="del mod">
          <ac:chgData name="Zhousmoking@outlook.com" userId="e4eadeee3bece5a8" providerId="LiveId" clId="{43279115-5BAA-443E-AC3B-AD4A226219E8}" dt="2022-11-05T12:28:41.907" v="27" actId="478"/>
          <ac:spMkLst>
            <pc:docMk/>
            <pc:sldMk cId="0" sldId="415"/>
            <ac:spMk id="3" creationId="{00000000-0000-0000-0000-000000000000}"/>
          </ac:spMkLst>
        </pc:spChg>
        <pc:spChg chg="mod ord">
          <ac:chgData name="Zhousmoking@outlook.com" userId="e4eadeee3bece5a8" providerId="LiveId" clId="{43279115-5BAA-443E-AC3B-AD4A226219E8}" dt="2022-11-05T12:29:54.736" v="35" actId="167"/>
          <ac:spMkLst>
            <pc:docMk/>
            <pc:sldMk cId="0" sldId="415"/>
            <ac:spMk id="31" creationId="{00000000-0000-0000-0000-000000000000}"/>
          </ac:spMkLst>
        </pc:spChg>
        <pc:spChg chg="mod ord">
          <ac:chgData name="Zhousmoking@outlook.com" userId="e4eadeee3bece5a8" providerId="LiveId" clId="{43279115-5BAA-443E-AC3B-AD4A226219E8}" dt="2022-11-05T12:29:55.097" v="36" actId="167"/>
          <ac:spMkLst>
            <pc:docMk/>
            <pc:sldMk cId="0" sldId="415"/>
            <ac:spMk id="32" creationId="{00000000-0000-0000-0000-000000000000}"/>
          </ac:spMkLst>
        </pc:spChg>
        <pc:grpChg chg="del">
          <ac:chgData name="Zhousmoking@outlook.com" userId="e4eadeee3bece5a8" providerId="LiveId" clId="{43279115-5BAA-443E-AC3B-AD4A226219E8}" dt="2022-11-05T12:25:18.519" v="2" actId="478"/>
          <ac:grpSpMkLst>
            <pc:docMk/>
            <pc:sldMk cId="0" sldId="415"/>
            <ac:grpSpMk id="8" creationId="{00000000-0000-0000-0000-000000000000}"/>
          </ac:grpSpMkLst>
        </pc:grpChg>
        <pc:grpChg chg="add del mod">
          <ac:chgData name="Zhousmoking@outlook.com" userId="e4eadeee3bece5a8" providerId="LiveId" clId="{43279115-5BAA-443E-AC3B-AD4A226219E8}" dt="2022-11-05T12:27:44.983" v="20" actId="478"/>
          <ac:grpSpMkLst>
            <pc:docMk/>
            <pc:sldMk cId="0" sldId="415"/>
            <ac:grpSpMk id="27" creationId="{00000000-0000-0000-0000-000000000000}"/>
          </ac:grpSpMkLst>
        </pc:grpChg>
        <pc:picChg chg="mod">
          <ac:chgData name="Zhousmoking@outlook.com" userId="e4eadeee3bece5a8" providerId="LiveId" clId="{43279115-5BAA-443E-AC3B-AD4A226219E8}" dt="2022-11-05T12:30:52.704" v="39" actId="14100"/>
          <ac:picMkLst>
            <pc:docMk/>
            <pc:sldMk cId="0" sldId="415"/>
            <ac:picMk id="2" creationId="{6065C1C2-57DA-D4AD-90CE-471564828ED0}"/>
          </ac:picMkLst>
        </pc:picChg>
      </pc:sldChg>
      <pc:sldChg chg="modTransition modAnim">
        <pc:chgData name="Zhousmoking@outlook.com" userId="e4eadeee3bece5a8" providerId="LiveId" clId="{43279115-5BAA-443E-AC3B-AD4A226219E8}" dt="2022-11-05T13:33:48.766" v="160"/>
        <pc:sldMkLst>
          <pc:docMk/>
          <pc:sldMk cId="0" sldId="418"/>
        </pc:sldMkLst>
      </pc:sldChg>
      <pc:sldChg chg="modTransition">
        <pc:chgData name="Zhousmoking@outlook.com" userId="e4eadeee3bece5a8" providerId="LiveId" clId="{43279115-5BAA-443E-AC3B-AD4A226219E8}" dt="2022-11-05T13:21:26.006" v="91"/>
        <pc:sldMkLst>
          <pc:docMk/>
          <pc:sldMk cId="0" sldId="419"/>
        </pc:sldMkLst>
      </pc:sldChg>
      <pc:sldChg chg="modSp mod modTransition modAnim">
        <pc:chgData name="Zhousmoking@outlook.com" userId="e4eadeee3bece5a8" providerId="LiveId" clId="{43279115-5BAA-443E-AC3B-AD4A226219E8}" dt="2022-11-05T13:21:10.769" v="90"/>
        <pc:sldMkLst>
          <pc:docMk/>
          <pc:sldMk cId="0" sldId="424"/>
        </pc:sldMkLst>
        <pc:spChg chg="mod">
          <ac:chgData name="Zhousmoking@outlook.com" userId="e4eadeee3bece5a8" providerId="LiveId" clId="{43279115-5BAA-443E-AC3B-AD4A226219E8}" dt="2022-11-05T13:16:51.004" v="71" actId="20577"/>
          <ac:spMkLst>
            <pc:docMk/>
            <pc:sldMk cId="0" sldId="424"/>
            <ac:spMk id="27" creationId="{00000000-0000-0000-0000-000000000000}"/>
          </ac:spMkLst>
        </pc:spChg>
      </pc:sldChg>
      <pc:sldChg chg="modTransition modAnim">
        <pc:chgData name="Zhousmoking@outlook.com" userId="e4eadeee3bece5a8" providerId="LiveId" clId="{43279115-5BAA-443E-AC3B-AD4A226219E8}" dt="2022-11-05T13:26:59.515" v="116"/>
        <pc:sldMkLst>
          <pc:docMk/>
          <pc:sldMk cId="0" sldId="425"/>
        </pc:sldMkLst>
      </pc:sldChg>
      <pc:sldChg chg="modSp mod modTransition modAnim">
        <pc:chgData name="Zhousmoking@outlook.com" userId="e4eadeee3bece5a8" providerId="LiveId" clId="{43279115-5BAA-443E-AC3B-AD4A226219E8}" dt="2022-11-05T13:30:37.596" v="149"/>
        <pc:sldMkLst>
          <pc:docMk/>
          <pc:sldMk cId="0" sldId="426"/>
        </pc:sldMkLst>
        <pc:spChg chg="mod">
          <ac:chgData name="Zhousmoking@outlook.com" userId="e4eadeee3bece5a8" providerId="LiveId" clId="{43279115-5BAA-443E-AC3B-AD4A226219E8}" dt="2022-11-05T13:30:13.514" v="140" actId="1076"/>
          <ac:spMkLst>
            <pc:docMk/>
            <pc:sldMk cId="0" sldId="426"/>
            <ac:spMk id="13" creationId="{48452EB9-46FF-BD31-2A8D-E9B8E4612A27}"/>
          </ac:spMkLst>
        </pc:spChg>
      </pc:sldChg>
      <pc:sldChg chg="modTransition">
        <pc:chgData name="Zhousmoking@outlook.com" userId="e4eadeee3bece5a8" providerId="LiveId" clId="{43279115-5BAA-443E-AC3B-AD4A226219E8}" dt="2022-11-05T13:24:31.480" v="106"/>
        <pc:sldMkLst>
          <pc:docMk/>
          <pc:sldMk cId="0" sldId="428"/>
        </pc:sldMkLst>
      </pc:sldChg>
      <pc:sldChg chg="modTransition">
        <pc:chgData name="Zhousmoking@outlook.com" userId="e4eadeee3bece5a8" providerId="LiveId" clId="{43279115-5BAA-443E-AC3B-AD4A226219E8}" dt="2022-11-05T13:31:39.520" v="157"/>
        <pc:sldMkLst>
          <pc:docMk/>
          <pc:sldMk cId="0" sldId="429"/>
        </pc:sldMkLst>
      </pc:sldChg>
      <pc:sldChg chg="modTransition modAnim">
        <pc:chgData name="Zhousmoking@outlook.com" userId="e4eadeee3bece5a8" providerId="LiveId" clId="{43279115-5BAA-443E-AC3B-AD4A226219E8}" dt="2022-11-05T13:31:27.388" v="155"/>
        <pc:sldMkLst>
          <pc:docMk/>
          <pc:sldMk cId="2573800004" sldId="430"/>
        </pc:sldMkLst>
      </pc:sldChg>
      <pc:sldChg chg="modTransition modAnim">
        <pc:chgData name="Zhousmoking@outlook.com" userId="e4eadeee3bece5a8" providerId="LiveId" clId="{43279115-5BAA-443E-AC3B-AD4A226219E8}" dt="2022-11-05T13:28:48.046" v="125"/>
        <pc:sldMkLst>
          <pc:docMk/>
          <pc:sldMk cId="3779961423" sldId="4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查看源图像">
            <a:extLst>
              <a:ext uri="{FF2B5EF4-FFF2-40B4-BE49-F238E27FC236}">
                <a16:creationId xmlns:a16="http://schemas.microsoft.com/office/drawing/2014/main" id="{6065C1C2-57DA-D4AD-90CE-4715648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"/>
            <a:ext cx="12192000" cy="69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/>
          <p:cNvSpPr txBox="1"/>
          <p:nvPr/>
        </p:nvSpPr>
        <p:spPr>
          <a:xfrm>
            <a:off x="2995930" y="3540760"/>
            <a:ext cx="7257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 dirty="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charset="0"/>
                <a:cs typeface="Impact" panose="020B0806030902050204" charset="0"/>
              </a:rPr>
              <a:t>Similarities and Differences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995930" y="1871497"/>
            <a:ext cx="42594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0">
                  <a:solidFill>
                    <a:schemeClr val="bg1"/>
                  </a:solidFill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Socrates</a:t>
            </a:r>
          </a:p>
          <a:p>
            <a:r>
              <a:rPr lang="en-US" altLang="zh-CN" sz="5400" dirty="0">
                <a:ln w="0">
                  <a:solidFill>
                    <a:schemeClr val="bg1"/>
                  </a:solidFill>
                </a:ln>
                <a:solidFill>
                  <a:srgbClr val="AA3A3A"/>
                </a:solidFill>
                <a:latin typeface="Impact" panose="020B0806030902050204" charset="0"/>
                <a:cs typeface="Impact" panose="020B0806030902050204" charset="0"/>
              </a:rPr>
              <a:t>and Confucius</a:t>
            </a:r>
          </a:p>
          <a:p>
            <a:endParaRPr lang="en-US" altLang="zh-CN" sz="5400" dirty="0">
              <a:ln w="0">
                <a:solidFill>
                  <a:schemeClr val="bg1"/>
                </a:solidFill>
              </a:ln>
              <a:solidFill>
                <a:srgbClr val="AA3A3A"/>
              </a:solidFill>
              <a:effectLst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542958" y="4662170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By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Impact" panose="020B0806030902050204" charset="0"/>
              </a:rPr>
              <a:t>Group 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琥珀" panose="02010800040101010101" charset="-122"/>
              <a:ea typeface="华文琥珀" panose="02010800040101010101" charset="-122"/>
              <a:cs typeface="Impact" panose="020B080603090205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569" y="215652"/>
            <a:ext cx="11525103" cy="6313863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E4B7"/>
              </a:solidFill>
            </a:endParaRPr>
          </a:p>
        </p:txBody>
      </p:sp>
      <p:sp>
        <p:nvSpPr>
          <p:cNvPr id="105" name="梯形 104"/>
          <p:cNvSpPr/>
          <p:nvPr/>
        </p:nvSpPr>
        <p:spPr>
          <a:xfrm rot="16020000">
            <a:off x="1976339" y="-442951"/>
            <a:ext cx="973676" cy="2800065"/>
          </a:xfrm>
          <a:prstGeom prst="trapezoid">
            <a:avLst>
              <a:gd name="adj" fmla="val 12717"/>
            </a:avLst>
          </a:prstGeom>
          <a:solidFill>
            <a:srgbClr val="AA3A3A"/>
          </a:solidFill>
          <a:ln>
            <a:noFill/>
          </a:ln>
          <a:effectLst>
            <a:outerShdw blurRad="50800" dir="5400000" algn="ctr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文本框 207"/>
          <p:cNvSpPr txBox="1"/>
          <p:nvPr/>
        </p:nvSpPr>
        <p:spPr>
          <a:xfrm>
            <a:off x="1951484" y="633915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>
                  <a:noFill/>
                </a:ln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Plato</a:t>
            </a:r>
            <a:endParaRPr lang="en-US" altLang="zh-CN" sz="3600" b="1" dirty="0">
              <a:ln>
                <a:noFill/>
              </a:ln>
              <a:solidFill>
                <a:schemeClr val="bg1"/>
              </a:solidFill>
              <a:latin typeface="Impact" panose="020B0806030902050204" charset="0"/>
              <a:ea typeface="楷体" panose="02010609060101010101" charset="-122"/>
              <a:cs typeface="Impact" panose="020B0806030902050204" charset="0"/>
              <a:sym typeface="+mn-ea"/>
            </a:endParaRPr>
          </a:p>
        </p:txBody>
      </p:sp>
      <p:pic>
        <p:nvPicPr>
          <p:cNvPr id="10242" name="Picture 2" descr="查看源图像">
            <a:extLst>
              <a:ext uri="{FF2B5EF4-FFF2-40B4-BE49-F238E27FC236}">
                <a16:creationId xmlns:a16="http://schemas.microsoft.com/office/drawing/2014/main" id="{C9735055-A048-C31A-A04F-E2FA362E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" y="1425567"/>
            <a:ext cx="4127701" cy="45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梯形 4">
            <a:extLst>
              <a:ext uri="{FF2B5EF4-FFF2-40B4-BE49-F238E27FC236}">
                <a16:creationId xmlns:a16="http://schemas.microsoft.com/office/drawing/2014/main" id="{A02A0D79-51C8-9A82-42EA-AB2C89C013A7}"/>
              </a:ext>
            </a:extLst>
          </p:cNvPr>
          <p:cNvSpPr/>
          <p:nvPr/>
        </p:nvSpPr>
        <p:spPr>
          <a:xfrm rot="16020000">
            <a:off x="8355068" y="-423053"/>
            <a:ext cx="984796" cy="2738313"/>
          </a:xfrm>
          <a:prstGeom prst="trapezoid">
            <a:avLst>
              <a:gd name="adj" fmla="val 15182"/>
            </a:avLst>
          </a:prstGeom>
          <a:solidFill>
            <a:srgbClr val="242B2B"/>
          </a:solidFill>
          <a:ln>
            <a:noFill/>
          </a:ln>
          <a:effectLst>
            <a:outerShdw blurRad="50800" dir="5400000" algn="ctr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8CD1BB-4333-B1C8-904E-DE97CC86643D}"/>
              </a:ext>
            </a:extLst>
          </p:cNvPr>
          <p:cNvSpPr txBox="1"/>
          <p:nvPr/>
        </p:nvSpPr>
        <p:spPr>
          <a:xfrm>
            <a:off x="8064158" y="622937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Impact" panose="020B0806030902050204" charset="0"/>
                <a:ea typeface="楷体" panose="02010609060101010101" charset="-122"/>
                <a:cs typeface="Impact" panose="020B0806030902050204" charset="0"/>
                <a:sym typeface="+mn-ea"/>
              </a:rPr>
              <a:t>Aristotal</a:t>
            </a:r>
            <a:endParaRPr lang="en-US" altLang="zh-CN" sz="3600" b="1" dirty="0">
              <a:ln>
                <a:noFill/>
              </a:ln>
              <a:solidFill>
                <a:schemeClr val="bg1"/>
              </a:solidFill>
              <a:latin typeface="Impact" panose="020B0806030902050204" charset="0"/>
              <a:ea typeface="楷体" panose="02010609060101010101" charset="-122"/>
              <a:cs typeface="Impact" panose="020B0806030902050204" charset="0"/>
              <a:sym typeface="+mn-ea"/>
            </a:endParaRPr>
          </a:p>
        </p:txBody>
      </p:sp>
      <p:pic>
        <p:nvPicPr>
          <p:cNvPr id="10244" name="Picture 4" descr="查看源图像">
            <a:extLst>
              <a:ext uri="{FF2B5EF4-FFF2-40B4-BE49-F238E27FC236}">
                <a16:creationId xmlns:a16="http://schemas.microsoft.com/office/drawing/2014/main" id="{D6D504C8-D781-D523-1F42-81A843B0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66" y="1425567"/>
            <a:ext cx="45148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961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732" y="287972"/>
            <a:ext cx="11523345" cy="6282055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E4B7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479675" y="847520"/>
            <a:ext cx="1388110" cy="788035"/>
          </a:xfrm>
          <a:prstGeom prst="chevron">
            <a:avLst/>
          </a:prstGeom>
          <a:solidFill>
            <a:srgbClr val="AA3A3A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燕尾形 4"/>
          <p:cNvSpPr/>
          <p:nvPr/>
        </p:nvSpPr>
        <p:spPr>
          <a:xfrm>
            <a:off x="2479675" y="1863523"/>
            <a:ext cx="1388110" cy="788035"/>
          </a:xfrm>
          <a:prstGeom prst="chevron">
            <a:avLst/>
          </a:prstGeom>
          <a:solidFill>
            <a:srgbClr val="A4B787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燕尾形 5"/>
          <p:cNvSpPr/>
          <p:nvPr/>
        </p:nvSpPr>
        <p:spPr>
          <a:xfrm>
            <a:off x="2474537" y="2888251"/>
            <a:ext cx="1388110" cy="788035"/>
          </a:xfrm>
          <a:prstGeom prst="chevron">
            <a:avLst/>
          </a:prstGeom>
          <a:solidFill>
            <a:srgbClr val="AA3A3A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2474537" y="5050947"/>
            <a:ext cx="1388110" cy="788035"/>
          </a:xfrm>
          <a:prstGeom prst="chevron">
            <a:avLst/>
          </a:prstGeom>
          <a:solidFill>
            <a:srgbClr val="AA3A3A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燕尾形 11"/>
          <p:cNvSpPr/>
          <p:nvPr/>
        </p:nvSpPr>
        <p:spPr>
          <a:xfrm>
            <a:off x="2474537" y="3953457"/>
            <a:ext cx="1388110" cy="788035"/>
          </a:xfrm>
          <a:prstGeom prst="chevron">
            <a:avLst/>
          </a:prstGeom>
          <a:solidFill>
            <a:srgbClr val="A4B787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14807" y="823513"/>
            <a:ext cx="248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Monotype Corsiva" panose="03010101010201010101" pitchFamily="66" charset="0"/>
                <a:cs typeface="Impact" panose="020B0806030902050204" charset="0"/>
              </a:rPr>
              <a:t>Learning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E20CE0-791F-C2DE-FE1F-5C60D8EF26BC}"/>
              </a:ext>
            </a:extLst>
          </p:cNvPr>
          <p:cNvSpPr txBox="1"/>
          <p:nvPr/>
        </p:nvSpPr>
        <p:spPr>
          <a:xfrm>
            <a:off x="4075442" y="1920262"/>
            <a:ext cx="359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latin typeface="Monotype Corsiva" panose="03010101010201010101" pitchFamily="66" charset="0"/>
                <a:cs typeface="Impact" panose="020B0806030902050204" charset="0"/>
              </a:rPr>
              <a:t>Imitation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37310B-B074-DCD6-84B5-B057E1CC4B31}"/>
              </a:ext>
            </a:extLst>
          </p:cNvPr>
          <p:cNvSpPr txBox="1"/>
          <p:nvPr/>
        </p:nvSpPr>
        <p:spPr>
          <a:xfrm>
            <a:off x="295326" y="1963965"/>
            <a:ext cx="248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000" dirty="0">
                <a:solidFill>
                  <a:srgbClr val="C00000"/>
                </a:solidFill>
                <a:latin typeface="Monotype Corsiva" panose="03010101010201010101" pitchFamily="66" charset="0"/>
                <a:cs typeface="Impact" panose="020B0806030902050204" charset="0"/>
              </a:rPr>
              <a:t>Exploration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452EB9-46FF-BD31-2A8D-E9B8E4612A27}"/>
              </a:ext>
            </a:extLst>
          </p:cNvPr>
          <p:cNvSpPr txBox="1"/>
          <p:nvPr/>
        </p:nvSpPr>
        <p:spPr>
          <a:xfrm>
            <a:off x="261251" y="2904543"/>
            <a:ext cx="248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Monotype Corsiva" panose="03010101010201010101" pitchFamily="66" charset="0"/>
                <a:cs typeface="Impact" panose="020B0806030902050204" charset="0"/>
              </a:rPr>
              <a:t>Criticism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05B241-F7DE-58BB-DE07-55E1F505976B}"/>
              </a:ext>
            </a:extLst>
          </p:cNvPr>
          <p:cNvSpPr txBox="1"/>
          <p:nvPr/>
        </p:nvSpPr>
        <p:spPr>
          <a:xfrm>
            <a:off x="261251" y="4055088"/>
            <a:ext cx="248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000" dirty="0">
                <a:solidFill>
                  <a:srgbClr val="C00000"/>
                </a:solidFill>
                <a:latin typeface="Monotype Corsiva" panose="03010101010201010101" pitchFamily="66" charset="0"/>
                <a:cs typeface="Impact" panose="020B0806030902050204" charset="0"/>
              </a:rPr>
              <a:t>Imagination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F82A4-D038-67ED-09E9-C0DA01ABA230}"/>
              </a:ext>
            </a:extLst>
          </p:cNvPr>
          <p:cNvSpPr txBox="1"/>
          <p:nvPr/>
        </p:nvSpPr>
        <p:spPr>
          <a:xfrm>
            <a:off x="318732" y="5029465"/>
            <a:ext cx="248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Monotype Corsiva" panose="03010101010201010101" pitchFamily="66" charset="0"/>
                <a:cs typeface="Impact" panose="020B0806030902050204" charset="0"/>
              </a:rPr>
              <a:t>Creation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4AB6BA-6BCF-F4E3-2659-44DBA659ECB3}"/>
              </a:ext>
            </a:extLst>
          </p:cNvPr>
          <p:cNvSpPr txBox="1"/>
          <p:nvPr/>
        </p:nvSpPr>
        <p:spPr>
          <a:xfrm>
            <a:off x="4056221" y="823513"/>
            <a:ext cx="359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latin typeface="Monotype Corsiva" panose="03010101010201010101" pitchFamily="66" charset="0"/>
                <a:cs typeface="Impact" panose="020B0806030902050204" charset="0"/>
              </a:rPr>
              <a:t>Memorization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92F8CB-4FAB-7B47-CE67-4100A63DD13B}"/>
              </a:ext>
            </a:extLst>
          </p:cNvPr>
          <p:cNvSpPr txBox="1"/>
          <p:nvPr/>
        </p:nvSpPr>
        <p:spPr>
          <a:xfrm>
            <a:off x="4075442" y="3993532"/>
            <a:ext cx="359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 err="1">
                <a:latin typeface="Monotype Corsiva" panose="03010101010201010101" pitchFamily="66" charset="0"/>
                <a:cs typeface="Impact" panose="020B0806030902050204" charset="0"/>
              </a:rPr>
              <a:t>Nonsence</a:t>
            </a:r>
            <a:endParaRPr lang="en-US" altLang="zh-CN" sz="4800" dirty="0">
              <a:latin typeface="Monotype Corsiva" panose="03010101010201010101" pitchFamily="66" charset="0"/>
              <a:cs typeface="Impact" panose="020B080603090205020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73FD4B-9664-E23B-11EA-8D013958823A}"/>
              </a:ext>
            </a:extLst>
          </p:cNvPr>
          <p:cNvSpPr txBox="1"/>
          <p:nvPr/>
        </p:nvSpPr>
        <p:spPr>
          <a:xfrm>
            <a:off x="4133316" y="5050947"/>
            <a:ext cx="359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latin typeface="Monotype Corsiva" panose="03010101010201010101" pitchFamily="66" charset="0"/>
                <a:cs typeface="Impact" panose="020B0806030902050204" charset="0"/>
              </a:rPr>
              <a:t>Mischief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7BF003-5F99-929D-F70B-27B03727F15A}"/>
              </a:ext>
            </a:extLst>
          </p:cNvPr>
          <p:cNvSpPr txBox="1"/>
          <p:nvPr/>
        </p:nvSpPr>
        <p:spPr>
          <a:xfrm>
            <a:off x="4075442" y="2864468"/>
            <a:ext cx="359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4800" dirty="0">
                <a:latin typeface="Monotype Corsiva" panose="03010101010201010101" pitchFamily="66" charset="0"/>
                <a:cs typeface="Impact" panose="020B0806030902050204" charset="0"/>
              </a:rPr>
              <a:t>Disharmony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30" grpId="0"/>
      <p:bldP spid="8" grpId="0"/>
      <p:bldP spid="11" grpId="0"/>
      <p:bldP spid="1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327" y="287971"/>
            <a:ext cx="11523345" cy="6282055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pic>
        <p:nvPicPr>
          <p:cNvPr id="8194" name="Picture 2" descr="查看源图像">
            <a:extLst>
              <a:ext uri="{FF2B5EF4-FFF2-40B4-BE49-F238E27FC236}">
                <a16:creationId xmlns:a16="http://schemas.microsoft.com/office/drawing/2014/main" id="{7A04F799-8540-18B6-A789-C51156A4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83" y="1722881"/>
            <a:ext cx="47148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查看源图像">
            <a:extLst>
              <a:ext uri="{FF2B5EF4-FFF2-40B4-BE49-F238E27FC236}">
                <a16:creationId xmlns:a16="http://schemas.microsoft.com/office/drawing/2014/main" id="{C2F632BF-620D-A4E9-FFA0-D0ED7A36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92" y="954851"/>
            <a:ext cx="3302301" cy="494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380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标注 1"/>
          <p:cNvSpPr/>
          <p:nvPr/>
        </p:nvSpPr>
        <p:spPr>
          <a:xfrm>
            <a:off x="4182110" y="1859915"/>
            <a:ext cx="3827780" cy="3139440"/>
          </a:xfrm>
          <a:prstGeom prst="wedgeRectCallout">
            <a:avLst>
              <a:gd name="adj1" fmla="val -77057"/>
              <a:gd name="adj2" fmla="val 12479"/>
            </a:avLst>
          </a:prstGeom>
          <a:solidFill>
            <a:srgbClr val="F4F4F4"/>
          </a:soli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A4B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57240" y="5393690"/>
            <a:ext cx="5604510" cy="1464310"/>
            <a:chOff x="3776" y="7180"/>
            <a:chExt cx="13860" cy="362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rcRect l="72962" t="66719" r="9921"/>
            <a:stretch>
              <a:fillRect/>
            </a:stretch>
          </p:blipFill>
          <p:spPr>
            <a:xfrm>
              <a:off x="15020" y="7180"/>
              <a:ext cx="2616" cy="362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44" h="34644">
                  <a:moveTo>
                    <a:pt x="295" y="34349"/>
                  </a:moveTo>
                  <a:lnTo>
                    <a:pt x="595" y="32249"/>
                  </a:lnTo>
                  <a:lnTo>
                    <a:pt x="2095" y="30299"/>
                  </a:lnTo>
                  <a:lnTo>
                    <a:pt x="4045" y="28949"/>
                  </a:lnTo>
                  <a:lnTo>
                    <a:pt x="5245" y="28349"/>
                  </a:lnTo>
                  <a:lnTo>
                    <a:pt x="5545" y="27149"/>
                  </a:lnTo>
                  <a:lnTo>
                    <a:pt x="5245" y="25799"/>
                  </a:lnTo>
                  <a:lnTo>
                    <a:pt x="4195" y="22350"/>
                  </a:lnTo>
                  <a:lnTo>
                    <a:pt x="3295" y="18300"/>
                  </a:lnTo>
                  <a:lnTo>
                    <a:pt x="3145" y="13500"/>
                  </a:lnTo>
                  <a:lnTo>
                    <a:pt x="3595" y="12150"/>
                  </a:lnTo>
                  <a:lnTo>
                    <a:pt x="5245" y="10800"/>
                  </a:lnTo>
                  <a:lnTo>
                    <a:pt x="5845" y="9000"/>
                  </a:lnTo>
                  <a:lnTo>
                    <a:pt x="6595" y="4650"/>
                  </a:lnTo>
                  <a:lnTo>
                    <a:pt x="7345" y="3450"/>
                  </a:lnTo>
                  <a:lnTo>
                    <a:pt x="8845" y="3450"/>
                  </a:lnTo>
                  <a:lnTo>
                    <a:pt x="9895" y="2100"/>
                  </a:lnTo>
                  <a:lnTo>
                    <a:pt x="10645" y="1200"/>
                  </a:lnTo>
                  <a:lnTo>
                    <a:pt x="11695" y="1050"/>
                  </a:lnTo>
                  <a:lnTo>
                    <a:pt x="12745" y="1350"/>
                  </a:lnTo>
                  <a:lnTo>
                    <a:pt x="13795" y="1350"/>
                  </a:lnTo>
                  <a:lnTo>
                    <a:pt x="14545" y="1050"/>
                  </a:lnTo>
                  <a:lnTo>
                    <a:pt x="15445" y="300"/>
                  </a:lnTo>
                  <a:lnTo>
                    <a:pt x="16795" y="300"/>
                  </a:lnTo>
                  <a:lnTo>
                    <a:pt x="18295" y="0"/>
                  </a:lnTo>
                  <a:lnTo>
                    <a:pt x="17995" y="300"/>
                  </a:lnTo>
                  <a:lnTo>
                    <a:pt x="19195" y="1200"/>
                  </a:lnTo>
                  <a:lnTo>
                    <a:pt x="19645" y="2400"/>
                  </a:lnTo>
                  <a:lnTo>
                    <a:pt x="18895" y="2850"/>
                  </a:lnTo>
                  <a:lnTo>
                    <a:pt x="19195" y="3750"/>
                  </a:lnTo>
                  <a:lnTo>
                    <a:pt x="20095" y="3000"/>
                  </a:lnTo>
                  <a:lnTo>
                    <a:pt x="21295" y="3900"/>
                  </a:lnTo>
                  <a:lnTo>
                    <a:pt x="21895" y="5100"/>
                  </a:lnTo>
                  <a:lnTo>
                    <a:pt x="22795" y="6150"/>
                  </a:lnTo>
                  <a:lnTo>
                    <a:pt x="24295" y="7050"/>
                  </a:lnTo>
                  <a:lnTo>
                    <a:pt x="24894" y="7800"/>
                  </a:lnTo>
                  <a:lnTo>
                    <a:pt x="25044" y="8550"/>
                  </a:lnTo>
                  <a:lnTo>
                    <a:pt x="24894" y="10650"/>
                  </a:lnTo>
                  <a:lnTo>
                    <a:pt x="24595" y="13800"/>
                  </a:lnTo>
                  <a:lnTo>
                    <a:pt x="24744" y="15450"/>
                  </a:lnTo>
                  <a:lnTo>
                    <a:pt x="22945" y="18900"/>
                  </a:lnTo>
                  <a:lnTo>
                    <a:pt x="20095" y="24899"/>
                  </a:lnTo>
                  <a:lnTo>
                    <a:pt x="19195" y="25799"/>
                  </a:lnTo>
                  <a:lnTo>
                    <a:pt x="18595" y="28499"/>
                  </a:lnTo>
                  <a:lnTo>
                    <a:pt x="18295" y="29399"/>
                  </a:lnTo>
                  <a:lnTo>
                    <a:pt x="18895" y="31499"/>
                  </a:lnTo>
                  <a:lnTo>
                    <a:pt x="19644" y="34644"/>
                  </a:lnTo>
                  <a:lnTo>
                    <a:pt x="0" y="34644"/>
                  </a:lnTo>
                  <a:lnTo>
                    <a:pt x="295" y="34349"/>
                  </a:lnTo>
                  <a:close/>
                </a:path>
              </a:pathLst>
            </a:custGeom>
          </p:spPr>
        </p:pic>
        <p:sp>
          <p:nvSpPr>
            <p:cNvPr id="17" name="任意多边形 16"/>
            <p:cNvSpPr/>
            <p:nvPr/>
          </p:nvSpPr>
          <p:spPr>
            <a:xfrm>
              <a:off x="3776" y="7309"/>
              <a:ext cx="13118" cy="749"/>
            </a:xfrm>
            <a:custGeom>
              <a:avLst/>
              <a:gdLst>
                <a:gd name="connsiteX0" fmla="*/ 3739 w 12413"/>
                <a:gd name="connsiteY0" fmla="*/ 38 h 771"/>
                <a:gd name="connsiteX1" fmla="*/ 3911 w 12413"/>
                <a:gd name="connsiteY1" fmla="*/ 0 h 771"/>
                <a:gd name="connsiteX2" fmla="*/ 12302 w 12413"/>
                <a:gd name="connsiteY2" fmla="*/ 0 h 771"/>
                <a:gd name="connsiteX3" fmla="*/ 12413 w 12413"/>
                <a:gd name="connsiteY3" fmla="*/ 111 h 771"/>
                <a:gd name="connsiteX4" fmla="*/ 12302 w 12413"/>
                <a:gd name="connsiteY4" fmla="*/ 222 h 771"/>
                <a:gd name="connsiteX5" fmla="*/ 4013 w 12413"/>
                <a:gd name="connsiteY5" fmla="*/ 222 h 771"/>
                <a:gd name="connsiteX6" fmla="*/ 4001 w 12413"/>
                <a:gd name="connsiteY6" fmla="*/ 224 h 771"/>
                <a:gd name="connsiteX7" fmla="*/ 121 w 12413"/>
                <a:gd name="connsiteY7" fmla="*/ 770 h 771"/>
                <a:gd name="connsiteX8" fmla="*/ 108 w 12413"/>
                <a:gd name="connsiteY8" fmla="*/ 771 h 771"/>
                <a:gd name="connsiteX9" fmla="*/ 0 w 12413"/>
                <a:gd name="connsiteY9" fmla="*/ 665 h 771"/>
                <a:gd name="connsiteX10" fmla="*/ 92 w 12413"/>
                <a:gd name="connsiteY10" fmla="*/ 559 h 771"/>
                <a:gd name="connsiteX11" fmla="*/ 3739 w 12413"/>
                <a:gd name="connsiteY11" fmla="*/ 38 h 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3" h="771">
                  <a:moveTo>
                    <a:pt x="3739" y="38"/>
                  </a:moveTo>
                  <a:cubicBezTo>
                    <a:pt x="3757" y="18"/>
                    <a:pt x="3886" y="-1"/>
                    <a:pt x="3911" y="0"/>
                  </a:cubicBezTo>
                  <a:lnTo>
                    <a:pt x="12302" y="0"/>
                  </a:lnTo>
                  <a:cubicBezTo>
                    <a:pt x="12364" y="-2"/>
                    <a:pt x="12414" y="55"/>
                    <a:pt x="12413" y="111"/>
                  </a:cubicBezTo>
                  <a:cubicBezTo>
                    <a:pt x="12415" y="173"/>
                    <a:pt x="12358" y="224"/>
                    <a:pt x="12302" y="222"/>
                  </a:cubicBezTo>
                  <a:lnTo>
                    <a:pt x="4013" y="222"/>
                  </a:lnTo>
                  <a:cubicBezTo>
                    <a:pt x="4013" y="222"/>
                    <a:pt x="4001" y="225"/>
                    <a:pt x="4001" y="224"/>
                  </a:cubicBezTo>
                  <a:lnTo>
                    <a:pt x="121" y="770"/>
                  </a:lnTo>
                  <a:cubicBezTo>
                    <a:pt x="116" y="770"/>
                    <a:pt x="108" y="771"/>
                    <a:pt x="108" y="771"/>
                  </a:cubicBezTo>
                  <a:cubicBezTo>
                    <a:pt x="49" y="773"/>
                    <a:pt x="-1" y="720"/>
                    <a:pt x="0" y="665"/>
                  </a:cubicBezTo>
                  <a:cubicBezTo>
                    <a:pt x="-2" y="612"/>
                    <a:pt x="43" y="564"/>
                    <a:pt x="92" y="559"/>
                  </a:cubicBezTo>
                  <a:lnTo>
                    <a:pt x="3739" y="38"/>
                  </a:lnTo>
                  <a:close/>
                </a:path>
              </a:pathLst>
            </a:custGeom>
            <a:solidFill>
              <a:srgbClr val="A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635"/>
            <a:ext cx="2995930" cy="4558665"/>
            <a:chOff x="0" y="0"/>
            <a:chExt cx="4974" cy="7568"/>
          </a:xfrm>
        </p:grpSpPr>
        <p:sp>
          <p:nvSpPr>
            <p:cNvPr id="26" name="直角三角形 25"/>
            <p:cNvSpPr/>
            <p:nvPr/>
          </p:nvSpPr>
          <p:spPr>
            <a:xfrm rot="720000" flipV="1">
              <a:off x="4409" y="6139"/>
              <a:ext cx="363" cy="1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rcRect t="4634" r="74055" b="39890"/>
            <a:stretch>
              <a:fillRect/>
            </a:stretch>
          </p:blipFill>
          <p:spPr>
            <a:xfrm>
              <a:off x="0" y="0"/>
              <a:ext cx="4974" cy="756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8" h="53271">
                  <a:moveTo>
                    <a:pt x="34672" y="43895"/>
                  </a:moveTo>
                  <a:lnTo>
                    <a:pt x="34800" y="44150"/>
                  </a:lnTo>
                  <a:lnTo>
                    <a:pt x="34927" y="44404"/>
                  </a:lnTo>
                  <a:lnTo>
                    <a:pt x="35018" y="44769"/>
                  </a:lnTo>
                  <a:lnTo>
                    <a:pt x="34443" y="44896"/>
                  </a:lnTo>
                  <a:lnTo>
                    <a:pt x="33425" y="44896"/>
                  </a:lnTo>
                  <a:lnTo>
                    <a:pt x="32550" y="45396"/>
                  </a:lnTo>
                  <a:lnTo>
                    <a:pt x="32800" y="46271"/>
                  </a:lnTo>
                  <a:lnTo>
                    <a:pt x="32646" y="46579"/>
                  </a:lnTo>
                  <a:lnTo>
                    <a:pt x="31671" y="47095"/>
                  </a:lnTo>
                  <a:lnTo>
                    <a:pt x="30175" y="47646"/>
                  </a:lnTo>
                  <a:lnTo>
                    <a:pt x="29050" y="48896"/>
                  </a:lnTo>
                  <a:lnTo>
                    <a:pt x="27800" y="51396"/>
                  </a:lnTo>
                  <a:lnTo>
                    <a:pt x="27800" y="51521"/>
                  </a:lnTo>
                  <a:lnTo>
                    <a:pt x="26675" y="53271"/>
                  </a:lnTo>
                  <a:lnTo>
                    <a:pt x="26175" y="53271"/>
                  </a:lnTo>
                  <a:lnTo>
                    <a:pt x="24050" y="53021"/>
                  </a:lnTo>
                  <a:lnTo>
                    <a:pt x="20675" y="51146"/>
                  </a:lnTo>
                  <a:lnTo>
                    <a:pt x="17175" y="50646"/>
                  </a:lnTo>
                  <a:lnTo>
                    <a:pt x="13925" y="50771"/>
                  </a:lnTo>
                  <a:lnTo>
                    <a:pt x="12050" y="50271"/>
                  </a:lnTo>
                  <a:lnTo>
                    <a:pt x="10800" y="48521"/>
                  </a:lnTo>
                  <a:lnTo>
                    <a:pt x="10426" y="46271"/>
                  </a:lnTo>
                  <a:lnTo>
                    <a:pt x="9676" y="42896"/>
                  </a:lnTo>
                  <a:lnTo>
                    <a:pt x="7926" y="39146"/>
                  </a:lnTo>
                  <a:lnTo>
                    <a:pt x="6301" y="36396"/>
                  </a:lnTo>
                  <a:lnTo>
                    <a:pt x="5676" y="33021"/>
                  </a:lnTo>
                  <a:lnTo>
                    <a:pt x="4426" y="31771"/>
                  </a:lnTo>
                  <a:lnTo>
                    <a:pt x="3426" y="32396"/>
                  </a:lnTo>
                  <a:lnTo>
                    <a:pt x="1176" y="29521"/>
                  </a:lnTo>
                  <a:lnTo>
                    <a:pt x="426" y="28771"/>
                  </a:lnTo>
                  <a:lnTo>
                    <a:pt x="51" y="28646"/>
                  </a:lnTo>
                  <a:lnTo>
                    <a:pt x="0" y="28595"/>
                  </a:lnTo>
                  <a:lnTo>
                    <a:pt x="0" y="0"/>
                  </a:lnTo>
                  <a:lnTo>
                    <a:pt x="1176" y="1646"/>
                  </a:lnTo>
                  <a:lnTo>
                    <a:pt x="1926" y="3396"/>
                  </a:lnTo>
                  <a:lnTo>
                    <a:pt x="3176" y="5396"/>
                  </a:lnTo>
                  <a:lnTo>
                    <a:pt x="4551" y="7771"/>
                  </a:lnTo>
                  <a:lnTo>
                    <a:pt x="6801" y="10896"/>
                  </a:lnTo>
                  <a:lnTo>
                    <a:pt x="7176" y="11896"/>
                  </a:lnTo>
                  <a:lnTo>
                    <a:pt x="8801" y="12896"/>
                  </a:lnTo>
                  <a:lnTo>
                    <a:pt x="8551" y="12771"/>
                  </a:lnTo>
                  <a:lnTo>
                    <a:pt x="9801" y="14896"/>
                  </a:lnTo>
                  <a:lnTo>
                    <a:pt x="12550" y="19646"/>
                  </a:lnTo>
                  <a:lnTo>
                    <a:pt x="14925" y="23646"/>
                  </a:lnTo>
                  <a:lnTo>
                    <a:pt x="15050" y="24146"/>
                  </a:lnTo>
                  <a:lnTo>
                    <a:pt x="14300" y="24896"/>
                  </a:lnTo>
                  <a:lnTo>
                    <a:pt x="15175" y="25646"/>
                  </a:lnTo>
                  <a:lnTo>
                    <a:pt x="18925" y="26396"/>
                  </a:lnTo>
                  <a:lnTo>
                    <a:pt x="22800" y="28771"/>
                  </a:lnTo>
                  <a:lnTo>
                    <a:pt x="24550" y="30271"/>
                  </a:lnTo>
                  <a:lnTo>
                    <a:pt x="26300" y="31396"/>
                  </a:lnTo>
                  <a:lnTo>
                    <a:pt x="27675" y="32146"/>
                  </a:lnTo>
                  <a:lnTo>
                    <a:pt x="29175" y="34146"/>
                  </a:lnTo>
                  <a:lnTo>
                    <a:pt x="31800" y="36271"/>
                  </a:lnTo>
                  <a:lnTo>
                    <a:pt x="33675" y="38146"/>
                  </a:lnTo>
                  <a:lnTo>
                    <a:pt x="34175" y="39271"/>
                  </a:lnTo>
                  <a:lnTo>
                    <a:pt x="33550" y="40521"/>
                  </a:lnTo>
                  <a:lnTo>
                    <a:pt x="32300" y="41646"/>
                  </a:lnTo>
                  <a:lnTo>
                    <a:pt x="31925" y="43521"/>
                  </a:lnTo>
                  <a:lnTo>
                    <a:pt x="34050" y="43521"/>
                  </a:lnTo>
                  <a:lnTo>
                    <a:pt x="34672" y="43895"/>
                  </a:lnTo>
                  <a:close/>
                </a:path>
              </a:pathLst>
            </a:custGeom>
          </p:spPr>
        </p:pic>
      </p:grpSp>
      <p:sp>
        <p:nvSpPr>
          <p:cNvPr id="32" name="文本框 31"/>
          <p:cNvSpPr txBox="1"/>
          <p:nvPr/>
        </p:nvSpPr>
        <p:spPr>
          <a:xfrm>
            <a:off x="4293235" y="1998980"/>
            <a:ext cx="3604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charset="0"/>
                <a:cs typeface="Impact" panose="020B0806030902050204" charset="0"/>
              </a:rPr>
              <a:t>THANK YOU </a:t>
            </a:r>
          </a:p>
          <a:p>
            <a:pPr algn="ctr"/>
            <a:r>
              <a:rPr lang="en-US" altLang="zh-CN" sz="600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charset="0"/>
                <a:cs typeface="Impact" panose="020B0806030902050204" charset="0"/>
              </a:rPr>
              <a:t>FOR </a:t>
            </a:r>
          </a:p>
          <a:p>
            <a:pPr algn="ctr"/>
            <a:r>
              <a:rPr lang="en-US" altLang="zh-CN" sz="600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charset="0"/>
                <a:cs typeface="Impact" panose="020B0806030902050204" charset="0"/>
              </a:rPr>
              <a:t>LISTENING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032763" y="14324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A4B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87679" y="2248252"/>
            <a:ext cx="29521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0">
                  <a:solidFill>
                    <a:schemeClr val="bg1"/>
                  </a:solidFill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THE</a:t>
            </a:r>
          </a:p>
          <a:p>
            <a:r>
              <a:rPr lang="en-US" altLang="zh-CN" sz="5400" dirty="0">
                <a:ln w="0">
                  <a:solidFill>
                    <a:schemeClr val="bg1"/>
                  </a:solidFill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CONTENTS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14224" y="1934895"/>
            <a:ext cx="663680" cy="562482"/>
            <a:chOff x="8828" y="2213"/>
            <a:chExt cx="1406" cy="14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菱形 9"/>
            <p:cNvSpPr/>
            <p:nvPr/>
          </p:nvSpPr>
          <p:spPr>
            <a:xfrm>
              <a:off x="8828" y="2213"/>
              <a:ext cx="1406" cy="140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9061" y="2330"/>
              <a:ext cx="1173" cy="1173"/>
            </a:xfrm>
            <a:prstGeom prst="diamond">
              <a:avLst/>
            </a:prstGeom>
            <a:solidFill>
              <a:srgbClr val="A4B7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021953" y="1978273"/>
            <a:ext cx="1434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Impact" panose="020B0806030902050204" charset="0"/>
                <a:cs typeface="Impact" panose="020B0806030902050204" charset="0"/>
              </a:rPr>
              <a:t>Lifestyle</a:t>
            </a:r>
            <a:endParaRPr lang="en-US" altLang="zh-CN" sz="280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62298" y="3032897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Impact" panose="020B0806030902050204" charset="0"/>
                <a:cs typeface="Impact" panose="020B0806030902050204" charset="0"/>
              </a:rPr>
              <a:t>Family origin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62298" y="4064372"/>
            <a:ext cx="232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Impact" panose="020B0806030902050204" charset="0"/>
                <a:cs typeface="Impact" panose="020B0806030902050204" charset="0"/>
              </a:rPr>
              <a:t>Teaching style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571CD03D-B70C-4079-1A3E-F1D80C95209D}"/>
              </a:ext>
            </a:extLst>
          </p:cNvPr>
          <p:cNvSpPr/>
          <p:nvPr/>
        </p:nvSpPr>
        <p:spPr>
          <a:xfrm>
            <a:off x="5283843" y="1551940"/>
            <a:ext cx="306729" cy="3454111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3B66FA29-2CDF-74CF-3F95-B8914D45C023}"/>
              </a:ext>
            </a:extLst>
          </p:cNvPr>
          <p:cNvSpPr/>
          <p:nvPr/>
        </p:nvSpPr>
        <p:spPr>
          <a:xfrm>
            <a:off x="9285649" y="2077068"/>
            <a:ext cx="494207" cy="2095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04BF9-DC4C-E255-F161-F756651A3E3B}"/>
              </a:ext>
            </a:extLst>
          </p:cNvPr>
          <p:cNvSpPr txBox="1"/>
          <p:nvPr/>
        </p:nvSpPr>
        <p:spPr>
          <a:xfrm>
            <a:off x="9841652" y="286326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n>
                  <a:noFill/>
                </a:ln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Similarities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0D04EB-8EEE-8D16-B219-8A1116742C18}"/>
              </a:ext>
            </a:extLst>
          </p:cNvPr>
          <p:cNvSpPr txBox="1"/>
          <p:nvPr/>
        </p:nvSpPr>
        <p:spPr>
          <a:xfrm>
            <a:off x="9720153" y="405346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n>
                  <a:noFill/>
                </a:ln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Difference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6C0D2D-E338-BC75-1C01-D89D2670CA34}"/>
              </a:ext>
            </a:extLst>
          </p:cNvPr>
          <p:cNvGrpSpPr/>
          <p:nvPr/>
        </p:nvGrpSpPr>
        <p:grpSpPr>
          <a:xfrm>
            <a:off x="5914224" y="2997754"/>
            <a:ext cx="663680" cy="562482"/>
            <a:chOff x="8828" y="2213"/>
            <a:chExt cx="1406" cy="14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C616A377-207D-C951-CF25-0819DA5A3A65}"/>
                </a:ext>
              </a:extLst>
            </p:cNvPr>
            <p:cNvSpPr/>
            <p:nvPr/>
          </p:nvSpPr>
          <p:spPr>
            <a:xfrm>
              <a:off x="8828" y="2213"/>
              <a:ext cx="1406" cy="140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F90540CC-50FA-20B2-DBB0-1F1E31BB641F}"/>
                </a:ext>
              </a:extLst>
            </p:cNvPr>
            <p:cNvSpPr/>
            <p:nvPr/>
          </p:nvSpPr>
          <p:spPr>
            <a:xfrm>
              <a:off x="9061" y="2330"/>
              <a:ext cx="1173" cy="1173"/>
            </a:xfrm>
            <a:prstGeom prst="diamond">
              <a:avLst/>
            </a:prstGeom>
            <a:solidFill>
              <a:srgbClr val="A4B7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9FD9D74-EE00-2DAE-65E7-51E646E1A22A}"/>
              </a:ext>
            </a:extLst>
          </p:cNvPr>
          <p:cNvGrpSpPr/>
          <p:nvPr/>
        </p:nvGrpSpPr>
        <p:grpSpPr>
          <a:xfrm>
            <a:off x="5914224" y="4060613"/>
            <a:ext cx="663680" cy="562482"/>
            <a:chOff x="8828" y="2213"/>
            <a:chExt cx="1406" cy="14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B51353F9-11AE-AC78-437A-D75CF128CE70}"/>
                </a:ext>
              </a:extLst>
            </p:cNvPr>
            <p:cNvSpPr/>
            <p:nvPr/>
          </p:nvSpPr>
          <p:spPr>
            <a:xfrm>
              <a:off x="8828" y="2213"/>
              <a:ext cx="1406" cy="140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FC43E41D-6084-DA96-53C9-4BC62FADE416}"/>
                </a:ext>
              </a:extLst>
            </p:cNvPr>
            <p:cNvSpPr/>
            <p:nvPr/>
          </p:nvSpPr>
          <p:spPr>
            <a:xfrm>
              <a:off x="9061" y="2330"/>
              <a:ext cx="1173" cy="1173"/>
            </a:xfrm>
            <a:prstGeom prst="diamond">
              <a:avLst/>
            </a:prstGeom>
            <a:solidFill>
              <a:srgbClr val="A4B7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311F6F1-179B-6786-D5BE-56AC3A711171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9088704" y="4315078"/>
            <a:ext cx="631449" cy="1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B5ED0C-E03C-9E33-D6F4-1559D91FCF78}"/>
              </a:ext>
            </a:extLst>
          </p:cNvPr>
          <p:cNvCxnSpPr>
            <a:stCxn id="7" idx="3"/>
          </p:cNvCxnSpPr>
          <p:nvPr/>
        </p:nvCxnSpPr>
        <p:spPr>
          <a:xfrm flipV="1">
            <a:off x="9088704" y="3386480"/>
            <a:ext cx="801863" cy="93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2" grpId="0"/>
      <p:bldP spid="24" grpId="0"/>
      <p:bldP spid="7" grpId="0"/>
      <p:bldP spid="3" grpId="0" animBg="1"/>
      <p:bldP spid="4" grpId="0" animBg="1"/>
      <p:bldP spid="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2008505"/>
            <a:ext cx="12192635" cy="2841625"/>
          </a:xfrm>
          <a:prstGeom prst="rect">
            <a:avLst/>
          </a:prstGeom>
          <a:solidFill>
            <a:srgbClr val="A4B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20725" y="583565"/>
            <a:ext cx="2416175" cy="2416175"/>
          </a:xfrm>
          <a:prstGeom prst="ellipse">
            <a:avLst/>
          </a:prstGeom>
          <a:solidFill>
            <a:srgbClr val="F4F4F4"/>
          </a:solidFill>
          <a:ln>
            <a:noFill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895736" y="3429000"/>
            <a:ext cx="5996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charset="0"/>
                <a:cs typeface="Impact" panose="020B0806030902050204" charset="0"/>
              </a:rPr>
              <a:t>Lifestyle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05840" y="730250"/>
            <a:ext cx="184594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>
                <a:ln w="0">
                  <a:noFill/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PART </a:t>
            </a:r>
          </a:p>
          <a:p>
            <a:pPr algn="ctr"/>
            <a:r>
              <a:rPr lang="en-US" altLang="zh-CN" sz="6600">
                <a:ln w="0">
                  <a:noFill/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01</a:t>
            </a:r>
          </a:p>
        </p:txBody>
      </p: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CCA35D22-F884-00D6-8FE9-62CF0206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75" y="1869753"/>
            <a:ext cx="6803985" cy="311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140521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rot="5400000">
            <a:off x="2502386" y="1488199"/>
            <a:ext cx="647065" cy="669290"/>
          </a:xfrm>
          <a:prstGeom prst="ellipse">
            <a:avLst/>
          </a:prstGeom>
          <a:solidFill>
            <a:srgbClr val="AA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椭圆 18"/>
          <p:cNvSpPr/>
          <p:nvPr/>
        </p:nvSpPr>
        <p:spPr>
          <a:xfrm rot="5400000">
            <a:off x="2502386" y="4611404"/>
            <a:ext cx="647065" cy="669290"/>
          </a:xfrm>
          <a:prstGeom prst="ellipse">
            <a:avLst/>
          </a:prstGeom>
          <a:solidFill>
            <a:srgbClr val="AA3A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3379959" y="1579004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Socrates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22031" y="1332137"/>
            <a:ext cx="7008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1320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They are Most Happy and Nearest the Gods that Needed Nothing</a:t>
            </a:r>
            <a:r>
              <a:rPr lang="en-US" altLang="zh-CN" sz="2800" b="1" dirty="0">
                <a:solidFill>
                  <a:srgbClr val="00132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+mn-lt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79960" y="4738189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Confucius:</a:t>
            </a:r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5167306" y="3891158"/>
            <a:ext cx="67989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0" dirty="0">
                <a:effectLst/>
                <a:latin typeface="Arial Rounded MT Bold" panose="020F0704030504030204" pitchFamily="34" charset="0"/>
                <a:cs typeface="宋体" panose="02010600030101010101" pitchFamily="2" charset="-122"/>
              </a:rPr>
              <a:t>Coarse rice to eat, water to drink, my bended arm for a pillow - therein is happiness. Wealth and rank attained through immoral means are nothing but drifting clouds.</a:t>
            </a:r>
          </a:p>
          <a:p>
            <a:pPr algn="l"/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+mn-lt"/>
              <a:sym typeface="+mn-ea"/>
            </a:endParaRPr>
          </a:p>
          <a:p>
            <a:pPr algn="l"/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panose="020F0704030504030204" pitchFamily="34" charset="0"/>
                <a:ea typeface="华文新魏" panose="02010800040101010101" pitchFamily="2" charset="-122"/>
                <a:cs typeface="+mn-lt"/>
                <a:sym typeface="+mn-ea"/>
              </a:rPr>
              <a:t>（</a:t>
            </a:r>
            <a:r>
              <a:rPr lang="zh-CN" altLang="zh-CN" sz="1800" dirty="0">
                <a:solidFill>
                  <a:srgbClr val="12121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饭疏食，饮水，曲肱而枕之，乐在其中矣。不义而富且贵，于我如浮云</a:t>
            </a: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panose="020F0704030504030204" pitchFamily="34" charset="0"/>
                <a:ea typeface="华文新魏" panose="02010800040101010101" pitchFamily="2" charset="-122"/>
                <a:cs typeface="+mn-lt"/>
                <a:sym typeface="+mn-ea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+mn-lt"/>
              <a:sym typeface="+mn-ea"/>
            </a:endParaRPr>
          </a:p>
        </p:txBody>
      </p:sp>
      <p:pic>
        <p:nvPicPr>
          <p:cNvPr id="40" name="图片 39" descr="icon_likegoo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2079" y="4702209"/>
            <a:ext cx="487680" cy="487680"/>
          </a:xfrm>
          <a:prstGeom prst="rect">
            <a:avLst/>
          </a:prstGeom>
        </p:spPr>
      </p:pic>
      <p:pic>
        <p:nvPicPr>
          <p:cNvPr id="41" name="图片 40" descr="icon_little_taget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8849" y="1579004"/>
            <a:ext cx="487680" cy="487680"/>
          </a:xfrm>
          <a:prstGeom prst="rect">
            <a:avLst/>
          </a:prstGeom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DD31856D-D195-0F9D-AC79-6254CEC5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" y="3754435"/>
            <a:ext cx="1620203" cy="28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932B94AA-68CE-42BF-67B2-7B82CFDB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3" y="892412"/>
            <a:ext cx="2274424" cy="17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2008187"/>
            <a:ext cx="12192635" cy="2841625"/>
          </a:xfrm>
          <a:prstGeom prst="rect">
            <a:avLst/>
          </a:prstGeom>
          <a:solidFill>
            <a:srgbClr val="A4B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20725" y="583565"/>
            <a:ext cx="2416175" cy="2416175"/>
          </a:xfrm>
          <a:prstGeom prst="ellipse">
            <a:avLst/>
          </a:prstGeom>
          <a:solidFill>
            <a:srgbClr val="F4F4F4"/>
          </a:solidFill>
          <a:ln>
            <a:noFill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649557" y="3428999"/>
            <a:ext cx="5996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Family Origin</a:t>
            </a:r>
            <a:endParaRPr lang="en-US" altLang="zh-CN" sz="6000" dirty="0">
              <a:ln w="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05840" y="730250"/>
            <a:ext cx="184594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ln w="0">
                  <a:noFill/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PART </a:t>
            </a:r>
          </a:p>
          <a:p>
            <a:pPr algn="ctr"/>
            <a:r>
              <a:rPr lang="en-US" altLang="zh-CN" sz="6600" dirty="0">
                <a:ln w="0">
                  <a:noFill/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02</a:t>
            </a:r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05ABC22E-BB21-20BB-6295-255BA57A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09" y="1670991"/>
            <a:ext cx="6076888" cy="34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884" y="269240"/>
            <a:ext cx="11523345" cy="6282055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E4B7"/>
              </a:solidFill>
            </a:endParaRPr>
          </a:p>
        </p:txBody>
      </p:sp>
      <p:sp>
        <p:nvSpPr>
          <p:cNvPr id="105" name="梯形 104"/>
          <p:cNvSpPr/>
          <p:nvPr/>
        </p:nvSpPr>
        <p:spPr>
          <a:xfrm rot="16020000">
            <a:off x="1845468" y="1261109"/>
            <a:ext cx="605155" cy="2187575"/>
          </a:xfrm>
          <a:prstGeom prst="trapezoid">
            <a:avLst>
              <a:gd name="adj" fmla="val 9885"/>
            </a:avLst>
          </a:prstGeom>
          <a:solidFill>
            <a:srgbClr val="AA3A3A"/>
          </a:solidFill>
          <a:ln>
            <a:noFill/>
          </a:ln>
          <a:effectLst>
            <a:outerShdw blurRad="50800" dir="5400000" algn="ctr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464310" y="2132193"/>
            <a:ext cx="147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Confucius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09955" y="2851008"/>
            <a:ext cx="2942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I was born without rank </a:t>
            </a:r>
          </a:p>
          <a:p>
            <a:pPr algn="l"/>
            <a:r>
              <a:rPr lang="en-US" altLang="zh-CN" dirty="0"/>
              <a:t>and in humble </a:t>
            </a:r>
          </a:p>
          <a:p>
            <a:pPr algn="l"/>
            <a:r>
              <a:rPr lang="en-US" altLang="zh-CN" dirty="0"/>
              <a:t>circumstances, so I did </a:t>
            </a:r>
          </a:p>
          <a:p>
            <a:pPr algn="l"/>
            <a:r>
              <a:rPr lang="en-US" altLang="zh-CN" dirty="0"/>
              <a:t>tasks that bordered on the menial.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37" name="梯形 36"/>
          <p:cNvSpPr/>
          <p:nvPr/>
        </p:nvSpPr>
        <p:spPr>
          <a:xfrm rot="16020000">
            <a:off x="9291954" y="1261108"/>
            <a:ext cx="605155" cy="2187575"/>
          </a:xfrm>
          <a:prstGeom prst="trapezoid">
            <a:avLst>
              <a:gd name="adj" fmla="val 988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r="5400000" algn="ctr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905875" y="2115947"/>
            <a:ext cx="134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Socrates</a:t>
            </a:r>
          </a:p>
        </p:txBody>
      </p:sp>
      <p:pic>
        <p:nvPicPr>
          <p:cNvPr id="5122" name="Picture 2" descr="查看源图像">
            <a:extLst>
              <a:ext uri="{FF2B5EF4-FFF2-40B4-BE49-F238E27FC236}">
                <a16:creationId xmlns:a16="http://schemas.microsoft.com/office/drawing/2014/main" id="{73FBA9C2-3424-6136-0C62-DB8221BE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65" y="361633"/>
            <a:ext cx="38862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E4D5E7-8CDA-5B45-8508-7DC374E8386E}"/>
              </a:ext>
            </a:extLst>
          </p:cNvPr>
          <p:cNvSpPr txBox="1"/>
          <p:nvPr/>
        </p:nvSpPr>
        <p:spPr>
          <a:xfrm>
            <a:off x="8212238" y="2851008"/>
            <a:ext cx="30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Born in an ordinary family.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30" grpId="0"/>
      <p:bldP spid="27" grpId="0"/>
      <p:bldP spid="37" grpId="0" animBg="1"/>
      <p:bldP spid="3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2008505"/>
            <a:ext cx="12192635" cy="2841625"/>
          </a:xfrm>
          <a:prstGeom prst="rect">
            <a:avLst/>
          </a:prstGeom>
          <a:solidFill>
            <a:srgbClr val="A4B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20725" y="583565"/>
            <a:ext cx="2416175" cy="2416175"/>
          </a:xfrm>
          <a:prstGeom prst="ellipse">
            <a:avLst/>
          </a:prstGeom>
          <a:solidFill>
            <a:srgbClr val="F4F4F4"/>
          </a:solidFill>
          <a:ln>
            <a:noFill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05840" y="730250"/>
            <a:ext cx="184594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>
                <a:ln w="0">
                  <a:noFill/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PART </a:t>
            </a:r>
          </a:p>
          <a:p>
            <a:pPr algn="ctr"/>
            <a:r>
              <a:rPr lang="en-US" altLang="zh-CN" sz="6600">
                <a:ln w="0">
                  <a:noFill/>
                </a:ln>
                <a:solidFill>
                  <a:srgbClr val="AA3A3A"/>
                </a:solidFill>
                <a:effectLst/>
                <a:latin typeface="Impact" panose="020B0806030902050204" charset="0"/>
                <a:cs typeface="Impact" panose="020B0806030902050204" charset="0"/>
              </a:rPr>
              <a:t>03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ED88A2-731D-93BE-55C9-258CF3EFFA51}"/>
              </a:ext>
            </a:extLst>
          </p:cNvPr>
          <p:cNvSpPr txBox="1"/>
          <p:nvPr/>
        </p:nvSpPr>
        <p:spPr>
          <a:xfrm>
            <a:off x="-642064" y="3519624"/>
            <a:ext cx="5996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charset="0"/>
                <a:cs typeface="Impact" panose="020B0806030902050204" charset="0"/>
              </a:rPr>
              <a:t>Teaching style</a:t>
            </a: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E90A9FE0-EF15-EC0B-8110-F73DFCE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83" y="1186024"/>
            <a:ext cx="3530699" cy="36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ee the source image">
            <a:extLst>
              <a:ext uri="{FF2B5EF4-FFF2-40B4-BE49-F238E27FC236}">
                <a16:creationId xmlns:a16="http://schemas.microsoft.com/office/drawing/2014/main" id="{FFD3550E-1BED-AF78-F7AA-BBA79DB5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42" y="816911"/>
            <a:ext cx="2881709" cy="40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327" y="287972"/>
            <a:ext cx="11523345" cy="6282055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117" name="椭圆形标注 116"/>
          <p:cNvSpPr/>
          <p:nvPr/>
        </p:nvSpPr>
        <p:spPr>
          <a:xfrm>
            <a:off x="819468" y="1442084"/>
            <a:ext cx="791845" cy="791845"/>
          </a:xfrm>
          <a:prstGeom prst="wedgeEllipseCallout">
            <a:avLst>
              <a:gd name="adj1" fmla="val 47594"/>
              <a:gd name="adj2" fmla="val 4222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形标注 119"/>
          <p:cNvSpPr/>
          <p:nvPr/>
        </p:nvSpPr>
        <p:spPr>
          <a:xfrm>
            <a:off x="819468" y="3928022"/>
            <a:ext cx="791845" cy="791845"/>
          </a:xfrm>
          <a:prstGeom prst="wedgeEllipseCallout">
            <a:avLst>
              <a:gd name="adj1" fmla="val 47594"/>
              <a:gd name="adj2" fmla="val 4222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866739" y="1581148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Form : Dialogue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2033340" y="4074706"/>
            <a:ext cx="201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aettenschweiler" panose="020B0706040902060204" pitchFamily="34" charset="0"/>
                <a:cs typeface="Impact" panose="020B0806030902050204" charset="0"/>
              </a:rPr>
              <a:t>Differences?</a:t>
            </a:r>
          </a:p>
        </p:txBody>
      </p:sp>
      <p:pic>
        <p:nvPicPr>
          <p:cNvPr id="130" name="图片 129" descr="icon_glass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657" y="4074706"/>
            <a:ext cx="498475" cy="498475"/>
          </a:xfrm>
          <a:prstGeom prst="rect">
            <a:avLst/>
          </a:prstGeom>
        </p:spPr>
      </p:pic>
      <p:pic>
        <p:nvPicPr>
          <p:cNvPr id="131" name="图片 130" descr="icon_im_voi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657" y="1581148"/>
            <a:ext cx="513715" cy="513715"/>
          </a:xfrm>
          <a:prstGeom prst="rect">
            <a:avLst/>
          </a:prstGeom>
        </p:spPr>
      </p:pic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D9C92E86-076B-BC72-4A1D-35B82282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98" y="367384"/>
            <a:ext cx="6350592" cy="316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查看源图像">
            <a:extLst>
              <a:ext uri="{FF2B5EF4-FFF2-40B4-BE49-F238E27FC236}">
                <a16:creationId xmlns:a16="http://schemas.microsoft.com/office/drawing/2014/main" id="{4825D7A4-50E1-E230-C0C6-5819660C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03" y="3536329"/>
            <a:ext cx="51816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14085" y="1270"/>
            <a:ext cx="4713605" cy="6856730"/>
          </a:xfrm>
          <a:prstGeom prst="parallelogram">
            <a:avLst>
              <a:gd name="adj" fmla="val 41573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327" y="259035"/>
            <a:ext cx="11523345" cy="6282055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E4B7"/>
              </a:solidFill>
            </a:endParaRPr>
          </a:p>
        </p:txBody>
      </p:sp>
      <p:sp>
        <p:nvSpPr>
          <p:cNvPr id="105" name="梯形 104"/>
          <p:cNvSpPr/>
          <p:nvPr/>
        </p:nvSpPr>
        <p:spPr>
          <a:xfrm rot="16020000">
            <a:off x="1709069" y="-24685"/>
            <a:ext cx="973676" cy="2800065"/>
          </a:xfrm>
          <a:prstGeom prst="trapezoid">
            <a:avLst>
              <a:gd name="adj" fmla="val 12717"/>
            </a:avLst>
          </a:prstGeom>
          <a:solidFill>
            <a:srgbClr val="AA3A3A"/>
          </a:solidFill>
          <a:ln>
            <a:noFill/>
          </a:ln>
          <a:effectLst>
            <a:outerShdw blurRad="50800" dir="5400000" algn="ctr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 rot="16020000">
            <a:off x="1749742" y="2009124"/>
            <a:ext cx="984796" cy="2738313"/>
          </a:xfrm>
          <a:prstGeom prst="trapezoid">
            <a:avLst>
              <a:gd name="adj" fmla="val 15182"/>
            </a:avLst>
          </a:prstGeom>
          <a:solidFill>
            <a:srgbClr val="242B2B"/>
          </a:solidFill>
          <a:ln>
            <a:noFill/>
          </a:ln>
          <a:effectLst>
            <a:outerShdw blurRad="50800" dir="5400000" algn="ctr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1413261" y="1052181"/>
            <a:ext cx="200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>
                  <a:noFill/>
                </a:ln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Socrates</a:t>
            </a:r>
            <a:endParaRPr lang="en-US" altLang="zh-CN" sz="3600" b="1" dirty="0">
              <a:ln>
                <a:noFill/>
              </a:ln>
              <a:solidFill>
                <a:schemeClr val="bg1"/>
              </a:solidFill>
              <a:latin typeface="Impact" panose="020B0806030902050204" charset="0"/>
              <a:ea typeface="楷体" panose="02010609060101010101" charset="-122"/>
              <a:cs typeface="Impact" panose="020B0806030902050204" charset="0"/>
              <a:sym typeface="+mn-ea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262790" y="3055114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n>
                  <a:noFill/>
                </a:ln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Confucius</a:t>
            </a:r>
            <a:endParaRPr lang="en-US" altLang="zh-CN" sz="3600" b="1" dirty="0">
              <a:ln>
                <a:noFill/>
              </a:ln>
              <a:solidFill>
                <a:schemeClr val="bg1"/>
              </a:solidFill>
              <a:latin typeface="Impact" panose="020B0806030902050204" charset="0"/>
              <a:ea typeface="楷体" panose="02010609060101010101" charset="-122"/>
              <a:cs typeface="Impact" panose="020B0806030902050204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C91D4E-6B14-BEE1-33C9-48ABBD17239C}"/>
              </a:ext>
            </a:extLst>
          </p:cNvPr>
          <p:cNvSpPr txBox="1"/>
          <p:nvPr/>
        </p:nvSpPr>
        <p:spPr>
          <a:xfrm>
            <a:off x="3777810" y="1052181"/>
            <a:ext cx="59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Rounded MT Bold" panose="020F0704030504030204" pitchFamily="34" charset="0"/>
              </a:rPr>
              <a:t>Enlightening people</a:t>
            </a:r>
            <a:endParaRPr lang="zh-CN" alt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ACC743-9FE6-D379-9EB0-091BE6850078}"/>
              </a:ext>
            </a:extLst>
          </p:cNvPr>
          <p:cNvSpPr txBox="1"/>
          <p:nvPr/>
        </p:nvSpPr>
        <p:spPr>
          <a:xfrm>
            <a:off x="3777810" y="2933668"/>
            <a:ext cx="59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Rounded MT Bold" panose="020F0704030504030204" pitchFamily="34" charset="0"/>
              </a:rPr>
              <a:t>Admonishing people</a:t>
            </a:r>
            <a:endParaRPr lang="zh-CN" alt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9218" name="Picture 2" descr="查看源图像">
            <a:extLst>
              <a:ext uri="{FF2B5EF4-FFF2-40B4-BE49-F238E27FC236}">
                <a16:creationId xmlns:a16="http://schemas.microsoft.com/office/drawing/2014/main" id="{D6C20ECF-0FD6-B9BF-1ED6-ADBBDCF7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741" y="1554109"/>
            <a:ext cx="2864365" cy="39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bda6037-9626-44b6-b5bc-c0185891defe"/>
  <p:tag name="COMMONDATA" val="eyJjb3VudCI6MSwiaGRpZCI6ImNkNmQxMTVlNDcwOGJkMzkwYmI2NDM3OGVlOWZmNzY4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241996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164</Words>
  <Application>Microsoft Office PowerPoint</Application>
  <PresentationFormat>宽屏</PresentationFormat>
  <Paragraphs>57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Monotype Corsiva</vt:lpstr>
      <vt:lpstr>Impact</vt:lpstr>
      <vt:lpstr>Arial</vt:lpstr>
      <vt:lpstr>华文新魏</vt:lpstr>
      <vt:lpstr>Haettenschweiler</vt:lpstr>
      <vt:lpstr>Calibri</vt:lpstr>
      <vt:lpstr>华文琥珀</vt:lpstr>
      <vt:lpstr>Wingdings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周 正宜</cp:lastModifiedBy>
  <cp:revision>167</cp:revision>
  <dcterms:created xsi:type="dcterms:W3CDTF">2019-06-19T02:08:00Z</dcterms:created>
  <dcterms:modified xsi:type="dcterms:W3CDTF">2022-11-06T15:48:44Z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KSOTemplateUUID">
    <vt:lpwstr>v1.0_mb_rQkwCy+OBGCPAULpPkoOiQ==</vt:lpwstr>
  </property>
  <property fmtid="{D5CDD505-2E9C-101B-9397-08002B2CF9AE}" pid="4" name="ICV">
    <vt:lpwstr>9A79C3249538464FAF163406107594F9</vt:lpwstr>
  </property>
</Properties>
</file>