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2C4E00-0799-4C8D-99E2-2FF444E83C29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FD6219-E30E-45B6-AF39-01144E9450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4348" y="228599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首批国家</a:t>
            </a:r>
            <a:r>
              <a:rPr lang="en-US" altLang="zh-CN" sz="4800" dirty="0" smtClean="0"/>
              <a:t>5A</a:t>
            </a:r>
            <a:r>
              <a:rPr lang="zh-CN" altLang="en-US" sz="4800" dirty="0" smtClean="0"/>
              <a:t>级风景区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7467600" cy="939784"/>
          </a:xfrm>
        </p:spPr>
        <p:txBody>
          <a:bodyPr/>
          <a:lstStyle/>
          <a:p>
            <a:pPr algn="ctr"/>
            <a:r>
              <a:rPr lang="zh-CN" altLang="en-US" sz="3200" dirty="0" smtClean="0"/>
              <a:t>        首批</a:t>
            </a:r>
            <a:r>
              <a:rPr lang="zh-CN" altLang="en-US" sz="3200" dirty="0" smtClean="0"/>
              <a:t>国家</a:t>
            </a:r>
            <a:r>
              <a:rPr lang="en-US" altLang="zh-CN" sz="3200" dirty="0" smtClean="0"/>
              <a:t>5A</a:t>
            </a:r>
            <a:r>
              <a:rPr lang="zh-CN" altLang="en-US" sz="3200" dirty="0" smtClean="0"/>
              <a:t>级</a:t>
            </a:r>
            <a:r>
              <a:rPr lang="zh-CN" altLang="en-US" sz="3200" dirty="0" smtClean="0"/>
              <a:t>风景区</a:t>
            </a:r>
            <a:r>
              <a:rPr lang="zh-CN" altLang="en-US" sz="3200" dirty="0" smtClean="0"/>
              <a:t>一览表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1071546"/>
            <a:ext cx="8143932" cy="5000660"/>
          </a:xfrm>
          <a:prstGeom prst="rect">
            <a:avLst/>
          </a:prstGeom>
          <a:noFill/>
        </p:spPr>
        <p:txBody>
          <a:bodyPr wrap="square" numCol="2" rtlCol="0"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北京故宫博物院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湖南张家界武陵源风景区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河南龙门石窟景区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湖北武汉黄鹤楼公园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云南石林风景名胜区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四川峨眉山景区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西藏布达拉宫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陕西华清池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山东蓬莱阁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广西漓江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江苏苏州拙政园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安徽黄山风景区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福建鼓浪屿风景区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贵州黄果山瀑布景区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青海塔尔寺旅游区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黑龙江镜泊湖风景区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吉林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长白山旅游景区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江西庐山风景旅游区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甘肃嘉峪关文物景区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42910" y="285728"/>
            <a:ext cx="7467600" cy="714396"/>
          </a:xfrm>
        </p:spPr>
        <p:txBody>
          <a:bodyPr/>
          <a:lstStyle/>
          <a:p>
            <a:pPr algn="ctr"/>
            <a:r>
              <a:rPr lang="zh-CN" altLang="en-US" dirty="0" smtClean="0"/>
              <a:t>北京故宫博物院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214422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北京故宫博物院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建立于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1925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日，位于北京故宫紫禁城内。是在明朝、清朝两代皇宫及其收藏的基础上建立起来的中国综合性博物馆，也是中国最大的古代文化艺术博物馆，其文物收藏主要来源于清代宫中旧藏，是第一批全国爱国主义教育示范基地。</a:t>
            </a:r>
          </a:p>
        </p:txBody>
      </p:sp>
      <p:pic>
        <p:nvPicPr>
          <p:cNvPr id="11" name="图片 10" descr="e61190ef76c6a7ef52247432fafaaf51f3de66a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714620"/>
            <a:ext cx="6500826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467600" cy="101122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湖南张家界武陵源风景区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071546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      武陵源风景名胜区</a:t>
            </a:r>
            <a:r>
              <a:rPr lang="zh-CN" altLang="en-US" dirty="0">
                <a:latin typeface="+mj-ea"/>
                <a:ea typeface="+mj-ea"/>
              </a:rPr>
              <a:t>位于中国中部湖南省西北部，位于东</a:t>
            </a:r>
            <a:r>
              <a:rPr lang="en-US" altLang="zh-CN" dirty="0">
                <a:latin typeface="+mj-ea"/>
                <a:ea typeface="+mj-ea"/>
              </a:rPr>
              <a:t>110°20'30"</a:t>
            </a:r>
            <a:r>
              <a:rPr lang="zh-CN" altLang="en-US" dirty="0">
                <a:latin typeface="+mj-ea"/>
                <a:ea typeface="+mj-ea"/>
              </a:rPr>
              <a:t>～</a:t>
            </a:r>
            <a:r>
              <a:rPr lang="en-US" altLang="zh-CN" dirty="0">
                <a:latin typeface="+mj-ea"/>
                <a:ea typeface="+mj-ea"/>
              </a:rPr>
              <a:t>110°41'15"</a:t>
            </a:r>
            <a:r>
              <a:rPr lang="zh-CN" altLang="en-US" dirty="0">
                <a:latin typeface="+mj-ea"/>
                <a:ea typeface="+mj-ea"/>
              </a:rPr>
              <a:t>、北纬</a:t>
            </a:r>
            <a:r>
              <a:rPr lang="en-US" altLang="zh-CN" dirty="0">
                <a:latin typeface="+mj-ea"/>
                <a:ea typeface="+mj-ea"/>
              </a:rPr>
              <a:t>29°16'25"</a:t>
            </a:r>
            <a:r>
              <a:rPr lang="zh-CN" altLang="en-US" dirty="0">
                <a:latin typeface="+mj-ea"/>
                <a:ea typeface="+mj-ea"/>
              </a:rPr>
              <a:t>～</a:t>
            </a:r>
            <a:r>
              <a:rPr lang="en-US" altLang="zh-CN" dirty="0">
                <a:latin typeface="+mj-ea"/>
                <a:ea typeface="+mj-ea"/>
              </a:rPr>
              <a:t>29°24'25"</a:t>
            </a:r>
            <a:r>
              <a:rPr lang="zh-CN" altLang="en-US" dirty="0">
                <a:latin typeface="+mj-ea"/>
                <a:ea typeface="+mj-ea"/>
              </a:rPr>
              <a:t>之间，由张家界市的</a:t>
            </a:r>
            <a:r>
              <a:rPr lang="zh-CN" altLang="en-US" u="sng" dirty="0">
                <a:latin typeface="+mj-ea"/>
                <a:ea typeface="+mj-ea"/>
              </a:rPr>
              <a:t>张家界国家森林公园</a:t>
            </a:r>
            <a:r>
              <a:rPr lang="zh-CN" altLang="en-US" dirty="0">
                <a:latin typeface="+mj-ea"/>
                <a:ea typeface="+mj-ea"/>
              </a:rPr>
              <a:t>、慈利县的索溪峪自然保护区和桑植县的天子山自然保护区组合而成，后又发现了杨家界新景区，总面积</a:t>
            </a:r>
            <a:r>
              <a:rPr lang="en-US" altLang="zh-CN" dirty="0">
                <a:latin typeface="+mj-ea"/>
                <a:ea typeface="+mj-ea"/>
              </a:rPr>
              <a:t>500</a:t>
            </a:r>
            <a:r>
              <a:rPr lang="zh-CN" altLang="en-US" dirty="0">
                <a:latin typeface="+mj-ea"/>
                <a:ea typeface="+mj-ea"/>
              </a:rPr>
              <a:t>平方公里。</a:t>
            </a:r>
          </a:p>
        </p:txBody>
      </p:sp>
      <p:pic>
        <p:nvPicPr>
          <p:cNvPr id="4" name="图片 3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714620"/>
            <a:ext cx="6357982" cy="3643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571480"/>
            <a:ext cx="7467600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河南龙门石窟景区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07154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     龙门</a:t>
            </a:r>
            <a:r>
              <a:rPr lang="zh-CN" altLang="en-US" dirty="0">
                <a:latin typeface="+mj-ea"/>
                <a:ea typeface="+mj-ea"/>
              </a:rPr>
              <a:t>石窟是中国石刻艺术宝库之一，现为世界文化遗产、全国重点文物保护单位、国家</a:t>
            </a:r>
            <a:r>
              <a:rPr lang="en-US" altLang="zh-CN" dirty="0">
                <a:latin typeface="+mj-ea"/>
                <a:ea typeface="+mj-ea"/>
              </a:rPr>
              <a:t>AAAAA</a:t>
            </a:r>
            <a:r>
              <a:rPr lang="zh-CN" altLang="en-US" dirty="0">
                <a:latin typeface="+mj-ea"/>
                <a:ea typeface="+mj-ea"/>
              </a:rPr>
              <a:t>级旅游景区，位于河南省洛阳市洛龙区伊河两岸的龙门山与香山上。龙门石窟与莫高窟、云冈石窟、</a:t>
            </a:r>
            <a:r>
              <a:rPr lang="zh-CN" altLang="en-US" u="sng" dirty="0">
                <a:latin typeface="+mj-ea"/>
                <a:ea typeface="+mj-ea"/>
              </a:rPr>
              <a:t>麦积山石窟</a:t>
            </a:r>
            <a:r>
              <a:rPr lang="zh-CN" altLang="en-US" dirty="0">
                <a:latin typeface="+mj-ea"/>
                <a:ea typeface="+mj-ea"/>
              </a:rPr>
              <a:t>并称中国四大石窟。</a:t>
            </a:r>
          </a:p>
        </p:txBody>
      </p:sp>
      <p:pic>
        <p:nvPicPr>
          <p:cNvPr id="4" name="图片 3" descr="u=904031899,2457652210&amp;fm=27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571744"/>
            <a:ext cx="6715171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8266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湖北武汉黄鹤楼公园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000108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     武汉市</a:t>
            </a:r>
            <a:r>
              <a:rPr lang="zh-CN" altLang="en-US" dirty="0">
                <a:latin typeface="+mj-ea"/>
                <a:ea typeface="+mj-ea"/>
              </a:rPr>
              <a:t>黄鹤楼公园：位于武昌蛇山上的黄鹤楼为“江南三大名楼”之一，该楼始建于三国时期吴黄武二年（公元</a:t>
            </a:r>
            <a:r>
              <a:rPr lang="en-US" altLang="zh-CN" dirty="0">
                <a:latin typeface="+mj-ea"/>
                <a:ea typeface="+mj-ea"/>
              </a:rPr>
              <a:t>223</a:t>
            </a:r>
            <a:r>
              <a:rPr lang="zh-CN" altLang="en-US" dirty="0">
                <a:latin typeface="+mj-ea"/>
                <a:ea typeface="+mj-ea"/>
              </a:rPr>
              <a:t>年），传说是为了军事目的而建。历代文人墨客到此游览，留下了不少脍炙人口的诗篇。其中以崔颢一首“昔人已乘黄鹤去，此地空余黄鹤楼”成为千古绝唱，令其名声大噪。黄鹤楼公园由南楼、白云阁、毛泽东词亭、搁笔亭、千禧吉祥钟、鹅碑亭、岳武穆遗像亭、胜像宝塔、石牌坊、诗碑郎、黄鹤归来铜雕及陈友谅墓等景点组成。不登此楼可以说不算真正到过武汉。</a:t>
            </a:r>
          </a:p>
        </p:txBody>
      </p:sp>
      <p:pic>
        <p:nvPicPr>
          <p:cNvPr id="4" name="图片 3" descr="u=3204498825,465454419&amp;fm=200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143248"/>
            <a:ext cx="5500726" cy="32861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391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首批国家5A级风景区</vt:lpstr>
      <vt:lpstr>        首批国家5A级风景区一览表</vt:lpstr>
      <vt:lpstr>北京故宫博物院</vt:lpstr>
      <vt:lpstr>湖南张家界武陵源风景区 </vt:lpstr>
      <vt:lpstr>河南龙门石窟景区 </vt:lpstr>
      <vt:lpstr>湖北武汉黄鹤楼公园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程周芳菲</dc:creator>
  <cp:lastModifiedBy>程周芳菲</cp:lastModifiedBy>
  <cp:revision>7</cp:revision>
  <dcterms:created xsi:type="dcterms:W3CDTF">2018-04-29T14:45:52Z</dcterms:created>
  <dcterms:modified xsi:type="dcterms:W3CDTF">2018-04-29T15:51:44Z</dcterms:modified>
</cp:coreProperties>
</file>