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3"/>
  </p:sldMasterIdLst>
  <p:notesMasterIdLst>
    <p:notesMasterId r:id="rId6"/>
  </p:notesMasterIdLst>
  <p:sldIdLst>
    <p:sldId id="263" r:id="rId4"/>
    <p:sldId id="262" r:id="rId5"/>
    <p:sldId id="270" r:id="rId7"/>
    <p:sldId id="273" r:id="rId8"/>
    <p:sldId id="274" r:id="rId9"/>
    <p:sldId id="276" r:id="rId10"/>
    <p:sldId id="278" r:id="rId11"/>
    <p:sldId id="279" r:id="rId12"/>
    <p:sldId id="280" r:id="rId13"/>
    <p:sldId id="284" r:id="rId14"/>
    <p:sldId id="290" r:id="rId15"/>
    <p:sldId id="287" r:id="rId16"/>
    <p:sldId id="288" r:id="rId17"/>
    <p:sldId id="289"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99f4ac3-9349-46e4-aede-6b0e32f8a24b}">
          <p14:sldIdLst>
            <p14:sldId id="263"/>
            <p14:sldId id="262"/>
            <p14:sldId id="270"/>
            <p14:sldId id="273"/>
            <p14:sldId id="274"/>
            <p14:sldId id="276"/>
            <p14:sldId id="278"/>
            <p14:sldId id="279"/>
            <p14:sldId id="280"/>
            <p14:sldId id="284"/>
            <p14:sldId id="290"/>
            <p14:sldId id="287"/>
            <p14:sldId id="288"/>
            <p14:sldId id="289"/>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jpe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22.xml"/><Relationship Id="rId3" Type="http://schemas.openxmlformats.org/officeDocument/2006/relationships/image" Target="../media/image2.png"/><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image" Target="../media/image1.jpeg"/><Relationship Id="rId2" Type="http://schemas.openxmlformats.org/officeDocument/2006/relationships/tags" Target="../tags/tag23.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image" Target="../media/image3.png"/><Relationship Id="rId4" Type="http://schemas.openxmlformats.org/officeDocument/2006/relationships/tags" Target="../tags/tag27.xml"/><Relationship Id="rId3" Type="http://schemas.openxmlformats.org/officeDocument/2006/relationships/image" Target="../media/image2.png"/><Relationship Id="rId2" Type="http://schemas.openxmlformats.org/officeDocument/2006/relationships/tags" Target="../tags/tag26.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image" Target="../media/image3.png"/><Relationship Id="rId5" Type="http://schemas.openxmlformats.org/officeDocument/2006/relationships/tags" Target="../tags/tag34.xml"/><Relationship Id="rId4" Type="http://schemas.openxmlformats.org/officeDocument/2006/relationships/image" Target="../media/image2.png"/><Relationship Id="rId3" Type="http://schemas.openxmlformats.org/officeDocument/2006/relationships/tags" Target="../tags/tag33.xml"/><Relationship Id="rId2" Type="http://schemas.openxmlformats.org/officeDocument/2006/relationships/tags" Target="../tags/tag32.xml"/><Relationship Id="rId11" Type="http://schemas.openxmlformats.org/officeDocument/2006/relationships/tags" Target="../tags/tag39.xml"/><Relationship Id="rId10" Type="http://schemas.openxmlformats.org/officeDocument/2006/relationships/tags" Target="../tags/tag38.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image" Target="../media/image3.png"/><Relationship Id="rId5" Type="http://schemas.openxmlformats.org/officeDocument/2006/relationships/tags" Target="../tags/tag42.xml"/><Relationship Id="rId4" Type="http://schemas.openxmlformats.org/officeDocument/2006/relationships/image" Target="../media/image2.png"/><Relationship Id="rId3" Type="http://schemas.openxmlformats.org/officeDocument/2006/relationships/tags" Target="../tags/tag41.xml"/><Relationship Id="rId2" Type="http://schemas.openxmlformats.org/officeDocument/2006/relationships/tags" Target="../tags/tag40.xml"/><Relationship Id="rId12" Type="http://schemas.openxmlformats.org/officeDocument/2006/relationships/tags" Target="../tags/tag48.xml"/><Relationship Id="rId11" Type="http://schemas.openxmlformats.org/officeDocument/2006/relationships/tags" Target="../tags/tag47.xml"/><Relationship Id="rId10" Type="http://schemas.openxmlformats.org/officeDocument/2006/relationships/tags" Target="../tags/tag46.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image" Target="../media/image3.png"/><Relationship Id="rId5" Type="http://schemas.openxmlformats.org/officeDocument/2006/relationships/tags" Target="../tags/tag51.xml"/><Relationship Id="rId4" Type="http://schemas.openxmlformats.org/officeDocument/2006/relationships/image" Target="../media/image2.png"/><Relationship Id="rId3" Type="http://schemas.openxmlformats.org/officeDocument/2006/relationships/tags" Target="../tags/tag50.xml"/><Relationship Id="rId2" Type="http://schemas.openxmlformats.org/officeDocument/2006/relationships/tags" Target="../tags/tag49.xml"/><Relationship Id="rId12" Type="http://schemas.openxmlformats.org/officeDocument/2006/relationships/tags" Target="../tags/tag57.xml"/><Relationship Id="rId11" Type="http://schemas.openxmlformats.org/officeDocument/2006/relationships/tags" Target="../tags/tag56.xml"/><Relationship Id="rId10" Type="http://schemas.openxmlformats.org/officeDocument/2006/relationships/tags" Target="../tags/tag55.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tags" Target="../tags/tag62.xml"/><Relationship Id="rId7" Type="http://schemas.openxmlformats.org/officeDocument/2006/relationships/tags" Target="../tags/tag61.xml"/><Relationship Id="rId6" Type="http://schemas.openxmlformats.org/officeDocument/2006/relationships/image" Target="../media/image3.png"/><Relationship Id="rId5" Type="http://schemas.openxmlformats.org/officeDocument/2006/relationships/tags" Target="../tags/tag60.xml"/><Relationship Id="rId4" Type="http://schemas.openxmlformats.org/officeDocument/2006/relationships/image" Target="../media/image2.png"/><Relationship Id="rId3" Type="http://schemas.openxmlformats.org/officeDocument/2006/relationships/tags" Target="../tags/tag59.xml"/><Relationship Id="rId2" Type="http://schemas.openxmlformats.org/officeDocument/2006/relationships/tags" Target="../tags/tag58.xml"/><Relationship Id="rId12" Type="http://schemas.openxmlformats.org/officeDocument/2006/relationships/tags" Target="../tags/tag66.xml"/><Relationship Id="rId11" Type="http://schemas.openxmlformats.org/officeDocument/2006/relationships/tags" Target="../tags/tag65.xml"/><Relationship Id="rId10" Type="http://schemas.openxmlformats.org/officeDocument/2006/relationships/tags" Target="../tags/tag64.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image" Target="../media/image3.png"/><Relationship Id="rId5" Type="http://schemas.openxmlformats.org/officeDocument/2006/relationships/tags" Target="../tags/tag69.xml"/><Relationship Id="rId4" Type="http://schemas.openxmlformats.org/officeDocument/2006/relationships/image" Target="../media/image2.png"/><Relationship Id="rId3" Type="http://schemas.openxmlformats.org/officeDocument/2006/relationships/tags" Target="../tags/tag68.xml"/><Relationship Id="rId2" Type="http://schemas.openxmlformats.org/officeDocument/2006/relationships/tags" Target="../tags/tag67.xml"/><Relationship Id="rId14" Type="http://schemas.openxmlformats.org/officeDocument/2006/relationships/tags" Target="../tags/tag77.xml"/><Relationship Id="rId13" Type="http://schemas.openxmlformats.org/officeDocument/2006/relationships/tags" Target="../tags/tag76.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image" Target="../media/image3.png"/><Relationship Id="rId5" Type="http://schemas.openxmlformats.org/officeDocument/2006/relationships/tags" Target="../tags/tag80.xml"/><Relationship Id="rId4" Type="http://schemas.openxmlformats.org/officeDocument/2006/relationships/image" Target="../media/image6.png"/><Relationship Id="rId3" Type="http://schemas.openxmlformats.org/officeDocument/2006/relationships/tags" Target="../tags/tag79.xml"/><Relationship Id="rId2" Type="http://schemas.openxmlformats.org/officeDocument/2006/relationships/tags" Target="../tags/tag78.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94.xml"/><Relationship Id="rId8" Type="http://schemas.openxmlformats.org/officeDocument/2006/relationships/tags" Target="../tags/tag93.xml"/><Relationship Id="rId7" Type="http://schemas.openxmlformats.org/officeDocument/2006/relationships/tags" Target="../tags/tag92.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7.png"/><Relationship Id="rId2" Type="http://schemas.openxmlformats.org/officeDocument/2006/relationships/tags" Target="../tags/tag89.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5.xml"/><Relationship Id="rId3" Type="http://schemas.openxmlformats.org/officeDocument/2006/relationships/image" Target="../media/image2.png"/><Relationship Id="rId2" Type="http://schemas.openxmlformats.org/officeDocument/2006/relationships/tags" Target="../tags/tag4.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9.png"/><Relationship Id="rId5" Type="http://schemas.openxmlformats.org/officeDocument/2006/relationships/tags" Target="../tags/tag96.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8.png"/><Relationship Id="rId2" Type="http://schemas.openxmlformats.org/officeDocument/2006/relationships/tags" Target="../tags/tag95.xml"/><Relationship Id="rId12" Type="http://schemas.openxmlformats.org/officeDocument/2006/relationships/tags" Target="../tags/tag101.xml"/><Relationship Id="rId11" Type="http://schemas.openxmlformats.org/officeDocument/2006/relationships/tags" Target="../tags/tag100.xml"/><Relationship Id="rId10" Type="http://schemas.openxmlformats.org/officeDocument/2006/relationships/tags" Target="../tags/tag99.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image" Target="file:///C:\Users\1V994W2\PycharmProjects\PPT_Background_Generation/pic_temp/pic_half_down.png" TargetMode="External"/><Relationship Id="rId6" Type="http://schemas.openxmlformats.org/officeDocument/2006/relationships/image" Target="../media/image11.png"/><Relationship Id="rId5" Type="http://schemas.openxmlformats.org/officeDocument/2006/relationships/tags" Target="../tags/tag103.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10.png"/><Relationship Id="rId2" Type="http://schemas.openxmlformats.org/officeDocument/2006/relationships/tags" Target="../tags/tag102.xml"/><Relationship Id="rId13" Type="http://schemas.openxmlformats.org/officeDocument/2006/relationships/tags" Target="../tags/tag109.xml"/><Relationship Id="rId12" Type="http://schemas.openxmlformats.org/officeDocument/2006/relationships/tags" Target="../tags/tag108.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13.xml"/><Relationship Id="rId8" Type="http://schemas.openxmlformats.org/officeDocument/2006/relationships/tags" Target="../tags/tag112.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9.png"/><Relationship Id="rId5" Type="http://schemas.openxmlformats.org/officeDocument/2006/relationships/tags" Target="../tags/tag111.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8.png"/><Relationship Id="rId2" Type="http://schemas.openxmlformats.org/officeDocument/2006/relationships/tags" Target="../tags/tag110.xml"/><Relationship Id="rId13" Type="http://schemas.openxmlformats.org/officeDocument/2006/relationships/tags" Target="../tags/tag117.xml"/><Relationship Id="rId12" Type="http://schemas.openxmlformats.org/officeDocument/2006/relationships/tags" Target="../tags/tag116.xml"/><Relationship Id="rId11" Type="http://schemas.openxmlformats.org/officeDocument/2006/relationships/tags" Target="../tags/tag115.xml"/><Relationship Id="rId10" Type="http://schemas.openxmlformats.org/officeDocument/2006/relationships/tags" Target="../tags/tag114.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21.xml"/><Relationship Id="rId8" Type="http://schemas.openxmlformats.org/officeDocument/2006/relationships/tags" Target="../tags/tag120.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9.png"/><Relationship Id="rId5" Type="http://schemas.openxmlformats.org/officeDocument/2006/relationships/tags" Target="../tags/tag119.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8.png"/><Relationship Id="rId2" Type="http://schemas.openxmlformats.org/officeDocument/2006/relationships/tags" Target="../tags/tag118.xml"/><Relationship Id="rId15" Type="http://schemas.openxmlformats.org/officeDocument/2006/relationships/tags" Target="../tags/tag127.xml"/><Relationship Id="rId14" Type="http://schemas.openxmlformats.org/officeDocument/2006/relationships/tags" Target="../tags/tag126.xml"/><Relationship Id="rId13" Type="http://schemas.openxmlformats.org/officeDocument/2006/relationships/tags" Target="../tags/tag125.xml"/><Relationship Id="rId12" Type="http://schemas.openxmlformats.org/officeDocument/2006/relationships/tags" Target="../tags/tag124.xml"/><Relationship Id="rId11" Type="http://schemas.openxmlformats.org/officeDocument/2006/relationships/tags" Target="../tags/tag123.xml"/><Relationship Id="rId10" Type="http://schemas.openxmlformats.org/officeDocument/2006/relationships/tags" Target="../tags/tag122.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31.xml"/><Relationship Id="rId8" Type="http://schemas.openxmlformats.org/officeDocument/2006/relationships/image" Target="file:///C:\Users\1V994W2\PycharmProjects\PPT_Background_Generation/pic_temp/0_pic_quater_right_down.png" TargetMode="External"/><Relationship Id="rId7" Type="http://schemas.openxmlformats.org/officeDocument/2006/relationships/image" Target="../media/image8.png"/><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image" Target="file:///C:\Users\1V994W2\Documents\Tencent%20Files\574576071\FileRecv\&#25340;&#35013;&#32032;&#26448;\20191224&#24050;&#25286;&#32032;&#26448;%20&#21512;&#24182;&#25552;&#20132;\\7\subject_holdleft_97,170,215_0_staid_full_0.png" TargetMode="External"/><Relationship Id="rId3" Type="http://schemas.openxmlformats.org/officeDocument/2006/relationships/image" Target="../media/image12.png"/><Relationship Id="rId2" Type="http://schemas.openxmlformats.org/officeDocument/2006/relationships/tags" Target="../tags/tag128.xml"/><Relationship Id="rId12" Type="http://schemas.openxmlformats.org/officeDocument/2006/relationships/tags" Target="../tags/tag134.xml"/><Relationship Id="rId11" Type="http://schemas.openxmlformats.org/officeDocument/2006/relationships/tags" Target="../tags/tag133.xml"/><Relationship Id="rId10" Type="http://schemas.openxmlformats.org/officeDocument/2006/relationships/tags" Target="../tags/tag132.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4" Type="http://schemas.openxmlformats.org/officeDocument/2006/relationships/tags" Target="../tags/tag137.xml"/><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41.xml"/><Relationship Id="rId8" Type="http://schemas.openxmlformats.org/officeDocument/2006/relationships/tags" Target="../tags/tag140.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9.png"/><Relationship Id="rId5" Type="http://schemas.openxmlformats.org/officeDocument/2006/relationships/tags" Target="../tags/tag139.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8.png"/><Relationship Id="rId2" Type="http://schemas.openxmlformats.org/officeDocument/2006/relationships/tags" Target="../tags/tag138.xml"/><Relationship Id="rId13" Type="http://schemas.openxmlformats.org/officeDocument/2006/relationships/tags" Target="../tags/tag145.xml"/><Relationship Id="rId12" Type="http://schemas.openxmlformats.org/officeDocument/2006/relationships/tags" Target="../tags/tag144.xml"/><Relationship Id="rId11" Type="http://schemas.openxmlformats.org/officeDocument/2006/relationships/tags" Target="../tags/tag143.xml"/><Relationship Id="rId10" Type="http://schemas.openxmlformats.org/officeDocument/2006/relationships/tags" Target="../tags/tag142.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49.xml"/><Relationship Id="rId8" Type="http://schemas.openxmlformats.org/officeDocument/2006/relationships/tags" Target="../tags/tag148.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9.png"/><Relationship Id="rId5" Type="http://schemas.openxmlformats.org/officeDocument/2006/relationships/tags" Target="../tags/tag147.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8.png"/><Relationship Id="rId2" Type="http://schemas.openxmlformats.org/officeDocument/2006/relationships/tags" Target="../tags/tag146.xml"/><Relationship Id="rId12" Type="http://schemas.openxmlformats.org/officeDocument/2006/relationships/tags" Target="../tags/tag152.xml"/><Relationship Id="rId11" Type="http://schemas.openxmlformats.org/officeDocument/2006/relationships/tags" Target="../tags/tag151.xml"/><Relationship Id="rId10" Type="http://schemas.openxmlformats.org/officeDocument/2006/relationships/tags" Target="../tags/tag150.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56.xml"/><Relationship Id="rId8" Type="http://schemas.openxmlformats.org/officeDocument/2006/relationships/tags" Target="../tags/tag155.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9.png"/><Relationship Id="rId5" Type="http://schemas.openxmlformats.org/officeDocument/2006/relationships/tags" Target="../tags/tag154.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8.png"/><Relationship Id="rId2" Type="http://schemas.openxmlformats.org/officeDocument/2006/relationships/tags" Target="../tags/tag153.xml"/><Relationship Id="rId11" Type="http://schemas.openxmlformats.org/officeDocument/2006/relationships/tags" Target="../tags/tag158.xml"/><Relationship Id="rId10" Type="http://schemas.openxmlformats.org/officeDocument/2006/relationships/tags" Target="../tags/tag157.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tags" Target="../tags/tag163.xml"/><Relationship Id="rId7" Type="http://schemas.openxmlformats.org/officeDocument/2006/relationships/tags" Target="../tags/tag162.xml"/><Relationship Id="rId6" Type="http://schemas.openxmlformats.org/officeDocument/2006/relationships/tags" Target="../tags/tag161.xml"/><Relationship Id="rId5" Type="http://schemas.openxmlformats.org/officeDocument/2006/relationships/tags" Target="../tags/tag160.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7.png"/><Relationship Id="rId2" Type="http://schemas.openxmlformats.org/officeDocument/2006/relationships/tags" Target="../tags/tag159.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image" Target="../media/image3.png"/><Relationship Id="rId6" Type="http://schemas.openxmlformats.org/officeDocument/2006/relationships/tags" Target="../tags/tag8.xml"/><Relationship Id="rId5" Type="http://schemas.openxmlformats.org/officeDocument/2006/relationships/image" Target="../media/image2.png"/><Relationship Id="rId4" Type="http://schemas.openxmlformats.org/officeDocument/2006/relationships/tags" Target="../tags/tag7.xml"/><Relationship Id="rId3" Type="http://schemas.openxmlformats.org/officeDocument/2006/relationships/image" Target="../media/image4.png"/><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168.xml"/><Relationship Id="rId8" Type="http://schemas.openxmlformats.org/officeDocument/2006/relationships/tags" Target="../tags/tag167.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9.png"/><Relationship Id="rId5" Type="http://schemas.openxmlformats.org/officeDocument/2006/relationships/tags" Target="../tags/tag166.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8.png"/><Relationship Id="rId2" Type="http://schemas.openxmlformats.org/officeDocument/2006/relationships/tags" Target="../tags/tag165.xml"/><Relationship Id="rId11" Type="http://schemas.openxmlformats.org/officeDocument/2006/relationships/tags" Target="../tags/tag170.xml"/><Relationship Id="rId10" Type="http://schemas.openxmlformats.org/officeDocument/2006/relationships/tags" Target="../tags/tag169.xml"/><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174.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9.png"/><Relationship Id="rId6" Type="http://schemas.openxmlformats.org/officeDocument/2006/relationships/tags" Target="../tags/tag173.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8.png"/><Relationship Id="rId3" Type="http://schemas.openxmlformats.org/officeDocument/2006/relationships/tags" Target="../tags/tag172.xml"/><Relationship Id="rId2" Type="http://schemas.openxmlformats.org/officeDocument/2006/relationships/tags" Target="../tags/tag171.xml"/><Relationship Id="rId13" Type="http://schemas.openxmlformats.org/officeDocument/2006/relationships/tags" Target="../tags/tag178.xml"/><Relationship Id="rId12" Type="http://schemas.openxmlformats.org/officeDocument/2006/relationships/tags" Target="../tags/tag177.xml"/><Relationship Id="rId11" Type="http://schemas.openxmlformats.org/officeDocument/2006/relationships/tags" Target="../tags/tag176.xml"/><Relationship Id="rId10" Type="http://schemas.openxmlformats.org/officeDocument/2006/relationships/tags" Target="../tags/tag175.xml"/><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184.xml"/><Relationship Id="rId8" Type="http://schemas.openxmlformats.org/officeDocument/2006/relationships/tags" Target="../tags/tag183.xml"/><Relationship Id="rId7" Type="http://schemas.openxmlformats.org/officeDocument/2006/relationships/tags" Target="../tags/tag182.xml"/><Relationship Id="rId6" Type="http://schemas.openxmlformats.org/officeDocument/2006/relationships/tags" Target="../tags/tag181.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8.png"/><Relationship Id="rId3" Type="http://schemas.openxmlformats.org/officeDocument/2006/relationships/tags" Target="../tags/tag180.xml"/><Relationship Id="rId2" Type="http://schemas.openxmlformats.org/officeDocument/2006/relationships/tags" Target="../tags/tag179.xml"/><Relationship Id="rId11" Type="http://schemas.openxmlformats.org/officeDocument/2006/relationships/tags" Target="../tags/tag186.xml"/><Relationship Id="rId10" Type="http://schemas.openxmlformats.org/officeDocument/2006/relationships/tags" Target="../tags/tag185.xml"/><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190.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9.png"/><Relationship Id="rId6" Type="http://schemas.openxmlformats.org/officeDocument/2006/relationships/tags" Target="../tags/tag189.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8.png"/><Relationship Id="rId3" Type="http://schemas.openxmlformats.org/officeDocument/2006/relationships/tags" Target="../tags/tag188.xml"/><Relationship Id="rId2" Type="http://schemas.openxmlformats.org/officeDocument/2006/relationships/tags" Target="../tags/tag187.xml"/><Relationship Id="rId14" Type="http://schemas.openxmlformats.org/officeDocument/2006/relationships/tags" Target="../tags/tag195.xml"/><Relationship Id="rId13" Type="http://schemas.openxmlformats.org/officeDocument/2006/relationships/tags" Target="../tags/tag194.xml"/><Relationship Id="rId12" Type="http://schemas.openxmlformats.org/officeDocument/2006/relationships/tags" Target="../tags/tag193.xml"/><Relationship Id="rId11" Type="http://schemas.openxmlformats.org/officeDocument/2006/relationships/tags" Target="../tags/tag192.xml"/><Relationship Id="rId10" Type="http://schemas.openxmlformats.org/officeDocument/2006/relationships/tags" Target="../tags/tag191.xm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199.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9.png"/><Relationship Id="rId6" Type="http://schemas.openxmlformats.org/officeDocument/2006/relationships/tags" Target="../tags/tag198.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8.png"/><Relationship Id="rId3" Type="http://schemas.openxmlformats.org/officeDocument/2006/relationships/tags" Target="../tags/tag197.xml"/><Relationship Id="rId2" Type="http://schemas.openxmlformats.org/officeDocument/2006/relationships/tags" Target="../tags/tag196.xml"/><Relationship Id="rId14" Type="http://schemas.openxmlformats.org/officeDocument/2006/relationships/tags" Target="../tags/tag204.xml"/><Relationship Id="rId13" Type="http://schemas.openxmlformats.org/officeDocument/2006/relationships/tags" Target="../tags/tag203.xml"/><Relationship Id="rId12" Type="http://schemas.openxmlformats.org/officeDocument/2006/relationships/tags" Target="../tags/tag202.xml"/><Relationship Id="rId11" Type="http://schemas.openxmlformats.org/officeDocument/2006/relationships/tags" Target="../tags/tag201.xml"/><Relationship Id="rId10" Type="http://schemas.openxmlformats.org/officeDocument/2006/relationships/tags" Target="../tags/tag200.xm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08.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9.png"/><Relationship Id="rId6" Type="http://schemas.openxmlformats.org/officeDocument/2006/relationships/tags" Target="../tags/tag207.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8.png"/><Relationship Id="rId3" Type="http://schemas.openxmlformats.org/officeDocument/2006/relationships/tags" Target="../tags/tag206.xml"/><Relationship Id="rId2" Type="http://schemas.openxmlformats.org/officeDocument/2006/relationships/tags" Target="../tags/tag205.xml"/><Relationship Id="rId16" Type="http://schemas.openxmlformats.org/officeDocument/2006/relationships/tags" Target="../tags/tag215.xml"/><Relationship Id="rId15" Type="http://schemas.openxmlformats.org/officeDocument/2006/relationships/tags" Target="../tags/tag214.xml"/><Relationship Id="rId14" Type="http://schemas.openxmlformats.org/officeDocument/2006/relationships/tags" Target="../tags/tag213.xml"/><Relationship Id="rId13" Type="http://schemas.openxmlformats.org/officeDocument/2006/relationships/tags" Target="../tags/tag212.xml"/><Relationship Id="rId12" Type="http://schemas.openxmlformats.org/officeDocument/2006/relationships/tags" Target="../tags/tag211.xml"/><Relationship Id="rId11" Type="http://schemas.openxmlformats.org/officeDocument/2006/relationships/tags" Target="../tags/tag210.xml"/><Relationship Id="rId10" Type="http://schemas.openxmlformats.org/officeDocument/2006/relationships/tags" Target="../tags/tag209.xml"/><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9" Type="http://schemas.openxmlformats.org/officeDocument/2006/relationships/tags" Target="../tags/tag219.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9.png"/><Relationship Id="rId6" Type="http://schemas.openxmlformats.org/officeDocument/2006/relationships/tags" Target="../tags/tag218.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8.png"/><Relationship Id="rId3" Type="http://schemas.openxmlformats.org/officeDocument/2006/relationships/tags" Target="../tags/tag217.xml"/><Relationship Id="rId2" Type="http://schemas.openxmlformats.org/officeDocument/2006/relationships/tags" Target="../tags/tag216.xml"/><Relationship Id="rId13" Type="http://schemas.openxmlformats.org/officeDocument/2006/relationships/tags" Target="../tags/tag223.xml"/><Relationship Id="rId12" Type="http://schemas.openxmlformats.org/officeDocument/2006/relationships/tags" Target="../tags/tag222.xml"/><Relationship Id="rId11" Type="http://schemas.openxmlformats.org/officeDocument/2006/relationships/tags" Target="../tags/tag221.xml"/><Relationship Id="rId10" Type="http://schemas.openxmlformats.org/officeDocument/2006/relationships/tags" Target="../tags/tag220.xm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2.xml"/><Relationship Id="rId3" Type="http://schemas.openxmlformats.org/officeDocument/2006/relationships/image" Target="../media/image2.png"/><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4.xml"/><Relationship Id="rId3" Type="http://schemas.openxmlformats.org/officeDocument/2006/relationships/image" Target="../media/image2.png"/><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image" Target="../media/image2.png"/><Relationship Id="rId4" Type="http://schemas.openxmlformats.org/officeDocument/2006/relationships/tags" Target="../tags/tag16.xml"/><Relationship Id="rId3" Type="http://schemas.openxmlformats.org/officeDocument/2006/relationships/image" Target="../media/image5.png"/><Relationship Id="rId2" Type="http://schemas.openxmlformats.org/officeDocument/2006/relationships/tags" Target="../tags/tag15.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8.xml"/><Relationship Id="rId3" Type="http://schemas.openxmlformats.org/officeDocument/2006/relationships/image" Target="../media/image2.png"/><Relationship Id="rId2" Type="http://schemas.openxmlformats.org/officeDocument/2006/relationships/tags" Target="../tags/tag1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20.xml"/><Relationship Id="rId3" Type="http://schemas.openxmlformats.org/officeDocument/2006/relationships/image" Target="../media/image2.png"/><Relationship Id="rId2" Type="http://schemas.openxmlformats.org/officeDocument/2006/relationships/tags" Target="../tags/tag19.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fld>
            <a:endParaRPr lang="zh-CN" altLang="en-US" dirty="0"/>
          </a:p>
        </p:txBody>
      </p:sp>
      <p:sp>
        <p:nvSpPr>
          <p:cNvPr id="2" name="标题 2"/>
          <p:cNvSpPr/>
          <p:nvPr>
            <p:ph type="ctrTitle" idx="2" hasCustomPrompt="1"/>
            <p:custDataLst>
              <p:tags r:id="rId4"/>
            </p:custDataLst>
          </p:nvPr>
        </p:nvSpPr>
        <p:spPr>
          <a:xfrm>
            <a:off x="2742740" y="1591063"/>
            <a:ext cx="6709123" cy="1846659"/>
          </a:xfrm>
        </p:spPr>
        <p:txBody>
          <a:bodyPr vert="horz" wrap="square" lIns="0" tIns="0" rIns="0" bIns="0" rtlCol="0" anchor="b" anchorCtr="0">
            <a:normAutofit lnSpcReduction="10000"/>
          </a:bodyPr>
          <a:lstStyle>
            <a:lvl1pPr marL="0" marR="0" lvl="0" algn="ctr" defTabSz="914400" rtl="0" eaLnBrk="1" fontAlgn="auto" latinLnBrk="0" hangingPunct="1">
              <a:lnSpc>
                <a:spcPct val="100000"/>
              </a:lnSpc>
              <a:spcBef>
                <a:spcPct val="0"/>
              </a:spcBef>
              <a:spcAft>
                <a:spcPts val="0"/>
              </a:spcAft>
              <a:buClrTx/>
              <a:buSzTx/>
              <a:buFontTx/>
              <a:buNone/>
              <a:defRPr kumimoji="0" lang="zh-CN" altLang="en-US" sz="6000" b="1" i="0" u="none" strike="noStrike" kern="1200" cap="none" spc="600" normalizeH="0" baseline="0" noProof="0" dirty="0">
                <a:ln>
                  <a:noFill/>
                </a:ln>
                <a:solidFill>
                  <a:schemeClr val="dk1">
                    <a:lumMod val="85000"/>
                    <a:lumOff val="15000"/>
                  </a:schemeClr>
                </a:solidFill>
                <a:effectLst/>
                <a:uLnTx/>
                <a:uFillTx/>
                <a:latin typeface="Arial" panose="020B0604020202020204" pitchFamily="34" charset="0"/>
                <a:ea typeface="汉仪尚巍手书W" panose="00020600040101010101" charset="-122"/>
                <a:cs typeface="+mj-cs"/>
                <a:sym typeface="Arial" panose="020B0604020202020204" pitchFamily="34" charset="0"/>
              </a:defRPr>
            </a:lvl1pPr>
          </a:lstStyle>
          <a:p>
            <a:pPr lvl="0"/>
            <a:r>
              <a:rPr>
                <a:sym typeface="+mn-ea"/>
              </a:rPr>
              <a:t>编辑标题</a:t>
            </a:r>
            <a:endParaRPr>
              <a:sym typeface="+mn-ea"/>
            </a:endParaRPr>
          </a:p>
        </p:txBody>
      </p:sp>
      <p:sp>
        <p:nvSpPr>
          <p:cNvPr id="3" name="副标题 3"/>
          <p:cNvSpPr/>
          <p:nvPr>
            <p:ph type="subTitle" idx="3" hasCustomPrompt="1"/>
            <p:custDataLst>
              <p:tags r:id="rId5"/>
            </p:custDataLst>
          </p:nvPr>
        </p:nvSpPr>
        <p:spPr>
          <a:xfrm>
            <a:off x="2789038" y="3773539"/>
            <a:ext cx="6616527" cy="1493396"/>
          </a:xfrm>
        </p:spPr>
        <p:txBody>
          <a:bodyPr vert="horz" wrap="square" lIns="0" tIns="0" rIns="0" bIns="0" rtlCol="0" anchor="t">
            <a:normAutofit/>
          </a:bodyPr>
          <a:lstStyle>
            <a:lvl1pPr marL="0" marR="0" lvl="0" indent="0" algn="ctr" defTabSz="914400" rtl="0" eaLnBrk="1" fontAlgn="auto" latinLnBrk="0" hangingPunct="1">
              <a:lnSpc>
                <a:spcPct val="13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隶书" panose="02010509060101010101" charset="-122"/>
                <a:cs typeface="微软雅黑" panose="020B0503020204020204" charset="-122"/>
                <a:sym typeface="Arial" panose="020B0604020202020204" pitchFamily="34" charset="0"/>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2" name="图片 1"/>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5379"/>
            <a:ext cx="720090" cy="72009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隶书" panose="02010509060101010101" charset="-122"/>
              </a:defRPr>
            </a:lvl1pPr>
            <a:lvl2pPr>
              <a:defRPr>
                <a:solidFill>
                  <a:schemeClr val="tx1"/>
                </a:solidFill>
                <a:latin typeface="Arial" panose="020B0604020202020204" pitchFamily="34" charset="0"/>
                <a:ea typeface="隶书" panose="02010509060101010101" charset="-122"/>
              </a:defRPr>
            </a:lvl2pPr>
            <a:lvl3pPr>
              <a:defRPr>
                <a:solidFill>
                  <a:schemeClr val="tx1"/>
                </a:solidFill>
                <a:latin typeface="Arial" panose="020B0604020202020204" pitchFamily="34" charset="0"/>
                <a:ea typeface="隶书" panose="02010509060101010101" charset="-122"/>
              </a:defRPr>
            </a:lvl3pPr>
            <a:lvl4pPr>
              <a:defRPr>
                <a:solidFill>
                  <a:schemeClr val="tx1"/>
                </a:solidFill>
                <a:latin typeface="Arial" panose="020B0604020202020204" pitchFamily="34" charset="0"/>
                <a:ea typeface="隶书" panose="02010509060101010101" charset="-122"/>
              </a:defRPr>
            </a:lvl4pPr>
            <a:lvl5pPr>
              <a:defRPr>
                <a:solidFill>
                  <a:schemeClr val="tx1"/>
                </a:solidFill>
                <a:latin typeface="Arial" panose="020B0604020202020204" pitchFamily="34" charset="0"/>
                <a:ea typeface="隶书" panose="0201050906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2" name="图片 1"/>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fld>
            <a:endParaRPr lang="zh-CN" altLang="en-US"/>
          </a:p>
        </p:txBody>
      </p:sp>
      <p:sp>
        <p:nvSpPr>
          <p:cNvPr id="6" name="文本占位符 2"/>
          <p:cNvSpPr/>
          <p:nvPr>
            <p:ph type="body" idx="1" hasCustomPrompt="1"/>
            <p:custDataLst>
              <p:tags r:id="rId4"/>
            </p:custDataLst>
          </p:nvPr>
        </p:nvSpPr>
        <p:spPr>
          <a:xfrm>
            <a:off x="1652905" y="1650127"/>
            <a:ext cx="8889429" cy="1128235"/>
          </a:xfrm>
        </p:spPr>
        <p:txBody>
          <a:bodyPr vert="horz" wrap="square" lIns="0" tIns="0" rIns="0" bIns="0" rtlCol="0" anchor="b" anchorCtr="0">
            <a:normAutofit/>
          </a:bodyPr>
          <a:lstStyle>
            <a:lvl1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隶书" panose="02010509060101010101"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7" name="标题 4"/>
          <p:cNvSpPr/>
          <p:nvPr>
            <p:ph type="title" hasCustomPrompt="1"/>
            <p:custDataLst>
              <p:tags r:id="rId5"/>
            </p:custDataLst>
          </p:nvPr>
        </p:nvSpPr>
        <p:spPr>
          <a:xfrm>
            <a:off x="1652270" y="2930762"/>
            <a:ext cx="8890064" cy="2277110"/>
          </a:xfrm>
        </p:spPr>
        <p:txBody>
          <a:bodyPr vert="horz" wrap="square" lIns="0" tIns="0" rIns="0" bIns="0" rtlCol="0" anchor="t" anchorCtr="0">
            <a:normAutofit/>
          </a:bodyPr>
          <a:lstStyle>
            <a:lvl1pPr marL="0" marR="0" lvl="0" algn="ctr" defTabSz="914400" rtl="0" eaLnBrk="1" fontAlgn="auto" latinLnBrk="0" hangingPunct="1">
              <a:lnSpc>
                <a:spcPct val="100000"/>
              </a:lnSpc>
              <a:spcBef>
                <a:spcPct val="0"/>
              </a:spcBef>
              <a:spcAft>
                <a:spcPts val="0"/>
              </a:spcAft>
              <a:buClrTx/>
              <a:buSzTx/>
              <a:buFontTx/>
              <a:buNone/>
              <a:defRPr kumimoji="0" lang="zh-CN" altLang="en-US" sz="7400" b="1" i="0" u="none" strike="noStrike" kern="1200" cap="none" spc="700" normalizeH="0" baseline="0" noProof="0" dirty="0">
                <a:ln>
                  <a:noFill/>
                </a:ln>
                <a:solidFill>
                  <a:schemeClr val="dk1">
                    <a:lumMod val="85000"/>
                    <a:lumOff val="15000"/>
                  </a:schemeClr>
                </a:solidFill>
                <a:effectLst/>
                <a:uLnTx/>
                <a:uFillTx/>
                <a:latin typeface="Arial" panose="020B0604020202020204" pitchFamily="34" charset="0"/>
                <a:ea typeface="汉仪尚巍手书W" panose="00020600040101010101"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6" name="图片 5"/>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5379"/>
            <a:ext cx="720090" cy="720090"/>
          </a:xfrm>
          <a:prstGeom prst="rect">
            <a:avLst/>
          </a:prstGeom>
        </p:spPr>
      </p:pic>
      <p:sp>
        <p:nvSpPr>
          <p:cNvPr id="2" name="标题 1"/>
          <p:cNvSpPr>
            <a:spLocks noGrp="1"/>
          </p:cNvSpPr>
          <p:nvPr>
            <p:ph type="title"/>
            <p:custDataLst>
              <p:tags r:id="rId6"/>
            </p:custDataLst>
          </p:nvPr>
        </p:nvSpPr>
        <p:spPr/>
        <p:txBody>
          <a:bodyPr/>
          <a:lstStyle>
            <a:lvl1pPr>
              <a:defRPr baseline="0">
                <a:solidFill>
                  <a:schemeClr val="tx1"/>
                </a:solidFill>
                <a:latin typeface="Arial" panose="020B0604020202020204" pitchFamily="34" charset="0"/>
                <a:ea typeface="隶书" panose="0201050906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9" name="矩形 8"/>
          <p:cNvSpPr/>
          <p:nvPr>
            <p:custDataLst>
              <p:tags r:id="rId2"/>
            </p:custDataLst>
          </p:nvPr>
        </p:nvSpPr>
        <p:spPr>
          <a:xfrm>
            <a:off x="294600" y="302400"/>
            <a:ext cx="11602796"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0" y="0"/>
            <a:ext cx="720090" cy="720090"/>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sp>
        <p:nvSpPr>
          <p:cNvPr id="2" name="标题 1"/>
          <p:cNvSpPr>
            <a:spLocks noGrp="1"/>
          </p:cNvSpPr>
          <p:nvPr>
            <p:ph type="title" hasCustomPrompt="1"/>
            <p:custDataLst>
              <p:tags r:id="rId7"/>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隶书" panose="02010509060101010101"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lstStyle>
            <a:lvl1pPr>
              <a:defRPr baseline="0">
                <a:solidFill>
                  <a:schemeClr val="tx1"/>
                </a:solidFill>
                <a:latin typeface="Arial" panose="020B0604020202020204" pitchFamily="34" charset="0"/>
                <a:ea typeface="隶书" panose="02010509060101010101" charset="-122"/>
              </a:defRPr>
            </a:lvl1pPr>
            <a:lvl2pPr>
              <a:defRPr baseline="0">
                <a:solidFill>
                  <a:schemeClr val="tx1"/>
                </a:solidFill>
                <a:latin typeface="Arial" panose="020B0604020202020204" pitchFamily="34" charset="0"/>
                <a:ea typeface="隶书" panose="02010509060101010101" charset="-122"/>
              </a:defRPr>
            </a:lvl2pPr>
            <a:lvl3pPr>
              <a:defRPr baseline="0">
                <a:solidFill>
                  <a:schemeClr val="tx1"/>
                </a:solidFill>
                <a:latin typeface="Arial" panose="020B0604020202020204" pitchFamily="34" charset="0"/>
                <a:ea typeface="隶书" panose="02010509060101010101" charset="-122"/>
              </a:defRPr>
            </a:lvl3pPr>
            <a:lvl4pPr>
              <a:defRPr baseline="0">
                <a:solidFill>
                  <a:schemeClr val="tx1"/>
                </a:solidFill>
                <a:latin typeface="Arial" panose="020B0604020202020204" pitchFamily="34" charset="0"/>
                <a:ea typeface="隶书" panose="02010509060101010101" charset="-122"/>
              </a:defRPr>
            </a:lvl4pPr>
            <a:lvl5pPr>
              <a:defRPr baseline="0">
                <a:solidFill>
                  <a:schemeClr val="tx1"/>
                </a:solidFill>
                <a:latin typeface="Arial" panose="020B0604020202020204" pitchFamily="34" charset="0"/>
                <a:ea typeface="隶书" panose="0201050906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4827588" cy="68687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11471910" y="0"/>
            <a:ext cx="720090" cy="720090"/>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2" name="标题 1"/>
          <p:cNvSpPr>
            <a:spLocks noGrp="1"/>
          </p:cNvSpPr>
          <p:nvPr>
            <p:ph type="title" hasCustomPrompt="1"/>
            <p:custDataLst>
              <p:tags r:id="rId7"/>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隶书" panose="02010509060101010101"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baseline="0">
                <a:solidFill>
                  <a:schemeClr val="tx1"/>
                </a:solidFill>
                <a:latin typeface="Arial" panose="020B0604020202020204" pitchFamily="34" charset="0"/>
                <a:ea typeface="隶书" panose="02010509060101010101" charset="-122"/>
              </a:defRPr>
            </a:lvl1pPr>
            <a:lvl2pPr>
              <a:defRPr baseline="0">
                <a:solidFill>
                  <a:schemeClr val="tx1"/>
                </a:solidFill>
                <a:latin typeface="Arial" panose="020B0604020202020204" pitchFamily="34" charset="0"/>
                <a:ea typeface="隶书" panose="02010509060101010101" charset="-122"/>
              </a:defRPr>
            </a:lvl2pPr>
            <a:lvl3pPr>
              <a:defRPr baseline="0">
                <a:solidFill>
                  <a:schemeClr val="tx1"/>
                </a:solidFill>
                <a:latin typeface="Arial" panose="020B0604020202020204" pitchFamily="34" charset="0"/>
                <a:ea typeface="隶书" panose="02010509060101010101" charset="-122"/>
              </a:defRPr>
            </a:lvl3pPr>
            <a:lvl4pPr>
              <a:defRPr baseline="0">
                <a:solidFill>
                  <a:schemeClr val="tx1"/>
                </a:solidFill>
                <a:latin typeface="Arial" panose="020B0604020202020204" pitchFamily="34" charset="0"/>
                <a:ea typeface="隶书" panose="02010509060101010101" charset="-122"/>
              </a:defRPr>
            </a:lvl4pPr>
            <a:lvl5pPr>
              <a:defRPr baseline="0">
                <a:solidFill>
                  <a:schemeClr val="tx1"/>
                </a:solidFill>
                <a:latin typeface="Arial" panose="020B0604020202020204" pitchFamily="34" charset="0"/>
                <a:ea typeface="隶书" panose="0201050906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baseline="0">
                <a:solidFill>
                  <a:schemeClr val="tx1"/>
                </a:solidFill>
                <a:latin typeface="Arial" panose="020B0604020202020204" pitchFamily="34" charset="0"/>
                <a:ea typeface="隶书" panose="02010509060101010101" charset="-122"/>
              </a:defRPr>
            </a:lvl1pPr>
            <a:lvl2pPr>
              <a:defRPr baseline="0">
                <a:solidFill>
                  <a:schemeClr val="tx1"/>
                </a:solidFill>
                <a:latin typeface="Arial" panose="020B0604020202020204" pitchFamily="34" charset="0"/>
                <a:ea typeface="隶书" panose="02010509060101010101" charset="-122"/>
              </a:defRPr>
            </a:lvl2pPr>
            <a:lvl3pPr>
              <a:defRPr baseline="0">
                <a:solidFill>
                  <a:schemeClr val="tx1"/>
                </a:solidFill>
                <a:latin typeface="Arial" panose="020B0604020202020204" pitchFamily="34" charset="0"/>
                <a:ea typeface="隶书" panose="02010509060101010101" charset="-122"/>
              </a:defRPr>
            </a:lvl3pPr>
            <a:lvl4pPr>
              <a:defRPr baseline="0">
                <a:solidFill>
                  <a:schemeClr val="tx1"/>
                </a:solidFill>
                <a:latin typeface="Arial" panose="020B0604020202020204" pitchFamily="34" charset="0"/>
                <a:ea typeface="隶书" panose="02010509060101010101" charset="-122"/>
              </a:defRPr>
            </a:lvl4pPr>
            <a:lvl5pPr>
              <a:defRPr baseline="0">
                <a:solidFill>
                  <a:schemeClr val="tx1"/>
                </a:solidFill>
                <a:latin typeface="Arial" panose="020B0604020202020204" pitchFamily="34" charset="0"/>
                <a:ea typeface="隶书" panose="0201050906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266039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0" y="-10800"/>
            <a:ext cx="720090" cy="720090"/>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隶书" panose="0201050906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隶书" panose="02010509060101010101"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solidFill>
                  <a:schemeClr val="tx1"/>
                </a:solidFill>
                <a:latin typeface="Arial" panose="020B0604020202020204" pitchFamily="34" charset="0"/>
                <a:ea typeface="隶书" panose="02010509060101010101" charset="-122"/>
              </a:defRPr>
            </a:lvl1pPr>
            <a:lvl2pPr>
              <a:defRPr baseline="0">
                <a:solidFill>
                  <a:schemeClr val="tx1"/>
                </a:solidFill>
                <a:latin typeface="Arial" panose="020B0604020202020204" pitchFamily="34" charset="0"/>
                <a:ea typeface="隶书" panose="02010509060101010101" charset="-122"/>
              </a:defRPr>
            </a:lvl2pPr>
            <a:lvl3pPr>
              <a:defRPr baseline="0">
                <a:solidFill>
                  <a:schemeClr val="tx1"/>
                </a:solidFill>
                <a:latin typeface="Arial" panose="020B0604020202020204" pitchFamily="34" charset="0"/>
                <a:ea typeface="隶书" panose="02010509060101010101" charset="-122"/>
              </a:defRPr>
            </a:lvl3pPr>
            <a:lvl4pPr>
              <a:defRPr baseline="0">
                <a:solidFill>
                  <a:schemeClr val="tx1"/>
                </a:solidFill>
                <a:latin typeface="Arial" panose="020B0604020202020204" pitchFamily="34" charset="0"/>
                <a:ea typeface="隶书" panose="02010509060101010101" charset="-122"/>
              </a:defRPr>
            </a:lvl4pPr>
            <a:lvl5pPr>
              <a:defRPr baseline="0">
                <a:solidFill>
                  <a:schemeClr val="tx1"/>
                </a:solidFill>
                <a:latin typeface="Arial" panose="020B0604020202020204" pitchFamily="34" charset="0"/>
                <a:ea typeface="隶书" panose="0201050906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0" name="矩形 9"/>
          <p:cNvSpPr/>
          <p:nvPr>
            <p:custDataLst>
              <p:tags r:id="rId2"/>
            </p:custDataLst>
          </p:nvPr>
        </p:nvSpPr>
        <p:spPr>
          <a:xfrm>
            <a:off x="0" y="5029200"/>
            <a:ext cx="12189600" cy="18288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0" y="0"/>
            <a:ext cx="720090" cy="720090"/>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sp>
        <p:nvSpPr>
          <p:cNvPr id="2" name="标题 1"/>
          <p:cNvSpPr>
            <a:spLocks noGrp="1"/>
          </p:cNvSpPr>
          <p:nvPr>
            <p:ph type="title"/>
            <p:custDataLst>
              <p:tags r:id="rId7"/>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隶书" panose="0201050906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baseline="0">
                <a:solidFill>
                  <a:schemeClr val="tx1"/>
                </a:solidFill>
                <a:latin typeface="Arial" panose="020B0604020202020204" pitchFamily="34" charset="0"/>
                <a:ea typeface="隶书" panose="02010509060101010101" charset="-122"/>
              </a:defRPr>
            </a:lvl1pPr>
            <a:lvl2pPr>
              <a:defRPr baseline="0">
                <a:solidFill>
                  <a:schemeClr val="tx1"/>
                </a:solidFill>
                <a:latin typeface="Arial" panose="020B0604020202020204" pitchFamily="34" charset="0"/>
                <a:ea typeface="隶书" panose="02010509060101010101" charset="-122"/>
              </a:defRPr>
            </a:lvl2pPr>
            <a:lvl3pPr>
              <a:defRPr baseline="0">
                <a:solidFill>
                  <a:schemeClr val="tx1"/>
                </a:solidFill>
                <a:latin typeface="Arial" panose="020B0604020202020204" pitchFamily="34" charset="0"/>
                <a:ea typeface="隶书" panose="02010509060101010101" charset="-122"/>
              </a:defRPr>
            </a:lvl3pPr>
            <a:lvl4pPr>
              <a:defRPr baseline="0">
                <a:solidFill>
                  <a:schemeClr val="tx1"/>
                </a:solidFill>
                <a:latin typeface="Arial" panose="020B0604020202020204" pitchFamily="34" charset="0"/>
                <a:ea typeface="隶书" panose="02010509060101010101" charset="-122"/>
              </a:defRPr>
            </a:lvl4pPr>
            <a:lvl5pPr>
              <a:defRPr baseline="0">
                <a:solidFill>
                  <a:schemeClr val="tx1"/>
                </a:solidFill>
                <a:latin typeface="Arial" panose="020B0604020202020204" pitchFamily="34" charset="0"/>
                <a:ea typeface="隶书" panose="0201050906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baseline="0">
                <a:solidFill>
                  <a:schemeClr val="tx1"/>
                </a:solidFill>
                <a:latin typeface="Arial" panose="020B0604020202020204" pitchFamily="34" charset="0"/>
                <a:ea typeface="隶书" panose="02010509060101010101"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11471910" y="6137910"/>
            <a:ext cx="720090" cy="720090"/>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2" name="标题 1"/>
          <p:cNvSpPr>
            <a:spLocks noGrp="1"/>
          </p:cNvSpPr>
          <p:nvPr>
            <p:ph type="title"/>
            <p:custDataLst>
              <p:tags r:id="rId7"/>
            </p:custDataLst>
          </p:nvPr>
        </p:nvSpPr>
        <p:spPr>
          <a:xfrm>
            <a:off x="579600" y="237600"/>
            <a:ext cx="11037600" cy="441964"/>
          </a:xfrm>
        </p:spPr>
        <p:txBody>
          <a:bodyPr/>
          <a:lstStyle>
            <a:lvl1pPr>
              <a:defRPr baseline="0">
                <a:solidFill>
                  <a:schemeClr val="tx1"/>
                </a:solidFill>
                <a:latin typeface="Arial" panose="020B0604020202020204" pitchFamily="34" charset="0"/>
                <a:ea typeface="隶书" panose="0201050906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a:lstStyle>
            <a:lvl1pPr>
              <a:defRPr baseline="0">
                <a:solidFill>
                  <a:schemeClr val="tx1"/>
                </a:solidFill>
                <a:latin typeface="Arial" panose="020B0604020202020204" pitchFamily="34" charset="0"/>
                <a:ea typeface="隶书" panose="02010509060101010101" charset="-122"/>
              </a:defRPr>
            </a:lvl1pPr>
            <a:lvl2pPr>
              <a:defRPr baseline="0">
                <a:solidFill>
                  <a:schemeClr val="tx1"/>
                </a:solidFill>
                <a:latin typeface="Arial" panose="020B0604020202020204" pitchFamily="34" charset="0"/>
                <a:ea typeface="隶书" panose="02010509060101010101" charset="-122"/>
              </a:defRPr>
            </a:lvl2pPr>
            <a:lvl3pPr>
              <a:defRPr baseline="0">
                <a:solidFill>
                  <a:schemeClr val="tx1"/>
                </a:solidFill>
                <a:latin typeface="Arial" panose="020B0604020202020204" pitchFamily="34" charset="0"/>
                <a:ea typeface="隶书" panose="02010509060101010101" charset="-122"/>
              </a:defRPr>
            </a:lvl3pPr>
            <a:lvl4pPr>
              <a:defRPr baseline="0">
                <a:solidFill>
                  <a:schemeClr val="tx1"/>
                </a:solidFill>
                <a:latin typeface="Arial" panose="020B0604020202020204" pitchFamily="34" charset="0"/>
                <a:ea typeface="隶书" panose="02010509060101010101" charset="-122"/>
              </a:defRPr>
            </a:lvl4pPr>
            <a:lvl5pPr>
              <a:defRPr baseline="0">
                <a:solidFill>
                  <a:schemeClr val="tx1"/>
                </a:solidFill>
                <a:latin typeface="Arial" panose="020B0604020202020204" pitchFamily="34" charset="0"/>
                <a:ea typeface="隶书" panose="0201050906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lstStyle>
            <a:lvl1pPr>
              <a:defRPr baseline="0">
                <a:solidFill>
                  <a:schemeClr val="tx1"/>
                </a:solidFill>
                <a:latin typeface="Arial" panose="020B0604020202020204" pitchFamily="34" charset="0"/>
                <a:ea typeface="隶书" panose="02010509060101010101" charset="-122"/>
              </a:defRPr>
            </a:lvl1pPr>
            <a:lvl2pPr>
              <a:defRPr baseline="0">
                <a:solidFill>
                  <a:schemeClr val="tx1"/>
                </a:solidFill>
                <a:latin typeface="Arial" panose="020B0604020202020204" pitchFamily="34" charset="0"/>
                <a:ea typeface="隶书" panose="02010509060101010101" charset="-122"/>
              </a:defRPr>
            </a:lvl2pPr>
            <a:lvl3pPr>
              <a:defRPr baseline="0">
                <a:solidFill>
                  <a:schemeClr val="tx1"/>
                </a:solidFill>
                <a:latin typeface="Arial" panose="020B0604020202020204" pitchFamily="34" charset="0"/>
                <a:ea typeface="隶书" panose="02010509060101010101" charset="-122"/>
              </a:defRPr>
            </a:lvl3pPr>
            <a:lvl4pPr>
              <a:defRPr baseline="0">
                <a:solidFill>
                  <a:schemeClr val="tx1"/>
                </a:solidFill>
                <a:latin typeface="Arial" panose="020B0604020202020204" pitchFamily="34" charset="0"/>
                <a:ea typeface="隶书" panose="02010509060101010101" charset="-122"/>
              </a:defRPr>
            </a:lvl4pPr>
            <a:lvl5pPr>
              <a:defRPr baseline="0">
                <a:solidFill>
                  <a:schemeClr val="tx1"/>
                </a:solidFill>
                <a:latin typeface="Arial" panose="020B0604020202020204" pitchFamily="34" charset="0"/>
                <a:ea typeface="隶书" panose="0201050906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a:lstStyle>
            <a:lvl1pPr>
              <a:defRPr baseline="0">
                <a:solidFill>
                  <a:schemeClr val="tx1"/>
                </a:solidFill>
                <a:latin typeface="Arial" panose="020B0604020202020204" pitchFamily="34" charset="0"/>
                <a:ea typeface="隶书" panose="02010509060101010101"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lstStyle>
            <a:lvl1pPr>
              <a:defRPr baseline="0">
                <a:solidFill>
                  <a:schemeClr val="tx1"/>
                </a:solidFill>
                <a:latin typeface="Arial" panose="020B0604020202020204" pitchFamily="34" charset="0"/>
                <a:ea typeface="隶书" panose="02010509060101010101"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9" name="矩形 8"/>
          <p:cNvSpPr/>
          <p:nvPr>
            <p:custDataLst>
              <p:tags r:id="rId2"/>
            </p:custDataLst>
          </p:nvPr>
        </p:nvSpPr>
        <p:spPr>
          <a:xfrm>
            <a:off x="0" y="959400"/>
            <a:ext cx="12189600" cy="49391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0436061" y="-10801"/>
            <a:ext cx="1753527" cy="1753527"/>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0" y="5104461"/>
            <a:ext cx="1753527" cy="1753527"/>
          </a:xfrm>
          <a:prstGeom prst="rect">
            <a:avLst/>
          </a:prstGeom>
        </p:spPr>
      </p:pic>
      <p:sp>
        <p:nvSpPr>
          <p:cNvPr id="2" name="标题 1"/>
          <p:cNvSpPr>
            <a:spLocks noGrp="1"/>
          </p:cNvSpPr>
          <p:nvPr>
            <p:ph type="title" hasCustomPrompt="1"/>
            <p:custDataLst>
              <p:tags r:id="rId7"/>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隶书" panose="02010509060101010101"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隶书" panose="02010509060101010101"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cstate="email"/>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solidFill>
                  <a:schemeClr val="dk1">
                    <a:tint val="75000"/>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solidFill>
                  <a:schemeClr val="dk1">
                    <a:tint val="75000"/>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副标题 2"/>
          <p:cNvSpPr>
            <a:spLocks noGrp="1"/>
          </p:cNvSpPr>
          <p:nvPr>
            <p:ph type="subTitle" idx="14" hasCustomPrompt="1"/>
            <p:custDataLst>
              <p:tags r:id="rId8"/>
            </p:custDataLst>
          </p:nvPr>
        </p:nvSpPr>
        <p:spPr>
          <a:xfrm>
            <a:off x="2921000" y="3731896"/>
            <a:ext cx="6350000" cy="361315"/>
          </a:xfrm>
        </p:spPr>
        <p:txBody>
          <a:bodyPr vert="horz" wrap="square" lIns="0" tIns="0" rIns="0" bIns="0" anchor="t" anchorCtr="0">
            <a:normAutofit/>
          </a:bodyPr>
          <a:lstStyle>
            <a:lvl1pPr marL="0" marR="0" indent="0" algn="ctr"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
        <p:nvSpPr>
          <p:cNvPr id="2" name="标题 1"/>
          <p:cNvSpPr>
            <a:spLocks noGrp="1"/>
          </p:cNvSpPr>
          <p:nvPr>
            <p:ph type="ctrTitle" idx="13" hasCustomPrompt="1"/>
            <p:custDataLst>
              <p:tags r:id="rId9"/>
            </p:custDataLst>
          </p:nvPr>
        </p:nvSpPr>
        <p:spPr>
          <a:xfrm>
            <a:off x="2921000" y="2129791"/>
            <a:ext cx="6350000" cy="1398905"/>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7200"/>
              <a:buNone/>
              <a:defRPr sz="72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7" name="图片 6"/>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5379"/>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隶书" panose="02010509060101010101"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56863"/>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6008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4064000" y="4826000"/>
            <a:ext cx="4064000" cy="2032000"/>
          </a:xfrm>
          <a:prstGeom prst="rect">
            <a:avLst/>
          </a:prstGeom>
        </p:spPr>
      </p:pic>
      <p:pic>
        <p:nvPicPr>
          <p:cNvPr id="7" name="图片 6"/>
          <p:cNvPicPr/>
          <p:nvPr userDrawn="1">
            <p:custDataLst>
              <p:tags r:id="rId5"/>
            </p:custDataLst>
          </p:nvPr>
        </p:nvPicPr>
        <p:blipFill>
          <a:blip r:embed="rId6" r:link="rId7" cstate="email"/>
          <a:stretch>
            <a:fillRect/>
          </a:stretch>
        </p:blipFill>
        <p:spPr>
          <a:xfrm>
            <a:off x="4064000" y="0"/>
            <a:ext cx="4064000" cy="2032000"/>
          </a:xfrm>
          <a:prstGeom prst="rect">
            <a:avLst/>
          </a:prstGeom>
        </p:spPr>
      </p:pic>
      <p:sp>
        <p:nvSpPr>
          <p:cNvPr id="4" name="日期占位符 3"/>
          <p:cNvSpPr>
            <a:spLocks noGrp="1"/>
          </p:cNvSpPr>
          <p:nvPr>
            <p:ph type="dt" sz="half" idx="10"/>
            <p:custDataLst>
              <p:tags r:id="rId8"/>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1"/>
            </p:custDataLst>
          </p:nvPr>
        </p:nvSpPr>
        <p:spPr>
          <a:xfrm>
            <a:off x="2116456" y="2644458"/>
            <a:ext cx="5767705" cy="835660"/>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2"/>
            </p:custDataLst>
          </p:nvPr>
        </p:nvSpPr>
        <p:spPr>
          <a:xfrm>
            <a:off x="2116456" y="3891599"/>
            <a:ext cx="5767705" cy="321945"/>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cxnSp>
        <p:nvCxnSpPr>
          <p:cNvPr id="9" name="直接连接符 8"/>
          <p:cNvCxnSpPr/>
          <p:nvPr userDrawn="1">
            <p:custDataLst>
              <p:tags r:id="rId13"/>
            </p:custDataLst>
          </p:nvPr>
        </p:nvCxnSpPr>
        <p:spPr>
          <a:xfrm>
            <a:off x="2116455" y="3696653"/>
            <a:ext cx="6435090" cy="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56863"/>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6008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656863"/>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66008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7498080" y="1234440"/>
            <a:ext cx="4389120" cy="4389120"/>
          </a:xfrm>
          <a:prstGeom prst="rect">
            <a:avLst/>
          </a:prstGeom>
        </p:spPr>
      </p:pic>
      <p:sp>
        <p:nvSpPr>
          <p:cNvPr id="7" name="矩形 6"/>
          <p:cNvSpPr/>
          <p:nvPr userDrawn="1">
            <p:custDataLst>
              <p:tags r:id="rId5"/>
            </p:custDataLst>
          </p:nvPr>
        </p:nvSpPr>
        <p:spPr>
          <a:xfrm>
            <a:off x="0" y="0"/>
            <a:ext cx="73152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6" name="图片 5"/>
          <p:cNvPicPr/>
          <p:nvPr userDrawn="1">
            <p:custDataLst>
              <p:tags r:id="rId6"/>
            </p:custDataLst>
          </p:nvPr>
        </p:nvPicPr>
        <p:blipFill>
          <a:blip r:embed="rId7" r:link="rId8" cstate="email"/>
          <a:stretch>
            <a:fillRect/>
          </a:stretch>
        </p:blipFill>
        <p:spPr>
          <a:xfrm>
            <a:off x="0" y="6201137"/>
            <a:ext cx="720090" cy="656863"/>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56863"/>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6008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56863"/>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6008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56863"/>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60082"/>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cstate="email"/>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solidFill>
                  <a:schemeClr val="dk1">
                    <a:tint val="75000"/>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solidFill>
                  <a:schemeClr val="dk1">
                    <a:tint val="75000"/>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12" name="副标题 2"/>
          <p:cNvSpPr>
            <a:spLocks noGrp="1"/>
          </p:cNvSpPr>
          <p:nvPr>
            <p:ph type="subTitle" idx="14" hasCustomPrompt="1"/>
            <p:custDataLst>
              <p:tags r:id="rId8"/>
            </p:custDataLst>
          </p:nvPr>
        </p:nvSpPr>
        <p:spPr>
          <a:xfrm>
            <a:off x="2921000" y="3731896"/>
            <a:ext cx="6350000" cy="361315"/>
          </a:xfrm>
        </p:spPr>
        <p:txBody>
          <a:bodyPr vert="horz" wrap="square" lIns="0" tIns="0" rIns="0" bIns="0" anchor="t" anchorCtr="0">
            <a:normAutofit/>
          </a:bodyPr>
          <a:lstStyle>
            <a:lvl1pPr marL="0" marR="0" indent="0" algn="ctr"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
        <p:nvSpPr>
          <p:cNvPr id="14" name="标题 13"/>
          <p:cNvSpPr>
            <a:spLocks noGrp="1"/>
          </p:cNvSpPr>
          <p:nvPr>
            <p:ph type="title" hasCustomPrompt="1"/>
            <p:custDataLst>
              <p:tags r:id="rId9"/>
            </p:custDataLst>
          </p:nvPr>
        </p:nvSpPr>
        <p:spPr>
          <a:xfrm>
            <a:off x="2921001" y="2032000"/>
            <a:ext cx="6350000" cy="1507561"/>
          </a:xfrm>
        </p:spPr>
        <p:txBody>
          <a:bodyPr>
            <a:normAutofit/>
          </a:bodyPr>
          <a:lstStyle>
            <a:lvl1pPr algn="ctr">
              <a:defRPr sz="8000" u="none" strike="noStrike" kern="1200" cap="none" spc="600" normalizeH="0" baseline="0">
                <a:solidFill>
                  <a:schemeClr val="tx1"/>
                </a:solidFill>
                <a:uFillTx/>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片 2"/>
          <p:cNvPicPr>
            <a:picLocks noChangeAspect="1"/>
          </p:cNvPicPr>
          <p:nvPr>
            <p:custDataLst>
              <p:tags r:id="rId2"/>
            </p:custDataLst>
          </p:nvPr>
        </p:nvPicPr>
        <p:blipFill>
          <a:blip r:embed="rId3"/>
          <a:stretch>
            <a:fillRect/>
          </a:stretch>
        </p:blipFill>
        <p:spPr>
          <a:xfrm>
            <a:off x="215153" y="2835254"/>
            <a:ext cx="3235350" cy="1187481"/>
          </a:xfrm>
          <a:prstGeom prst="rect">
            <a:avLst/>
          </a:prstGeom>
        </p:spPr>
      </p:pic>
      <p:pic>
        <p:nvPicPr>
          <p:cNvPr id="2" name="图片 1"/>
          <p:cNvPicPr>
            <a:picLocks noChangeAspect="1"/>
          </p:cNvPicPr>
          <p:nvPr>
            <p:custDataLst>
              <p:tags r:id="rId4"/>
            </p:custDataLst>
          </p:nvPr>
        </p:nvPicPr>
        <p:blipFill>
          <a:blip r:embed="rId5"/>
          <a:stretch>
            <a:fillRect/>
          </a:stretch>
        </p:blipFill>
        <p:spPr>
          <a:xfrm>
            <a:off x="11471910" y="6137910"/>
            <a:ext cx="720090" cy="720090"/>
          </a:xfrm>
          <a:prstGeom prst="rect">
            <a:avLst/>
          </a:prstGeom>
        </p:spPr>
      </p:pic>
      <p:pic>
        <p:nvPicPr>
          <p:cNvPr id="7" name="图片 6"/>
          <p:cNvPicPr>
            <a:picLocks noChangeAspect="1"/>
          </p:cNvPicPr>
          <p:nvPr>
            <p:custDataLst>
              <p:tags r:id="rId6"/>
            </p:custDataLst>
          </p:nvPr>
        </p:nvPicPr>
        <p:blipFill>
          <a:blip r:embed="rId7">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fld>
            <a:endParaRPr lang="zh-CN" altLang="en-US"/>
          </a:p>
        </p:txBody>
      </p:sp>
      <p:sp>
        <p:nvSpPr>
          <p:cNvPr id="8" name="副标题 2"/>
          <p:cNvSpPr/>
          <p:nvPr>
            <p:ph type="subTitle" idx="3" hasCustomPrompt="1"/>
            <p:custDataLst>
              <p:tags r:id="rId8"/>
            </p:custDataLst>
          </p:nvPr>
        </p:nvSpPr>
        <p:spPr>
          <a:xfrm>
            <a:off x="4521236" y="2976598"/>
            <a:ext cx="6857365" cy="825334"/>
          </a:xfrm>
        </p:spPr>
        <p:txBody>
          <a:bodyPr vert="horz" wrap="square" lIns="0" tIns="0" rIns="0" bIns="0" rtlCol="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18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隶书" panose="02010509060101010101"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9" name="标题 3"/>
          <p:cNvSpPr/>
          <p:nvPr>
            <p:ph type="ctrTitle" idx="2" hasCustomPrompt="1"/>
            <p:custDataLst>
              <p:tags r:id="rId9"/>
            </p:custDataLst>
          </p:nvPr>
        </p:nvSpPr>
        <p:spPr>
          <a:xfrm>
            <a:off x="4521236" y="2000603"/>
            <a:ext cx="6858000" cy="845820"/>
          </a:xfrm>
        </p:spPr>
        <p:txBody>
          <a:bodyPr vert="horz" wrap="square" lIns="0" tIns="0" rIns="0" bIns="0" rtlCol="0" anchor="b" anchorCtr="0">
            <a:normAutofit fontScale="9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5500" b="1" i="0" u="none" strike="noStrike" kern="1200" cap="none" spc="500" normalizeH="0" baseline="0" noProof="0">
                <a:ln>
                  <a:noFill/>
                </a:ln>
                <a:solidFill>
                  <a:schemeClr val="dk1">
                    <a:lumMod val="85000"/>
                    <a:lumOff val="15000"/>
                  </a:schemeClr>
                </a:solidFill>
                <a:effectLst/>
                <a:uLnTx/>
                <a:uFillTx/>
                <a:latin typeface="Arial" panose="020B0604020202020204" pitchFamily="34" charset="0"/>
                <a:ea typeface="汉仪尚巍手书W" panose="00020600040101010101"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56863"/>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60082"/>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9" name="图片 8"/>
          <p:cNvPicPr/>
          <p:nvPr userDrawn="1">
            <p:custDataLst>
              <p:tags r:id="rId3"/>
            </p:custDataLst>
          </p:nvPr>
        </p:nvPicPr>
        <p:blipFill>
          <a:blip r:embed="rId4" r:link="rId5" cstate="email"/>
          <a:stretch>
            <a:fillRect/>
          </a:stretch>
        </p:blipFill>
        <p:spPr>
          <a:xfrm>
            <a:off x="0" y="0"/>
            <a:ext cx="720090" cy="656863"/>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6008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8" name="图片 7"/>
          <p:cNvPicPr/>
          <p:nvPr userDrawn="1">
            <p:custDataLst>
              <p:tags r:id="rId3"/>
            </p:custDataLst>
          </p:nvPr>
        </p:nvPicPr>
        <p:blipFill>
          <a:blip r:embed="rId4" r:link="rId5" cstate="email"/>
          <a:stretch>
            <a:fillRect/>
          </a:stretch>
        </p:blipFill>
        <p:spPr>
          <a:xfrm>
            <a:off x="11471910" y="0"/>
            <a:ext cx="720090" cy="656863"/>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10" name="图片 9"/>
          <p:cNvPicPr/>
          <p:nvPr userDrawn="1">
            <p:custDataLst>
              <p:tags r:id="rId3"/>
            </p:custDataLst>
          </p:nvPr>
        </p:nvPicPr>
        <p:blipFill>
          <a:blip r:embed="rId4" r:link="rId5" cstate="email"/>
          <a:stretch>
            <a:fillRect/>
          </a:stretch>
        </p:blipFill>
        <p:spPr>
          <a:xfrm>
            <a:off x="0" y="0"/>
            <a:ext cx="720090" cy="656863"/>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6008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10" name="图片 9"/>
          <p:cNvPicPr/>
          <p:nvPr userDrawn="1">
            <p:custDataLst>
              <p:tags r:id="rId3"/>
            </p:custDataLst>
          </p:nvPr>
        </p:nvPicPr>
        <p:blipFill>
          <a:blip r:embed="rId4" r:link="rId5" cstate="email"/>
          <a:stretch>
            <a:fillRect/>
          </a:stretch>
        </p:blipFill>
        <p:spPr>
          <a:xfrm>
            <a:off x="0" y="0"/>
            <a:ext cx="720090" cy="656863"/>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6008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12" name="图片 11"/>
          <p:cNvPicPr/>
          <p:nvPr userDrawn="1">
            <p:custDataLst>
              <p:tags r:id="rId3"/>
            </p:custDataLst>
          </p:nvPr>
        </p:nvPicPr>
        <p:blipFill>
          <a:blip r:embed="rId4" r:link="rId5" cstate="email"/>
          <a:stretch>
            <a:fillRect/>
          </a:stretch>
        </p:blipFill>
        <p:spPr>
          <a:xfrm>
            <a:off x="11471910" y="6201137"/>
            <a:ext cx="720090" cy="656863"/>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197917"/>
            <a:ext cx="720090" cy="66008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9" name="图片 8"/>
          <p:cNvPicPr/>
          <p:nvPr userDrawn="1">
            <p:custDataLst>
              <p:tags r:id="rId3"/>
            </p:custDataLst>
          </p:nvPr>
        </p:nvPicPr>
        <p:blipFill>
          <a:blip r:embed="rId4" r:link="rId5" cstate="email"/>
          <a:stretch>
            <a:fillRect/>
          </a:stretch>
        </p:blipFill>
        <p:spPr>
          <a:xfrm>
            <a:off x="10571797" y="5380059"/>
            <a:ext cx="1620202" cy="1477941"/>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372814"/>
            <a:ext cx="1620202" cy="1485186"/>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8" name="图片 7"/>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5379"/>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隶书" panose="02010509060101010101"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隶书" panose="02010509060101010101" charset="-122"/>
              </a:defRPr>
            </a:lvl1pPr>
            <a:lvl2pPr eaLnBrk="1" fontAlgn="auto" latinLnBrk="0" hangingPunct="1">
              <a:defRPr sz="1600">
                <a:solidFill>
                  <a:schemeClr val="tx1"/>
                </a:solidFill>
                <a:latin typeface="Arial" panose="020B0604020202020204" pitchFamily="34" charset="0"/>
                <a:ea typeface="隶书" panose="02010509060101010101" charset="-122"/>
              </a:defRPr>
            </a:lvl2pPr>
            <a:lvl3pPr eaLnBrk="1" fontAlgn="auto" latinLnBrk="0" hangingPunct="1">
              <a:defRPr sz="1600">
                <a:solidFill>
                  <a:schemeClr val="tx1"/>
                </a:solidFill>
                <a:latin typeface="Arial" panose="020B0604020202020204" pitchFamily="34" charset="0"/>
                <a:ea typeface="隶书" panose="02010509060101010101" charset="-122"/>
              </a:defRPr>
            </a:lvl3pPr>
            <a:lvl4pPr eaLnBrk="1" fontAlgn="auto" latinLnBrk="0" hangingPunct="1">
              <a:defRPr sz="1600">
                <a:solidFill>
                  <a:schemeClr val="tx1"/>
                </a:solidFill>
                <a:latin typeface="Arial" panose="020B0604020202020204" pitchFamily="34" charset="0"/>
                <a:ea typeface="隶书" panose="02010509060101010101" charset="-122"/>
              </a:defRPr>
            </a:lvl4pPr>
            <a:lvl5pPr eaLnBrk="1" fontAlgn="auto" latinLnBrk="0" hangingPunct="1">
              <a:defRPr sz="1600">
                <a:solidFill>
                  <a:schemeClr val="tx1"/>
                </a:solidFill>
                <a:latin typeface="Arial" panose="020B0604020202020204" pitchFamily="34" charset="0"/>
                <a:ea typeface="隶书" panose="0201050906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10" name="图片 9"/>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5379"/>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隶书" panose="02010509060101010101"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隶书" panose="0201050906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隶书" panose="02010509060101010101"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7498080" y="2623524"/>
            <a:ext cx="4389120" cy="1610952"/>
          </a:xfrm>
          <a:prstGeom prst="rect">
            <a:avLst/>
          </a:prstGeom>
        </p:spPr>
      </p:pic>
      <p:pic>
        <p:nvPicPr>
          <p:cNvPr id="6" name="图片 5"/>
          <p:cNvPicPr>
            <a:picLocks noChangeAspect="1"/>
          </p:cNvPicPr>
          <p:nvPr>
            <p:custDataLst>
              <p:tags r:id="rId4"/>
            </p:custDataLst>
          </p:nvPr>
        </p:nvPicPr>
        <p:blipFill>
          <a:blip r:embed="rId5"/>
          <a:stretch>
            <a:fillRect/>
          </a:stretch>
        </p:blipFill>
        <p:spPr>
          <a:xfrm>
            <a:off x="0" y="0"/>
            <a:ext cx="720090" cy="720090"/>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隶书" panose="02010509060101010101"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8" name="图片 7"/>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5379"/>
            <a:ext cx="720090" cy="720090"/>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隶书" panose="02010509060101010101"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charset="-122"/>
                <a:cs typeface="隶书" panose="02010509060101010101"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7" name="图片 6"/>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5379"/>
            <a:ext cx="720090" cy="720090"/>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隶书" panose="02010509060101010101"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隶书" panose="02010509060101010101" charset="-122"/>
              </a:defRPr>
            </a:lvl1pPr>
            <a:lvl2pPr indent="0" eaLnBrk="1" fontAlgn="auto" latinLnBrk="0" hangingPunct="1">
              <a:defRPr>
                <a:solidFill>
                  <a:schemeClr val="tx1"/>
                </a:solidFill>
                <a:latin typeface="Arial" panose="020B0604020202020204" pitchFamily="34" charset="0"/>
                <a:ea typeface="隶书" panose="02010509060101010101" charset="-122"/>
              </a:defRPr>
            </a:lvl2pPr>
            <a:lvl3pPr indent="0" eaLnBrk="1" fontAlgn="auto" latinLnBrk="0" hangingPunct="1">
              <a:defRPr>
                <a:solidFill>
                  <a:schemeClr val="tx1"/>
                </a:solidFill>
                <a:latin typeface="Arial" panose="020B0604020202020204" pitchFamily="34" charset="0"/>
                <a:ea typeface="隶书" panose="02010509060101010101" charset="-122"/>
              </a:defRPr>
            </a:lvl3pPr>
            <a:lvl4pPr indent="0" eaLnBrk="1" fontAlgn="auto" latinLnBrk="0" hangingPunct="1">
              <a:defRPr>
                <a:solidFill>
                  <a:schemeClr val="tx1"/>
                </a:solidFill>
                <a:latin typeface="Arial" panose="020B0604020202020204" pitchFamily="34" charset="0"/>
                <a:ea typeface="隶书" panose="02010509060101010101" charset="-122"/>
              </a:defRPr>
            </a:lvl4pPr>
            <a:lvl5pPr indent="0" eaLnBrk="1" fontAlgn="auto" latinLnBrk="0" hangingPunct="1">
              <a:defRPr>
                <a:solidFill>
                  <a:schemeClr val="tx1"/>
                </a:solidFill>
                <a:latin typeface="Arial" panose="020B0604020202020204" pitchFamily="34" charset="0"/>
                <a:ea typeface="隶书" panose="0201050906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tags" Target="../tags/tag88.xml"/><Relationship Id="rId20" Type="http://schemas.openxmlformats.org/officeDocument/2006/relationships/tags" Target="../tags/tag87.xml"/><Relationship Id="rId2" Type="http://schemas.openxmlformats.org/officeDocument/2006/relationships/slideLayout" Target="../slideLayouts/slideLayout2.xml"/><Relationship Id="rId19" Type="http://schemas.openxmlformats.org/officeDocument/2006/relationships/tags" Target="../tags/tag86.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5" Type="http://schemas.openxmlformats.org/officeDocument/2006/relationships/theme" Target="../theme/theme2.xml"/><Relationship Id="rId24" Type="http://schemas.openxmlformats.org/officeDocument/2006/relationships/tags" Target="../tags/tag229.xml"/><Relationship Id="rId23" Type="http://schemas.openxmlformats.org/officeDocument/2006/relationships/tags" Target="../tags/tag228.xml"/><Relationship Id="rId22" Type="http://schemas.openxmlformats.org/officeDocument/2006/relationships/tags" Target="../tags/tag227.xml"/><Relationship Id="rId21" Type="http://schemas.openxmlformats.org/officeDocument/2006/relationships/tags" Target="../tags/tag226.xml"/><Relationship Id="rId20" Type="http://schemas.openxmlformats.org/officeDocument/2006/relationships/tags" Target="../tags/tag225.xml"/><Relationship Id="rId2" Type="http://schemas.openxmlformats.org/officeDocument/2006/relationships/slideLayout" Target="../slideLayouts/slideLayout20.xml"/><Relationship Id="rId19" Type="http://schemas.openxmlformats.org/officeDocument/2006/relationships/tags" Target="../tags/tag224.xml"/><Relationship Id="rId18" Type="http://schemas.openxmlformats.org/officeDocument/2006/relationships/slideLayout" Target="../slideLayouts/slideLayout36.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隶书" panose="02010509060101010101" charset="-122"/>
                <a:cs typeface="隶书" panose="02010509060101010101" charset="-122"/>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隶书" panose="02010509060101010101"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隶书" panose="02010509060101010101"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隶书" panose="02010509060101010101"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隶书" panose="02010509060101010101"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隶书" panose="02010509060101010101"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隶书" panose="0201050906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234.xml"/><Relationship Id="rId4" Type="http://schemas.openxmlformats.org/officeDocument/2006/relationships/tags" Target="../tags/tag233.xml"/><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tags" Target="../tags/tag230.xml"/></Relationships>
</file>

<file path=ppt/slides/_rels/slide10.xml.rels><?xml version="1.0" encoding="UTF-8" standalone="yes"?>
<Relationships xmlns="http://schemas.openxmlformats.org/package/2006/relationships"><Relationship Id="rId9" Type="http://schemas.openxmlformats.org/officeDocument/2006/relationships/tags" Target="../tags/tag335.xml"/><Relationship Id="rId8" Type="http://schemas.openxmlformats.org/officeDocument/2006/relationships/tags" Target="../tags/tag334.xml"/><Relationship Id="rId7" Type="http://schemas.openxmlformats.org/officeDocument/2006/relationships/tags" Target="../tags/tag333.xml"/><Relationship Id="rId6" Type="http://schemas.openxmlformats.org/officeDocument/2006/relationships/tags" Target="../tags/tag332.xml"/><Relationship Id="rId5" Type="http://schemas.openxmlformats.org/officeDocument/2006/relationships/tags" Target="../tags/tag331.xml"/><Relationship Id="rId4" Type="http://schemas.openxmlformats.org/officeDocument/2006/relationships/tags" Target="../tags/tag330.xml"/><Relationship Id="rId3" Type="http://schemas.openxmlformats.org/officeDocument/2006/relationships/tags" Target="../tags/tag329.xml"/><Relationship Id="rId23" Type="http://schemas.openxmlformats.org/officeDocument/2006/relationships/slideLayout" Target="../slideLayouts/slideLayout7.xml"/><Relationship Id="rId22" Type="http://schemas.openxmlformats.org/officeDocument/2006/relationships/tags" Target="../tags/tag348.xml"/><Relationship Id="rId21" Type="http://schemas.openxmlformats.org/officeDocument/2006/relationships/tags" Target="../tags/tag347.xml"/><Relationship Id="rId20" Type="http://schemas.openxmlformats.org/officeDocument/2006/relationships/tags" Target="../tags/tag346.xml"/><Relationship Id="rId2" Type="http://schemas.openxmlformats.org/officeDocument/2006/relationships/tags" Target="../tags/tag328.xml"/><Relationship Id="rId19" Type="http://schemas.openxmlformats.org/officeDocument/2006/relationships/tags" Target="../tags/tag345.xml"/><Relationship Id="rId18" Type="http://schemas.openxmlformats.org/officeDocument/2006/relationships/tags" Target="../tags/tag344.xml"/><Relationship Id="rId17" Type="http://schemas.openxmlformats.org/officeDocument/2006/relationships/tags" Target="../tags/tag343.xml"/><Relationship Id="rId16" Type="http://schemas.openxmlformats.org/officeDocument/2006/relationships/tags" Target="../tags/tag342.xml"/><Relationship Id="rId15" Type="http://schemas.openxmlformats.org/officeDocument/2006/relationships/tags" Target="../tags/tag341.xml"/><Relationship Id="rId14" Type="http://schemas.openxmlformats.org/officeDocument/2006/relationships/tags" Target="../tags/tag340.xml"/><Relationship Id="rId13" Type="http://schemas.openxmlformats.org/officeDocument/2006/relationships/tags" Target="../tags/tag339.xml"/><Relationship Id="rId12" Type="http://schemas.openxmlformats.org/officeDocument/2006/relationships/tags" Target="../tags/tag338.xml"/><Relationship Id="rId11" Type="http://schemas.openxmlformats.org/officeDocument/2006/relationships/tags" Target="../tags/tag337.xml"/><Relationship Id="rId10" Type="http://schemas.openxmlformats.org/officeDocument/2006/relationships/tags" Target="../tags/tag336.xml"/><Relationship Id="rId1" Type="http://schemas.openxmlformats.org/officeDocument/2006/relationships/tags" Target="../tags/tag327.xml"/></Relationships>
</file>

<file path=ppt/slides/_rels/slide11.xml.rels><?xml version="1.0" encoding="UTF-8" standalone="yes"?>
<Relationships xmlns="http://schemas.openxmlformats.org/package/2006/relationships"><Relationship Id="rId9" Type="http://schemas.openxmlformats.org/officeDocument/2006/relationships/tags" Target="../tags/tag356.xml"/><Relationship Id="rId8" Type="http://schemas.openxmlformats.org/officeDocument/2006/relationships/tags" Target="../tags/tag355.xml"/><Relationship Id="rId7" Type="http://schemas.openxmlformats.org/officeDocument/2006/relationships/tags" Target="../tags/tag354.xml"/><Relationship Id="rId6" Type="http://schemas.openxmlformats.org/officeDocument/2006/relationships/tags" Target="../tags/tag353.xml"/><Relationship Id="rId5" Type="http://schemas.openxmlformats.org/officeDocument/2006/relationships/tags" Target="../tags/tag352.xml"/><Relationship Id="rId4" Type="http://schemas.openxmlformats.org/officeDocument/2006/relationships/tags" Target="../tags/tag351.xml"/><Relationship Id="rId3" Type="http://schemas.openxmlformats.org/officeDocument/2006/relationships/image" Target="../media/image21.png"/><Relationship Id="rId21" Type="http://schemas.openxmlformats.org/officeDocument/2006/relationships/slideLayout" Target="../slideLayouts/slideLayout7.xml"/><Relationship Id="rId20" Type="http://schemas.openxmlformats.org/officeDocument/2006/relationships/tags" Target="../tags/tag365.xml"/><Relationship Id="rId2" Type="http://schemas.openxmlformats.org/officeDocument/2006/relationships/tags" Target="../tags/tag350.xml"/><Relationship Id="rId19" Type="http://schemas.openxmlformats.org/officeDocument/2006/relationships/slide" Target="slide8.xml"/><Relationship Id="rId18" Type="http://schemas.openxmlformats.org/officeDocument/2006/relationships/image" Target="../media/image22.png"/><Relationship Id="rId17" Type="http://schemas.openxmlformats.org/officeDocument/2006/relationships/tags" Target="../tags/tag364.xml"/><Relationship Id="rId16" Type="http://schemas.openxmlformats.org/officeDocument/2006/relationships/tags" Target="../tags/tag363.xml"/><Relationship Id="rId15" Type="http://schemas.openxmlformats.org/officeDocument/2006/relationships/tags" Target="../tags/tag362.xml"/><Relationship Id="rId14" Type="http://schemas.openxmlformats.org/officeDocument/2006/relationships/tags" Target="../tags/tag361.xml"/><Relationship Id="rId13" Type="http://schemas.openxmlformats.org/officeDocument/2006/relationships/tags" Target="../tags/tag360.xml"/><Relationship Id="rId12" Type="http://schemas.openxmlformats.org/officeDocument/2006/relationships/tags" Target="../tags/tag359.xml"/><Relationship Id="rId11" Type="http://schemas.openxmlformats.org/officeDocument/2006/relationships/tags" Target="../tags/tag358.xml"/><Relationship Id="rId10" Type="http://schemas.openxmlformats.org/officeDocument/2006/relationships/tags" Target="../tags/tag357.xml"/><Relationship Id="rId1" Type="http://schemas.openxmlformats.org/officeDocument/2006/relationships/tags" Target="../tags/tag349.xml"/></Relationships>
</file>

<file path=ppt/slides/_rels/slide12.xml.rels><?xml version="1.0" encoding="UTF-8" standalone="yes"?>
<Relationships xmlns="http://schemas.openxmlformats.org/package/2006/relationships"><Relationship Id="rId9" Type="http://schemas.openxmlformats.org/officeDocument/2006/relationships/tags" Target="../tags/tag373.xml"/><Relationship Id="rId8" Type="http://schemas.openxmlformats.org/officeDocument/2006/relationships/tags" Target="../tags/tag372.xml"/><Relationship Id="rId7" Type="http://schemas.openxmlformats.org/officeDocument/2006/relationships/tags" Target="../tags/tag371.xml"/><Relationship Id="rId6" Type="http://schemas.openxmlformats.org/officeDocument/2006/relationships/image" Target="../media/image23.png"/><Relationship Id="rId5" Type="http://schemas.openxmlformats.org/officeDocument/2006/relationships/tags" Target="../tags/tag370.xml"/><Relationship Id="rId4" Type="http://schemas.openxmlformats.org/officeDocument/2006/relationships/tags" Target="../tags/tag369.xml"/><Relationship Id="rId3" Type="http://schemas.openxmlformats.org/officeDocument/2006/relationships/tags" Target="../tags/tag368.xml"/><Relationship Id="rId2" Type="http://schemas.openxmlformats.org/officeDocument/2006/relationships/tags" Target="../tags/tag367.xml"/><Relationship Id="rId17" Type="http://schemas.openxmlformats.org/officeDocument/2006/relationships/slideLayout" Target="../slideLayouts/slideLayout7.xml"/><Relationship Id="rId16" Type="http://schemas.openxmlformats.org/officeDocument/2006/relationships/tags" Target="../tags/tag378.xml"/><Relationship Id="rId15" Type="http://schemas.openxmlformats.org/officeDocument/2006/relationships/image" Target="../media/image25.jpeg"/><Relationship Id="rId14" Type="http://schemas.openxmlformats.org/officeDocument/2006/relationships/tags" Target="../tags/tag377.xml"/><Relationship Id="rId13" Type="http://schemas.openxmlformats.org/officeDocument/2006/relationships/tags" Target="../tags/tag376.xml"/><Relationship Id="rId12" Type="http://schemas.openxmlformats.org/officeDocument/2006/relationships/tags" Target="../tags/tag375.xml"/><Relationship Id="rId11" Type="http://schemas.openxmlformats.org/officeDocument/2006/relationships/image" Target="../media/image24.png"/><Relationship Id="rId10" Type="http://schemas.openxmlformats.org/officeDocument/2006/relationships/tags" Target="../tags/tag374.xml"/><Relationship Id="rId1" Type="http://schemas.openxmlformats.org/officeDocument/2006/relationships/tags" Target="../tags/tag36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79.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tags" Target="../tags/tag381.xml"/><Relationship Id="rId1" Type="http://schemas.openxmlformats.org/officeDocument/2006/relationships/tags" Target="../tags/tag380.xml"/></Relationships>
</file>

<file path=ppt/slides/_rels/slide2.xml.rels><?xml version="1.0" encoding="UTF-8" standalone="yes"?>
<Relationships xmlns="http://schemas.openxmlformats.org/package/2006/relationships"><Relationship Id="rId9" Type="http://schemas.openxmlformats.org/officeDocument/2006/relationships/slide" Target="slide3.xml"/><Relationship Id="rId8" Type="http://schemas.openxmlformats.org/officeDocument/2006/relationships/tags" Target="../tags/tag242.xml"/><Relationship Id="rId7" Type="http://schemas.openxmlformats.org/officeDocument/2006/relationships/tags" Target="../tags/tag241.xml"/><Relationship Id="rId6" Type="http://schemas.openxmlformats.org/officeDocument/2006/relationships/tags" Target="../tags/tag240.xml"/><Relationship Id="rId5" Type="http://schemas.openxmlformats.org/officeDocument/2006/relationships/tags" Target="../tags/tag239.xml"/><Relationship Id="rId4" Type="http://schemas.openxmlformats.org/officeDocument/2006/relationships/tags" Target="../tags/tag238.xml"/><Relationship Id="rId3" Type="http://schemas.openxmlformats.org/officeDocument/2006/relationships/tags" Target="../tags/tag237.xml"/><Relationship Id="rId2" Type="http://schemas.openxmlformats.org/officeDocument/2006/relationships/tags" Target="../tags/tag236.xml"/><Relationship Id="rId16" Type="http://schemas.openxmlformats.org/officeDocument/2006/relationships/notesSlide" Target="../notesSlides/notesSlide1.xml"/><Relationship Id="rId15" Type="http://schemas.openxmlformats.org/officeDocument/2006/relationships/slideLayout" Target="../slideLayouts/slideLayout6.xml"/><Relationship Id="rId14" Type="http://schemas.openxmlformats.org/officeDocument/2006/relationships/tags" Target="../tags/tag245.xml"/><Relationship Id="rId13" Type="http://schemas.openxmlformats.org/officeDocument/2006/relationships/slide" Target="slide8.xml"/><Relationship Id="rId12" Type="http://schemas.openxmlformats.org/officeDocument/2006/relationships/tags" Target="../tags/tag244.xml"/><Relationship Id="rId11" Type="http://schemas.openxmlformats.org/officeDocument/2006/relationships/slide" Target="slide4.xml"/><Relationship Id="rId10" Type="http://schemas.openxmlformats.org/officeDocument/2006/relationships/tags" Target="../tags/tag243.xml"/><Relationship Id="rId1" Type="http://schemas.openxmlformats.org/officeDocument/2006/relationships/tags" Target="../tags/tag235.xml"/></Relationships>
</file>

<file path=ppt/slides/_rels/slide3.xml.rels><?xml version="1.0" encoding="UTF-8" standalone="yes"?>
<Relationships xmlns="http://schemas.openxmlformats.org/package/2006/relationships"><Relationship Id="rId9" Type="http://schemas.openxmlformats.org/officeDocument/2006/relationships/tags" Target="../tags/tag254.xml"/><Relationship Id="rId8" Type="http://schemas.openxmlformats.org/officeDocument/2006/relationships/tags" Target="../tags/tag253.xml"/><Relationship Id="rId7" Type="http://schemas.openxmlformats.org/officeDocument/2006/relationships/tags" Target="../tags/tag252.xml"/><Relationship Id="rId6" Type="http://schemas.openxmlformats.org/officeDocument/2006/relationships/tags" Target="../tags/tag251.xml"/><Relationship Id="rId5" Type="http://schemas.openxmlformats.org/officeDocument/2006/relationships/tags" Target="../tags/tag250.xml"/><Relationship Id="rId4" Type="http://schemas.openxmlformats.org/officeDocument/2006/relationships/tags" Target="../tags/tag249.xml"/><Relationship Id="rId3" Type="http://schemas.openxmlformats.org/officeDocument/2006/relationships/tags" Target="../tags/tag248.xml"/><Relationship Id="rId2" Type="http://schemas.openxmlformats.org/officeDocument/2006/relationships/tags" Target="../tags/tag247.xml"/><Relationship Id="rId18" Type="http://schemas.openxmlformats.org/officeDocument/2006/relationships/slideLayout" Target="../slideLayouts/slideLayout7.xml"/><Relationship Id="rId17" Type="http://schemas.openxmlformats.org/officeDocument/2006/relationships/tags" Target="../tags/tag260.xml"/><Relationship Id="rId16" Type="http://schemas.openxmlformats.org/officeDocument/2006/relationships/slide" Target="slide2.xml"/><Relationship Id="rId15" Type="http://schemas.openxmlformats.org/officeDocument/2006/relationships/image" Target="../media/image13.jpeg"/><Relationship Id="rId14" Type="http://schemas.openxmlformats.org/officeDocument/2006/relationships/tags" Target="../tags/tag259.xml"/><Relationship Id="rId13" Type="http://schemas.openxmlformats.org/officeDocument/2006/relationships/tags" Target="../tags/tag258.xml"/><Relationship Id="rId12" Type="http://schemas.openxmlformats.org/officeDocument/2006/relationships/tags" Target="../tags/tag257.xml"/><Relationship Id="rId11" Type="http://schemas.openxmlformats.org/officeDocument/2006/relationships/tags" Target="../tags/tag256.xml"/><Relationship Id="rId10" Type="http://schemas.openxmlformats.org/officeDocument/2006/relationships/tags" Target="../tags/tag255.xml"/><Relationship Id="rId1" Type="http://schemas.openxmlformats.org/officeDocument/2006/relationships/tags" Target="../tags/tag246.xml"/></Relationships>
</file>

<file path=ppt/slides/_rels/slide4.xml.rels><?xml version="1.0" encoding="UTF-8" standalone="yes"?>
<Relationships xmlns="http://schemas.openxmlformats.org/package/2006/relationships"><Relationship Id="rId9" Type="http://schemas.openxmlformats.org/officeDocument/2006/relationships/tags" Target="../tags/tag269.xml"/><Relationship Id="rId8" Type="http://schemas.openxmlformats.org/officeDocument/2006/relationships/tags" Target="../tags/tag268.xml"/><Relationship Id="rId7" Type="http://schemas.openxmlformats.org/officeDocument/2006/relationships/tags" Target="../tags/tag267.xml"/><Relationship Id="rId6" Type="http://schemas.openxmlformats.org/officeDocument/2006/relationships/tags" Target="../tags/tag266.xml"/><Relationship Id="rId5" Type="http://schemas.openxmlformats.org/officeDocument/2006/relationships/tags" Target="../tags/tag265.xml"/><Relationship Id="rId4" Type="http://schemas.openxmlformats.org/officeDocument/2006/relationships/tags" Target="../tags/tag264.xml"/><Relationship Id="rId3" Type="http://schemas.openxmlformats.org/officeDocument/2006/relationships/tags" Target="../tags/tag263.xml"/><Relationship Id="rId26" Type="http://schemas.openxmlformats.org/officeDocument/2006/relationships/slideLayout" Target="../slideLayouts/slideLayout7.xml"/><Relationship Id="rId25" Type="http://schemas.openxmlformats.org/officeDocument/2006/relationships/tags" Target="../tags/tag283.xml"/><Relationship Id="rId24" Type="http://schemas.openxmlformats.org/officeDocument/2006/relationships/tags" Target="../tags/tag282.xml"/><Relationship Id="rId23" Type="http://schemas.openxmlformats.org/officeDocument/2006/relationships/tags" Target="../tags/tag281.xml"/><Relationship Id="rId22" Type="http://schemas.openxmlformats.org/officeDocument/2006/relationships/tags" Target="../tags/tag280.xml"/><Relationship Id="rId21" Type="http://schemas.openxmlformats.org/officeDocument/2006/relationships/slide" Target="slide5.xml"/><Relationship Id="rId20" Type="http://schemas.openxmlformats.org/officeDocument/2006/relationships/tags" Target="../tags/tag279.xml"/><Relationship Id="rId2" Type="http://schemas.openxmlformats.org/officeDocument/2006/relationships/tags" Target="../tags/tag262.xml"/><Relationship Id="rId19" Type="http://schemas.openxmlformats.org/officeDocument/2006/relationships/tags" Target="../tags/tag278.xml"/><Relationship Id="rId18" Type="http://schemas.openxmlformats.org/officeDocument/2006/relationships/slide" Target="slide6.xml"/><Relationship Id="rId17" Type="http://schemas.openxmlformats.org/officeDocument/2006/relationships/tags" Target="../tags/tag277.xml"/><Relationship Id="rId16" Type="http://schemas.openxmlformats.org/officeDocument/2006/relationships/tags" Target="../tags/tag276.xml"/><Relationship Id="rId15" Type="http://schemas.openxmlformats.org/officeDocument/2006/relationships/tags" Target="../tags/tag275.xml"/><Relationship Id="rId14" Type="http://schemas.openxmlformats.org/officeDocument/2006/relationships/tags" Target="../tags/tag274.xml"/><Relationship Id="rId13" Type="http://schemas.openxmlformats.org/officeDocument/2006/relationships/tags" Target="../tags/tag273.xml"/><Relationship Id="rId12" Type="http://schemas.openxmlformats.org/officeDocument/2006/relationships/tags" Target="../tags/tag272.xml"/><Relationship Id="rId11" Type="http://schemas.openxmlformats.org/officeDocument/2006/relationships/tags" Target="../tags/tag271.xml"/><Relationship Id="rId10" Type="http://schemas.openxmlformats.org/officeDocument/2006/relationships/tags" Target="../tags/tag270.xml"/><Relationship Id="rId1" Type="http://schemas.openxmlformats.org/officeDocument/2006/relationships/tags" Target="../tags/tag261.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84.xml"/><Relationship Id="rId2" Type="http://schemas.openxmlformats.org/officeDocument/2006/relationships/slide" Target="slide4.xml"/><Relationship Id="rId1" Type="http://schemas.openxmlformats.org/officeDocument/2006/relationships/image" Target="../media/image14.jpeg"/></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289.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tags" Target="../tags/tag288.xml"/><Relationship Id="rId3" Type="http://schemas.openxmlformats.org/officeDocument/2006/relationships/tags" Target="../tags/tag287.xml"/><Relationship Id="rId2" Type="http://schemas.openxmlformats.org/officeDocument/2006/relationships/tags" Target="../tags/tag286.xml"/><Relationship Id="rId1" Type="http://schemas.openxmlformats.org/officeDocument/2006/relationships/tags" Target="../tags/tag285.xml"/></Relationships>
</file>

<file path=ppt/slides/_rels/slide7.xml.rels><?xml version="1.0" encoding="UTF-8" standalone="yes"?>
<Relationships xmlns="http://schemas.openxmlformats.org/package/2006/relationships"><Relationship Id="rId9" Type="http://schemas.openxmlformats.org/officeDocument/2006/relationships/tags" Target="../tags/tag298.xml"/><Relationship Id="rId8" Type="http://schemas.openxmlformats.org/officeDocument/2006/relationships/tags" Target="../tags/tag297.xml"/><Relationship Id="rId7" Type="http://schemas.openxmlformats.org/officeDocument/2006/relationships/tags" Target="../tags/tag296.xml"/><Relationship Id="rId6" Type="http://schemas.openxmlformats.org/officeDocument/2006/relationships/tags" Target="../tags/tag295.xml"/><Relationship Id="rId5" Type="http://schemas.openxmlformats.org/officeDocument/2006/relationships/tags" Target="../tags/tag294.xml"/><Relationship Id="rId4" Type="http://schemas.openxmlformats.org/officeDocument/2006/relationships/tags" Target="../tags/tag293.xml"/><Relationship Id="rId3" Type="http://schemas.openxmlformats.org/officeDocument/2006/relationships/tags" Target="../tags/tag292.xml"/><Relationship Id="rId2" Type="http://schemas.openxmlformats.org/officeDocument/2006/relationships/tags" Target="../tags/tag291.xml"/><Relationship Id="rId18" Type="http://schemas.openxmlformats.org/officeDocument/2006/relationships/notesSlide" Target="../notesSlides/notesSlide2.xml"/><Relationship Id="rId17" Type="http://schemas.openxmlformats.org/officeDocument/2006/relationships/slideLayout" Target="../slideLayouts/slideLayout6.xml"/><Relationship Id="rId16" Type="http://schemas.openxmlformats.org/officeDocument/2006/relationships/tags" Target="../tags/tag304.xml"/><Relationship Id="rId15" Type="http://schemas.openxmlformats.org/officeDocument/2006/relationships/slide" Target="slide2.xml"/><Relationship Id="rId14" Type="http://schemas.openxmlformats.org/officeDocument/2006/relationships/tags" Target="../tags/tag303.xml"/><Relationship Id="rId13" Type="http://schemas.openxmlformats.org/officeDocument/2006/relationships/tags" Target="../tags/tag302.xml"/><Relationship Id="rId12" Type="http://schemas.openxmlformats.org/officeDocument/2006/relationships/tags" Target="../tags/tag301.xml"/><Relationship Id="rId11" Type="http://schemas.openxmlformats.org/officeDocument/2006/relationships/tags" Target="../tags/tag300.xml"/><Relationship Id="rId10" Type="http://schemas.openxmlformats.org/officeDocument/2006/relationships/tags" Target="../tags/tag299.xml"/><Relationship Id="rId1" Type="http://schemas.openxmlformats.org/officeDocument/2006/relationships/tags" Target="../tags/tag290.xml"/></Relationships>
</file>

<file path=ppt/slides/_rels/slide8.xml.rels><?xml version="1.0" encoding="UTF-8" standalone="yes"?>
<Relationships xmlns="http://schemas.openxmlformats.org/package/2006/relationships"><Relationship Id="rId9" Type="http://schemas.openxmlformats.org/officeDocument/2006/relationships/tags" Target="../tags/tag310.xml"/><Relationship Id="rId8" Type="http://schemas.openxmlformats.org/officeDocument/2006/relationships/tags" Target="../tags/tag309.xml"/><Relationship Id="rId7" Type="http://schemas.openxmlformats.org/officeDocument/2006/relationships/tags" Target="../tags/tag308.xml"/><Relationship Id="rId6" Type="http://schemas.openxmlformats.org/officeDocument/2006/relationships/slide" Target="slide12.xml"/><Relationship Id="rId5" Type="http://schemas.openxmlformats.org/officeDocument/2006/relationships/slide" Target="slide10.xml"/><Relationship Id="rId4" Type="http://schemas.openxmlformats.org/officeDocument/2006/relationships/slide" Target="slide9.xml"/><Relationship Id="rId3" Type="http://schemas.openxmlformats.org/officeDocument/2006/relationships/tags" Target="../tags/tag307.xml"/><Relationship Id="rId2" Type="http://schemas.openxmlformats.org/officeDocument/2006/relationships/tags" Target="../tags/tag306.xml"/><Relationship Id="rId13" Type="http://schemas.openxmlformats.org/officeDocument/2006/relationships/slideLayout" Target="../slideLayouts/slideLayout7.xml"/><Relationship Id="rId12" Type="http://schemas.openxmlformats.org/officeDocument/2006/relationships/tags" Target="../tags/tag313.xml"/><Relationship Id="rId11" Type="http://schemas.openxmlformats.org/officeDocument/2006/relationships/tags" Target="../tags/tag312.xml"/><Relationship Id="rId10" Type="http://schemas.openxmlformats.org/officeDocument/2006/relationships/tags" Target="../tags/tag311.xml"/><Relationship Id="rId1" Type="http://schemas.openxmlformats.org/officeDocument/2006/relationships/tags" Target="../tags/tag305.xml"/></Relationships>
</file>

<file path=ppt/slides/_rels/slide9.xml.rels><?xml version="1.0" encoding="UTF-8" standalone="yes"?>
<Relationships xmlns="http://schemas.openxmlformats.org/package/2006/relationships"><Relationship Id="rId9" Type="http://schemas.openxmlformats.org/officeDocument/2006/relationships/tags" Target="../tags/tag322.xml"/><Relationship Id="rId8" Type="http://schemas.openxmlformats.org/officeDocument/2006/relationships/tags" Target="../tags/tag321.xml"/><Relationship Id="rId7" Type="http://schemas.openxmlformats.org/officeDocument/2006/relationships/tags" Target="../tags/tag320.xml"/><Relationship Id="rId6" Type="http://schemas.openxmlformats.org/officeDocument/2006/relationships/tags" Target="../tags/tag319.xml"/><Relationship Id="rId5" Type="http://schemas.openxmlformats.org/officeDocument/2006/relationships/tags" Target="../tags/tag318.xml"/><Relationship Id="rId4" Type="http://schemas.openxmlformats.org/officeDocument/2006/relationships/tags" Target="../tags/tag317.xml"/><Relationship Id="rId3" Type="http://schemas.openxmlformats.org/officeDocument/2006/relationships/tags" Target="../tags/tag316.xml"/><Relationship Id="rId2" Type="http://schemas.openxmlformats.org/officeDocument/2006/relationships/tags" Target="../tags/tag315.xml"/><Relationship Id="rId19" Type="http://schemas.openxmlformats.org/officeDocument/2006/relationships/slideLayout" Target="../slideLayouts/slideLayout7.xml"/><Relationship Id="rId18" Type="http://schemas.openxmlformats.org/officeDocument/2006/relationships/tags" Target="../tags/tag326.xml"/><Relationship Id="rId17" Type="http://schemas.openxmlformats.org/officeDocument/2006/relationships/slide" Target="slide8.xml"/><Relationship Id="rId16" Type="http://schemas.openxmlformats.org/officeDocument/2006/relationships/image" Target="../media/image20.png"/><Relationship Id="rId15" Type="http://schemas.openxmlformats.org/officeDocument/2006/relationships/image" Target="../media/image19.png"/><Relationship Id="rId14" Type="http://schemas.openxmlformats.org/officeDocument/2006/relationships/image" Target="../media/image18.png"/><Relationship Id="rId13" Type="http://schemas.openxmlformats.org/officeDocument/2006/relationships/image" Target="../media/image17.png"/><Relationship Id="rId12" Type="http://schemas.openxmlformats.org/officeDocument/2006/relationships/tags" Target="../tags/tag325.xml"/><Relationship Id="rId11" Type="http://schemas.openxmlformats.org/officeDocument/2006/relationships/tags" Target="../tags/tag324.xml"/><Relationship Id="rId10" Type="http://schemas.openxmlformats.org/officeDocument/2006/relationships/tags" Target="../tags/tag323.xml"/><Relationship Id="rId1" Type="http://schemas.openxmlformats.org/officeDocument/2006/relationships/tags" Target="../tags/tag3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custDataLst>
              <p:tags r:id="rId1"/>
            </p:custDataLst>
          </p:nvPr>
        </p:nvSpPr>
        <p:spPr>
          <a:xfrm>
            <a:off x="1658620" y="1672420"/>
            <a:ext cx="45720" cy="1683944"/>
          </a:xfrm>
          <a:prstGeom prst="rect">
            <a:avLst/>
          </a:prstGeom>
          <a:solidFill>
            <a:schemeClr val="dk1">
              <a:lumMod val="75000"/>
              <a:lumOff val="25000"/>
            </a:schemeClr>
          </a:solidFill>
          <a:ln>
            <a:solidFill>
              <a:schemeClr val="dk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panose="020B0604020202020204" pitchFamily="34" charset="0"/>
              <a:ea typeface="隶书" panose="02010509060101010101" charset="-122"/>
              <a:cs typeface="隶书" panose="02010509060101010101" charset="-122"/>
              <a:sym typeface="Arial" panose="020B0604020202020204" pitchFamily="34" charset="0"/>
            </a:endParaRPr>
          </a:p>
        </p:txBody>
      </p:sp>
      <p:sp>
        <p:nvSpPr>
          <p:cNvPr id="46" name="矩形 45"/>
          <p:cNvSpPr/>
          <p:nvPr>
            <p:custDataLst>
              <p:tags r:id="rId2"/>
            </p:custDataLst>
          </p:nvPr>
        </p:nvSpPr>
        <p:spPr>
          <a:xfrm>
            <a:off x="10490264" y="1672420"/>
            <a:ext cx="45720" cy="1683944"/>
          </a:xfrm>
          <a:prstGeom prst="rect">
            <a:avLst/>
          </a:prstGeom>
          <a:solidFill>
            <a:schemeClr val="dk1">
              <a:lumMod val="75000"/>
              <a:lumOff val="25000"/>
            </a:schemeClr>
          </a:solidFill>
          <a:ln>
            <a:solidFill>
              <a:schemeClr val="dk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panose="020B0604020202020204" pitchFamily="34" charset="0"/>
              <a:ea typeface="隶书" panose="02010509060101010101" charset="-122"/>
              <a:cs typeface="隶书" panose="02010509060101010101" charset="-122"/>
              <a:sym typeface="Arial" panose="020B0604020202020204" pitchFamily="34" charset="0"/>
            </a:endParaRPr>
          </a:p>
        </p:txBody>
      </p:sp>
      <p:sp>
        <p:nvSpPr>
          <p:cNvPr id="5" name="标题 4"/>
          <p:cNvSpPr/>
          <p:nvPr>
            <p:ph type="ctrTitle" idx="2"/>
            <p:custDataLst>
              <p:tags r:id="rId3"/>
            </p:custDataLst>
          </p:nvPr>
        </p:nvSpPr>
        <p:spPr/>
        <p:txBody>
          <a:bodyPr/>
          <a:p>
            <a:r>
              <a:rPr lang="en-US" altLang="zh-CN">
                <a:solidFill>
                  <a:schemeClr val="dk1">
                    <a:lumMod val="85000"/>
                    <a:lumOff val="15000"/>
                  </a:schemeClr>
                </a:solidFill>
                <a:cs typeface="汉仪尚巍手书W" panose="00020600040101010101" charset="-122"/>
              </a:rPr>
              <a:t>“</a:t>
            </a:r>
            <a:r>
              <a:rPr lang="zh-CN" altLang="en-US">
                <a:solidFill>
                  <a:schemeClr val="dk1">
                    <a:lumMod val="85000"/>
                    <a:lumOff val="15000"/>
                  </a:schemeClr>
                </a:solidFill>
                <a:cs typeface="汉仪尚巍手书W" panose="00020600040101010101" charset="-122"/>
              </a:rPr>
              <a:t>双减</a:t>
            </a:r>
            <a:r>
              <a:rPr lang="en-US" altLang="zh-CN">
                <a:solidFill>
                  <a:schemeClr val="dk1">
                    <a:lumMod val="85000"/>
                    <a:lumOff val="15000"/>
                  </a:schemeClr>
                </a:solidFill>
                <a:cs typeface="汉仪尚巍手书W" panose="00020600040101010101" charset="-122"/>
              </a:rPr>
              <a:t>”</a:t>
            </a:r>
            <a:r>
              <a:rPr lang="zh-CN" altLang="en-US">
                <a:solidFill>
                  <a:schemeClr val="dk1">
                    <a:lumMod val="85000"/>
                    <a:lumOff val="15000"/>
                  </a:schemeClr>
                </a:solidFill>
                <a:cs typeface="汉仪尚巍手书W" panose="00020600040101010101" charset="-122"/>
              </a:rPr>
              <a:t>政策</a:t>
            </a:r>
            <a:endParaRPr lang="zh-CN" altLang="en-US">
              <a:solidFill>
                <a:schemeClr val="dk1">
                  <a:lumMod val="85000"/>
                  <a:lumOff val="15000"/>
                </a:schemeClr>
              </a:solidFill>
              <a:cs typeface="汉仪尚巍手书W" panose="00020600040101010101" charset="-122"/>
            </a:endParaRPr>
          </a:p>
        </p:txBody>
      </p:sp>
      <p:sp>
        <p:nvSpPr>
          <p:cNvPr id="6" name="副标题 5"/>
          <p:cNvSpPr/>
          <p:nvPr>
            <p:ph type="subTitle" idx="3"/>
            <p:custDataLst>
              <p:tags r:id="rId4"/>
            </p:custDataLst>
          </p:nvPr>
        </p:nvSpPr>
        <p:spPr/>
        <p:txBody>
          <a:bodyPr/>
          <a:p>
            <a:r>
              <a:rPr lang="zh-CN" altLang="en-US">
                <a:solidFill>
                  <a:schemeClr val="dk1">
                    <a:lumMod val="65000"/>
                    <a:lumOff val="35000"/>
                  </a:schemeClr>
                </a:solidFill>
              </a:rPr>
              <a:t>人工智能</a:t>
            </a:r>
            <a:r>
              <a:rPr lang="en-US" altLang="zh-CN">
                <a:solidFill>
                  <a:schemeClr val="dk1">
                    <a:lumMod val="65000"/>
                    <a:lumOff val="35000"/>
                  </a:schemeClr>
                </a:solidFill>
              </a:rPr>
              <a:t>212--</a:t>
            </a:r>
            <a:r>
              <a:rPr>
                <a:solidFill>
                  <a:schemeClr val="dk1">
                    <a:lumMod val="65000"/>
                    <a:lumOff val="35000"/>
                  </a:schemeClr>
                </a:solidFill>
              </a:rPr>
              <a:t>廖博文</a:t>
            </a:r>
            <a:endParaRPr>
              <a:solidFill>
                <a:schemeClr val="dk1">
                  <a:lumMod val="65000"/>
                  <a:lumOff val="35000"/>
                </a:schemeClr>
              </a:solidFill>
            </a:endParaRPr>
          </a:p>
        </p:txBody>
      </p:sp>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 name="矩形 19"/>
          <p:cNvSpPr/>
          <p:nvPr>
            <p:custDataLst>
              <p:tags r:id="rId1"/>
            </p:custDataLst>
          </p:nvPr>
        </p:nvSpPr>
        <p:spPr>
          <a:xfrm>
            <a:off x="5083175" y="2625725"/>
            <a:ext cx="2025015" cy="1435735"/>
          </a:xfrm>
          <a:prstGeom prst="rect">
            <a:avLst/>
          </a:prstGeom>
        </p:spPr>
        <p:txBody>
          <a:bodyPr wrap="square" lIns="90000" tIns="46800" rIns="90000" bIns="46800" anchor="ctr">
            <a:normAutofit/>
          </a:bodyPr>
          <a:p>
            <a:pPr algn="ctr">
              <a:lnSpc>
                <a:spcPct val="120000"/>
              </a:lnSpc>
            </a:pPr>
            <a:r>
              <a:rPr lang="zh-CN" altLang="en-US" sz="2000" b="1" spc="300" dirty="0">
                <a:solidFill>
                  <a:srgbClr val="000000">
                    <a:lumMod val="85000"/>
                    <a:lumOff val="15000"/>
                  </a:srgbClr>
                </a:solidFill>
                <a:latin typeface="微软雅黑" panose="020B0503020204020204" charset="-122"/>
                <a:ea typeface="微软雅黑" panose="020B0503020204020204" charset="-122"/>
                <a:cs typeface="+mj-cs"/>
                <a:sym typeface="Arial" panose="020B0604020202020204" pitchFamily="34" charset="0"/>
              </a:rPr>
              <a:t>贫富差距</a:t>
            </a:r>
            <a:r>
              <a:rPr lang="zh-CN" altLang="en-US" sz="2000" b="1" spc="300" dirty="0">
                <a:solidFill>
                  <a:srgbClr val="000000">
                    <a:lumMod val="85000"/>
                    <a:lumOff val="15000"/>
                  </a:srgbClr>
                </a:solidFill>
                <a:latin typeface="微软雅黑" panose="020B0503020204020204" charset="-122"/>
                <a:ea typeface="微软雅黑" panose="020B0503020204020204" charset="-122"/>
                <a:cs typeface="+mj-cs"/>
                <a:sym typeface="Arial" panose="020B0604020202020204" pitchFamily="34" charset="0"/>
              </a:rPr>
              <a:t>扩大</a:t>
            </a:r>
            <a:endParaRPr lang="zh-CN" altLang="en-US" sz="2000" b="1" spc="300" dirty="0">
              <a:solidFill>
                <a:srgbClr val="000000">
                  <a:lumMod val="85000"/>
                  <a:lumOff val="15000"/>
                </a:srgbClr>
              </a:solidFill>
              <a:latin typeface="微软雅黑" panose="020B0503020204020204" charset="-122"/>
              <a:ea typeface="微软雅黑" panose="020B0503020204020204" charset="-122"/>
              <a:cs typeface="+mj-cs"/>
              <a:sym typeface="Arial" panose="020B0604020202020204" pitchFamily="34" charset="0"/>
            </a:endParaRPr>
          </a:p>
        </p:txBody>
      </p:sp>
      <p:sp>
        <p:nvSpPr>
          <p:cNvPr id="2" name="空心弧 1"/>
          <p:cNvSpPr/>
          <p:nvPr>
            <p:custDataLst>
              <p:tags r:id="rId2"/>
            </p:custDataLst>
          </p:nvPr>
        </p:nvSpPr>
        <p:spPr>
          <a:xfrm>
            <a:off x="4150509" y="1483509"/>
            <a:ext cx="3890982" cy="3890982"/>
          </a:xfrm>
          <a:prstGeom prst="blockArc">
            <a:avLst>
              <a:gd name="adj1" fmla="val 0"/>
              <a:gd name="adj2" fmla="val 5400000"/>
              <a:gd name="adj3" fmla="val 20000"/>
            </a:avLst>
          </a:prstGeom>
          <a:solidFill>
            <a:srgbClr val="1AA3AA"/>
          </a:solidFill>
          <a:ln>
            <a:noFill/>
          </a:ln>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Autofit/>
          </a:bodyPr>
          <a:p>
            <a:pPr algn="ctr">
              <a:lnSpc>
                <a:spcPct val="120000"/>
              </a:lnSpc>
            </a:pPr>
            <a:endParaRPr lang="zh-CN" altLang="en-US">
              <a:solidFill>
                <a:srgbClr val="000000"/>
              </a:solidFill>
              <a:latin typeface="微软雅黑" panose="020B0503020204020204" charset="-122"/>
              <a:ea typeface="微软雅黑" panose="020B0503020204020204" charset="-122"/>
              <a:sym typeface="Arial" panose="020B0604020202020204" pitchFamily="34" charset="0"/>
            </a:endParaRPr>
          </a:p>
        </p:txBody>
      </p:sp>
      <p:sp>
        <p:nvSpPr>
          <p:cNvPr id="41" name="空心弧 40"/>
          <p:cNvSpPr/>
          <p:nvPr>
            <p:custDataLst>
              <p:tags r:id="rId3"/>
            </p:custDataLst>
          </p:nvPr>
        </p:nvSpPr>
        <p:spPr>
          <a:xfrm rot="-5400000">
            <a:off x="4150509" y="1483509"/>
            <a:ext cx="3890982" cy="3890982"/>
          </a:xfrm>
          <a:prstGeom prst="blockArc">
            <a:avLst>
              <a:gd name="adj1" fmla="val 0"/>
              <a:gd name="adj2" fmla="val 5400000"/>
              <a:gd name="adj3" fmla="val 20000"/>
            </a:avLst>
          </a:prstGeom>
          <a:solidFill>
            <a:srgbClr val="3498DB"/>
          </a:solidFill>
          <a:ln>
            <a:noFill/>
          </a:ln>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Autofit/>
          </a:bodyPr>
          <a:p>
            <a:pPr algn="ctr">
              <a:lnSpc>
                <a:spcPct val="120000"/>
              </a:lnSpc>
            </a:pPr>
            <a:endParaRPr lang="zh-CN" altLang="en-US">
              <a:solidFill>
                <a:srgbClr val="000000"/>
              </a:solidFill>
              <a:latin typeface="微软雅黑" panose="020B0503020204020204" charset="-122"/>
              <a:ea typeface="微软雅黑" panose="020B0503020204020204" charset="-122"/>
              <a:sym typeface="Arial" panose="020B0604020202020204" pitchFamily="34" charset="0"/>
            </a:endParaRPr>
          </a:p>
        </p:txBody>
      </p:sp>
      <p:sp>
        <p:nvSpPr>
          <p:cNvPr id="44" name="空心弧 43"/>
          <p:cNvSpPr/>
          <p:nvPr>
            <p:custDataLst>
              <p:tags r:id="rId4"/>
            </p:custDataLst>
          </p:nvPr>
        </p:nvSpPr>
        <p:spPr>
          <a:xfrm rot="5400000">
            <a:off x="4150509" y="1483509"/>
            <a:ext cx="3890982" cy="3890982"/>
          </a:xfrm>
          <a:prstGeom prst="blockArc">
            <a:avLst>
              <a:gd name="adj1" fmla="val 0"/>
              <a:gd name="adj2" fmla="val 5400000"/>
              <a:gd name="adj3" fmla="val 20000"/>
            </a:avLst>
          </a:prstGeom>
          <a:solidFill>
            <a:srgbClr val="69A35B"/>
          </a:solidFill>
          <a:ln>
            <a:noFill/>
          </a:ln>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Autofit/>
          </a:bodyPr>
          <a:p>
            <a:pPr algn="ctr">
              <a:lnSpc>
                <a:spcPct val="120000"/>
              </a:lnSpc>
            </a:pPr>
            <a:endParaRPr lang="zh-CN" altLang="en-US">
              <a:solidFill>
                <a:srgbClr val="000000"/>
              </a:solidFill>
              <a:latin typeface="微软雅黑" panose="020B0503020204020204" charset="-122"/>
              <a:ea typeface="微软雅黑" panose="020B0503020204020204" charset="-122"/>
              <a:sym typeface="Arial" panose="020B0604020202020204" pitchFamily="34" charset="0"/>
            </a:endParaRPr>
          </a:p>
        </p:txBody>
      </p:sp>
      <p:sp>
        <p:nvSpPr>
          <p:cNvPr id="46" name="空心弧 45"/>
          <p:cNvSpPr/>
          <p:nvPr>
            <p:custDataLst>
              <p:tags r:id="rId5"/>
            </p:custDataLst>
          </p:nvPr>
        </p:nvSpPr>
        <p:spPr>
          <a:xfrm rot="10800000">
            <a:off x="4150509" y="1483509"/>
            <a:ext cx="3890982" cy="3890982"/>
          </a:xfrm>
          <a:prstGeom prst="blockArc">
            <a:avLst>
              <a:gd name="adj1" fmla="val 0"/>
              <a:gd name="adj2" fmla="val 5400000"/>
              <a:gd name="adj3" fmla="val 20000"/>
            </a:avLst>
          </a:prstGeom>
          <a:ln>
            <a:noFill/>
          </a:ln>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Autofit/>
          </a:bodyPr>
          <a:p>
            <a:pPr algn="ctr">
              <a:lnSpc>
                <a:spcPct val="120000"/>
              </a:lnSpc>
            </a:pPr>
            <a:endParaRPr lang="zh-CN" altLang="en-US">
              <a:solidFill>
                <a:srgbClr val="000000"/>
              </a:solidFill>
              <a:latin typeface="微软雅黑" panose="020B0503020204020204" charset="-122"/>
              <a:ea typeface="微软雅黑" panose="020B0503020204020204" charset="-122"/>
              <a:sym typeface="Arial" panose="020B0604020202020204" pitchFamily="34" charset="0"/>
            </a:endParaRPr>
          </a:p>
        </p:txBody>
      </p:sp>
      <p:sp>
        <p:nvSpPr>
          <p:cNvPr id="49" name="等腰三角形 48"/>
          <p:cNvSpPr/>
          <p:nvPr>
            <p:custDataLst>
              <p:tags r:id="rId6"/>
            </p:custDataLst>
          </p:nvPr>
        </p:nvSpPr>
        <p:spPr>
          <a:xfrm rot="10800000">
            <a:off x="7005723" y="3428999"/>
            <a:ext cx="1262380" cy="880696"/>
          </a:xfrm>
          <a:prstGeom prst="triangle">
            <a:avLst/>
          </a:prstGeom>
          <a:solidFill>
            <a:srgbClr val="3498DB"/>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a:latin typeface="微软雅黑" panose="020B0503020204020204" charset="-122"/>
              <a:ea typeface="微软雅黑" panose="020B0503020204020204" charset="-122"/>
              <a:sym typeface="Arial" panose="020B0604020202020204" pitchFamily="34" charset="0"/>
            </a:endParaRPr>
          </a:p>
        </p:txBody>
      </p:sp>
      <p:sp>
        <p:nvSpPr>
          <p:cNvPr id="50" name="等腰三角形 49"/>
          <p:cNvSpPr/>
          <p:nvPr>
            <p:custDataLst>
              <p:tags r:id="rId7"/>
            </p:custDataLst>
          </p:nvPr>
        </p:nvSpPr>
        <p:spPr>
          <a:xfrm rot="16200000">
            <a:off x="5024461" y="4554563"/>
            <a:ext cx="1262380" cy="880696"/>
          </a:xfrm>
          <a:prstGeom prst="triangle">
            <a:avLst/>
          </a:prstGeom>
          <a:solidFill>
            <a:srgbClr val="1AA3AA"/>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a:latin typeface="微软雅黑" panose="020B0503020204020204" charset="-122"/>
              <a:ea typeface="微软雅黑" panose="020B0503020204020204" charset="-122"/>
              <a:sym typeface="Arial" panose="020B0604020202020204" pitchFamily="34" charset="0"/>
            </a:endParaRPr>
          </a:p>
        </p:txBody>
      </p:sp>
      <p:sp>
        <p:nvSpPr>
          <p:cNvPr id="51" name="等腰三角形 50"/>
          <p:cNvSpPr/>
          <p:nvPr>
            <p:custDataLst>
              <p:tags r:id="rId8"/>
            </p:custDataLst>
          </p:nvPr>
        </p:nvSpPr>
        <p:spPr>
          <a:xfrm>
            <a:off x="3923896" y="2558463"/>
            <a:ext cx="1262380" cy="880696"/>
          </a:xfrm>
          <a:prstGeom prst="triangle">
            <a:avLst/>
          </a:prstGeom>
          <a:solidFill>
            <a:srgbClr val="69A35B"/>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a:latin typeface="微软雅黑" panose="020B0503020204020204" charset="-122"/>
              <a:ea typeface="微软雅黑" panose="020B0503020204020204" charset="-122"/>
              <a:sym typeface="Arial" panose="020B0604020202020204" pitchFamily="34" charset="0"/>
            </a:endParaRPr>
          </a:p>
        </p:txBody>
      </p:sp>
      <p:sp>
        <p:nvSpPr>
          <p:cNvPr id="53" name="文本框 52"/>
          <p:cNvSpPr txBox="1"/>
          <p:nvPr>
            <p:custDataLst>
              <p:tags r:id="rId9"/>
            </p:custDataLst>
          </p:nvPr>
        </p:nvSpPr>
        <p:spPr>
          <a:xfrm>
            <a:off x="7395500" y="3428999"/>
            <a:ext cx="482824" cy="524619"/>
          </a:xfrm>
          <a:prstGeom prst="rect">
            <a:avLst/>
          </a:prstGeom>
          <a:noFill/>
          <a:effectLst/>
        </p:spPr>
        <p:txBody>
          <a:bodyPr vert="horz" wrap="square" tIns="46800" bIns="46800">
            <a:normAutofit fontScale="92500"/>
          </a:bodyPr>
          <a:p>
            <a:pPr>
              <a:lnSpc>
                <a:spcPct val="120000"/>
              </a:lnSpc>
            </a:pPr>
            <a:r>
              <a:rPr lang="en-US" sz="2100">
                <a:solidFill>
                  <a:sysClr val="window" lastClr="FFFFFF"/>
                </a:solidFill>
                <a:latin typeface="微软雅黑" panose="020B0503020204020204" charset="-122"/>
                <a:ea typeface="微软雅黑" panose="020B0503020204020204" charset="-122"/>
                <a:sym typeface="Arial" panose="020B0604020202020204" pitchFamily="34" charset="0"/>
              </a:rPr>
              <a:t>02</a:t>
            </a:r>
            <a:endParaRPr lang="en-US" sz="2100" dirty="0">
              <a:solidFill>
                <a:sysClr val="window" lastClr="FFFFFF"/>
              </a:solidFill>
              <a:latin typeface="微软雅黑" panose="020B0503020204020204" charset="-122"/>
              <a:ea typeface="微软雅黑" panose="020B0503020204020204" charset="-122"/>
              <a:sym typeface="Arial" panose="020B0604020202020204" pitchFamily="34" charset="0"/>
            </a:endParaRPr>
          </a:p>
        </p:txBody>
      </p:sp>
      <p:sp>
        <p:nvSpPr>
          <p:cNvPr id="54" name="文本框 53"/>
          <p:cNvSpPr txBox="1"/>
          <p:nvPr>
            <p:custDataLst>
              <p:tags r:id="rId10"/>
            </p:custDataLst>
          </p:nvPr>
        </p:nvSpPr>
        <p:spPr>
          <a:xfrm>
            <a:off x="5670410" y="4728784"/>
            <a:ext cx="482824" cy="524619"/>
          </a:xfrm>
          <a:prstGeom prst="rect">
            <a:avLst/>
          </a:prstGeom>
          <a:noFill/>
          <a:effectLst/>
        </p:spPr>
        <p:txBody>
          <a:bodyPr vert="horz" wrap="square" tIns="46800" bIns="46800">
            <a:normAutofit fontScale="92500"/>
          </a:bodyPr>
          <a:p>
            <a:pPr>
              <a:lnSpc>
                <a:spcPct val="120000"/>
              </a:lnSpc>
            </a:pPr>
            <a:r>
              <a:rPr lang="en-US" sz="2100">
                <a:solidFill>
                  <a:sysClr val="window" lastClr="FFFFFF"/>
                </a:solidFill>
                <a:latin typeface="微软雅黑" panose="020B0503020204020204" charset="-122"/>
                <a:ea typeface="微软雅黑" panose="020B0503020204020204" charset="-122"/>
                <a:sym typeface="Arial" panose="020B0604020202020204" pitchFamily="34" charset="0"/>
              </a:rPr>
              <a:t>03</a:t>
            </a:r>
            <a:endParaRPr lang="en-US" sz="2100" dirty="0">
              <a:solidFill>
                <a:sysClr val="window" lastClr="FFFFFF"/>
              </a:solidFill>
              <a:latin typeface="微软雅黑" panose="020B0503020204020204" charset="-122"/>
              <a:ea typeface="微软雅黑" panose="020B0503020204020204" charset="-122"/>
              <a:sym typeface="Arial" panose="020B0604020202020204" pitchFamily="34" charset="0"/>
            </a:endParaRPr>
          </a:p>
        </p:txBody>
      </p:sp>
      <p:sp>
        <p:nvSpPr>
          <p:cNvPr id="55" name="文本框 54"/>
          <p:cNvSpPr txBox="1"/>
          <p:nvPr>
            <p:custDataLst>
              <p:tags r:id="rId11"/>
            </p:custDataLst>
          </p:nvPr>
        </p:nvSpPr>
        <p:spPr>
          <a:xfrm>
            <a:off x="4313676" y="2904380"/>
            <a:ext cx="482824" cy="524619"/>
          </a:xfrm>
          <a:prstGeom prst="rect">
            <a:avLst/>
          </a:prstGeom>
          <a:noFill/>
          <a:effectLst/>
        </p:spPr>
        <p:txBody>
          <a:bodyPr vert="horz" wrap="square" tIns="46800" bIns="46800">
            <a:normAutofit fontScale="92500"/>
          </a:bodyPr>
          <a:p>
            <a:pPr>
              <a:lnSpc>
                <a:spcPct val="120000"/>
              </a:lnSpc>
            </a:pPr>
            <a:r>
              <a:rPr lang="en-US" sz="2100">
                <a:solidFill>
                  <a:sysClr val="window" lastClr="FFFFFF"/>
                </a:solidFill>
                <a:latin typeface="微软雅黑" panose="020B0503020204020204" charset="-122"/>
                <a:ea typeface="微软雅黑" panose="020B0503020204020204" charset="-122"/>
                <a:sym typeface="Arial" panose="020B0604020202020204" pitchFamily="34" charset="0"/>
              </a:rPr>
              <a:t>04</a:t>
            </a:r>
            <a:endParaRPr lang="en-US" sz="2100" dirty="0">
              <a:solidFill>
                <a:sysClr val="window" lastClr="FFFFFF"/>
              </a:solidFill>
              <a:latin typeface="微软雅黑" panose="020B0503020204020204" charset="-122"/>
              <a:ea typeface="微软雅黑" panose="020B0503020204020204" charset="-122"/>
              <a:sym typeface="Arial" panose="020B0604020202020204" pitchFamily="34" charset="0"/>
            </a:endParaRPr>
          </a:p>
        </p:txBody>
      </p:sp>
      <p:sp>
        <p:nvSpPr>
          <p:cNvPr id="66" name="文本框 65"/>
          <p:cNvSpPr txBox="1"/>
          <p:nvPr>
            <p:custDataLst>
              <p:tags r:id="rId12"/>
            </p:custDataLst>
          </p:nvPr>
        </p:nvSpPr>
        <p:spPr>
          <a:xfrm>
            <a:off x="8444230" y="2308225"/>
            <a:ext cx="2705735" cy="1016635"/>
          </a:xfrm>
          <a:prstGeom prst="rect">
            <a:avLst/>
          </a:prstGeom>
          <a:noFill/>
        </p:spPr>
        <p:txBody>
          <a:bodyPr wrap="square" lIns="90000" tIns="0" rIns="90000" bIns="46800" anchor="t">
            <a:noAutofit/>
          </a:bodyPr>
          <a:p>
            <a:pPr>
              <a:lnSpc>
                <a:spcPct val="120000"/>
              </a:lnSpc>
              <a:buClr>
                <a:srgbClr val="E7E6E6"/>
              </a:buClr>
            </a:pPr>
            <a:r>
              <a:rPr lang="zh-CN" altLang="en-US" sz="1400" spc="150" dirty="0">
                <a:solidFill>
                  <a:srgbClr val="000000">
                    <a:lumMod val="85000"/>
                    <a:lumOff val="15000"/>
                  </a:srgbClr>
                </a:solidFill>
                <a:latin typeface="微软雅黑" panose="020B0503020204020204" charset="-122"/>
                <a:ea typeface="微软雅黑" panose="020B0503020204020204" charset="-122"/>
                <a:sym typeface="Arial" panose="020B0604020202020204" pitchFamily="34" charset="0"/>
              </a:rPr>
              <a:t>因为</a:t>
            </a:r>
            <a:r>
              <a:rPr lang="en-US" altLang="zh-CN" sz="1400" spc="150" dirty="0">
                <a:solidFill>
                  <a:srgbClr val="000000">
                    <a:lumMod val="85000"/>
                    <a:lumOff val="15000"/>
                  </a:srgbClr>
                </a:solidFill>
                <a:latin typeface="微软雅黑" panose="020B0503020204020204" charset="-122"/>
                <a:ea typeface="微软雅黑" panose="020B0503020204020204" charset="-122"/>
                <a:sym typeface="Arial" panose="020B0604020202020204" pitchFamily="34" charset="0"/>
              </a:rPr>
              <a:t>“</a:t>
            </a:r>
            <a:r>
              <a:rPr lang="zh-CN" altLang="en-US" sz="1400" spc="150" dirty="0">
                <a:solidFill>
                  <a:srgbClr val="000000">
                    <a:lumMod val="85000"/>
                    <a:lumOff val="15000"/>
                  </a:srgbClr>
                </a:solidFill>
                <a:latin typeface="微软雅黑" panose="020B0503020204020204" charset="-122"/>
                <a:ea typeface="微软雅黑" panose="020B0503020204020204" charset="-122"/>
                <a:sym typeface="Arial" panose="020B0604020202020204" pitchFamily="34" charset="0"/>
              </a:rPr>
              <a:t>双减</a:t>
            </a:r>
            <a:r>
              <a:rPr lang="en-US" altLang="zh-CN" sz="1400" spc="150" dirty="0">
                <a:solidFill>
                  <a:srgbClr val="000000">
                    <a:lumMod val="85000"/>
                    <a:lumOff val="15000"/>
                  </a:srgbClr>
                </a:solidFill>
                <a:latin typeface="微软雅黑" panose="020B0503020204020204" charset="-122"/>
                <a:ea typeface="微软雅黑" panose="020B0503020204020204" charset="-122"/>
                <a:sym typeface="Arial" panose="020B0604020202020204" pitchFamily="34" charset="0"/>
              </a:rPr>
              <a:t>”</a:t>
            </a:r>
            <a:r>
              <a:rPr lang="zh-CN" altLang="en-US" sz="1400" spc="150" dirty="0">
                <a:solidFill>
                  <a:srgbClr val="000000">
                    <a:lumMod val="85000"/>
                    <a:lumOff val="15000"/>
                  </a:srgbClr>
                </a:solidFill>
                <a:latin typeface="微软雅黑" panose="020B0503020204020204" charset="-122"/>
                <a:ea typeface="微软雅黑" panose="020B0503020204020204" charset="-122"/>
                <a:sym typeface="Arial" panose="020B0604020202020204" pitchFamily="34" charset="0"/>
              </a:rPr>
              <a:t>政策并不能做到真正的减负，因此学校教育压力的空挡必然由家庭教育来填补</a:t>
            </a:r>
            <a:endParaRPr lang="zh-CN" altLang="en-US" sz="1400" spc="150" dirty="0">
              <a:solidFill>
                <a:srgbClr val="000000">
                  <a:lumMod val="85000"/>
                  <a:lumOff val="15000"/>
                </a:srgbClr>
              </a:solidFill>
              <a:latin typeface="微软雅黑" panose="020B0503020204020204" charset="-122"/>
              <a:ea typeface="微软雅黑" panose="020B0503020204020204" charset="-122"/>
              <a:sym typeface="Arial" panose="020B0604020202020204" pitchFamily="34" charset="0"/>
            </a:endParaRPr>
          </a:p>
        </p:txBody>
      </p:sp>
      <p:sp>
        <p:nvSpPr>
          <p:cNvPr id="67" name="文本框 66"/>
          <p:cNvSpPr txBox="1"/>
          <p:nvPr>
            <p:custDataLst>
              <p:tags r:id="rId13"/>
            </p:custDataLst>
          </p:nvPr>
        </p:nvSpPr>
        <p:spPr>
          <a:xfrm>
            <a:off x="676275" y="1134110"/>
            <a:ext cx="3288030" cy="1074420"/>
          </a:xfrm>
          <a:prstGeom prst="rect">
            <a:avLst/>
          </a:prstGeom>
          <a:noFill/>
        </p:spPr>
        <p:txBody>
          <a:bodyPr wrap="square" lIns="90000" tIns="46800" rIns="90000" bIns="0" anchor="b" anchorCtr="0">
            <a:normAutofit/>
          </a:bodyPr>
          <a:p>
            <a:pPr algn="r">
              <a:lnSpc>
                <a:spcPct val="120000"/>
              </a:lnSpc>
            </a:pPr>
            <a:r>
              <a:rPr lang="zh-CN" altLang="en-US" sz="2000" b="1" spc="300" dirty="0">
                <a:solidFill>
                  <a:srgbClr val="000000">
                    <a:lumMod val="85000"/>
                    <a:lumOff val="15000"/>
                  </a:srgbClr>
                </a:solidFill>
                <a:latin typeface="微软雅黑" panose="020B0503020204020204" charset="-122"/>
                <a:ea typeface="微软雅黑" panose="020B0503020204020204" charset="-122"/>
                <a:cs typeface="+mj-cs"/>
                <a:sym typeface="Arial" panose="020B0604020202020204" pitchFamily="34" charset="0"/>
              </a:rPr>
              <a:t>学校教育施加压力</a:t>
            </a:r>
            <a:r>
              <a:rPr lang="zh-CN" altLang="en-US" sz="2000" b="1" spc="300" dirty="0">
                <a:solidFill>
                  <a:srgbClr val="000000">
                    <a:lumMod val="85000"/>
                    <a:lumOff val="15000"/>
                  </a:srgbClr>
                </a:solidFill>
                <a:latin typeface="微软雅黑" panose="020B0503020204020204" charset="-122"/>
                <a:ea typeface="微软雅黑" panose="020B0503020204020204" charset="-122"/>
                <a:cs typeface="+mj-cs"/>
                <a:sym typeface="Arial" panose="020B0604020202020204" pitchFamily="34" charset="0"/>
              </a:rPr>
              <a:t>减小</a:t>
            </a:r>
            <a:endParaRPr lang="zh-CN" altLang="en-US" sz="2000" b="1" spc="300" dirty="0">
              <a:solidFill>
                <a:srgbClr val="000000">
                  <a:lumMod val="85000"/>
                  <a:lumOff val="15000"/>
                </a:srgbClr>
              </a:solidFill>
              <a:latin typeface="微软雅黑" panose="020B0503020204020204" charset="-122"/>
              <a:ea typeface="微软雅黑" panose="020B0503020204020204" charset="-122"/>
              <a:cs typeface="+mj-cs"/>
              <a:sym typeface="Arial" panose="020B0604020202020204" pitchFamily="34" charset="0"/>
            </a:endParaRPr>
          </a:p>
        </p:txBody>
      </p:sp>
      <p:sp>
        <p:nvSpPr>
          <p:cNvPr id="68" name="文本框 67"/>
          <p:cNvSpPr txBox="1"/>
          <p:nvPr>
            <p:custDataLst>
              <p:tags r:id="rId14"/>
            </p:custDataLst>
          </p:nvPr>
        </p:nvSpPr>
        <p:spPr>
          <a:xfrm>
            <a:off x="933604" y="2208554"/>
            <a:ext cx="2653030" cy="664210"/>
          </a:xfrm>
          <a:prstGeom prst="rect">
            <a:avLst/>
          </a:prstGeom>
          <a:noFill/>
        </p:spPr>
        <p:txBody>
          <a:bodyPr wrap="square" lIns="90000" tIns="0" rIns="90000" bIns="46800" anchor="t">
            <a:normAutofit/>
          </a:bodyPr>
          <a:p>
            <a:pPr algn="r">
              <a:lnSpc>
                <a:spcPct val="120000"/>
              </a:lnSpc>
              <a:buClr>
                <a:srgbClr val="E7E6E6"/>
              </a:buClr>
            </a:pPr>
            <a:r>
              <a:rPr lang="zh-CN" altLang="en-US" sz="1400" spc="150" dirty="0">
                <a:solidFill>
                  <a:srgbClr val="000000">
                    <a:lumMod val="85000"/>
                    <a:lumOff val="15000"/>
                  </a:srgbClr>
                </a:solidFill>
                <a:latin typeface="微软雅黑" panose="020B0503020204020204" charset="-122"/>
                <a:ea typeface="微软雅黑" panose="020B0503020204020204" charset="-122"/>
                <a:sym typeface="Arial" panose="020B0604020202020204" pitchFamily="34" charset="0"/>
              </a:rPr>
              <a:t>双减政策使得学校作业负担减小，学生课余时间</a:t>
            </a:r>
            <a:r>
              <a:rPr lang="zh-CN" altLang="en-US" sz="1400" spc="150" dirty="0">
                <a:solidFill>
                  <a:srgbClr val="000000">
                    <a:lumMod val="85000"/>
                    <a:lumOff val="15000"/>
                  </a:srgbClr>
                </a:solidFill>
                <a:latin typeface="微软雅黑" panose="020B0503020204020204" charset="-122"/>
                <a:ea typeface="微软雅黑" panose="020B0503020204020204" charset="-122"/>
                <a:sym typeface="Arial" panose="020B0604020202020204" pitchFamily="34" charset="0"/>
              </a:rPr>
              <a:t>增加。</a:t>
            </a:r>
            <a:endParaRPr lang="zh-CN" altLang="en-US" sz="1400" spc="150" dirty="0">
              <a:solidFill>
                <a:srgbClr val="000000">
                  <a:lumMod val="85000"/>
                  <a:lumOff val="15000"/>
                </a:srgbClr>
              </a:solidFill>
              <a:latin typeface="微软雅黑" panose="020B0503020204020204" charset="-122"/>
              <a:ea typeface="微软雅黑" panose="020B0503020204020204" charset="-122"/>
              <a:sym typeface="Arial" panose="020B0604020202020204" pitchFamily="34" charset="0"/>
            </a:endParaRPr>
          </a:p>
        </p:txBody>
      </p:sp>
      <p:sp>
        <p:nvSpPr>
          <p:cNvPr id="71" name="文本框 70"/>
          <p:cNvSpPr txBox="1"/>
          <p:nvPr>
            <p:custDataLst>
              <p:tags r:id="rId15"/>
            </p:custDataLst>
          </p:nvPr>
        </p:nvSpPr>
        <p:spPr>
          <a:xfrm>
            <a:off x="8258175" y="4336415"/>
            <a:ext cx="3070225" cy="594995"/>
          </a:xfrm>
          <a:prstGeom prst="rect">
            <a:avLst/>
          </a:prstGeom>
          <a:noFill/>
        </p:spPr>
        <p:txBody>
          <a:bodyPr wrap="square" lIns="90000" tIns="46800" rIns="90000" bIns="0" anchor="b" anchorCtr="0">
            <a:noAutofit/>
          </a:bodyPr>
          <a:p>
            <a:pPr>
              <a:lnSpc>
                <a:spcPct val="120000"/>
              </a:lnSpc>
            </a:pPr>
            <a:r>
              <a:rPr lang="zh-CN" altLang="en-US" sz="1900" b="1" spc="300" dirty="0">
                <a:solidFill>
                  <a:srgbClr val="000000">
                    <a:lumMod val="85000"/>
                    <a:lumOff val="15000"/>
                  </a:srgbClr>
                </a:solidFill>
                <a:latin typeface="微软雅黑" panose="020B0503020204020204" charset="-122"/>
                <a:ea typeface="微软雅黑" panose="020B0503020204020204" charset="-122"/>
                <a:cs typeface="+mj-cs"/>
                <a:sym typeface="Arial" panose="020B0604020202020204" pitchFamily="34" charset="0"/>
              </a:rPr>
              <a:t>不同家庭条件下，所</a:t>
            </a:r>
            <a:r>
              <a:rPr lang="zh-CN" altLang="en-US" sz="1900" b="1" spc="300" dirty="0">
                <a:solidFill>
                  <a:srgbClr val="000000">
                    <a:lumMod val="85000"/>
                    <a:lumOff val="15000"/>
                  </a:srgbClr>
                </a:solidFill>
                <a:latin typeface="微软雅黑" panose="020B0503020204020204" charset="-122"/>
                <a:ea typeface="微软雅黑" panose="020B0503020204020204" charset="-122"/>
                <a:cs typeface="+mj-cs"/>
                <a:sym typeface="Arial" panose="020B0604020202020204" pitchFamily="34" charset="0"/>
              </a:rPr>
              <a:t>享受教育资源差距拉大</a:t>
            </a:r>
            <a:endParaRPr lang="zh-CN" altLang="en-US" sz="1900" b="1" spc="300" dirty="0">
              <a:solidFill>
                <a:srgbClr val="000000">
                  <a:lumMod val="85000"/>
                  <a:lumOff val="15000"/>
                </a:srgbClr>
              </a:solidFill>
              <a:latin typeface="微软雅黑" panose="020B0503020204020204" charset="-122"/>
              <a:ea typeface="微软雅黑" panose="020B0503020204020204" charset="-122"/>
              <a:cs typeface="+mj-cs"/>
              <a:sym typeface="Arial" panose="020B0604020202020204" pitchFamily="34" charset="0"/>
            </a:endParaRPr>
          </a:p>
        </p:txBody>
      </p:sp>
      <p:sp>
        <p:nvSpPr>
          <p:cNvPr id="72" name="文本框 71"/>
          <p:cNvSpPr txBox="1"/>
          <p:nvPr>
            <p:custDataLst>
              <p:tags r:id="rId16"/>
            </p:custDataLst>
          </p:nvPr>
        </p:nvSpPr>
        <p:spPr>
          <a:xfrm>
            <a:off x="8444076" y="5085691"/>
            <a:ext cx="2653030" cy="664210"/>
          </a:xfrm>
          <a:prstGeom prst="rect">
            <a:avLst/>
          </a:prstGeom>
          <a:noFill/>
        </p:spPr>
        <p:txBody>
          <a:bodyPr wrap="square" lIns="90000" tIns="0" rIns="90000" bIns="46800" anchor="t">
            <a:noAutofit/>
          </a:bodyPr>
          <a:p>
            <a:pPr>
              <a:lnSpc>
                <a:spcPct val="120000"/>
              </a:lnSpc>
              <a:buClr>
                <a:srgbClr val="E7E6E6"/>
              </a:buClr>
            </a:pPr>
            <a:r>
              <a:rPr lang="zh-CN" altLang="en-US" sz="1400" spc="150" dirty="0">
                <a:solidFill>
                  <a:srgbClr val="000000">
                    <a:lumMod val="85000"/>
                    <a:lumOff val="15000"/>
                  </a:srgbClr>
                </a:solidFill>
                <a:latin typeface="微软雅黑" panose="020B0503020204020204" charset="-122"/>
                <a:ea typeface="微软雅黑" panose="020B0503020204020204" charset="-122"/>
                <a:sym typeface="Arial" panose="020B0604020202020204" pitchFamily="34" charset="0"/>
              </a:rPr>
              <a:t>由于家庭条件不同，父母对孩子教育的重视程度不同；导致原本家庭条件好的学生受到更好的教育，而原本就家庭条件差的学生得到优质教育的机会更少</a:t>
            </a:r>
            <a:endParaRPr lang="zh-CN" altLang="en-US" sz="1400" spc="150" dirty="0">
              <a:solidFill>
                <a:srgbClr val="000000">
                  <a:lumMod val="85000"/>
                  <a:lumOff val="15000"/>
                </a:srgbClr>
              </a:solidFill>
              <a:latin typeface="微软雅黑" panose="020B0503020204020204" charset="-122"/>
              <a:ea typeface="微软雅黑" panose="020B0503020204020204" charset="-122"/>
              <a:sym typeface="Arial" panose="020B0604020202020204" pitchFamily="34" charset="0"/>
            </a:endParaRPr>
          </a:p>
        </p:txBody>
      </p:sp>
      <p:sp>
        <p:nvSpPr>
          <p:cNvPr id="73" name="文本框 72"/>
          <p:cNvSpPr txBox="1"/>
          <p:nvPr>
            <p:custDataLst>
              <p:tags r:id="rId17"/>
            </p:custDataLst>
          </p:nvPr>
        </p:nvSpPr>
        <p:spPr>
          <a:xfrm>
            <a:off x="837565" y="3778250"/>
            <a:ext cx="2844800" cy="501015"/>
          </a:xfrm>
          <a:prstGeom prst="rect">
            <a:avLst/>
          </a:prstGeom>
          <a:noFill/>
        </p:spPr>
        <p:txBody>
          <a:bodyPr wrap="square" lIns="90000" tIns="46800" rIns="90000" bIns="0" anchor="b" anchorCtr="0">
            <a:noAutofit/>
          </a:bodyPr>
          <a:p>
            <a:pPr algn="r">
              <a:lnSpc>
                <a:spcPct val="120000"/>
              </a:lnSpc>
            </a:pPr>
            <a:r>
              <a:rPr lang="zh-CN" altLang="en-US" sz="1900" b="1" spc="300" dirty="0">
                <a:solidFill>
                  <a:srgbClr val="000000">
                    <a:lumMod val="85000"/>
                    <a:lumOff val="15000"/>
                  </a:srgbClr>
                </a:solidFill>
                <a:latin typeface="微软雅黑" panose="020B0503020204020204" charset="-122"/>
                <a:ea typeface="微软雅黑" panose="020B0503020204020204" charset="-122"/>
                <a:cs typeface="+mj-cs"/>
                <a:sym typeface="Arial" panose="020B0604020202020204" pitchFamily="34" charset="0"/>
              </a:rPr>
              <a:t>学生水平的两极分化</a:t>
            </a:r>
            <a:endParaRPr lang="zh-CN" altLang="en-US" sz="1900" b="1" spc="300" dirty="0">
              <a:solidFill>
                <a:srgbClr val="000000">
                  <a:lumMod val="85000"/>
                  <a:lumOff val="15000"/>
                </a:srgbClr>
              </a:solidFill>
              <a:latin typeface="微软雅黑" panose="020B0503020204020204" charset="-122"/>
              <a:ea typeface="微软雅黑" panose="020B0503020204020204" charset="-122"/>
              <a:cs typeface="+mj-cs"/>
              <a:sym typeface="Arial" panose="020B0604020202020204" pitchFamily="34" charset="0"/>
            </a:endParaRPr>
          </a:p>
        </p:txBody>
      </p:sp>
      <p:sp>
        <p:nvSpPr>
          <p:cNvPr id="74" name="文本框 73"/>
          <p:cNvSpPr txBox="1"/>
          <p:nvPr>
            <p:custDataLst>
              <p:tags r:id="rId18"/>
            </p:custDataLst>
          </p:nvPr>
        </p:nvSpPr>
        <p:spPr>
          <a:xfrm>
            <a:off x="902970" y="4438650"/>
            <a:ext cx="2844800" cy="1112520"/>
          </a:xfrm>
          <a:prstGeom prst="rect">
            <a:avLst/>
          </a:prstGeom>
          <a:noFill/>
        </p:spPr>
        <p:txBody>
          <a:bodyPr wrap="square" lIns="90000" tIns="0" rIns="90000" bIns="46800" anchor="t">
            <a:noAutofit/>
          </a:bodyPr>
          <a:p>
            <a:pPr algn="r">
              <a:lnSpc>
                <a:spcPct val="120000"/>
              </a:lnSpc>
              <a:buClr>
                <a:srgbClr val="E7E6E6"/>
              </a:buClr>
            </a:pPr>
            <a:r>
              <a:rPr lang="zh-CN" altLang="en-US" sz="1300" spc="150" dirty="0">
                <a:solidFill>
                  <a:srgbClr val="000000">
                    <a:lumMod val="85000"/>
                    <a:lumOff val="15000"/>
                  </a:srgbClr>
                </a:solidFill>
                <a:latin typeface="微软雅黑" panose="020B0503020204020204" charset="-122"/>
                <a:ea typeface="微软雅黑" panose="020B0503020204020204" charset="-122"/>
                <a:sym typeface="Arial" panose="020B0604020202020204" pitchFamily="34" charset="0"/>
              </a:rPr>
              <a:t>学生所享受的教育资源存在差距，导致学生水平差距巨大，进一步影响未来家庭的收入差距。</a:t>
            </a:r>
            <a:endParaRPr lang="zh-CN" altLang="en-US" sz="1300" spc="150" dirty="0">
              <a:solidFill>
                <a:srgbClr val="000000">
                  <a:lumMod val="85000"/>
                  <a:lumOff val="15000"/>
                </a:srgbClr>
              </a:solidFill>
              <a:latin typeface="微软雅黑" panose="020B0503020204020204" charset="-122"/>
              <a:ea typeface="微软雅黑" panose="020B0503020204020204" charset="-122"/>
              <a:sym typeface="Arial" panose="020B0604020202020204" pitchFamily="34" charset="0"/>
            </a:endParaRPr>
          </a:p>
        </p:txBody>
      </p:sp>
      <p:sp>
        <p:nvSpPr>
          <p:cNvPr id="77" name="文本框 76"/>
          <p:cNvSpPr txBox="1"/>
          <p:nvPr>
            <p:custDataLst>
              <p:tags r:id="rId19"/>
            </p:custDataLst>
          </p:nvPr>
        </p:nvSpPr>
        <p:spPr>
          <a:xfrm>
            <a:off x="8227695" y="1707515"/>
            <a:ext cx="3086100" cy="501015"/>
          </a:xfrm>
          <a:prstGeom prst="rect">
            <a:avLst/>
          </a:prstGeom>
          <a:noFill/>
        </p:spPr>
        <p:txBody>
          <a:bodyPr wrap="square" lIns="90000" tIns="46800" rIns="90000" bIns="0" anchor="b" anchorCtr="0">
            <a:noAutofit/>
          </a:bodyPr>
          <a:p>
            <a:pPr>
              <a:lnSpc>
                <a:spcPct val="120000"/>
              </a:lnSpc>
            </a:pPr>
            <a:r>
              <a:rPr lang="zh-CN" altLang="en-US" sz="1900" b="1" spc="300" dirty="0">
                <a:solidFill>
                  <a:srgbClr val="000000">
                    <a:lumMod val="85000"/>
                    <a:lumOff val="15000"/>
                  </a:srgbClr>
                </a:solidFill>
                <a:latin typeface="微软雅黑" panose="020B0503020204020204" charset="-122"/>
                <a:ea typeface="微软雅黑" panose="020B0503020204020204" charset="-122"/>
                <a:cs typeface="+mj-cs"/>
                <a:sym typeface="Arial" panose="020B0604020202020204" pitchFamily="34" charset="0"/>
              </a:rPr>
              <a:t>家庭教育施加压力加大</a:t>
            </a:r>
            <a:endParaRPr lang="zh-CN" altLang="en-US" sz="1900" b="1" spc="300" dirty="0">
              <a:solidFill>
                <a:srgbClr val="000000">
                  <a:lumMod val="85000"/>
                  <a:lumOff val="15000"/>
                </a:srgbClr>
              </a:solidFill>
              <a:latin typeface="微软雅黑" panose="020B0503020204020204" charset="-122"/>
              <a:ea typeface="微软雅黑" panose="020B0503020204020204" charset="-122"/>
              <a:cs typeface="+mj-cs"/>
              <a:sym typeface="Arial" panose="020B0604020202020204" pitchFamily="34" charset="0"/>
            </a:endParaRPr>
          </a:p>
        </p:txBody>
      </p:sp>
      <p:sp>
        <p:nvSpPr>
          <p:cNvPr id="35" name="等腰三角形 34"/>
          <p:cNvSpPr/>
          <p:nvPr>
            <p:custDataLst>
              <p:tags r:id="rId20"/>
            </p:custDataLst>
          </p:nvPr>
        </p:nvSpPr>
        <p:spPr>
          <a:xfrm rot="5400000">
            <a:off x="5900596" y="1423466"/>
            <a:ext cx="1262380" cy="880696"/>
          </a:xfrm>
          <a:prstGeom prst="triangle">
            <a:avLst/>
          </a:prstGeom>
          <a:solidFill>
            <a:srgbClr val="1F74AD"/>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a:latin typeface="微软雅黑" panose="020B0503020204020204" charset="-122"/>
              <a:ea typeface="微软雅黑" panose="020B0503020204020204" charset="-122"/>
              <a:sym typeface="Arial" panose="020B0604020202020204" pitchFamily="34" charset="0"/>
            </a:endParaRPr>
          </a:p>
        </p:txBody>
      </p:sp>
      <p:sp>
        <p:nvSpPr>
          <p:cNvPr id="78" name="文本框 77"/>
          <p:cNvSpPr txBox="1"/>
          <p:nvPr>
            <p:custDataLst>
              <p:tags r:id="rId21"/>
            </p:custDataLst>
          </p:nvPr>
        </p:nvSpPr>
        <p:spPr>
          <a:xfrm>
            <a:off x="6091437" y="1601504"/>
            <a:ext cx="482824" cy="524619"/>
          </a:xfrm>
          <a:prstGeom prst="rect">
            <a:avLst/>
          </a:prstGeom>
          <a:noFill/>
          <a:effectLst/>
        </p:spPr>
        <p:txBody>
          <a:bodyPr vert="horz" wrap="square" tIns="46800" bIns="46800">
            <a:normAutofit fontScale="92500"/>
          </a:bodyPr>
          <a:p>
            <a:pPr>
              <a:lnSpc>
                <a:spcPct val="120000"/>
              </a:lnSpc>
            </a:pPr>
            <a:r>
              <a:rPr lang="en-US" sz="2100" dirty="0">
                <a:solidFill>
                  <a:sysClr val="window" lastClr="FFFFFF"/>
                </a:solidFill>
                <a:latin typeface="微软雅黑" panose="020B0503020204020204" charset="-122"/>
                <a:ea typeface="微软雅黑" panose="020B0503020204020204" charset="-122"/>
                <a:sym typeface="Arial" panose="020B0604020202020204" pitchFamily="34" charset="0"/>
              </a:rPr>
              <a:t>01</a:t>
            </a:r>
            <a:endParaRPr lang="en-US" sz="2100" dirty="0">
              <a:solidFill>
                <a:sysClr val="window" lastClr="FFFFFF"/>
              </a:solidFill>
              <a:latin typeface="微软雅黑" panose="020B0503020204020204" charset="-122"/>
              <a:ea typeface="微软雅黑" panose="020B0503020204020204" charset="-122"/>
              <a:sym typeface="Arial" panose="020B0604020202020204" pitchFamily="34" charset="0"/>
            </a:endParaRPr>
          </a:p>
        </p:txBody>
      </p:sp>
    </p:spTree>
    <p:custDataLst>
      <p:tags r:id="rId2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 name="椭圆 37"/>
          <p:cNvSpPr/>
          <p:nvPr>
            <p:custDataLst>
              <p:tags r:id="rId1"/>
            </p:custDataLst>
          </p:nvPr>
        </p:nvSpPr>
        <p:spPr>
          <a:xfrm>
            <a:off x="4258958" y="2658197"/>
            <a:ext cx="456776" cy="456776"/>
          </a:xfrm>
          <a:prstGeom prst="ellipse">
            <a:avLst/>
          </a:prstGeom>
          <a:solidFill>
            <a:srgbClr val="000000">
              <a:lumMod val="75000"/>
              <a:lumOff val="25000"/>
            </a:srgbClr>
          </a:solidFill>
          <a:ln>
            <a:noFill/>
          </a:ln>
        </p:spPr>
        <p:style>
          <a:lnRef idx="2">
            <a:srgbClr val="000000">
              <a:shade val="50000"/>
            </a:srgbClr>
          </a:lnRef>
          <a:fillRef idx="1">
            <a:srgbClr val="000000"/>
          </a:fillRef>
          <a:effectRef idx="0">
            <a:srgbClr val="000000"/>
          </a:effectRef>
          <a:fontRef idx="minor">
            <a:srgbClr val="595959"/>
          </a:fontRef>
        </p:style>
        <p:txBody>
          <a:bodyPr rtlCol="0" anchor="ctr"/>
          <a:lstStyle/>
          <a:p>
            <a:pPr algn="ctr">
              <a:lnSpc>
                <a:spcPct val="130000"/>
              </a:lnSpc>
            </a:pPr>
            <a:endParaRPr lang="zh-CN" altLang="en-US">
              <a:solidFill>
                <a:prstClr val="white"/>
              </a:solidFill>
              <a:sym typeface="Arial" panose="020B0604020202020204" pitchFamily="34" charset="0"/>
            </a:endParaRPr>
          </a:p>
        </p:txBody>
      </p:sp>
      <p:pic>
        <p:nvPicPr>
          <p:cNvPr id="39" name="图片 38"/>
          <p:cNvPicPr>
            <a:picLocks noChangeAspect="1"/>
          </p:cNvPicPr>
          <p:nvPr>
            <p:custDataLst>
              <p:tags r:id="rId2"/>
            </p:custDataLst>
          </p:nvPr>
        </p:nvPicPr>
        <p:blipFill>
          <a:blip r:embed="rId3" cstate="email"/>
          <a:stretch>
            <a:fillRect/>
          </a:stretch>
        </p:blipFill>
        <p:spPr>
          <a:xfrm>
            <a:off x="4397990" y="2812633"/>
            <a:ext cx="176496" cy="176496"/>
          </a:xfrm>
          <a:prstGeom prst="rect">
            <a:avLst/>
          </a:prstGeom>
        </p:spPr>
      </p:pic>
      <p:sp>
        <p:nvSpPr>
          <p:cNvPr id="57" name="椭圆 56"/>
          <p:cNvSpPr/>
          <p:nvPr>
            <p:custDataLst>
              <p:tags r:id="rId4"/>
            </p:custDataLst>
          </p:nvPr>
        </p:nvSpPr>
        <p:spPr>
          <a:xfrm>
            <a:off x="4254521" y="3773621"/>
            <a:ext cx="456776" cy="456776"/>
          </a:xfrm>
          <a:prstGeom prst="ellipse">
            <a:avLst/>
          </a:prstGeom>
          <a:solidFill>
            <a:srgbClr val="000000">
              <a:lumMod val="75000"/>
              <a:lumOff val="25000"/>
            </a:srgbClr>
          </a:solidFill>
          <a:ln>
            <a:noFill/>
          </a:ln>
        </p:spPr>
        <p:style>
          <a:lnRef idx="2">
            <a:srgbClr val="000000">
              <a:shade val="50000"/>
            </a:srgbClr>
          </a:lnRef>
          <a:fillRef idx="1">
            <a:srgbClr val="000000"/>
          </a:fillRef>
          <a:effectRef idx="0">
            <a:srgbClr val="000000"/>
          </a:effectRef>
          <a:fontRef idx="minor">
            <a:srgbClr val="595959"/>
          </a:fontRef>
        </p:style>
        <p:txBody>
          <a:bodyPr rtlCol="0" anchor="ctr"/>
          <a:lstStyle/>
          <a:p>
            <a:pPr algn="ctr">
              <a:lnSpc>
                <a:spcPct val="130000"/>
              </a:lnSpc>
            </a:pPr>
            <a:endParaRPr lang="zh-CN" altLang="en-US">
              <a:solidFill>
                <a:prstClr val="white"/>
              </a:solidFill>
              <a:sym typeface="Arial" panose="020B0604020202020204" pitchFamily="34" charset="0"/>
            </a:endParaRPr>
          </a:p>
        </p:txBody>
      </p:sp>
      <p:pic>
        <p:nvPicPr>
          <p:cNvPr id="58" name="图片 57"/>
          <p:cNvPicPr>
            <a:picLocks noChangeAspect="1"/>
          </p:cNvPicPr>
          <p:nvPr>
            <p:custDataLst>
              <p:tags r:id="rId5"/>
            </p:custDataLst>
          </p:nvPr>
        </p:nvPicPr>
        <p:blipFill>
          <a:blip r:embed="rId3" cstate="email"/>
          <a:stretch>
            <a:fillRect/>
          </a:stretch>
        </p:blipFill>
        <p:spPr>
          <a:xfrm>
            <a:off x="4393553" y="3928057"/>
            <a:ext cx="176496" cy="176496"/>
          </a:xfrm>
          <a:prstGeom prst="rect">
            <a:avLst/>
          </a:prstGeom>
        </p:spPr>
      </p:pic>
      <p:sp>
        <p:nvSpPr>
          <p:cNvPr id="60" name="椭圆 59"/>
          <p:cNvSpPr/>
          <p:nvPr>
            <p:custDataLst>
              <p:tags r:id="rId6"/>
            </p:custDataLst>
          </p:nvPr>
        </p:nvSpPr>
        <p:spPr>
          <a:xfrm>
            <a:off x="7348914" y="2657676"/>
            <a:ext cx="456776" cy="456776"/>
          </a:xfrm>
          <a:prstGeom prst="ellipse">
            <a:avLst/>
          </a:prstGeom>
          <a:solidFill>
            <a:srgbClr val="54B391"/>
          </a:solidFill>
          <a:ln>
            <a:noFill/>
          </a:ln>
        </p:spPr>
        <p:style>
          <a:lnRef idx="2">
            <a:srgbClr val="000000">
              <a:shade val="50000"/>
            </a:srgbClr>
          </a:lnRef>
          <a:fillRef idx="1">
            <a:srgbClr val="000000"/>
          </a:fillRef>
          <a:effectRef idx="0">
            <a:srgbClr val="000000"/>
          </a:effectRef>
          <a:fontRef idx="minor">
            <a:srgbClr val="595959"/>
          </a:fontRef>
        </p:style>
        <p:txBody>
          <a:bodyPr rtlCol="0" anchor="ctr"/>
          <a:lstStyle/>
          <a:p>
            <a:pPr algn="ctr">
              <a:lnSpc>
                <a:spcPct val="130000"/>
              </a:lnSpc>
            </a:pPr>
            <a:endParaRPr lang="zh-CN" altLang="en-US">
              <a:solidFill>
                <a:prstClr val="white"/>
              </a:solidFill>
              <a:sym typeface="Arial" panose="020B0604020202020204" pitchFamily="34" charset="0"/>
            </a:endParaRPr>
          </a:p>
        </p:txBody>
      </p:sp>
      <p:pic>
        <p:nvPicPr>
          <p:cNvPr id="61" name="图片 60"/>
          <p:cNvPicPr>
            <a:picLocks noChangeAspect="1"/>
          </p:cNvPicPr>
          <p:nvPr>
            <p:custDataLst>
              <p:tags r:id="rId7"/>
            </p:custDataLst>
          </p:nvPr>
        </p:nvPicPr>
        <p:blipFill>
          <a:blip r:embed="rId3" cstate="email"/>
          <a:stretch>
            <a:fillRect/>
          </a:stretch>
        </p:blipFill>
        <p:spPr>
          <a:xfrm>
            <a:off x="7487946" y="2812112"/>
            <a:ext cx="176496" cy="176496"/>
          </a:xfrm>
          <a:prstGeom prst="rect">
            <a:avLst/>
          </a:prstGeom>
        </p:spPr>
      </p:pic>
      <p:sp>
        <p:nvSpPr>
          <p:cNvPr id="66" name="椭圆 65"/>
          <p:cNvSpPr/>
          <p:nvPr>
            <p:custDataLst>
              <p:tags r:id="rId8"/>
            </p:custDataLst>
          </p:nvPr>
        </p:nvSpPr>
        <p:spPr>
          <a:xfrm>
            <a:off x="7348914" y="3702187"/>
            <a:ext cx="456776" cy="456776"/>
          </a:xfrm>
          <a:prstGeom prst="ellipse">
            <a:avLst/>
          </a:prstGeom>
          <a:solidFill>
            <a:srgbClr val="54B391"/>
          </a:solidFill>
          <a:ln>
            <a:noFill/>
          </a:ln>
        </p:spPr>
        <p:style>
          <a:lnRef idx="2">
            <a:srgbClr val="000000">
              <a:shade val="50000"/>
            </a:srgbClr>
          </a:lnRef>
          <a:fillRef idx="1">
            <a:srgbClr val="000000"/>
          </a:fillRef>
          <a:effectRef idx="0">
            <a:srgbClr val="000000"/>
          </a:effectRef>
          <a:fontRef idx="minor">
            <a:srgbClr val="595959"/>
          </a:fontRef>
        </p:style>
        <p:txBody>
          <a:bodyPr rtlCol="0" anchor="ctr"/>
          <a:lstStyle/>
          <a:p>
            <a:pPr algn="ctr">
              <a:lnSpc>
                <a:spcPct val="130000"/>
              </a:lnSpc>
            </a:pPr>
            <a:endParaRPr lang="zh-CN" altLang="en-US">
              <a:solidFill>
                <a:prstClr val="white"/>
              </a:solidFill>
              <a:sym typeface="Arial" panose="020B0604020202020204" pitchFamily="34" charset="0"/>
            </a:endParaRPr>
          </a:p>
        </p:txBody>
      </p:sp>
      <p:pic>
        <p:nvPicPr>
          <p:cNvPr id="67" name="图片 66"/>
          <p:cNvPicPr>
            <a:picLocks noChangeAspect="1"/>
          </p:cNvPicPr>
          <p:nvPr>
            <p:custDataLst>
              <p:tags r:id="rId9"/>
            </p:custDataLst>
          </p:nvPr>
        </p:nvPicPr>
        <p:blipFill>
          <a:blip r:embed="rId3" cstate="email"/>
          <a:stretch>
            <a:fillRect/>
          </a:stretch>
        </p:blipFill>
        <p:spPr>
          <a:xfrm>
            <a:off x="7487946" y="3856623"/>
            <a:ext cx="176496" cy="176496"/>
          </a:xfrm>
          <a:prstGeom prst="rect">
            <a:avLst/>
          </a:prstGeom>
        </p:spPr>
      </p:pic>
      <p:sp>
        <p:nvSpPr>
          <p:cNvPr id="52" name="MH_Text_1"/>
          <p:cNvSpPr txBox="1">
            <a:spLocks noChangeArrowheads="1"/>
          </p:cNvSpPr>
          <p:nvPr>
            <p:custDataLst>
              <p:tags r:id="rId10"/>
            </p:custDataLst>
          </p:nvPr>
        </p:nvSpPr>
        <p:spPr bwMode="auto">
          <a:xfrm>
            <a:off x="7837805" y="2672715"/>
            <a:ext cx="4001770" cy="628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a:solidFill>
                  <a:srgbClr val="FFFFFF"/>
                </a:solidFill>
                <a:latin typeface="Calibri" panose="020F0502020204030204" charset="0"/>
                <a:ea typeface="宋体" panose="02010600030101010101" pitchFamily="2" charset="-122"/>
              </a:defRPr>
            </a:lvl1pPr>
            <a:lvl2pPr marL="742950" indent="-285750">
              <a:defRPr>
                <a:solidFill>
                  <a:srgbClr val="FFFFFF"/>
                </a:solidFill>
                <a:latin typeface="Calibri" panose="020F0502020204030204" charset="0"/>
                <a:ea typeface="宋体" panose="02010600030101010101" pitchFamily="2" charset="-122"/>
              </a:defRPr>
            </a:lvl2pPr>
            <a:lvl3pPr marL="1143000" indent="-228600">
              <a:defRPr>
                <a:solidFill>
                  <a:srgbClr val="FFFFFF"/>
                </a:solidFill>
                <a:latin typeface="Calibri" panose="020F0502020204030204" charset="0"/>
                <a:ea typeface="宋体" panose="02010600030101010101" pitchFamily="2" charset="-122"/>
              </a:defRPr>
            </a:lvl3pPr>
            <a:lvl4pPr marL="1600200" indent="-228600">
              <a:defRPr>
                <a:solidFill>
                  <a:srgbClr val="FFFFFF"/>
                </a:solidFill>
                <a:latin typeface="Calibri" panose="020F0502020204030204" charset="0"/>
                <a:ea typeface="宋体" panose="02010600030101010101" pitchFamily="2" charset="-122"/>
              </a:defRPr>
            </a:lvl4pPr>
            <a:lvl5pPr marL="2057400" indent="-228600">
              <a:defRPr>
                <a:solidFill>
                  <a:srgbClr val="FFFFFF"/>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rgbClr val="FFFFFF"/>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rgbClr val="FFFFFF"/>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rgbClr val="FFFFFF"/>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rgbClr val="FFFFFF"/>
                </a:solidFill>
                <a:latin typeface="Calibri" panose="020F0502020204030204" charset="0"/>
                <a:ea typeface="宋体" panose="02010600030101010101" pitchFamily="2" charset="-122"/>
              </a:defRPr>
            </a:lvl9pPr>
          </a:lstStyle>
          <a:p>
            <a:pPr>
              <a:lnSpc>
                <a:spcPct val="130000"/>
              </a:lnSpc>
              <a:defRPr/>
            </a:pPr>
            <a:r>
              <a:rPr lang="zh-CN" altLang="en-US" sz="1400" dirty="0">
                <a:solidFill>
                  <a:srgbClr val="595959"/>
                </a:solidFill>
                <a:latin typeface="Arial" panose="020B0604020202020204" pitchFamily="34" charset="0"/>
                <a:ea typeface="微软雅黑" panose="020B0503020204020204" charset="-122"/>
                <a:sym typeface="Arial" panose="020B0604020202020204" pitchFamily="34" charset="0"/>
              </a:rPr>
              <a:t>德国</a:t>
            </a:r>
            <a:r>
              <a:rPr lang="en-US" altLang="zh-CN" sz="1400" dirty="0">
                <a:solidFill>
                  <a:srgbClr val="595959"/>
                </a:solidFill>
                <a:latin typeface="Arial" panose="020B0604020202020204" pitchFamily="34" charset="0"/>
                <a:ea typeface="微软雅黑" panose="020B0503020204020204" charset="-122"/>
                <a:sym typeface="Arial" panose="020B0604020202020204" pitchFamily="34" charset="0"/>
              </a:rPr>
              <a:t>8000</a:t>
            </a:r>
            <a:r>
              <a:rPr lang="zh-CN" altLang="en-US" sz="1400" dirty="0">
                <a:solidFill>
                  <a:srgbClr val="595959"/>
                </a:solidFill>
                <a:latin typeface="Arial" panose="020B0604020202020204" pitchFamily="34" charset="0"/>
                <a:ea typeface="微软雅黑" panose="020B0503020204020204" charset="-122"/>
                <a:sym typeface="Arial" panose="020B0604020202020204" pitchFamily="34" charset="0"/>
              </a:rPr>
              <a:t>万人口，优质教育资源多，人均资源多</a:t>
            </a:r>
            <a:endParaRPr lang="zh-CN" altLang="en-US" sz="1400" dirty="0">
              <a:solidFill>
                <a:srgbClr val="595959"/>
              </a:solidFill>
              <a:latin typeface="Arial" panose="020B0604020202020204" pitchFamily="34" charset="0"/>
              <a:ea typeface="微软雅黑" panose="020B0503020204020204" charset="-122"/>
              <a:sym typeface="Arial" panose="020B0604020202020204" pitchFamily="34" charset="0"/>
            </a:endParaRPr>
          </a:p>
        </p:txBody>
      </p:sp>
      <p:sp>
        <p:nvSpPr>
          <p:cNvPr id="40" name="矩形 39"/>
          <p:cNvSpPr/>
          <p:nvPr>
            <p:custDataLst>
              <p:tags r:id="rId11"/>
            </p:custDataLst>
          </p:nvPr>
        </p:nvSpPr>
        <p:spPr>
          <a:xfrm>
            <a:off x="1499677" y="1708631"/>
            <a:ext cx="8568952" cy="872034"/>
          </a:xfrm>
          <a:prstGeom prst="rect">
            <a:avLst/>
          </a:prstGeom>
        </p:spPr>
        <p:txBody>
          <a:bodyPr wrap="square">
            <a:normAutofit/>
          </a:bodyPr>
          <a:lstStyle/>
          <a:p>
            <a:pPr algn="ctr" latinLnBrk="1">
              <a:lnSpc>
                <a:spcPct val="130000"/>
              </a:lnSpc>
            </a:pPr>
            <a:r>
              <a:rPr lang="zh-CN" altLang="en-US" dirty="0">
                <a:solidFill>
                  <a:srgbClr val="595959"/>
                </a:solidFill>
                <a:sym typeface="Arial" panose="020B0604020202020204" pitchFamily="34" charset="0"/>
              </a:rPr>
              <a:t>基本的国情不同，基本的社会制度不同；因此追求保障权利的社会群体不同；导致了适用的政策</a:t>
            </a:r>
            <a:r>
              <a:rPr lang="zh-CN" altLang="en-US" dirty="0">
                <a:solidFill>
                  <a:srgbClr val="595959"/>
                </a:solidFill>
                <a:sym typeface="Arial" panose="020B0604020202020204" pitchFamily="34" charset="0"/>
              </a:rPr>
              <a:t>不同。</a:t>
            </a:r>
            <a:endParaRPr lang="zh-CN" altLang="en-US" dirty="0">
              <a:solidFill>
                <a:srgbClr val="595959"/>
              </a:solidFill>
              <a:sym typeface="Arial" panose="020B0604020202020204" pitchFamily="34" charset="0"/>
            </a:endParaRPr>
          </a:p>
        </p:txBody>
      </p:sp>
      <p:sp>
        <p:nvSpPr>
          <p:cNvPr id="5" name="文本框 4"/>
          <p:cNvSpPr txBox="1"/>
          <p:nvPr>
            <p:custDataLst>
              <p:tags r:id="rId12"/>
            </p:custDataLst>
          </p:nvPr>
        </p:nvSpPr>
        <p:spPr>
          <a:xfrm>
            <a:off x="609600" y="274955"/>
            <a:ext cx="11229975" cy="1355725"/>
          </a:xfrm>
          <a:prstGeom prst="rect">
            <a:avLst/>
          </a:prstGeom>
        </p:spPr>
        <p:txBody>
          <a:bodyPr vert="horz" lIns="91440" tIns="45720" rIns="91440" bIns="45720" rtlCol="0" anchor="ctr">
            <a:normAutofit fontScale="90000"/>
          </a:bodyPr>
          <a:lstStyle>
            <a:lvl1pPr>
              <a:spcBef>
                <a:spcPct val="0"/>
              </a:spcBef>
              <a:buNone/>
              <a:defRPr sz="3200">
                <a:solidFill>
                  <a:srgbClr val="595959"/>
                </a:solidFill>
                <a:latin typeface="Arial" panose="020B0604020202020204" pitchFamily="34" charset="0"/>
                <a:ea typeface="黑体" panose="02010609060101010101" charset="-122"/>
                <a:cs typeface="Arial" panose="020B0604020202020204" pitchFamily="34" charset="0"/>
              </a:defRPr>
            </a:lvl1pPr>
          </a:lstStyle>
          <a:p>
            <a:pPr>
              <a:lnSpc>
                <a:spcPct val="130000"/>
              </a:lnSpc>
            </a:pPr>
            <a:r>
              <a:rPr lang="zh-CN" altLang="en-US" dirty="0">
                <a:latin typeface="Arial" panose="020B0604020202020204" pitchFamily="34" charset="0"/>
                <a:ea typeface="微软雅黑" panose="020B0503020204020204" charset="-122"/>
                <a:cs typeface="+mn-ea"/>
                <a:sym typeface="Arial" panose="020B0604020202020204" pitchFamily="34" charset="0"/>
              </a:rPr>
              <a:t>为什么中国</a:t>
            </a:r>
            <a:r>
              <a:rPr lang="zh-CN" altLang="en-US" dirty="0">
                <a:latin typeface="Arial" panose="020B0604020202020204" pitchFamily="34" charset="0"/>
                <a:ea typeface="微软雅黑" panose="020B0503020204020204" charset="-122"/>
                <a:cs typeface="+mn-ea"/>
                <a:sym typeface="Arial" panose="020B0604020202020204" pitchFamily="34" charset="0"/>
              </a:rPr>
              <a:t>这么难</a:t>
            </a:r>
            <a:r>
              <a:rPr lang="en-US" altLang="zh-CN" dirty="0">
                <a:latin typeface="Arial" panose="020B0604020202020204" pitchFamily="34" charset="0"/>
                <a:ea typeface="微软雅黑" panose="020B0503020204020204" charset="-122"/>
                <a:cs typeface="+mn-ea"/>
                <a:sym typeface="Arial" panose="020B0604020202020204" pitchFamily="34" charset="0"/>
              </a:rPr>
              <a:t>‘</a:t>
            </a:r>
            <a:r>
              <a:rPr lang="zh-CN" altLang="en-US" dirty="0">
                <a:latin typeface="Arial" panose="020B0604020202020204" pitchFamily="34" charset="0"/>
                <a:ea typeface="微软雅黑" panose="020B0503020204020204" charset="-122"/>
                <a:cs typeface="+mn-ea"/>
                <a:sym typeface="Arial" panose="020B0604020202020204" pitchFamily="34" charset="0"/>
              </a:rPr>
              <a:t>双减</a:t>
            </a:r>
            <a:r>
              <a:rPr lang="en-US" altLang="zh-CN" dirty="0">
                <a:latin typeface="Arial" panose="020B0604020202020204" pitchFamily="34" charset="0"/>
                <a:ea typeface="微软雅黑" panose="020B0503020204020204" charset="-122"/>
                <a:cs typeface="+mn-ea"/>
                <a:sym typeface="Arial" panose="020B0604020202020204" pitchFamily="34" charset="0"/>
              </a:rPr>
              <a:t>’</a:t>
            </a:r>
            <a:r>
              <a:rPr lang="zh-CN" altLang="en-US" dirty="0">
                <a:latin typeface="Arial" panose="020B0604020202020204" pitchFamily="34" charset="0"/>
                <a:ea typeface="微软雅黑" panose="020B0503020204020204" charset="-122"/>
                <a:cs typeface="+mn-ea"/>
                <a:sym typeface="Arial" panose="020B0604020202020204" pitchFamily="34" charset="0"/>
              </a:rPr>
              <a:t>，而国外发达国家却能做到减负与培养人材</a:t>
            </a:r>
            <a:r>
              <a:rPr lang="zh-CN" altLang="en-US" dirty="0">
                <a:latin typeface="Arial" panose="020B0604020202020204" pitchFamily="34" charset="0"/>
                <a:ea typeface="微软雅黑" panose="020B0503020204020204" charset="-122"/>
                <a:cs typeface="+mn-ea"/>
                <a:sym typeface="Arial" panose="020B0604020202020204" pitchFamily="34" charset="0"/>
              </a:rPr>
              <a:t>齐头并进？</a:t>
            </a:r>
            <a:endParaRPr lang="zh-CN" altLang="en-US" dirty="0">
              <a:latin typeface="Arial" panose="020B0604020202020204" pitchFamily="34" charset="0"/>
              <a:ea typeface="微软雅黑" panose="020B0503020204020204" charset="-122"/>
              <a:cs typeface="+mn-ea"/>
              <a:sym typeface="Arial" panose="020B0604020202020204" pitchFamily="34" charset="0"/>
            </a:endParaRPr>
          </a:p>
        </p:txBody>
      </p:sp>
      <p:sp>
        <p:nvSpPr>
          <p:cNvPr id="3" name="椭圆 2"/>
          <p:cNvSpPr/>
          <p:nvPr>
            <p:custDataLst>
              <p:tags r:id="rId13"/>
            </p:custDataLst>
          </p:nvPr>
        </p:nvSpPr>
        <p:spPr>
          <a:xfrm>
            <a:off x="4710406" y="2724133"/>
            <a:ext cx="1302038" cy="1302040"/>
          </a:xfrm>
          <a:prstGeom prst="ellipse">
            <a:avLst/>
          </a:prstGeom>
          <a:solidFill>
            <a:srgbClr val="000000">
              <a:lumMod val="75000"/>
              <a:lumOff val="25000"/>
            </a:srgbClr>
          </a:solidFill>
          <a:ln>
            <a:noFill/>
          </a:ln>
        </p:spPr>
        <p:style>
          <a:lnRef idx="2">
            <a:srgbClr val="000000">
              <a:shade val="50000"/>
            </a:srgbClr>
          </a:lnRef>
          <a:fillRef idx="1">
            <a:srgbClr val="000000"/>
          </a:fillRef>
          <a:effectRef idx="0">
            <a:srgbClr val="000000"/>
          </a:effectRef>
          <a:fontRef idx="minor">
            <a:srgbClr val="595959"/>
          </a:fontRef>
        </p:style>
        <p:txBody>
          <a:bodyPr rtlCol="0" anchor="ctr"/>
          <a:lstStyle/>
          <a:p>
            <a:pPr algn="ctr">
              <a:lnSpc>
                <a:spcPct val="130000"/>
              </a:lnSpc>
            </a:pPr>
            <a:endParaRPr lang="zh-CN" altLang="en-US">
              <a:solidFill>
                <a:prstClr val="white"/>
              </a:solidFill>
              <a:sym typeface="Arial" panose="020B0604020202020204" pitchFamily="34" charset="0"/>
            </a:endParaRPr>
          </a:p>
        </p:txBody>
      </p:sp>
      <p:sp>
        <p:nvSpPr>
          <p:cNvPr id="27" name="椭圆 26"/>
          <p:cNvSpPr/>
          <p:nvPr>
            <p:custDataLst>
              <p:tags r:id="rId14"/>
            </p:custDataLst>
          </p:nvPr>
        </p:nvSpPr>
        <p:spPr>
          <a:xfrm>
            <a:off x="6055733" y="2724133"/>
            <a:ext cx="1302038" cy="1302040"/>
          </a:xfrm>
          <a:prstGeom prst="ellipse">
            <a:avLst/>
          </a:prstGeom>
          <a:solidFill>
            <a:srgbClr val="54B391"/>
          </a:solidFill>
          <a:ln>
            <a:noFill/>
          </a:ln>
        </p:spPr>
        <p:style>
          <a:lnRef idx="2">
            <a:srgbClr val="000000">
              <a:shade val="50000"/>
            </a:srgbClr>
          </a:lnRef>
          <a:fillRef idx="1">
            <a:srgbClr val="000000"/>
          </a:fillRef>
          <a:effectRef idx="0">
            <a:srgbClr val="000000"/>
          </a:effectRef>
          <a:fontRef idx="minor">
            <a:srgbClr val="595959"/>
          </a:fontRef>
        </p:style>
        <p:txBody>
          <a:bodyPr rtlCol="0" anchor="ctr"/>
          <a:lstStyle/>
          <a:p>
            <a:pPr algn="ctr">
              <a:lnSpc>
                <a:spcPct val="130000"/>
              </a:lnSpc>
            </a:pPr>
            <a:endParaRPr lang="zh-CN" altLang="en-US">
              <a:solidFill>
                <a:prstClr val="white"/>
              </a:solidFill>
              <a:sym typeface="Arial" panose="020B0604020202020204" pitchFamily="34" charset="0"/>
            </a:endParaRPr>
          </a:p>
        </p:txBody>
      </p:sp>
      <p:sp>
        <p:nvSpPr>
          <p:cNvPr id="32" name="MH_Text_1"/>
          <p:cNvSpPr txBox="1">
            <a:spLocks noChangeArrowheads="1"/>
          </p:cNvSpPr>
          <p:nvPr>
            <p:custDataLst>
              <p:tags r:id="rId15"/>
            </p:custDataLst>
          </p:nvPr>
        </p:nvSpPr>
        <p:spPr bwMode="auto">
          <a:xfrm>
            <a:off x="7837170" y="3773805"/>
            <a:ext cx="4164965" cy="788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a:solidFill>
                  <a:srgbClr val="FFFFFF"/>
                </a:solidFill>
                <a:latin typeface="Calibri" panose="020F0502020204030204" charset="0"/>
                <a:ea typeface="宋体" panose="02010600030101010101" pitchFamily="2" charset="-122"/>
              </a:defRPr>
            </a:lvl1pPr>
            <a:lvl2pPr marL="742950" indent="-285750">
              <a:defRPr>
                <a:solidFill>
                  <a:srgbClr val="FFFFFF"/>
                </a:solidFill>
                <a:latin typeface="Calibri" panose="020F0502020204030204" charset="0"/>
                <a:ea typeface="宋体" panose="02010600030101010101" pitchFamily="2" charset="-122"/>
              </a:defRPr>
            </a:lvl2pPr>
            <a:lvl3pPr marL="1143000" indent="-228600">
              <a:defRPr>
                <a:solidFill>
                  <a:srgbClr val="FFFFFF"/>
                </a:solidFill>
                <a:latin typeface="Calibri" panose="020F0502020204030204" charset="0"/>
                <a:ea typeface="宋体" panose="02010600030101010101" pitchFamily="2" charset="-122"/>
              </a:defRPr>
            </a:lvl3pPr>
            <a:lvl4pPr marL="1600200" indent="-228600">
              <a:defRPr>
                <a:solidFill>
                  <a:srgbClr val="FFFFFF"/>
                </a:solidFill>
                <a:latin typeface="Calibri" panose="020F0502020204030204" charset="0"/>
                <a:ea typeface="宋体" panose="02010600030101010101" pitchFamily="2" charset="-122"/>
              </a:defRPr>
            </a:lvl4pPr>
            <a:lvl5pPr marL="2057400" indent="-228600">
              <a:defRPr>
                <a:solidFill>
                  <a:srgbClr val="FFFFFF"/>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rgbClr val="FFFFFF"/>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rgbClr val="FFFFFF"/>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rgbClr val="FFFFFF"/>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rgbClr val="FFFFFF"/>
                </a:solidFill>
                <a:latin typeface="Calibri" panose="020F0502020204030204" charset="0"/>
                <a:ea typeface="宋体" panose="02010600030101010101" pitchFamily="2" charset="-122"/>
              </a:defRPr>
            </a:lvl9pPr>
          </a:lstStyle>
          <a:p>
            <a:pPr>
              <a:lnSpc>
                <a:spcPct val="130000"/>
              </a:lnSpc>
              <a:defRPr/>
            </a:pPr>
            <a:r>
              <a:rPr lang="zh-CN" altLang="en-US" sz="1400" dirty="0">
                <a:solidFill>
                  <a:srgbClr val="595959"/>
                </a:solidFill>
                <a:latin typeface="Arial" panose="020B0604020202020204" pitchFamily="34" charset="0"/>
                <a:ea typeface="微软雅黑" panose="020B0503020204020204" charset="-122"/>
                <a:sym typeface="Arial" panose="020B0604020202020204" pitchFamily="34" charset="0"/>
              </a:rPr>
              <a:t>资本主义制度，</a:t>
            </a:r>
            <a:r>
              <a:rPr lang="en-US" altLang="zh-CN" sz="1400" dirty="0">
                <a:solidFill>
                  <a:srgbClr val="595959"/>
                </a:solidFill>
                <a:latin typeface="Arial" panose="020B0604020202020204" pitchFamily="34" charset="0"/>
                <a:ea typeface="微软雅黑" panose="020B0503020204020204" charset="-122"/>
                <a:sym typeface="Arial" panose="020B0604020202020204" pitchFamily="34" charset="0"/>
              </a:rPr>
              <a:t>资产阶级为实现其阶级专政</a:t>
            </a:r>
            <a:r>
              <a:rPr lang="zh-CN" altLang="en-US" sz="1400" dirty="0">
                <a:solidFill>
                  <a:srgbClr val="595959"/>
                </a:solidFill>
                <a:latin typeface="Arial" panose="020B0604020202020204" pitchFamily="34" charset="0"/>
                <a:ea typeface="微软雅黑" panose="020B0503020204020204" charset="-122"/>
                <a:sym typeface="Arial" panose="020B0604020202020204" pitchFamily="34" charset="0"/>
              </a:rPr>
              <a:t>，保障有钱人，资本家的</a:t>
            </a:r>
            <a:r>
              <a:rPr lang="zh-CN" altLang="en-US" sz="1400" dirty="0">
                <a:solidFill>
                  <a:srgbClr val="595959"/>
                </a:solidFill>
                <a:latin typeface="Arial" panose="020B0604020202020204" pitchFamily="34" charset="0"/>
                <a:ea typeface="微软雅黑" panose="020B0503020204020204" charset="-122"/>
                <a:sym typeface="Arial" panose="020B0604020202020204" pitchFamily="34" charset="0"/>
              </a:rPr>
              <a:t>利益</a:t>
            </a:r>
            <a:endParaRPr lang="zh-CN" altLang="en-US" sz="1400" dirty="0">
              <a:solidFill>
                <a:srgbClr val="595959"/>
              </a:solidFill>
              <a:latin typeface="Arial" panose="020B0604020202020204" pitchFamily="34" charset="0"/>
              <a:ea typeface="微软雅黑" panose="020B0503020204020204" charset="-122"/>
              <a:sym typeface="Arial" panose="020B0604020202020204" pitchFamily="34" charset="0"/>
            </a:endParaRPr>
          </a:p>
        </p:txBody>
      </p:sp>
      <p:sp>
        <p:nvSpPr>
          <p:cNvPr id="33" name="MH_Text_1"/>
          <p:cNvSpPr txBox="1">
            <a:spLocks noChangeArrowheads="1"/>
          </p:cNvSpPr>
          <p:nvPr>
            <p:custDataLst>
              <p:tags r:id="rId16"/>
            </p:custDataLst>
          </p:nvPr>
        </p:nvSpPr>
        <p:spPr bwMode="auto">
          <a:xfrm>
            <a:off x="257810" y="2658110"/>
            <a:ext cx="4004945" cy="456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lvl1pPr>
              <a:defRPr>
                <a:solidFill>
                  <a:srgbClr val="FFFFFF"/>
                </a:solidFill>
                <a:latin typeface="Calibri" panose="020F0502020204030204" charset="0"/>
                <a:ea typeface="宋体" panose="02010600030101010101" pitchFamily="2" charset="-122"/>
              </a:defRPr>
            </a:lvl1pPr>
            <a:lvl2pPr marL="742950" indent="-285750">
              <a:defRPr>
                <a:solidFill>
                  <a:srgbClr val="FFFFFF"/>
                </a:solidFill>
                <a:latin typeface="Calibri" panose="020F0502020204030204" charset="0"/>
                <a:ea typeface="宋体" panose="02010600030101010101" pitchFamily="2" charset="-122"/>
              </a:defRPr>
            </a:lvl2pPr>
            <a:lvl3pPr marL="1143000" indent="-228600">
              <a:defRPr>
                <a:solidFill>
                  <a:srgbClr val="FFFFFF"/>
                </a:solidFill>
                <a:latin typeface="Calibri" panose="020F0502020204030204" charset="0"/>
                <a:ea typeface="宋体" panose="02010600030101010101" pitchFamily="2" charset="-122"/>
              </a:defRPr>
            </a:lvl3pPr>
            <a:lvl4pPr marL="1600200" indent="-228600">
              <a:defRPr>
                <a:solidFill>
                  <a:srgbClr val="FFFFFF"/>
                </a:solidFill>
                <a:latin typeface="Calibri" panose="020F0502020204030204" charset="0"/>
                <a:ea typeface="宋体" panose="02010600030101010101" pitchFamily="2" charset="-122"/>
              </a:defRPr>
            </a:lvl4pPr>
            <a:lvl5pPr marL="2057400" indent="-228600">
              <a:defRPr>
                <a:solidFill>
                  <a:srgbClr val="FFFFFF"/>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rgbClr val="FFFFFF"/>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rgbClr val="FFFFFF"/>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rgbClr val="FFFFFF"/>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rgbClr val="FFFFFF"/>
                </a:solidFill>
                <a:latin typeface="Calibri" panose="020F0502020204030204" charset="0"/>
                <a:ea typeface="宋体" panose="02010600030101010101" pitchFamily="2" charset="-122"/>
              </a:defRPr>
            </a:lvl9pPr>
          </a:lstStyle>
          <a:p>
            <a:pPr>
              <a:lnSpc>
                <a:spcPct val="130000"/>
              </a:lnSpc>
              <a:defRPr/>
            </a:pPr>
            <a:r>
              <a:rPr lang="zh-CN" altLang="en-US" sz="1600" dirty="0">
                <a:solidFill>
                  <a:srgbClr val="595959"/>
                </a:solidFill>
                <a:latin typeface="Arial" panose="020B0604020202020204" pitchFamily="34" charset="0"/>
                <a:ea typeface="微软雅黑" panose="020B0503020204020204" charset="-122"/>
                <a:sym typeface="Arial" panose="020B0604020202020204" pitchFamily="34" charset="0"/>
              </a:rPr>
              <a:t>中国</a:t>
            </a:r>
            <a:r>
              <a:rPr lang="en-US" altLang="zh-CN" sz="1600" dirty="0">
                <a:solidFill>
                  <a:srgbClr val="595959"/>
                </a:solidFill>
                <a:latin typeface="Arial" panose="020B0604020202020204" pitchFamily="34" charset="0"/>
                <a:ea typeface="微软雅黑" panose="020B0503020204020204" charset="-122"/>
                <a:sym typeface="Arial" panose="020B0604020202020204" pitchFamily="34" charset="0"/>
              </a:rPr>
              <a:t>14</a:t>
            </a:r>
            <a:r>
              <a:rPr lang="zh-CN" altLang="en-US" sz="1600" dirty="0">
                <a:solidFill>
                  <a:srgbClr val="595959"/>
                </a:solidFill>
                <a:latin typeface="Arial" panose="020B0604020202020204" pitchFamily="34" charset="0"/>
                <a:ea typeface="微软雅黑" panose="020B0503020204020204" charset="-122"/>
                <a:sym typeface="Arial" panose="020B0604020202020204" pitchFamily="34" charset="0"/>
              </a:rPr>
              <a:t>亿人口，优质教育资源少，人均资源</a:t>
            </a:r>
            <a:r>
              <a:rPr lang="zh-CN" altLang="en-US" sz="1600" dirty="0">
                <a:solidFill>
                  <a:srgbClr val="595959"/>
                </a:solidFill>
                <a:latin typeface="Arial" panose="020B0604020202020204" pitchFamily="34" charset="0"/>
                <a:ea typeface="微软雅黑" panose="020B0503020204020204" charset="-122"/>
                <a:sym typeface="Arial" panose="020B0604020202020204" pitchFamily="34" charset="0"/>
              </a:rPr>
              <a:t>少</a:t>
            </a:r>
            <a:endParaRPr lang="zh-CN" altLang="en-US" sz="1600" dirty="0">
              <a:solidFill>
                <a:srgbClr val="595959"/>
              </a:solidFill>
              <a:latin typeface="Arial" panose="020B0604020202020204" pitchFamily="34" charset="0"/>
              <a:ea typeface="微软雅黑" panose="020B0503020204020204" charset="-122"/>
              <a:sym typeface="Arial" panose="020B0604020202020204" pitchFamily="34" charset="0"/>
            </a:endParaRPr>
          </a:p>
        </p:txBody>
      </p:sp>
      <p:sp>
        <p:nvSpPr>
          <p:cNvPr id="35" name="MH_Text_1"/>
          <p:cNvSpPr txBox="1">
            <a:spLocks noChangeArrowheads="1"/>
          </p:cNvSpPr>
          <p:nvPr>
            <p:custDataLst>
              <p:tags r:id="rId17"/>
            </p:custDataLst>
          </p:nvPr>
        </p:nvSpPr>
        <p:spPr bwMode="auto">
          <a:xfrm>
            <a:off x="324485" y="3773805"/>
            <a:ext cx="434213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a:solidFill>
                  <a:srgbClr val="FFFFFF"/>
                </a:solidFill>
                <a:latin typeface="Calibri" panose="020F0502020204030204" charset="0"/>
                <a:ea typeface="宋体" panose="02010600030101010101" pitchFamily="2" charset="-122"/>
              </a:defRPr>
            </a:lvl1pPr>
            <a:lvl2pPr marL="742950" indent="-285750">
              <a:defRPr>
                <a:solidFill>
                  <a:srgbClr val="FFFFFF"/>
                </a:solidFill>
                <a:latin typeface="Calibri" panose="020F0502020204030204" charset="0"/>
                <a:ea typeface="宋体" panose="02010600030101010101" pitchFamily="2" charset="-122"/>
              </a:defRPr>
            </a:lvl2pPr>
            <a:lvl3pPr marL="1143000" indent="-228600">
              <a:defRPr>
                <a:solidFill>
                  <a:srgbClr val="FFFFFF"/>
                </a:solidFill>
                <a:latin typeface="Calibri" panose="020F0502020204030204" charset="0"/>
                <a:ea typeface="宋体" panose="02010600030101010101" pitchFamily="2" charset="-122"/>
              </a:defRPr>
            </a:lvl3pPr>
            <a:lvl4pPr marL="1600200" indent="-228600">
              <a:defRPr>
                <a:solidFill>
                  <a:srgbClr val="FFFFFF"/>
                </a:solidFill>
                <a:latin typeface="Calibri" panose="020F0502020204030204" charset="0"/>
                <a:ea typeface="宋体" panose="02010600030101010101" pitchFamily="2" charset="-122"/>
              </a:defRPr>
            </a:lvl4pPr>
            <a:lvl5pPr marL="2057400" indent="-228600">
              <a:defRPr>
                <a:solidFill>
                  <a:srgbClr val="FFFFFF"/>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rgbClr val="FFFFFF"/>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rgbClr val="FFFFFF"/>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rgbClr val="FFFFFF"/>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rgbClr val="FFFFFF"/>
                </a:solidFill>
                <a:latin typeface="Calibri" panose="020F0502020204030204" charset="0"/>
                <a:ea typeface="宋体" panose="02010600030101010101" pitchFamily="2" charset="-122"/>
              </a:defRPr>
            </a:lvl9pPr>
          </a:lstStyle>
          <a:p>
            <a:pPr>
              <a:lnSpc>
                <a:spcPct val="130000"/>
              </a:lnSpc>
              <a:defRPr/>
            </a:pPr>
            <a:r>
              <a:rPr lang="zh-CN" altLang="en-US" sz="1500" dirty="0">
                <a:solidFill>
                  <a:srgbClr val="595959"/>
                </a:solidFill>
                <a:latin typeface="Arial" panose="020B0604020202020204" pitchFamily="34" charset="0"/>
                <a:ea typeface="微软雅黑" panose="020B0503020204020204" charset="-122"/>
                <a:sym typeface="Arial" panose="020B0604020202020204" pitchFamily="34" charset="0"/>
              </a:rPr>
              <a:t>社会主义制度，追求公平，保障广大人民利益</a:t>
            </a:r>
            <a:endParaRPr lang="zh-CN" altLang="en-US" sz="1500" dirty="0">
              <a:solidFill>
                <a:srgbClr val="595959"/>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4393565" y="3114675"/>
            <a:ext cx="1791970" cy="398780"/>
          </a:xfrm>
          <a:prstGeom prst="rect">
            <a:avLst/>
          </a:prstGeom>
          <a:noFill/>
          <a:ln>
            <a:noFill/>
          </a:ln>
        </p:spPr>
        <p:txBody>
          <a:bodyPr wrap="square" rtlCol="0" anchor="t">
            <a:spAutoFit/>
          </a:bodyPr>
          <a:p>
            <a:pPr algn="ctr"/>
            <a:r>
              <a:rPr lang="en-US" altLang="zh-CN" sz="20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China</a:t>
            </a:r>
            <a:endParaRPr lang="en-US" altLang="zh-CN" sz="20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矩形 5"/>
          <p:cNvSpPr/>
          <p:nvPr/>
        </p:nvSpPr>
        <p:spPr>
          <a:xfrm>
            <a:off x="5543550" y="3114675"/>
            <a:ext cx="2327275" cy="398780"/>
          </a:xfrm>
          <a:prstGeom prst="rect">
            <a:avLst/>
          </a:prstGeom>
          <a:noFill/>
          <a:ln>
            <a:noFill/>
          </a:ln>
        </p:spPr>
        <p:txBody>
          <a:bodyPr wrap="square" rtlCol="0" anchor="t">
            <a:spAutoFit/>
          </a:bodyPr>
          <a:p>
            <a:pPr algn="ctr"/>
            <a:r>
              <a:rPr lang="en-US" altLang="zh-CN" sz="20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Germany</a:t>
            </a:r>
            <a:endParaRPr lang="en-US" altLang="zh-CN" sz="20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7" name="图片 6" descr="]H~ZO9Z~PBQU9J]73PM54LI"/>
          <p:cNvPicPr>
            <a:picLocks noChangeAspect="1"/>
          </p:cNvPicPr>
          <p:nvPr/>
        </p:nvPicPr>
        <p:blipFill>
          <a:blip r:embed="rId18"/>
          <a:stretch>
            <a:fillRect/>
          </a:stretch>
        </p:blipFill>
        <p:spPr>
          <a:xfrm>
            <a:off x="3305175" y="5036185"/>
            <a:ext cx="8534400" cy="1038225"/>
          </a:xfrm>
          <a:prstGeom prst="rect">
            <a:avLst/>
          </a:prstGeom>
        </p:spPr>
      </p:pic>
      <p:sp>
        <p:nvSpPr>
          <p:cNvPr id="8" name="左箭头 7">
            <a:hlinkClick r:id="rId19" action="ppaction://hlinksldjump"/>
          </p:cNvPr>
          <p:cNvSpPr/>
          <p:nvPr/>
        </p:nvSpPr>
        <p:spPr>
          <a:xfrm>
            <a:off x="10483850" y="6307455"/>
            <a:ext cx="889000" cy="3429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20"/>
    </p:custDataLst>
  </p:cSld>
  <p:clrMapOvr>
    <a:masterClrMapping/>
  </p:clrMapOvr>
  <mc:AlternateContent xmlns:mc="http://schemas.openxmlformats.org/markup-compatibility/2006">
    <mc:Choice xmlns:p14="http://schemas.microsoft.com/office/powerpoint/2010/main" Requires="p14">
      <p:transition p14:dur="5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custDataLst>
              <p:tags r:id="rId1"/>
            </p:custDataLst>
          </p:nvPr>
        </p:nvSpPr>
        <p:spPr>
          <a:xfrm>
            <a:off x="8353427" y="2254962"/>
            <a:ext cx="2933698" cy="3790950"/>
          </a:xfrm>
          <a:prstGeom prst="rect">
            <a:avLst/>
          </a:prstGeom>
          <a:solidFill>
            <a:srgbClr val="FFFFFF">
              <a:alpha val="95000"/>
            </a:srgbClr>
          </a:solidFill>
          <a:ln>
            <a:noFill/>
          </a:ln>
          <a:effectLst/>
        </p:spPr>
        <p:style>
          <a:lnRef idx="2">
            <a:srgbClr val="2196F3">
              <a:shade val="50000"/>
            </a:srgbClr>
          </a:lnRef>
          <a:fillRef idx="1">
            <a:srgbClr val="2196F3"/>
          </a:fillRef>
          <a:effectRef idx="0">
            <a:srgbClr val="2196F3"/>
          </a:effectRef>
          <a:fontRef idx="minor">
            <a:srgbClr val="FFFFFF"/>
          </a:fontRef>
        </p:style>
        <p:txBody>
          <a:bodyPr rtlCol="0" anchor="ctr"/>
          <a:lstStyle/>
          <a:p>
            <a:pPr algn="ctr"/>
            <a:endParaRPr lang="zh-CN" altLang="en-US"/>
          </a:p>
        </p:txBody>
      </p:sp>
      <p:sp>
        <p:nvSpPr>
          <p:cNvPr id="5" name="矩形 4"/>
          <p:cNvSpPr/>
          <p:nvPr>
            <p:custDataLst>
              <p:tags r:id="rId2"/>
            </p:custDataLst>
          </p:nvPr>
        </p:nvSpPr>
        <p:spPr>
          <a:xfrm>
            <a:off x="904877" y="2254962"/>
            <a:ext cx="2933698" cy="3790950"/>
          </a:xfrm>
          <a:prstGeom prst="rect">
            <a:avLst/>
          </a:prstGeom>
          <a:solidFill>
            <a:srgbClr val="FFFFFF">
              <a:alpha val="95000"/>
            </a:srgbClr>
          </a:solidFill>
          <a:ln>
            <a:noFill/>
          </a:ln>
          <a:effectLst/>
        </p:spPr>
        <p:style>
          <a:lnRef idx="2">
            <a:srgbClr val="2196F3">
              <a:shade val="50000"/>
            </a:srgbClr>
          </a:lnRef>
          <a:fillRef idx="1">
            <a:srgbClr val="2196F3"/>
          </a:fillRef>
          <a:effectRef idx="0">
            <a:srgbClr val="2196F3"/>
          </a:effectRef>
          <a:fontRef idx="minor">
            <a:srgbClr val="FFFFFF"/>
          </a:fontRef>
        </p:style>
        <p:txBody>
          <a:bodyPr rtlCol="0" anchor="ctr"/>
          <a:lstStyle/>
          <a:p>
            <a:pPr algn="ctr"/>
            <a:endParaRPr lang="zh-CN" altLang="en-US"/>
          </a:p>
        </p:txBody>
      </p:sp>
      <p:sp>
        <p:nvSpPr>
          <p:cNvPr id="6" name="矩形 5"/>
          <p:cNvSpPr/>
          <p:nvPr>
            <p:custDataLst>
              <p:tags r:id="rId3"/>
            </p:custDataLst>
          </p:nvPr>
        </p:nvSpPr>
        <p:spPr>
          <a:xfrm>
            <a:off x="4642799" y="2254962"/>
            <a:ext cx="2933698" cy="3790950"/>
          </a:xfrm>
          <a:prstGeom prst="rect">
            <a:avLst/>
          </a:prstGeom>
          <a:solidFill>
            <a:srgbClr val="FFFFFF">
              <a:alpha val="95000"/>
            </a:srgbClr>
          </a:solidFill>
          <a:ln>
            <a:noFill/>
          </a:ln>
          <a:effectLst/>
        </p:spPr>
        <p:style>
          <a:lnRef idx="2">
            <a:srgbClr val="2196F3">
              <a:shade val="50000"/>
            </a:srgbClr>
          </a:lnRef>
          <a:fillRef idx="1">
            <a:srgbClr val="2196F3"/>
          </a:fillRef>
          <a:effectRef idx="0">
            <a:srgbClr val="2196F3"/>
          </a:effectRef>
          <a:fontRef idx="minor">
            <a:srgbClr val="FFFFFF"/>
          </a:fontRef>
        </p:style>
        <p:txBody>
          <a:bodyPr rtlCol="0" anchor="ctr"/>
          <a:lstStyle/>
          <a:p>
            <a:pPr algn="ctr"/>
            <a:endParaRPr lang="zh-CN" altLang="en-US"/>
          </a:p>
        </p:txBody>
      </p:sp>
      <p:sp>
        <p:nvSpPr>
          <p:cNvPr id="19" name="TextBox 5"/>
          <p:cNvSpPr txBox="1"/>
          <p:nvPr>
            <p:custDataLst>
              <p:tags r:id="rId4"/>
            </p:custDataLst>
          </p:nvPr>
        </p:nvSpPr>
        <p:spPr>
          <a:xfrm>
            <a:off x="991105" y="699593"/>
            <a:ext cx="5219960" cy="523220"/>
          </a:xfrm>
          <a:prstGeom prst="rect">
            <a:avLst/>
          </a:prstGeom>
          <a:noFill/>
        </p:spPr>
        <p:txBody>
          <a:bodyPr wrap="square" bIns="0" rtlCol="0" anchor="b" anchorCtr="0">
            <a:normAutofit/>
          </a:bodyPr>
          <a:lstStyle/>
          <a:p>
            <a:pPr algn="ctr">
              <a:lnSpc>
                <a:spcPct val="120000"/>
              </a:lnSpc>
            </a:pPr>
            <a:r>
              <a:rPr lang="zh-CN" altLang="en-US" sz="2400" b="1" spc="300" dirty="0">
                <a:latin typeface="微软雅黑" panose="020B0503020204020204" charset="-122"/>
                <a:ea typeface="微软雅黑" panose="020B0503020204020204" charset="-122"/>
              </a:rPr>
              <a:t>如何做到真正</a:t>
            </a:r>
            <a:r>
              <a:rPr lang="en-US" altLang="zh-CN" sz="2400" b="1" spc="300" dirty="0">
                <a:latin typeface="微软雅黑" panose="020B0503020204020204" charset="-122"/>
                <a:ea typeface="微软雅黑" panose="020B0503020204020204" charset="-122"/>
              </a:rPr>
              <a:t>“</a:t>
            </a:r>
            <a:r>
              <a:rPr lang="zh-CN" altLang="en-US" sz="2400" b="1" spc="300" dirty="0">
                <a:latin typeface="微软雅黑" panose="020B0503020204020204" charset="-122"/>
                <a:ea typeface="微软雅黑" panose="020B0503020204020204" charset="-122"/>
              </a:rPr>
              <a:t>双减</a:t>
            </a:r>
            <a:r>
              <a:rPr lang="en-US" altLang="zh-CN" sz="2400" b="1" spc="300" dirty="0">
                <a:latin typeface="微软雅黑" panose="020B0503020204020204" charset="-122"/>
                <a:ea typeface="微软雅黑" panose="020B0503020204020204" charset="-122"/>
              </a:rPr>
              <a:t>”</a:t>
            </a:r>
            <a:endParaRPr lang="en-US" altLang="zh-CN" sz="2400" b="1" spc="300" dirty="0">
              <a:latin typeface="微软雅黑" panose="020B0503020204020204" charset="-122"/>
              <a:ea typeface="微软雅黑" panose="020B0503020204020204" charset="-122"/>
            </a:endParaRPr>
          </a:p>
        </p:txBody>
      </p:sp>
      <p:pic>
        <p:nvPicPr>
          <p:cNvPr id="8" name="图片 7"/>
          <p:cNvPicPr>
            <a:picLocks noChangeAspect="1"/>
          </p:cNvPicPr>
          <p:nvPr>
            <p:custDataLst>
              <p:tags r:id="rId5"/>
            </p:custDataLst>
          </p:nvPr>
        </p:nvPicPr>
        <p:blipFill>
          <a:blip r:embed="rId6"/>
          <a:stretch>
            <a:fillRect/>
          </a:stretch>
        </p:blipFill>
        <p:spPr>
          <a:xfrm>
            <a:off x="78232" y="1974384"/>
            <a:ext cx="2938527" cy="1950889"/>
          </a:xfrm>
          <a:prstGeom prst="rect">
            <a:avLst/>
          </a:prstGeom>
        </p:spPr>
      </p:pic>
      <p:sp>
        <p:nvSpPr>
          <p:cNvPr id="47" name="矩形 46"/>
          <p:cNvSpPr/>
          <p:nvPr>
            <p:custDataLst>
              <p:tags r:id="rId7"/>
            </p:custDataLst>
          </p:nvPr>
        </p:nvSpPr>
        <p:spPr>
          <a:xfrm>
            <a:off x="180017" y="2049388"/>
            <a:ext cx="2734956" cy="3565828"/>
          </a:xfrm>
          <a:prstGeom prst="rect">
            <a:avLst/>
          </a:prstGeom>
          <a:noFill/>
          <a:ln w="28575">
            <a:solidFill>
              <a:srgbClr val="2196F3"/>
            </a:solidFill>
          </a:ln>
          <a:effectLst/>
        </p:spPr>
        <p:style>
          <a:lnRef idx="2">
            <a:srgbClr val="2196F3">
              <a:shade val="50000"/>
            </a:srgbClr>
          </a:lnRef>
          <a:fillRef idx="1">
            <a:srgbClr val="2196F3"/>
          </a:fillRef>
          <a:effectRef idx="0">
            <a:srgbClr val="2196F3"/>
          </a:effectRef>
          <a:fontRef idx="minor">
            <a:srgbClr val="FFFFFF"/>
          </a:fontRef>
        </p:style>
        <p:txBody>
          <a:bodyPr rtlCol="0" anchor="ctr"/>
          <a:lstStyle/>
          <a:p>
            <a:pPr algn="ctr"/>
            <a:endParaRPr lang="zh-CN" altLang="en-US"/>
          </a:p>
        </p:txBody>
      </p:sp>
      <p:sp>
        <p:nvSpPr>
          <p:cNvPr id="30" name="文本框 29"/>
          <p:cNvSpPr txBox="1"/>
          <p:nvPr>
            <p:custDataLst>
              <p:tags r:id="rId8"/>
            </p:custDataLst>
          </p:nvPr>
        </p:nvSpPr>
        <p:spPr>
          <a:xfrm>
            <a:off x="530496" y="4098441"/>
            <a:ext cx="2033999" cy="396583"/>
          </a:xfrm>
          <a:prstGeom prst="rect">
            <a:avLst/>
          </a:prstGeom>
          <a:noFill/>
        </p:spPr>
        <p:txBody>
          <a:bodyPr wrap="square" bIns="0" rtlCol="0" anchor="b" anchorCtr="0">
            <a:normAutofit fontScale="90000"/>
          </a:bodyPr>
          <a:lstStyle>
            <a:defPPr>
              <a:defRPr lang="en-US"/>
            </a:defPPr>
            <a:lvl1pPr>
              <a:lnSpc>
                <a:spcPct val="120000"/>
              </a:lnSpc>
              <a:defRPr kumimoji="1" b="1">
                <a:solidFill>
                  <a:srgbClr val="2196F3"/>
                </a:solidFill>
                <a:latin typeface="+mn-ea"/>
              </a:defRPr>
            </a:lvl1pPr>
          </a:lstStyle>
          <a:p>
            <a:pPr algn="ctr"/>
            <a:r>
              <a:rPr lang="zh-CN" altLang="en-US" spc="300" dirty="0">
                <a:latin typeface="微软雅黑" panose="020B0503020204020204" charset="-122"/>
                <a:ea typeface="微软雅黑" panose="020B0503020204020204" charset="-122"/>
              </a:rPr>
              <a:t>发展社会生产</a:t>
            </a:r>
            <a:r>
              <a:rPr lang="zh-CN" altLang="en-US" spc="300" dirty="0">
                <a:latin typeface="微软雅黑" panose="020B0503020204020204" charset="-122"/>
                <a:ea typeface="微软雅黑" panose="020B0503020204020204" charset="-122"/>
              </a:rPr>
              <a:t>力</a:t>
            </a:r>
            <a:endParaRPr lang="zh-CN" altLang="en-US" spc="300" dirty="0">
              <a:latin typeface="微软雅黑" panose="020B0503020204020204" charset="-122"/>
              <a:ea typeface="微软雅黑" panose="020B0503020204020204" charset="-122"/>
            </a:endParaRPr>
          </a:p>
        </p:txBody>
      </p:sp>
      <p:sp>
        <p:nvSpPr>
          <p:cNvPr id="31" name="文本框 30"/>
          <p:cNvSpPr txBox="1"/>
          <p:nvPr>
            <p:custDataLst>
              <p:tags r:id="rId9"/>
            </p:custDataLst>
          </p:nvPr>
        </p:nvSpPr>
        <p:spPr>
          <a:xfrm>
            <a:off x="530495" y="4592813"/>
            <a:ext cx="2034000" cy="839910"/>
          </a:xfrm>
          <a:prstGeom prst="rect">
            <a:avLst/>
          </a:prstGeom>
          <a:noFill/>
        </p:spPr>
        <p:txBody>
          <a:bodyPr wrap="square" tIns="0" rtlCol="0">
            <a:normAutofit/>
          </a:bodyPr>
          <a:lstStyle>
            <a:defPPr>
              <a:defRPr lang="en-US"/>
            </a:defPPr>
            <a:lvl1pPr marL="342900" indent="-342900">
              <a:lnSpc>
                <a:spcPct val="140000"/>
              </a:lnSpc>
              <a:buFont typeface="+mj-lt"/>
              <a:buAutoNum type="arabicPeriod"/>
              <a:defRPr kumimoji="1" sz="1400">
                <a:solidFill>
                  <a:srgbClr val="222222">
                    <a:lumMod val="75000"/>
                    <a:lumOff val="25000"/>
                  </a:srgbClr>
                </a:solidFill>
              </a:defRPr>
            </a:lvl1pPr>
          </a:lstStyle>
          <a:p>
            <a:pPr marL="0" indent="0" algn="ctr">
              <a:lnSpc>
                <a:spcPct val="120000"/>
              </a:lnSpc>
              <a:buNone/>
            </a:pPr>
            <a:r>
              <a:rPr lang="zh-CN" altLang="en-US" sz="1200" spc="150" dirty="0">
                <a:latin typeface="微软雅黑" panose="020B0503020204020204" charset="-122"/>
                <a:ea typeface="微软雅黑" panose="020B0503020204020204" charset="-122"/>
              </a:rPr>
              <a:t>增多社会优质资源，减轻就业压力，</a:t>
            </a:r>
            <a:r>
              <a:rPr lang="zh-CN" altLang="en-US" sz="1200" spc="150" dirty="0">
                <a:latin typeface="微软雅黑" panose="020B0503020204020204" charset="-122"/>
                <a:ea typeface="微软雅黑" panose="020B0503020204020204" charset="-122"/>
              </a:rPr>
              <a:t>降低社会生存</a:t>
            </a:r>
            <a:r>
              <a:rPr lang="zh-CN" altLang="en-US" sz="1200" spc="150" dirty="0">
                <a:latin typeface="微软雅黑" panose="020B0503020204020204" charset="-122"/>
                <a:ea typeface="微软雅黑" panose="020B0503020204020204" charset="-122"/>
              </a:rPr>
              <a:t>压力。</a:t>
            </a:r>
            <a:endParaRPr lang="zh-CN" altLang="en-US" sz="1200" spc="150" dirty="0">
              <a:latin typeface="微软雅黑" panose="020B0503020204020204" charset="-122"/>
              <a:ea typeface="微软雅黑" panose="020B0503020204020204" charset="-122"/>
            </a:endParaRPr>
          </a:p>
        </p:txBody>
      </p:sp>
      <p:pic>
        <p:nvPicPr>
          <p:cNvPr id="11" name="图片 10"/>
          <p:cNvPicPr>
            <a:picLocks noChangeAspect="1"/>
          </p:cNvPicPr>
          <p:nvPr>
            <p:custDataLst>
              <p:tags r:id="rId10"/>
            </p:custDataLst>
          </p:nvPr>
        </p:nvPicPr>
        <p:blipFill>
          <a:blip r:embed="rId11"/>
          <a:stretch>
            <a:fillRect/>
          </a:stretch>
        </p:blipFill>
        <p:spPr>
          <a:xfrm>
            <a:off x="3374320" y="1973653"/>
            <a:ext cx="2938527" cy="1950889"/>
          </a:xfrm>
          <a:prstGeom prst="rect">
            <a:avLst/>
          </a:prstGeom>
        </p:spPr>
      </p:pic>
      <p:sp>
        <p:nvSpPr>
          <p:cNvPr id="48" name="矩形 47"/>
          <p:cNvSpPr/>
          <p:nvPr>
            <p:custDataLst>
              <p:tags r:id="rId12"/>
            </p:custDataLst>
          </p:nvPr>
        </p:nvSpPr>
        <p:spPr>
          <a:xfrm>
            <a:off x="3475980" y="2050023"/>
            <a:ext cx="2734956" cy="3565828"/>
          </a:xfrm>
          <a:prstGeom prst="rect">
            <a:avLst/>
          </a:prstGeom>
          <a:noFill/>
          <a:ln w="28575">
            <a:solidFill>
              <a:srgbClr val="2196F3"/>
            </a:solidFill>
          </a:ln>
          <a:effectLst/>
        </p:spPr>
        <p:style>
          <a:lnRef idx="2">
            <a:srgbClr val="2196F3">
              <a:shade val="50000"/>
            </a:srgbClr>
          </a:lnRef>
          <a:fillRef idx="1">
            <a:srgbClr val="2196F3"/>
          </a:fillRef>
          <a:effectRef idx="0">
            <a:srgbClr val="2196F3"/>
          </a:effectRef>
          <a:fontRef idx="minor">
            <a:srgbClr val="FFFFFF"/>
          </a:fontRef>
        </p:style>
        <p:txBody>
          <a:bodyPr rtlCol="0" anchor="ctr"/>
          <a:lstStyle/>
          <a:p>
            <a:pPr algn="ctr"/>
            <a:endParaRPr lang="zh-CN" altLang="en-US"/>
          </a:p>
        </p:txBody>
      </p:sp>
      <p:sp>
        <p:nvSpPr>
          <p:cNvPr id="34" name="文本框 33"/>
          <p:cNvSpPr txBox="1"/>
          <p:nvPr>
            <p:custDataLst>
              <p:tags r:id="rId13"/>
            </p:custDataLst>
          </p:nvPr>
        </p:nvSpPr>
        <p:spPr>
          <a:xfrm>
            <a:off x="3925519" y="4151781"/>
            <a:ext cx="2033999" cy="396583"/>
          </a:xfrm>
          <a:prstGeom prst="rect">
            <a:avLst/>
          </a:prstGeom>
          <a:noFill/>
        </p:spPr>
        <p:txBody>
          <a:bodyPr wrap="square" bIns="0" rtlCol="0" anchor="b" anchorCtr="0">
            <a:normAutofit/>
          </a:bodyPr>
          <a:lstStyle>
            <a:defPPr>
              <a:defRPr lang="en-US"/>
            </a:defPPr>
            <a:lvl1pPr>
              <a:lnSpc>
                <a:spcPct val="120000"/>
              </a:lnSpc>
              <a:defRPr kumimoji="1" b="1">
                <a:solidFill>
                  <a:srgbClr val="2196F3"/>
                </a:solidFill>
                <a:latin typeface="+mn-ea"/>
              </a:defRPr>
            </a:lvl1pPr>
          </a:lstStyle>
          <a:p>
            <a:pPr algn="ctr"/>
            <a:r>
              <a:rPr lang="zh-CN" altLang="en-US" spc="300" dirty="0">
                <a:latin typeface="微软雅黑" panose="020B0503020204020204" charset="-122"/>
                <a:ea typeface="微软雅黑" panose="020B0503020204020204" charset="-122"/>
              </a:rPr>
              <a:t>提高社会</a:t>
            </a:r>
            <a:r>
              <a:rPr lang="zh-CN" altLang="en-US" spc="300" dirty="0">
                <a:latin typeface="微软雅黑" panose="020B0503020204020204" charset="-122"/>
                <a:ea typeface="微软雅黑" panose="020B0503020204020204" charset="-122"/>
              </a:rPr>
              <a:t>福利</a:t>
            </a:r>
            <a:endParaRPr lang="zh-CN" altLang="en-US" spc="300" dirty="0">
              <a:latin typeface="微软雅黑" panose="020B0503020204020204" charset="-122"/>
              <a:ea typeface="微软雅黑" panose="020B0503020204020204" charset="-122"/>
            </a:endParaRPr>
          </a:p>
        </p:txBody>
      </p:sp>
      <p:sp>
        <p:nvSpPr>
          <p:cNvPr id="35" name="文本框 34"/>
          <p:cNvSpPr txBox="1"/>
          <p:nvPr>
            <p:custDataLst>
              <p:tags r:id="rId14"/>
            </p:custDataLst>
          </p:nvPr>
        </p:nvSpPr>
        <p:spPr>
          <a:xfrm>
            <a:off x="3838523" y="4592813"/>
            <a:ext cx="2034000" cy="839910"/>
          </a:xfrm>
          <a:prstGeom prst="rect">
            <a:avLst/>
          </a:prstGeom>
          <a:noFill/>
        </p:spPr>
        <p:txBody>
          <a:bodyPr wrap="square" tIns="0" rtlCol="0">
            <a:normAutofit lnSpcReduction="20000"/>
          </a:bodyPr>
          <a:lstStyle>
            <a:defPPr>
              <a:defRPr lang="en-US"/>
            </a:defPPr>
            <a:lvl1pPr marL="342900" indent="-342900">
              <a:lnSpc>
                <a:spcPct val="140000"/>
              </a:lnSpc>
              <a:buFont typeface="+mj-lt"/>
              <a:buAutoNum type="arabicPeriod"/>
              <a:defRPr kumimoji="1" sz="1400">
                <a:solidFill>
                  <a:srgbClr val="222222">
                    <a:lumMod val="75000"/>
                    <a:lumOff val="25000"/>
                  </a:srgbClr>
                </a:solidFill>
              </a:defRPr>
            </a:lvl1pPr>
          </a:lstStyle>
          <a:p>
            <a:pPr marL="0" indent="0" algn="ctr">
              <a:lnSpc>
                <a:spcPct val="120000"/>
              </a:lnSpc>
              <a:buNone/>
            </a:pPr>
            <a:r>
              <a:rPr lang="zh-CN" altLang="en-US" sz="1200" spc="150" dirty="0">
                <a:latin typeface="微软雅黑" panose="020B0503020204020204" charset="-122"/>
                <a:ea typeface="微软雅黑" panose="020B0503020204020204" charset="-122"/>
              </a:rPr>
              <a:t>保障弱势群体的社会福利；给低学历人员，能力较低社会人员提供必要的帮</a:t>
            </a:r>
            <a:r>
              <a:rPr lang="zh-CN" altLang="en-US" sz="1200" spc="150" dirty="0">
                <a:latin typeface="微软雅黑" panose="020B0503020204020204" charset="-122"/>
                <a:ea typeface="微软雅黑" panose="020B0503020204020204" charset="-122"/>
              </a:rPr>
              <a:t>扶。</a:t>
            </a:r>
            <a:endParaRPr lang="zh-CN" altLang="en-US" sz="1200" spc="150" dirty="0">
              <a:latin typeface="微软雅黑" panose="020B0503020204020204" charset="-122"/>
              <a:ea typeface="微软雅黑" panose="020B0503020204020204" charset="-122"/>
            </a:endParaRPr>
          </a:p>
        </p:txBody>
      </p:sp>
      <p:pic>
        <p:nvPicPr>
          <p:cNvPr id="100" name="图片 99"/>
          <p:cNvPicPr/>
          <p:nvPr/>
        </p:nvPicPr>
        <p:blipFill>
          <a:blip r:embed="rId15"/>
          <a:stretch>
            <a:fillRect/>
          </a:stretch>
        </p:blipFill>
        <p:spPr>
          <a:xfrm>
            <a:off x="7146290" y="944880"/>
            <a:ext cx="4603115" cy="5426075"/>
          </a:xfrm>
          <a:prstGeom prst="rect">
            <a:avLst/>
          </a:prstGeom>
          <a:noFill/>
          <a:ln w="9525">
            <a:noFill/>
          </a:ln>
        </p:spPr>
      </p:pic>
    </p:spTree>
    <p:custDataLst>
      <p:tags r:id="rId16"/>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ctrTitle" idx="2"/>
          </p:nvPr>
        </p:nvSpPr>
        <p:spPr>
          <a:xfrm>
            <a:off x="3310430" y="688093"/>
            <a:ext cx="6709123" cy="1846659"/>
          </a:xfrm>
        </p:spPr>
        <p:txBody>
          <a:bodyPr>
            <a:normAutofit lnSpcReduction="10000"/>
          </a:bodyPr>
          <a:p>
            <a:r>
              <a:rPr lang="zh-CN" altLang="en-US" sz="3110"/>
              <a:t>然而提高社会生产里并不是短时间内可以</a:t>
            </a:r>
            <a:r>
              <a:rPr sz="3110"/>
              <a:t>实现的</a:t>
            </a:r>
            <a:endParaRPr sz="3110"/>
          </a:p>
        </p:txBody>
      </p:sp>
      <p:sp>
        <p:nvSpPr>
          <p:cNvPr id="3" name="副标题 2"/>
          <p:cNvSpPr/>
          <p:nvPr>
            <p:ph type="subTitle" idx="3"/>
          </p:nvPr>
        </p:nvSpPr>
        <p:spPr>
          <a:xfrm>
            <a:off x="3310373" y="3327134"/>
            <a:ext cx="6616527" cy="1493396"/>
          </a:xfrm>
        </p:spPr>
        <p:txBody>
          <a:bodyPr>
            <a:normAutofit fontScale="90000" lnSpcReduction="20000"/>
          </a:bodyPr>
          <a:p>
            <a:r>
              <a:rPr lang="zh-CN" altLang="en-US"/>
              <a:t>国家出台</a:t>
            </a:r>
            <a:r>
              <a:rPr lang="en-US" altLang="zh-CN"/>
              <a:t>“</a:t>
            </a:r>
            <a:r>
              <a:t>双减</a:t>
            </a:r>
            <a:r>
              <a:rPr lang="en-US" altLang="zh-CN"/>
              <a:t>”</a:t>
            </a:r>
            <a:r>
              <a:t>政策，至少表明政府要改变目前教育现状的决心和对待已出现教育问题积极的处理态度。相信在未来会有更有效的措施，改进我国的教育</a:t>
            </a:r>
            <a:r>
              <a:t>问题。</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谢谢聆听</a:t>
            </a:r>
            <a:endParaRPr lang="zh-CN" altLang="en-US"/>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custDataLst>
              <p:tags r:id="rId1"/>
            </p:custDataLst>
          </p:nvPr>
        </p:nvSpPr>
        <p:spPr>
          <a:xfrm>
            <a:off x="1143009" y="535514"/>
            <a:ext cx="5842038" cy="910173"/>
          </a:xfrm>
          <a:prstGeom prst="rect">
            <a:avLst/>
          </a:prstGeom>
          <a:noFill/>
        </p:spPr>
        <p:txBody>
          <a:bodyPr wrap="square" lIns="91440" tIns="45720" rIns="91440" bIns="45720" anchor="ctr">
            <a:normAutofit/>
          </a:bodyPr>
          <a:p>
            <a:pPr algn="ctr">
              <a:lnSpc>
                <a:spcPct val="120000"/>
              </a:lnSpc>
            </a:pPr>
            <a:r>
              <a:rPr lang="en-US" altLang="zh-CN" sz="3600" b="1" spc="600" dirty="0">
                <a:solidFill>
                  <a:schemeClr val="accent1"/>
                </a:solidFill>
                <a:uFillTx/>
                <a:latin typeface="Arial" panose="020B0604020202020204" pitchFamily="34" charset="0"/>
                <a:ea typeface="汉仪尚巍手书W" panose="00020600040101010101" charset="-122"/>
                <a:cs typeface="汉仪尚巍手书W" panose="00020600040101010101" charset="-122"/>
                <a:sym typeface="Arial" panose="020B0604020202020204" pitchFamily="34" charset="0"/>
              </a:rPr>
              <a:t>目录/CONTENTS</a:t>
            </a:r>
            <a:endParaRPr lang="en-US" altLang="zh-CN" sz="3600" b="1" spc="600" dirty="0">
              <a:solidFill>
                <a:schemeClr val="accent1"/>
              </a:solidFill>
              <a:uFillTx/>
              <a:latin typeface="Arial" panose="020B0604020202020204" pitchFamily="34" charset="0"/>
              <a:ea typeface="汉仪尚巍手书W" panose="00020600040101010101" charset="-122"/>
              <a:cs typeface="汉仪尚巍手书W" panose="00020600040101010101" charset="-122"/>
              <a:sym typeface="Arial" panose="020B0604020202020204" pitchFamily="34" charset="0"/>
            </a:endParaRPr>
          </a:p>
        </p:txBody>
      </p:sp>
      <p:sp>
        <p:nvSpPr>
          <p:cNvPr id="11" name="椭圆 10"/>
          <p:cNvSpPr/>
          <p:nvPr>
            <p:custDataLst>
              <p:tags r:id="rId2"/>
            </p:custDataLst>
          </p:nvPr>
        </p:nvSpPr>
        <p:spPr>
          <a:xfrm>
            <a:off x="2075208" y="1932957"/>
            <a:ext cx="448945" cy="4495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0000"/>
          </a:bodyPr>
          <a:p>
            <a:pPr algn="ctr"/>
            <a:endParaRPr lang="zh-CN" altLang="en-US">
              <a:solidFill>
                <a:schemeClr val="lt1"/>
              </a:solidFill>
              <a:latin typeface="Arial" panose="020B0604020202020204" pitchFamily="34" charset="0"/>
              <a:ea typeface="隶书" panose="02010509060101010101" charset="-122"/>
              <a:cs typeface="隶书" panose="02010509060101010101" charset="-122"/>
            </a:endParaRPr>
          </a:p>
        </p:txBody>
      </p:sp>
      <p:sp>
        <p:nvSpPr>
          <p:cNvPr id="28" name="椭圆 27"/>
          <p:cNvSpPr/>
          <p:nvPr>
            <p:custDataLst>
              <p:tags r:id="rId3"/>
            </p:custDataLst>
          </p:nvPr>
        </p:nvSpPr>
        <p:spPr>
          <a:xfrm>
            <a:off x="2075208" y="3003567"/>
            <a:ext cx="448945" cy="4495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0000"/>
          </a:bodyPr>
          <a:p>
            <a:pPr algn="ctr"/>
            <a:endParaRPr lang="zh-CN" altLang="en-US">
              <a:solidFill>
                <a:schemeClr val="lt1"/>
              </a:solidFill>
              <a:latin typeface="Arial" panose="020B0604020202020204" pitchFamily="34" charset="0"/>
              <a:ea typeface="隶书" panose="02010509060101010101" charset="-122"/>
              <a:cs typeface="隶书" panose="02010509060101010101" charset="-122"/>
            </a:endParaRPr>
          </a:p>
        </p:txBody>
      </p:sp>
      <p:sp>
        <p:nvSpPr>
          <p:cNvPr id="30" name="椭圆 29"/>
          <p:cNvSpPr/>
          <p:nvPr>
            <p:custDataLst>
              <p:tags r:id="rId4"/>
            </p:custDataLst>
          </p:nvPr>
        </p:nvSpPr>
        <p:spPr>
          <a:xfrm>
            <a:off x="2075208" y="4039252"/>
            <a:ext cx="448945" cy="4495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0000"/>
          </a:bodyPr>
          <a:p>
            <a:pPr algn="ctr"/>
            <a:endParaRPr lang="zh-CN" altLang="en-US">
              <a:solidFill>
                <a:schemeClr val="lt1"/>
              </a:solidFill>
              <a:latin typeface="Arial" panose="020B0604020202020204" pitchFamily="34" charset="0"/>
              <a:ea typeface="隶书" panose="02010509060101010101" charset="-122"/>
              <a:cs typeface="隶书" panose="02010509060101010101" charset="-122"/>
            </a:endParaRPr>
          </a:p>
        </p:txBody>
      </p:sp>
      <p:sp>
        <p:nvSpPr>
          <p:cNvPr id="23" name="文本框 22"/>
          <p:cNvSpPr txBox="1"/>
          <p:nvPr>
            <p:custDataLst>
              <p:tags r:id="rId5"/>
            </p:custDataLst>
          </p:nvPr>
        </p:nvSpPr>
        <p:spPr>
          <a:xfrm>
            <a:off x="2095528" y="1972962"/>
            <a:ext cx="438150" cy="369570"/>
          </a:xfrm>
          <a:prstGeom prst="rect">
            <a:avLst/>
          </a:prstGeom>
          <a:noFill/>
        </p:spPr>
        <p:txBody>
          <a:bodyPr wrap="square" rtlCol="0">
            <a:normAutofit/>
          </a:bodyPr>
          <a:p>
            <a:r>
              <a:rPr lang="en-US" altLang="zh-CN" b="1" dirty="0">
                <a:solidFill>
                  <a:schemeClr val="lt1"/>
                </a:solidFill>
                <a:uFillTx/>
                <a:latin typeface="Arial" panose="020B0604020202020204" pitchFamily="34" charset="0"/>
                <a:ea typeface="隶书" panose="02010509060101010101" charset="-122"/>
                <a:cs typeface="隶书" panose="02010509060101010101" charset="-122"/>
              </a:rPr>
              <a:t>01</a:t>
            </a:r>
            <a:endParaRPr lang="en-US" altLang="zh-CN" b="1" dirty="0">
              <a:solidFill>
                <a:schemeClr val="lt1"/>
              </a:solidFill>
              <a:uFillTx/>
              <a:latin typeface="Arial" panose="020B0604020202020204" pitchFamily="34" charset="0"/>
              <a:ea typeface="隶书" panose="02010509060101010101" charset="-122"/>
              <a:cs typeface="隶书" panose="02010509060101010101" charset="-122"/>
            </a:endParaRPr>
          </a:p>
        </p:txBody>
      </p:sp>
      <p:sp>
        <p:nvSpPr>
          <p:cNvPr id="29" name="文本框 28"/>
          <p:cNvSpPr txBox="1"/>
          <p:nvPr>
            <p:custDataLst>
              <p:tags r:id="rId6"/>
            </p:custDataLst>
          </p:nvPr>
        </p:nvSpPr>
        <p:spPr>
          <a:xfrm>
            <a:off x="2095528" y="3043572"/>
            <a:ext cx="438150" cy="369570"/>
          </a:xfrm>
          <a:prstGeom prst="rect">
            <a:avLst/>
          </a:prstGeom>
          <a:noFill/>
        </p:spPr>
        <p:txBody>
          <a:bodyPr wrap="square" rtlCol="0">
            <a:normAutofit/>
          </a:bodyPr>
          <a:p>
            <a:r>
              <a:rPr lang="en-US" altLang="zh-CN" b="1">
                <a:solidFill>
                  <a:schemeClr val="lt1"/>
                </a:solidFill>
                <a:uFillTx/>
                <a:latin typeface="Arial" panose="020B0604020202020204" pitchFamily="34" charset="0"/>
                <a:ea typeface="隶书" panose="02010509060101010101" charset="-122"/>
                <a:cs typeface="隶书" panose="02010509060101010101" charset="-122"/>
              </a:rPr>
              <a:t>02</a:t>
            </a:r>
            <a:endParaRPr lang="en-US" altLang="zh-CN" b="1">
              <a:solidFill>
                <a:schemeClr val="lt1"/>
              </a:solidFill>
              <a:uFillTx/>
              <a:latin typeface="Arial" panose="020B0604020202020204" pitchFamily="34" charset="0"/>
              <a:ea typeface="隶书" panose="02010509060101010101" charset="-122"/>
              <a:cs typeface="隶书" panose="02010509060101010101" charset="-122"/>
            </a:endParaRPr>
          </a:p>
        </p:txBody>
      </p:sp>
      <p:sp>
        <p:nvSpPr>
          <p:cNvPr id="31" name="文本框 30"/>
          <p:cNvSpPr txBox="1"/>
          <p:nvPr>
            <p:custDataLst>
              <p:tags r:id="rId7"/>
            </p:custDataLst>
          </p:nvPr>
        </p:nvSpPr>
        <p:spPr>
          <a:xfrm>
            <a:off x="2095528" y="4079257"/>
            <a:ext cx="438150" cy="369570"/>
          </a:xfrm>
          <a:prstGeom prst="rect">
            <a:avLst/>
          </a:prstGeom>
          <a:noFill/>
        </p:spPr>
        <p:txBody>
          <a:bodyPr wrap="square" rtlCol="0">
            <a:normAutofit/>
          </a:bodyPr>
          <a:p>
            <a:r>
              <a:rPr lang="en-US" altLang="zh-CN" b="1">
                <a:solidFill>
                  <a:schemeClr val="lt1"/>
                </a:solidFill>
                <a:uFillTx/>
                <a:latin typeface="Arial" panose="020B0604020202020204" pitchFamily="34" charset="0"/>
                <a:ea typeface="隶书" panose="02010509060101010101" charset="-122"/>
                <a:cs typeface="隶书" panose="02010509060101010101" charset="-122"/>
              </a:rPr>
              <a:t>03</a:t>
            </a:r>
            <a:endParaRPr lang="en-US" altLang="zh-CN" b="1">
              <a:solidFill>
                <a:schemeClr val="lt1"/>
              </a:solidFill>
              <a:uFillTx/>
              <a:latin typeface="Arial" panose="020B0604020202020204" pitchFamily="34" charset="0"/>
              <a:ea typeface="隶书" panose="02010509060101010101" charset="-122"/>
              <a:cs typeface="隶书" panose="02010509060101010101" charset="-122"/>
            </a:endParaRPr>
          </a:p>
        </p:txBody>
      </p:sp>
      <p:sp>
        <p:nvSpPr>
          <p:cNvPr id="22" name="文本框 21"/>
          <p:cNvSpPr txBox="1"/>
          <p:nvPr>
            <p:custDataLst>
              <p:tags r:id="rId8"/>
            </p:custDataLst>
          </p:nvPr>
        </p:nvSpPr>
        <p:spPr>
          <a:xfrm>
            <a:off x="2650490" y="1972945"/>
            <a:ext cx="3416935" cy="645160"/>
          </a:xfrm>
          <a:prstGeom prst="rect">
            <a:avLst/>
          </a:prstGeom>
          <a:noFill/>
        </p:spPr>
        <p:txBody>
          <a:bodyPr wrap="square" rtlCol="0">
            <a:normAutofit/>
          </a:bodyPr>
          <a:p>
            <a:pPr algn="l"/>
            <a:r>
              <a:rPr lang="zh-CN" altLang="en-US" sz="3200" spc="150" dirty="0">
                <a:solidFill>
                  <a:schemeClr val="dk1">
                    <a:lumMod val="75000"/>
                    <a:lumOff val="25000"/>
                  </a:schemeClr>
                </a:solidFill>
                <a:latin typeface="Arial" panose="020B0604020202020204" pitchFamily="34" charset="0"/>
                <a:ea typeface="隶书" panose="02010509060101010101" charset="-122"/>
                <a:sym typeface="+mn-ea"/>
                <a:hlinkClick r:id="rId9" action="ppaction://hlinksldjump"/>
              </a:rPr>
              <a:t>什么是</a:t>
            </a:r>
            <a:r>
              <a:rPr lang="en-US" altLang="zh-CN" sz="3200" spc="150" dirty="0">
                <a:solidFill>
                  <a:schemeClr val="dk1">
                    <a:lumMod val="75000"/>
                    <a:lumOff val="25000"/>
                  </a:schemeClr>
                </a:solidFill>
                <a:latin typeface="Arial" panose="020B0604020202020204" pitchFamily="34" charset="0"/>
                <a:ea typeface="隶书" panose="02010509060101010101" charset="-122"/>
                <a:sym typeface="+mn-ea"/>
                <a:hlinkClick r:id="rId9" action="ppaction://hlinksldjump"/>
              </a:rPr>
              <a:t>“</a:t>
            </a:r>
            <a:r>
              <a:rPr lang="zh-CN" altLang="en-US" sz="3200" spc="150" dirty="0">
                <a:solidFill>
                  <a:schemeClr val="dk1">
                    <a:lumMod val="75000"/>
                    <a:lumOff val="25000"/>
                  </a:schemeClr>
                </a:solidFill>
                <a:latin typeface="Arial" panose="020B0604020202020204" pitchFamily="34" charset="0"/>
                <a:ea typeface="隶书" panose="02010509060101010101" charset="-122"/>
                <a:sym typeface="+mn-ea"/>
                <a:hlinkClick r:id="rId9" action="ppaction://hlinksldjump"/>
              </a:rPr>
              <a:t>双减</a:t>
            </a:r>
            <a:r>
              <a:rPr lang="en-US" altLang="zh-CN" sz="3200" spc="150" dirty="0">
                <a:solidFill>
                  <a:schemeClr val="dk1">
                    <a:lumMod val="75000"/>
                    <a:lumOff val="25000"/>
                  </a:schemeClr>
                </a:solidFill>
                <a:latin typeface="Arial" panose="020B0604020202020204" pitchFamily="34" charset="0"/>
                <a:ea typeface="隶书" panose="02010509060101010101" charset="-122"/>
                <a:sym typeface="+mn-ea"/>
                <a:hlinkClick r:id="rId9" action="ppaction://hlinksldjump"/>
              </a:rPr>
              <a:t>”</a:t>
            </a:r>
            <a:endParaRPr lang="en-US" altLang="zh-CN" sz="3200" spc="150" dirty="0">
              <a:solidFill>
                <a:schemeClr val="dk1">
                  <a:lumMod val="75000"/>
                  <a:lumOff val="25000"/>
                </a:schemeClr>
              </a:solidFill>
              <a:latin typeface="Arial" panose="020B0604020202020204" pitchFamily="34" charset="0"/>
              <a:ea typeface="隶书" panose="02010509060101010101" charset="-122"/>
              <a:sym typeface="+mn-ea"/>
            </a:endParaRPr>
          </a:p>
        </p:txBody>
      </p:sp>
      <p:sp>
        <p:nvSpPr>
          <p:cNvPr id="43" name="文本框 42"/>
          <p:cNvSpPr txBox="1"/>
          <p:nvPr>
            <p:custDataLst>
              <p:tags r:id="rId10"/>
            </p:custDataLst>
          </p:nvPr>
        </p:nvSpPr>
        <p:spPr>
          <a:xfrm>
            <a:off x="2650518" y="3043572"/>
            <a:ext cx="3416935" cy="369570"/>
          </a:xfrm>
          <a:prstGeom prst="rect">
            <a:avLst/>
          </a:prstGeom>
          <a:noFill/>
        </p:spPr>
        <p:txBody>
          <a:bodyPr wrap="square" rtlCol="0">
            <a:noAutofit/>
          </a:bodyPr>
          <a:p>
            <a:pPr algn="l"/>
            <a:r>
              <a:rPr lang="zh-CN" altLang="en-US" sz="3200" spc="150" dirty="0">
                <a:solidFill>
                  <a:schemeClr val="dk1">
                    <a:lumMod val="75000"/>
                    <a:lumOff val="25000"/>
                  </a:schemeClr>
                </a:solidFill>
                <a:latin typeface="Arial" panose="020B0604020202020204" pitchFamily="34" charset="0"/>
                <a:ea typeface="隶书" panose="02010509060101010101" charset="-122"/>
                <a:sym typeface="+mn-ea"/>
                <a:hlinkClick r:id="rId11" action="ppaction://hlinksldjump"/>
              </a:rPr>
              <a:t>为什么要</a:t>
            </a:r>
            <a:r>
              <a:rPr lang="en-US" altLang="zh-CN" sz="3200" spc="150" dirty="0">
                <a:solidFill>
                  <a:schemeClr val="dk1">
                    <a:lumMod val="75000"/>
                    <a:lumOff val="25000"/>
                  </a:schemeClr>
                </a:solidFill>
                <a:latin typeface="Arial" panose="020B0604020202020204" pitchFamily="34" charset="0"/>
                <a:ea typeface="隶书" panose="02010509060101010101" charset="-122"/>
                <a:sym typeface="+mn-ea"/>
                <a:hlinkClick r:id="rId11" action="ppaction://hlinksldjump"/>
              </a:rPr>
              <a:t>”</a:t>
            </a:r>
            <a:r>
              <a:rPr lang="zh-CN" altLang="en-US" sz="3200" spc="150" dirty="0">
                <a:solidFill>
                  <a:schemeClr val="dk1">
                    <a:lumMod val="75000"/>
                    <a:lumOff val="25000"/>
                  </a:schemeClr>
                </a:solidFill>
                <a:latin typeface="Arial" panose="020B0604020202020204" pitchFamily="34" charset="0"/>
                <a:ea typeface="隶书" panose="02010509060101010101" charset="-122"/>
                <a:sym typeface="+mn-ea"/>
                <a:hlinkClick r:id="rId11" action="ppaction://hlinksldjump"/>
              </a:rPr>
              <a:t>双减</a:t>
            </a:r>
            <a:r>
              <a:rPr lang="en-US" altLang="zh-CN" sz="3200" spc="150" dirty="0">
                <a:solidFill>
                  <a:schemeClr val="dk1">
                    <a:lumMod val="75000"/>
                    <a:lumOff val="25000"/>
                  </a:schemeClr>
                </a:solidFill>
                <a:latin typeface="Arial" panose="020B0604020202020204" pitchFamily="34" charset="0"/>
                <a:ea typeface="隶书" panose="02010509060101010101" charset="-122"/>
                <a:sym typeface="+mn-ea"/>
                <a:hlinkClick r:id="rId11" action="ppaction://hlinksldjump"/>
              </a:rPr>
              <a:t>”</a:t>
            </a:r>
            <a:endParaRPr lang="en-US" altLang="zh-CN" sz="3200" spc="150" dirty="0">
              <a:solidFill>
                <a:schemeClr val="dk1">
                  <a:lumMod val="75000"/>
                  <a:lumOff val="25000"/>
                </a:schemeClr>
              </a:solidFill>
              <a:latin typeface="Arial" panose="020B0604020202020204" pitchFamily="34" charset="0"/>
              <a:ea typeface="隶书" panose="02010509060101010101" charset="-122"/>
              <a:sym typeface="+mn-ea"/>
            </a:endParaRPr>
          </a:p>
        </p:txBody>
      </p:sp>
      <p:sp>
        <p:nvSpPr>
          <p:cNvPr id="45" name="文本框 44"/>
          <p:cNvSpPr txBox="1"/>
          <p:nvPr>
            <p:custDataLst>
              <p:tags r:id="rId12"/>
            </p:custDataLst>
          </p:nvPr>
        </p:nvSpPr>
        <p:spPr>
          <a:xfrm>
            <a:off x="2650490" y="4039235"/>
            <a:ext cx="4333875" cy="369570"/>
          </a:xfrm>
          <a:prstGeom prst="rect">
            <a:avLst/>
          </a:prstGeom>
          <a:noFill/>
        </p:spPr>
        <p:txBody>
          <a:bodyPr wrap="square" rtlCol="0">
            <a:noAutofit/>
          </a:bodyPr>
          <a:p>
            <a:pPr algn="l"/>
            <a:r>
              <a:rPr lang="zh-CN" altLang="en-US" sz="3200" spc="150" dirty="0">
                <a:solidFill>
                  <a:schemeClr val="dk1">
                    <a:lumMod val="75000"/>
                    <a:lumOff val="25000"/>
                  </a:schemeClr>
                </a:solidFill>
                <a:latin typeface="Arial" panose="020B0604020202020204" pitchFamily="34" charset="0"/>
                <a:ea typeface="隶书" panose="02010509060101010101" charset="-122"/>
                <a:sym typeface="+mn-ea"/>
                <a:hlinkClick r:id="rId13" action="ppaction://hlinksldjump"/>
              </a:rPr>
              <a:t>我眼中的</a:t>
            </a:r>
            <a:r>
              <a:rPr lang="en-US" altLang="zh-CN" sz="3200" spc="150" dirty="0">
                <a:solidFill>
                  <a:schemeClr val="dk1">
                    <a:lumMod val="75000"/>
                    <a:lumOff val="25000"/>
                  </a:schemeClr>
                </a:solidFill>
                <a:latin typeface="Arial" panose="020B0604020202020204" pitchFamily="34" charset="0"/>
                <a:ea typeface="隶书" panose="02010509060101010101" charset="-122"/>
                <a:sym typeface="+mn-ea"/>
                <a:hlinkClick r:id="rId13" action="ppaction://hlinksldjump"/>
              </a:rPr>
              <a:t>“</a:t>
            </a:r>
            <a:r>
              <a:rPr lang="zh-CN" altLang="en-US" sz="3200" spc="150" dirty="0">
                <a:solidFill>
                  <a:schemeClr val="dk1">
                    <a:lumMod val="75000"/>
                    <a:lumOff val="25000"/>
                  </a:schemeClr>
                </a:solidFill>
                <a:latin typeface="Arial" panose="020B0604020202020204" pitchFamily="34" charset="0"/>
                <a:ea typeface="隶书" panose="02010509060101010101" charset="-122"/>
                <a:sym typeface="+mn-ea"/>
                <a:hlinkClick r:id="rId13" action="ppaction://hlinksldjump"/>
              </a:rPr>
              <a:t>双减</a:t>
            </a:r>
            <a:r>
              <a:rPr lang="en-US" altLang="zh-CN" sz="3200" spc="150" dirty="0">
                <a:solidFill>
                  <a:schemeClr val="dk1">
                    <a:lumMod val="75000"/>
                    <a:lumOff val="25000"/>
                  </a:schemeClr>
                </a:solidFill>
                <a:latin typeface="Arial" panose="020B0604020202020204" pitchFamily="34" charset="0"/>
                <a:ea typeface="隶书" panose="02010509060101010101" charset="-122"/>
                <a:sym typeface="+mn-ea"/>
                <a:hlinkClick r:id="rId13" action="ppaction://hlinksldjump"/>
              </a:rPr>
              <a:t>”</a:t>
            </a:r>
            <a:endParaRPr lang="zh-CN" altLang="en-US" sz="3200" spc="150" dirty="0">
              <a:solidFill>
                <a:schemeClr val="dk1">
                  <a:lumMod val="75000"/>
                  <a:lumOff val="25000"/>
                </a:schemeClr>
              </a:solidFill>
              <a:latin typeface="Arial" panose="020B0604020202020204" pitchFamily="34" charset="0"/>
              <a:ea typeface="隶书" panose="02010509060101010101" charset="-122"/>
              <a:sym typeface="+mn-ea"/>
            </a:endParaRPr>
          </a:p>
        </p:txBody>
      </p:sp>
    </p:spTree>
    <p:custDataLst>
      <p:tags r:id="rId1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 name="矩形 19"/>
          <p:cNvSpPr/>
          <p:nvPr>
            <p:custDataLst>
              <p:tags r:id="rId1"/>
            </p:custDataLst>
          </p:nvPr>
        </p:nvSpPr>
        <p:spPr>
          <a:xfrm>
            <a:off x="5118100" y="3350377"/>
            <a:ext cx="7073900" cy="3505359"/>
          </a:xfrm>
          <a:prstGeom prst="rect">
            <a:avLst/>
          </a:prstGeom>
          <a:solidFill>
            <a:srgbClr val="FFFFFF">
              <a:lumMod val="95000"/>
              <a:alpha val="40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lnSpc>
                <a:spcPct val="120000"/>
              </a:lnSpc>
            </a:pPr>
            <a:endParaRPr kumimoji="1" lang="zh-CN" altLang="en-US" sz="1600" b="1">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11" name="矩形 10"/>
          <p:cNvSpPr/>
          <p:nvPr>
            <p:custDataLst>
              <p:tags r:id="rId2"/>
            </p:custDataLst>
          </p:nvPr>
        </p:nvSpPr>
        <p:spPr>
          <a:xfrm>
            <a:off x="0" y="2264"/>
            <a:ext cx="5118100" cy="6858000"/>
          </a:xfrm>
          <a:prstGeom prst="rect">
            <a:avLst/>
          </a:prstGeom>
          <a:pattFill prst="ltUpDiag">
            <a:fgClr>
              <a:srgbClr val="FFFFFF">
                <a:lumMod val="85000"/>
              </a:srgbClr>
            </a:fgClr>
            <a:bgClr>
              <a:srgbClr val="FFFFFF"/>
            </a:bgClr>
          </a:pattFill>
          <a:ln>
            <a:noFill/>
          </a:ln>
        </p:spPr>
        <p:style>
          <a:lnRef idx="2">
            <a:srgbClr val="1E6BC5">
              <a:shade val="50000"/>
            </a:srgbClr>
          </a:lnRef>
          <a:fillRef idx="1">
            <a:srgbClr val="1E6BC5"/>
          </a:fillRef>
          <a:effectRef idx="0">
            <a:srgbClr val="1E6BC5"/>
          </a:effectRef>
          <a:fontRef idx="minor">
            <a:srgbClr val="FFFFFF"/>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dirty="0">
              <a:latin typeface="Arial" panose="020B0604020202020204" pitchFamily="34" charset="0"/>
              <a:ea typeface="微软雅黑" panose="020B0503020204020204" charset="-122"/>
              <a:sym typeface="Arial" panose="020B0604020202020204" pitchFamily="34" charset="0"/>
            </a:endParaRPr>
          </a:p>
        </p:txBody>
      </p:sp>
      <p:sp>
        <p:nvSpPr>
          <p:cNvPr id="6" name="文本框 5"/>
          <p:cNvSpPr txBox="1"/>
          <p:nvPr>
            <p:custDataLst>
              <p:tags r:id="rId3"/>
            </p:custDataLst>
          </p:nvPr>
        </p:nvSpPr>
        <p:spPr>
          <a:xfrm>
            <a:off x="819342" y="2351919"/>
            <a:ext cx="3479416" cy="1995054"/>
          </a:xfrm>
          <a:prstGeom prst="rect">
            <a:avLst/>
          </a:prstGeom>
          <a:noFill/>
        </p:spPr>
        <p:txBody>
          <a:bodyPr wrap="square" lIns="91440" tIns="45720" rIns="91440" bIns="45720" rtlCol="0" anchor="t" anchorCtr="0">
            <a:normAutofit/>
          </a:bodyPr>
          <a:lstStyle/>
          <a:p>
            <a:pPr fontAlgn="auto">
              <a:lnSpc>
                <a:spcPct val="120000"/>
              </a:lnSpc>
            </a:pPr>
            <a:r>
              <a:rPr lang="zh-CN" altLang="en-US" sz="4000" b="1" spc="300">
                <a:solidFill>
                  <a:srgbClr val="000000">
                    <a:lumMod val="75000"/>
                    <a:lumOff val="25000"/>
                  </a:srgbClr>
                </a:solidFill>
                <a:uFillTx/>
                <a:latin typeface="Arial" panose="020B0604020202020204" pitchFamily="34" charset="0"/>
                <a:ea typeface="微软雅黑" panose="020B0503020204020204" charset="-122"/>
                <a:sym typeface="Arial" panose="020B0604020202020204" pitchFamily="34" charset="0"/>
              </a:rPr>
              <a:t>单击此处</a:t>
            </a:r>
            <a:endParaRPr lang="zh-CN" altLang="en-US" sz="4000" b="1" spc="300">
              <a:solidFill>
                <a:srgbClr val="000000">
                  <a:lumMod val="75000"/>
                  <a:lumOff val="25000"/>
                </a:srgbClr>
              </a:solidFill>
              <a:uFillTx/>
              <a:latin typeface="Arial" panose="020B0604020202020204" pitchFamily="34" charset="0"/>
              <a:ea typeface="微软雅黑" panose="020B0503020204020204" charset="-122"/>
              <a:sym typeface="Arial" panose="020B0604020202020204" pitchFamily="34" charset="0"/>
            </a:endParaRPr>
          </a:p>
          <a:p>
            <a:pPr fontAlgn="auto">
              <a:lnSpc>
                <a:spcPct val="120000"/>
              </a:lnSpc>
            </a:pPr>
            <a:r>
              <a:rPr lang="zh-CN" altLang="en-US" sz="4000" b="1" spc="300">
                <a:solidFill>
                  <a:srgbClr val="000000">
                    <a:lumMod val="75000"/>
                    <a:lumOff val="25000"/>
                  </a:srgbClr>
                </a:solidFill>
                <a:uFillTx/>
                <a:latin typeface="Arial" panose="020B0604020202020204" pitchFamily="34" charset="0"/>
                <a:ea typeface="微软雅黑" panose="020B0503020204020204" charset="-122"/>
                <a:sym typeface="Arial" panose="020B0604020202020204" pitchFamily="34" charset="0"/>
              </a:rPr>
              <a:t>添加大标题</a:t>
            </a:r>
            <a:endParaRPr lang="zh-CN" altLang="en-US" sz="4000" b="1" spc="300">
              <a:solidFill>
                <a:srgbClr val="000000">
                  <a:lumMod val="75000"/>
                  <a:lumOff val="25000"/>
                </a:srgbClr>
              </a:solidFill>
              <a:uFillTx/>
              <a:latin typeface="Arial" panose="020B0604020202020204" pitchFamily="34" charset="0"/>
              <a:ea typeface="微软雅黑" panose="020B0503020204020204" charset="-122"/>
              <a:sym typeface="Arial" panose="020B0604020202020204" pitchFamily="34" charset="0"/>
            </a:endParaRPr>
          </a:p>
        </p:txBody>
      </p:sp>
      <p:sp>
        <p:nvSpPr>
          <p:cNvPr id="7" name="文本框 6"/>
          <p:cNvSpPr txBox="1"/>
          <p:nvPr>
            <p:custDataLst>
              <p:tags r:id="rId4"/>
            </p:custDataLst>
          </p:nvPr>
        </p:nvSpPr>
        <p:spPr>
          <a:xfrm>
            <a:off x="6056630" y="1112520"/>
            <a:ext cx="5367020" cy="2007870"/>
          </a:xfrm>
          <a:prstGeom prst="rect">
            <a:avLst/>
          </a:prstGeom>
          <a:noFill/>
        </p:spPr>
        <p:txBody>
          <a:bodyPr wrap="square" lIns="91440" tIns="45720" rIns="91440" bIns="45720" rtlCol="0">
            <a:normAutofit/>
          </a:bodyPr>
          <a:lstStyle>
            <a:defPPr>
              <a:defRPr lang="zh-CN"/>
            </a:defPPr>
            <a:lvl1pPr fontAlgn="auto">
              <a:lnSpc>
                <a:spcPct val="130000"/>
              </a:lnSpc>
              <a:spcAft>
                <a:spcPts val="1000"/>
              </a:spcAft>
              <a:defRPr sz="1600" spc="150"/>
            </a:lvl1pPr>
          </a:lstStyle>
          <a:p>
            <a:pPr marL="360045" indent="-306070" fontAlgn="ctr">
              <a:lnSpc>
                <a:spcPct val="120000"/>
              </a:lnSpc>
              <a:spcAft>
                <a:spcPts val="0"/>
              </a:spcAft>
              <a:buClr>
                <a:srgbClr val="E34D4D">
                  <a:lumMod val="60000"/>
                  <a:lumOff val="40000"/>
                </a:srgbClr>
              </a:buClr>
              <a:buSzPct val="80000"/>
              <a:buFont typeface="Wingdings" panose="05000000000000000000" pitchFamily="2" charset="2"/>
              <a:buChar char="l"/>
            </a:pPr>
            <a:r>
              <a:rPr lang="zh-CN" altLang="en-US" sz="1800" dirty="0">
                <a:latin typeface="Arial" panose="020B0604020202020204" pitchFamily="34" charset="0"/>
                <a:ea typeface="微软雅黑" panose="020B0503020204020204" charset="-122"/>
                <a:sym typeface="Arial" panose="020B0604020202020204" pitchFamily="34" charset="0"/>
              </a:rPr>
              <a:t>全面压减作业总量和时长。小学一、二年级不布置家庭书面作业，三至六年级书面作业平均完成时间不超过60分钟</a:t>
            </a:r>
            <a:r>
              <a:rPr lang="en-US" altLang="zh-CN" sz="1800" dirty="0">
                <a:latin typeface="Arial" panose="020B0604020202020204" pitchFamily="34" charset="0"/>
                <a:ea typeface="微软雅黑" panose="020B0503020204020204" charset="-122"/>
                <a:sym typeface="Arial" panose="020B0604020202020204" pitchFamily="34" charset="0"/>
              </a:rPr>
              <a:t>....</a:t>
            </a:r>
            <a:endParaRPr lang="zh-CN" altLang="en-US" sz="1800" dirty="0">
              <a:latin typeface="Arial" panose="020B0604020202020204" pitchFamily="34" charset="0"/>
              <a:ea typeface="微软雅黑" panose="020B0503020204020204" charset="-122"/>
              <a:sym typeface="Arial" panose="020B0604020202020204" pitchFamily="34" charset="0"/>
            </a:endParaRPr>
          </a:p>
          <a:p>
            <a:pPr marL="360045" indent="-306070" fontAlgn="ctr">
              <a:lnSpc>
                <a:spcPct val="120000"/>
              </a:lnSpc>
              <a:spcAft>
                <a:spcPts val="0"/>
              </a:spcAft>
              <a:buClr>
                <a:srgbClr val="E34D4D">
                  <a:lumMod val="60000"/>
                  <a:lumOff val="40000"/>
                </a:srgbClr>
              </a:buClr>
              <a:buSzPct val="80000"/>
              <a:buFont typeface="Wingdings" panose="05000000000000000000" pitchFamily="2" charset="2"/>
              <a:buChar char="l"/>
            </a:pPr>
            <a:r>
              <a:rPr lang="en-US" altLang="zh-CN" sz="1800" dirty="0">
                <a:latin typeface="Arial" panose="020B0604020202020204" pitchFamily="34" charset="0"/>
                <a:ea typeface="微软雅黑" panose="020B0503020204020204" charset="-122"/>
                <a:sym typeface="Arial" panose="020B0604020202020204" pitchFamily="34" charset="0"/>
              </a:rPr>
              <a:t> 线上培训每课时不超过30分钟，课程间隔不少于10分钟，结束时间不晚于21点</a:t>
            </a:r>
            <a:r>
              <a:rPr lang="en-US" altLang="zh-CN" dirty="0">
                <a:latin typeface="Arial" panose="020B0604020202020204" pitchFamily="34" charset="0"/>
                <a:ea typeface="微软雅黑" panose="020B0503020204020204" charset="-122"/>
                <a:sym typeface="Arial" panose="020B0604020202020204" pitchFamily="34" charset="0"/>
              </a:rPr>
              <a:t>。</a:t>
            </a:r>
            <a:endParaRPr lang="en-US" altLang="zh-CN" dirty="0">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custDataLst>
              <p:tags r:id="rId5"/>
            </p:custDataLst>
          </p:nvPr>
        </p:nvSpPr>
        <p:spPr>
          <a:xfrm>
            <a:off x="6056599" y="651075"/>
            <a:ext cx="5367050" cy="461665"/>
          </a:xfrm>
          <a:prstGeom prst="rect">
            <a:avLst/>
          </a:prstGeom>
          <a:noFill/>
        </p:spPr>
        <p:txBody>
          <a:bodyPr wrap="square" lIns="91440" tIns="45720" rIns="91440" bIns="45720" rtlCol="0">
            <a:noAutofit/>
          </a:bodyPr>
          <a:lstStyle>
            <a:defPPr>
              <a:defRPr lang="zh-CN"/>
            </a:defPPr>
            <a:lvl1pPr>
              <a:defRPr sz="2400" spc="200">
                <a:latin typeface="微软雅黑" panose="020B0503020204020204" charset="-122"/>
                <a:ea typeface="微软雅黑" panose="020B0503020204020204" charset="-122"/>
              </a:defRPr>
            </a:lvl1pPr>
          </a:lstStyle>
          <a:p>
            <a:pPr fontAlgn="ctr">
              <a:lnSpc>
                <a:spcPct val="120000"/>
              </a:lnSpc>
              <a:buClr>
                <a:srgbClr val="E34D4D"/>
              </a:buClr>
              <a:buSzPct val="100000"/>
            </a:pPr>
            <a:r>
              <a:rPr lang="en-US" altLang="zh-CN" b="1">
                <a:solidFill>
                  <a:srgbClr val="000000">
                    <a:lumMod val="75000"/>
                    <a:lumOff val="25000"/>
                  </a:srgbClr>
                </a:solidFill>
                <a:uFillTx/>
                <a:latin typeface="Arial" panose="020B0604020202020204" pitchFamily="34" charset="0"/>
                <a:sym typeface="Arial" panose="020B0604020202020204" pitchFamily="34" charset="0"/>
              </a:rPr>
              <a:t>1</a:t>
            </a:r>
            <a:r>
              <a:rPr lang="zh-CN" altLang="en-US" b="1">
                <a:solidFill>
                  <a:srgbClr val="000000">
                    <a:lumMod val="75000"/>
                    <a:lumOff val="25000"/>
                  </a:srgbClr>
                </a:solidFill>
                <a:uFillTx/>
                <a:latin typeface="Arial" panose="020B0604020202020204" pitchFamily="34" charset="0"/>
                <a:sym typeface="Arial" panose="020B0604020202020204" pitchFamily="34" charset="0"/>
              </a:rPr>
              <a:t>、减轻作业负担</a:t>
            </a:r>
            <a:endParaRPr lang="zh-CN" altLang="en-US" b="1">
              <a:solidFill>
                <a:srgbClr val="000000">
                  <a:lumMod val="75000"/>
                  <a:lumOff val="25000"/>
                </a:srgbClr>
              </a:solidFill>
              <a:uFillTx/>
              <a:latin typeface="Arial" panose="020B0604020202020204" pitchFamily="34" charset="0"/>
              <a:sym typeface="Arial" panose="020B0604020202020204" pitchFamily="34" charset="0"/>
            </a:endParaRPr>
          </a:p>
        </p:txBody>
      </p:sp>
      <p:sp>
        <p:nvSpPr>
          <p:cNvPr id="3" name="文本框 2"/>
          <p:cNvSpPr txBox="1"/>
          <p:nvPr>
            <p:custDataLst>
              <p:tags r:id="rId6"/>
            </p:custDataLst>
          </p:nvPr>
        </p:nvSpPr>
        <p:spPr>
          <a:xfrm>
            <a:off x="6056630" y="4110990"/>
            <a:ext cx="5367020" cy="2177415"/>
          </a:xfrm>
          <a:prstGeom prst="rect">
            <a:avLst/>
          </a:prstGeom>
          <a:noFill/>
        </p:spPr>
        <p:txBody>
          <a:bodyPr wrap="square" lIns="91440" tIns="45720" rIns="91440" bIns="45720" rtlCol="0">
            <a:normAutofit/>
          </a:bodyPr>
          <a:lstStyle>
            <a:defPPr>
              <a:defRPr lang="zh-CN"/>
            </a:defPPr>
            <a:lvl1pPr fontAlgn="auto">
              <a:lnSpc>
                <a:spcPct val="130000"/>
              </a:lnSpc>
              <a:spcAft>
                <a:spcPts val="1000"/>
              </a:spcAft>
              <a:defRPr sz="1600" spc="150"/>
            </a:lvl1pPr>
          </a:lstStyle>
          <a:p>
            <a:pPr marL="360045" indent="-306070" fontAlgn="ctr">
              <a:lnSpc>
                <a:spcPct val="120000"/>
              </a:lnSpc>
              <a:spcAft>
                <a:spcPts val="0"/>
              </a:spcAft>
              <a:buClr>
                <a:srgbClr val="1E6BC5">
                  <a:lumMod val="60000"/>
                  <a:lumOff val="40000"/>
                </a:srgbClr>
              </a:buClr>
              <a:buSzPct val="80000"/>
              <a:buFont typeface="Wingdings" panose="05000000000000000000" pitchFamily="2" charset="2"/>
              <a:buChar char="l"/>
            </a:pPr>
            <a:r>
              <a:rPr lang="zh-CN" altLang="en-US" sz="1800" dirty="0">
                <a:latin typeface="Arial" panose="020B0604020202020204" pitchFamily="34" charset="0"/>
                <a:ea typeface="微软雅黑" panose="020B0503020204020204" charset="-122"/>
                <a:sym typeface="Arial" panose="020B0604020202020204" pitchFamily="34" charset="0"/>
              </a:rPr>
              <a:t>校外培训机构不得占用国家法定节假日、休息日及寒暑假期组织学科类培训。</a:t>
            </a:r>
            <a:endParaRPr lang="zh-CN" altLang="en-US" sz="1800" dirty="0">
              <a:latin typeface="Arial" panose="020B0604020202020204" pitchFamily="34" charset="0"/>
              <a:ea typeface="微软雅黑" panose="020B0503020204020204" charset="-122"/>
              <a:sym typeface="Arial" panose="020B0604020202020204" pitchFamily="34" charset="0"/>
            </a:endParaRPr>
          </a:p>
          <a:p>
            <a:pPr marL="360045" indent="-306070" fontAlgn="ctr">
              <a:lnSpc>
                <a:spcPct val="120000"/>
              </a:lnSpc>
              <a:spcAft>
                <a:spcPts val="0"/>
              </a:spcAft>
              <a:buClr>
                <a:srgbClr val="1E6BC5">
                  <a:lumMod val="60000"/>
                  <a:lumOff val="40000"/>
                </a:srgbClr>
              </a:buClr>
              <a:buSzPct val="80000"/>
              <a:buFont typeface="Wingdings" panose="05000000000000000000" pitchFamily="2" charset="2"/>
              <a:buChar char="l"/>
            </a:pPr>
            <a:r>
              <a:rPr lang="en-US" altLang="zh-CN" sz="1800" dirty="0">
                <a:latin typeface="Arial" panose="020B0604020202020204" pitchFamily="34" charset="0"/>
                <a:ea typeface="微软雅黑" panose="020B0503020204020204" charset="-122"/>
                <a:sym typeface="Arial" panose="020B0604020202020204" pitchFamily="34" charset="0"/>
              </a:rPr>
              <a:t>不再审批新的面向学龄前儿童的校外培训机构和面向普通高中学生的学科类校外培训机构。</a:t>
            </a:r>
            <a:r>
              <a:rPr lang="en-US" altLang="zh-CN" dirty="0">
                <a:latin typeface="Arial" panose="020B0604020202020204" pitchFamily="34" charset="0"/>
                <a:ea typeface="微软雅黑" panose="020B0503020204020204" charset="-122"/>
                <a:sym typeface="Arial" panose="020B0604020202020204" pitchFamily="34" charset="0"/>
              </a:rPr>
              <a:t> </a:t>
            </a:r>
            <a:endParaRPr lang="en-US" altLang="zh-CN" dirty="0">
              <a:uFillTx/>
              <a:latin typeface="Arial" panose="020B0604020202020204" pitchFamily="34" charset="0"/>
              <a:ea typeface="微软雅黑" panose="020B0503020204020204" charset="-122"/>
              <a:sym typeface="Arial" panose="020B0604020202020204" pitchFamily="34" charset="0"/>
            </a:endParaRPr>
          </a:p>
        </p:txBody>
      </p:sp>
      <p:sp>
        <p:nvSpPr>
          <p:cNvPr id="9" name="文本框 8"/>
          <p:cNvSpPr txBox="1"/>
          <p:nvPr>
            <p:custDataLst>
              <p:tags r:id="rId7"/>
            </p:custDataLst>
          </p:nvPr>
        </p:nvSpPr>
        <p:spPr>
          <a:xfrm>
            <a:off x="6056599" y="3613785"/>
            <a:ext cx="5367050" cy="461665"/>
          </a:xfrm>
          <a:prstGeom prst="rect">
            <a:avLst/>
          </a:prstGeom>
          <a:noFill/>
        </p:spPr>
        <p:txBody>
          <a:bodyPr wrap="square" lIns="91440" tIns="45720" rIns="91440" bIns="45720" rtlCol="0">
            <a:noAutofit/>
          </a:bodyPr>
          <a:lstStyle>
            <a:defPPr>
              <a:defRPr lang="zh-CN"/>
            </a:defPPr>
            <a:lvl1pPr>
              <a:defRPr sz="2400" spc="200">
                <a:latin typeface="微软雅黑" panose="020B0503020204020204" charset="-122"/>
                <a:ea typeface="微软雅黑" panose="020B0503020204020204" charset="-122"/>
              </a:defRPr>
            </a:lvl1pPr>
          </a:lstStyle>
          <a:p>
            <a:pPr fontAlgn="ctr">
              <a:lnSpc>
                <a:spcPct val="120000"/>
              </a:lnSpc>
              <a:buClr>
                <a:srgbClr val="1E6BC5"/>
              </a:buClr>
              <a:buSzPct val="100000"/>
            </a:pPr>
            <a:r>
              <a:rPr lang="en-US" altLang="zh-CN" b="1">
                <a:solidFill>
                  <a:srgbClr val="000000">
                    <a:lumMod val="75000"/>
                    <a:lumOff val="25000"/>
                  </a:srgbClr>
                </a:solidFill>
                <a:uFillTx/>
                <a:latin typeface="Arial" panose="020B0604020202020204" pitchFamily="34" charset="0"/>
                <a:sym typeface="Arial" panose="020B0604020202020204" pitchFamily="34" charset="0"/>
              </a:rPr>
              <a:t>2</a:t>
            </a:r>
            <a:r>
              <a:rPr lang="zh-CN" altLang="en-US" b="1">
                <a:solidFill>
                  <a:srgbClr val="000000">
                    <a:lumMod val="75000"/>
                    <a:lumOff val="25000"/>
                  </a:srgbClr>
                </a:solidFill>
                <a:uFillTx/>
                <a:latin typeface="Arial" panose="020B0604020202020204" pitchFamily="34" charset="0"/>
                <a:sym typeface="Arial" panose="020B0604020202020204" pitchFamily="34" charset="0"/>
              </a:rPr>
              <a:t>、减轻校外培训负担</a:t>
            </a:r>
            <a:endParaRPr lang="zh-CN" altLang="en-US" b="1">
              <a:solidFill>
                <a:srgbClr val="000000">
                  <a:lumMod val="75000"/>
                  <a:lumOff val="25000"/>
                </a:srgbClr>
              </a:solidFill>
              <a:uFillTx/>
              <a:latin typeface="Arial" panose="020B0604020202020204" pitchFamily="34" charset="0"/>
              <a:sym typeface="Arial" panose="020B0604020202020204" pitchFamily="34" charset="0"/>
            </a:endParaRPr>
          </a:p>
        </p:txBody>
      </p:sp>
      <p:sp>
        <p:nvSpPr>
          <p:cNvPr id="12" name="任意多边形: 形状 11"/>
          <p:cNvSpPr>
            <a:spLocks noChangeAspect="1"/>
          </p:cNvSpPr>
          <p:nvPr>
            <p:custDataLst>
              <p:tags r:id="rId8"/>
            </p:custDataLst>
          </p:nvPr>
        </p:nvSpPr>
        <p:spPr>
          <a:xfrm>
            <a:off x="4735727" y="251025"/>
            <a:ext cx="135675" cy="135675"/>
          </a:xfrm>
          <a:custGeom>
            <a:avLst/>
            <a:gdLst>
              <a:gd name="connsiteX0" fmla="*/ 60236 w 688240"/>
              <a:gd name="connsiteY0" fmla="*/ 149944 h 688240"/>
              <a:gd name="connsiteX1" fmla="*/ 538297 w 688240"/>
              <a:gd name="connsiteY1" fmla="*/ 628005 h 688240"/>
              <a:gd name="connsiteX2" fmla="*/ 536521 w 688240"/>
              <a:gd name="connsiteY2" fmla="*/ 629470 h 688240"/>
              <a:gd name="connsiteX3" fmla="*/ 344120 w 688240"/>
              <a:gd name="connsiteY3" fmla="*/ 688240 h 688240"/>
              <a:gd name="connsiteX4" fmla="*/ 0 w 688240"/>
              <a:gd name="connsiteY4" fmla="*/ 344120 h 688240"/>
              <a:gd name="connsiteX5" fmla="*/ 58770 w 688240"/>
              <a:gd name="connsiteY5" fmla="*/ 151719 h 688240"/>
              <a:gd name="connsiteX6" fmla="*/ 344120 w 688240"/>
              <a:gd name="connsiteY6" fmla="*/ 0 h 688240"/>
              <a:gd name="connsiteX7" fmla="*/ 688240 w 688240"/>
              <a:gd name="connsiteY7" fmla="*/ 344120 h 688240"/>
              <a:gd name="connsiteX8" fmla="*/ 629470 w 688240"/>
              <a:gd name="connsiteY8" fmla="*/ 536521 h 688240"/>
              <a:gd name="connsiteX9" fmla="*/ 628004 w 688240"/>
              <a:gd name="connsiteY9" fmla="*/ 538297 h 688240"/>
              <a:gd name="connsiteX10" fmla="*/ 149944 w 688240"/>
              <a:gd name="connsiteY10" fmla="*/ 60236 h 688240"/>
              <a:gd name="connsiteX11" fmla="*/ 151719 w 688240"/>
              <a:gd name="connsiteY11" fmla="*/ 58770 h 688240"/>
              <a:gd name="connsiteX12" fmla="*/ 344120 w 688240"/>
              <a:gd name="connsiteY12" fmla="*/ 0 h 68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240" h="688240">
                <a:moveTo>
                  <a:pt x="60236" y="149944"/>
                </a:moveTo>
                <a:lnTo>
                  <a:pt x="538297" y="628005"/>
                </a:lnTo>
                <a:lnTo>
                  <a:pt x="536521" y="629470"/>
                </a:lnTo>
                <a:cubicBezTo>
                  <a:pt x="481599" y="666574"/>
                  <a:pt x="415390" y="688240"/>
                  <a:pt x="344120" y="688240"/>
                </a:cubicBezTo>
                <a:cubicBezTo>
                  <a:pt x="154068" y="688240"/>
                  <a:pt x="0" y="534172"/>
                  <a:pt x="0" y="344120"/>
                </a:cubicBezTo>
                <a:cubicBezTo>
                  <a:pt x="0" y="272851"/>
                  <a:pt x="21666" y="206641"/>
                  <a:pt x="58770" y="151719"/>
                </a:cubicBezTo>
                <a:close/>
                <a:moveTo>
                  <a:pt x="344120" y="0"/>
                </a:moveTo>
                <a:cubicBezTo>
                  <a:pt x="534172" y="0"/>
                  <a:pt x="688240" y="154068"/>
                  <a:pt x="688240" y="344120"/>
                </a:cubicBezTo>
                <a:cubicBezTo>
                  <a:pt x="688240" y="415390"/>
                  <a:pt x="666574" y="481599"/>
                  <a:pt x="629470" y="536521"/>
                </a:cubicBezTo>
                <a:lnTo>
                  <a:pt x="628004" y="538297"/>
                </a:lnTo>
                <a:lnTo>
                  <a:pt x="149944" y="60236"/>
                </a:lnTo>
                <a:lnTo>
                  <a:pt x="151719" y="58770"/>
                </a:lnTo>
                <a:cubicBezTo>
                  <a:pt x="206641" y="21666"/>
                  <a:pt x="272851" y="0"/>
                  <a:pt x="344120" y="0"/>
                </a:cubicBezTo>
                <a:close/>
              </a:path>
            </a:pathLst>
          </a:custGeom>
          <a:solidFill>
            <a:srgbClr val="FFFFFF">
              <a:lumMod val="75000"/>
            </a:srgbClr>
          </a:solid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algn="ctr">
              <a:lnSpc>
                <a:spcPct val="120000"/>
              </a:lnSpc>
            </a:pP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3" name="任意多边形: 形状 12"/>
          <p:cNvSpPr>
            <a:spLocks noChangeAspect="1"/>
          </p:cNvSpPr>
          <p:nvPr>
            <p:custDataLst>
              <p:tags r:id="rId9"/>
            </p:custDataLst>
          </p:nvPr>
        </p:nvSpPr>
        <p:spPr>
          <a:xfrm>
            <a:off x="4735727" y="6471300"/>
            <a:ext cx="135675" cy="135675"/>
          </a:xfrm>
          <a:custGeom>
            <a:avLst/>
            <a:gdLst>
              <a:gd name="connsiteX0" fmla="*/ 60236 w 688240"/>
              <a:gd name="connsiteY0" fmla="*/ 149944 h 688240"/>
              <a:gd name="connsiteX1" fmla="*/ 538297 w 688240"/>
              <a:gd name="connsiteY1" fmla="*/ 628005 h 688240"/>
              <a:gd name="connsiteX2" fmla="*/ 536521 w 688240"/>
              <a:gd name="connsiteY2" fmla="*/ 629470 h 688240"/>
              <a:gd name="connsiteX3" fmla="*/ 344120 w 688240"/>
              <a:gd name="connsiteY3" fmla="*/ 688240 h 688240"/>
              <a:gd name="connsiteX4" fmla="*/ 0 w 688240"/>
              <a:gd name="connsiteY4" fmla="*/ 344120 h 688240"/>
              <a:gd name="connsiteX5" fmla="*/ 58770 w 688240"/>
              <a:gd name="connsiteY5" fmla="*/ 151719 h 688240"/>
              <a:gd name="connsiteX6" fmla="*/ 344120 w 688240"/>
              <a:gd name="connsiteY6" fmla="*/ 0 h 688240"/>
              <a:gd name="connsiteX7" fmla="*/ 688240 w 688240"/>
              <a:gd name="connsiteY7" fmla="*/ 344120 h 688240"/>
              <a:gd name="connsiteX8" fmla="*/ 629470 w 688240"/>
              <a:gd name="connsiteY8" fmla="*/ 536521 h 688240"/>
              <a:gd name="connsiteX9" fmla="*/ 628004 w 688240"/>
              <a:gd name="connsiteY9" fmla="*/ 538297 h 688240"/>
              <a:gd name="connsiteX10" fmla="*/ 149944 w 688240"/>
              <a:gd name="connsiteY10" fmla="*/ 60236 h 688240"/>
              <a:gd name="connsiteX11" fmla="*/ 151719 w 688240"/>
              <a:gd name="connsiteY11" fmla="*/ 58770 h 688240"/>
              <a:gd name="connsiteX12" fmla="*/ 344120 w 688240"/>
              <a:gd name="connsiteY12" fmla="*/ 0 h 68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240" h="688240">
                <a:moveTo>
                  <a:pt x="60236" y="149944"/>
                </a:moveTo>
                <a:lnTo>
                  <a:pt x="538297" y="628005"/>
                </a:lnTo>
                <a:lnTo>
                  <a:pt x="536521" y="629470"/>
                </a:lnTo>
                <a:cubicBezTo>
                  <a:pt x="481599" y="666574"/>
                  <a:pt x="415390" y="688240"/>
                  <a:pt x="344120" y="688240"/>
                </a:cubicBezTo>
                <a:cubicBezTo>
                  <a:pt x="154068" y="688240"/>
                  <a:pt x="0" y="534172"/>
                  <a:pt x="0" y="344120"/>
                </a:cubicBezTo>
                <a:cubicBezTo>
                  <a:pt x="0" y="272851"/>
                  <a:pt x="21666" y="206641"/>
                  <a:pt x="58770" y="151719"/>
                </a:cubicBezTo>
                <a:close/>
                <a:moveTo>
                  <a:pt x="344120" y="0"/>
                </a:moveTo>
                <a:cubicBezTo>
                  <a:pt x="534172" y="0"/>
                  <a:pt x="688240" y="154068"/>
                  <a:pt x="688240" y="344120"/>
                </a:cubicBezTo>
                <a:cubicBezTo>
                  <a:pt x="688240" y="415390"/>
                  <a:pt x="666574" y="481599"/>
                  <a:pt x="629470" y="536521"/>
                </a:cubicBezTo>
                <a:lnTo>
                  <a:pt x="628004" y="538297"/>
                </a:lnTo>
                <a:lnTo>
                  <a:pt x="149944" y="60236"/>
                </a:lnTo>
                <a:lnTo>
                  <a:pt x="151719" y="58770"/>
                </a:lnTo>
                <a:cubicBezTo>
                  <a:pt x="206641" y="21666"/>
                  <a:pt x="272851" y="0"/>
                  <a:pt x="344120" y="0"/>
                </a:cubicBezTo>
                <a:close/>
              </a:path>
            </a:pathLst>
          </a:custGeom>
          <a:solidFill>
            <a:srgbClr val="FFFFFF">
              <a:lumMod val="75000"/>
            </a:srgbClr>
          </a:solid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algn="ctr">
              <a:lnSpc>
                <a:spcPct val="120000"/>
              </a:lnSpc>
            </a:pP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4" name="任意多边形: 形状 13"/>
          <p:cNvSpPr>
            <a:spLocks noChangeAspect="1"/>
          </p:cNvSpPr>
          <p:nvPr>
            <p:custDataLst>
              <p:tags r:id="rId10"/>
            </p:custDataLst>
          </p:nvPr>
        </p:nvSpPr>
        <p:spPr>
          <a:xfrm>
            <a:off x="252974" y="225625"/>
            <a:ext cx="135675" cy="135675"/>
          </a:xfrm>
          <a:custGeom>
            <a:avLst/>
            <a:gdLst>
              <a:gd name="connsiteX0" fmla="*/ 60236 w 688240"/>
              <a:gd name="connsiteY0" fmla="*/ 149944 h 688240"/>
              <a:gd name="connsiteX1" fmla="*/ 538297 w 688240"/>
              <a:gd name="connsiteY1" fmla="*/ 628005 h 688240"/>
              <a:gd name="connsiteX2" fmla="*/ 536521 w 688240"/>
              <a:gd name="connsiteY2" fmla="*/ 629470 h 688240"/>
              <a:gd name="connsiteX3" fmla="*/ 344120 w 688240"/>
              <a:gd name="connsiteY3" fmla="*/ 688240 h 688240"/>
              <a:gd name="connsiteX4" fmla="*/ 0 w 688240"/>
              <a:gd name="connsiteY4" fmla="*/ 344120 h 688240"/>
              <a:gd name="connsiteX5" fmla="*/ 58770 w 688240"/>
              <a:gd name="connsiteY5" fmla="*/ 151719 h 688240"/>
              <a:gd name="connsiteX6" fmla="*/ 344120 w 688240"/>
              <a:gd name="connsiteY6" fmla="*/ 0 h 688240"/>
              <a:gd name="connsiteX7" fmla="*/ 688240 w 688240"/>
              <a:gd name="connsiteY7" fmla="*/ 344120 h 688240"/>
              <a:gd name="connsiteX8" fmla="*/ 629470 w 688240"/>
              <a:gd name="connsiteY8" fmla="*/ 536521 h 688240"/>
              <a:gd name="connsiteX9" fmla="*/ 628004 w 688240"/>
              <a:gd name="connsiteY9" fmla="*/ 538297 h 688240"/>
              <a:gd name="connsiteX10" fmla="*/ 149944 w 688240"/>
              <a:gd name="connsiteY10" fmla="*/ 60236 h 688240"/>
              <a:gd name="connsiteX11" fmla="*/ 151719 w 688240"/>
              <a:gd name="connsiteY11" fmla="*/ 58770 h 688240"/>
              <a:gd name="connsiteX12" fmla="*/ 344120 w 688240"/>
              <a:gd name="connsiteY12" fmla="*/ 0 h 68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240" h="688240">
                <a:moveTo>
                  <a:pt x="60236" y="149944"/>
                </a:moveTo>
                <a:lnTo>
                  <a:pt x="538297" y="628005"/>
                </a:lnTo>
                <a:lnTo>
                  <a:pt x="536521" y="629470"/>
                </a:lnTo>
                <a:cubicBezTo>
                  <a:pt x="481599" y="666574"/>
                  <a:pt x="415390" y="688240"/>
                  <a:pt x="344120" y="688240"/>
                </a:cubicBezTo>
                <a:cubicBezTo>
                  <a:pt x="154068" y="688240"/>
                  <a:pt x="0" y="534172"/>
                  <a:pt x="0" y="344120"/>
                </a:cubicBezTo>
                <a:cubicBezTo>
                  <a:pt x="0" y="272851"/>
                  <a:pt x="21666" y="206641"/>
                  <a:pt x="58770" y="151719"/>
                </a:cubicBezTo>
                <a:close/>
                <a:moveTo>
                  <a:pt x="344120" y="0"/>
                </a:moveTo>
                <a:cubicBezTo>
                  <a:pt x="534172" y="0"/>
                  <a:pt x="688240" y="154068"/>
                  <a:pt x="688240" y="344120"/>
                </a:cubicBezTo>
                <a:cubicBezTo>
                  <a:pt x="688240" y="415390"/>
                  <a:pt x="666574" y="481599"/>
                  <a:pt x="629470" y="536521"/>
                </a:cubicBezTo>
                <a:lnTo>
                  <a:pt x="628004" y="538297"/>
                </a:lnTo>
                <a:lnTo>
                  <a:pt x="149944" y="60236"/>
                </a:lnTo>
                <a:lnTo>
                  <a:pt x="151719" y="58770"/>
                </a:lnTo>
                <a:cubicBezTo>
                  <a:pt x="206641" y="21666"/>
                  <a:pt x="272851" y="0"/>
                  <a:pt x="344120" y="0"/>
                </a:cubicBezTo>
                <a:close/>
              </a:path>
            </a:pathLst>
          </a:custGeom>
          <a:solidFill>
            <a:srgbClr val="FFFFFF">
              <a:lumMod val="75000"/>
            </a:srgbClr>
          </a:solid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algn="ctr">
              <a:lnSpc>
                <a:spcPct val="120000"/>
              </a:lnSpc>
            </a:pP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5" name="任意多边形: 形状 14"/>
          <p:cNvSpPr>
            <a:spLocks noChangeAspect="1"/>
          </p:cNvSpPr>
          <p:nvPr>
            <p:custDataLst>
              <p:tags r:id="rId11"/>
            </p:custDataLst>
          </p:nvPr>
        </p:nvSpPr>
        <p:spPr>
          <a:xfrm>
            <a:off x="252974" y="6496700"/>
            <a:ext cx="135675" cy="135675"/>
          </a:xfrm>
          <a:custGeom>
            <a:avLst/>
            <a:gdLst>
              <a:gd name="connsiteX0" fmla="*/ 60236 w 688240"/>
              <a:gd name="connsiteY0" fmla="*/ 149944 h 688240"/>
              <a:gd name="connsiteX1" fmla="*/ 538297 w 688240"/>
              <a:gd name="connsiteY1" fmla="*/ 628005 h 688240"/>
              <a:gd name="connsiteX2" fmla="*/ 536521 w 688240"/>
              <a:gd name="connsiteY2" fmla="*/ 629470 h 688240"/>
              <a:gd name="connsiteX3" fmla="*/ 344120 w 688240"/>
              <a:gd name="connsiteY3" fmla="*/ 688240 h 688240"/>
              <a:gd name="connsiteX4" fmla="*/ 0 w 688240"/>
              <a:gd name="connsiteY4" fmla="*/ 344120 h 688240"/>
              <a:gd name="connsiteX5" fmla="*/ 58770 w 688240"/>
              <a:gd name="connsiteY5" fmla="*/ 151719 h 688240"/>
              <a:gd name="connsiteX6" fmla="*/ 344120 w 688240"/>
              <a:gd name="connsiteY6" fmla="*/ 0 h 688240"/>
              <a:gd name="connsiteX7" fmla="*/ 688240 w 688240"/>
              <a:gd name="connsiteY7" fmla="*/ 344120 h 688240"/>
              <a:gd name="connsiteX8" fmla="*/ 629470 w 688240"/>
              <a:gd name="connsiteY8" fmla="*/ 536521 h 688240"/>
              <a:gd name="connsiteX9" fmla="*/ 628004 w 688240"/>
              <a:gd name="connsiteY9" fmla="*/ 538297 h 688240"/>
              <a:gd name="connsiteX10" fmla="*/ 149944 w 688240"/>
              <a:gd name="connsiteY10" fmla="*/ 60236 h 688240"/>
              <a:gd name="connsiteX11" fmla="*/ 151719 w 688240"/>
              <a:gd name="connsiteY11" fmla="*/ 58770 h 688240"/>
              <a:gd name="connsiteX12" fmla="*/ 344120 w 688240"/>
              <a:gd name="connsiteY12" fmla="*/ 0 h 68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240" h="688240">
                <a:moveTo>
                  <a:pt x="60236" y="149944"/>
                </a:moveTo>
                <a:lnTo>
                  <a:pt x="538297" y="628005"/>
                </a:lnTo>
                <a:lnTo>
                  <a:pt x="536521" y="629470"/>
                </a:lnTo>
                <a:cubicBezTo>
                  <a:pt x="481599" y="666574"/>
                  <a:pt x="415390" y="688240"/>
                  <a:pt x="344120" y="688240"/>
                </a:cubicBezTo>
                <a:cubicBezTo>
                  <a:pt x="154068" y="688240"/>
                  <a:pt x="0" y="534172"/>
                  <a:pt x="0" y="344120"/>
                </a:cubicBezTo>
                <a:cubicBezTo>
                  <a:pt x="0" y="272851"/>
                  <a:pt x="21666" y="206641"/>
                  <a:pt x="58770" y="151719"/>
                </a:cubicBezTo>
                <a:close/>
                <a:moveTo>
                  <a:pt x="344120" y="0"/>
                </a:moveTo>
                <a:cubicBezTo>
                  <a:pt x="534172" y="0"/>
                  <a:pt x="688240" y="154068"/>
                  <a:pt x="688240" y="344120"/>
                </a:cubicBezTo>
                <a:cubicBezTo>
                  <a:pt x="688240" y="415390"/>
                  <a:pt x="666574" y="481599"/>
                  <a:pt x="629470" y="536521"/>
                </a:cubicBezTo>
                <a:lnTo>
                  <a:pt x="628004" y="538297"/>
                </a:lnTo>
                <a:lnTo>
                  <a:pt x="149944" y="60236"/>
                </a:lnTo>
                <a:lnTo>
                  <a:pt x="151719" y="58770"/>
                </a:lnTo>
                <a:cubicBezTo>
                  <a:pt x="206641" y="21666"/>
                  <a:pt x="272851" y="0"/>
                  <a:pt x="344120" y="0"/>
                </a:cubicBezTo>
                <a:close/>
              </a:path>
            </a:pathLst>
          </a:custGeom>
          <a:solidFill>
            <a:srgbClr val="FFFFFF">
              <a:lumMod val="75000"/>
            </a:srgbClr>
          </a:solid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algn="ctr">
              <a:lnSpc>
                <a:spcPct val="120000"/>
              </a:lnSpc>
            </a:pPr>
            <a:endParaRPr lang="zh-CN" altLang="en-US">
              <a:latin typeface="Arial" panose="020B0604020202020204" pitchFamily="34" charset="0"/>
              <a:ea typeface="微软雅黑" panose="020B0503020204020204" charset="-122"/>
              <a:sym typeface="Arial" panose="020B0604020202020204" pitchFamily="34" charset="0"/>
            </a:endParaRPr>
          </a:p>
        </p:txBody>
      </p:sp>
      <p:grpSp>
        <p:nvGrpSpPr>
          <p:cNvPr id="16" name="组合 15"/>
          <p:cNvGrpSpPr>
            <a:grpSpLocks noChangeAspect="1"/>
          </p:cNvGrpSpPr>
          <p:nvPr>
            <p:custDataLst>
              <p:tags r:id="rId12"/>
            </p:custDataLst>
          </p:nvPr>
        </p:nvGrpSpPr>
        <p:grpSpPr>
          <a:xfrm>
            <a:off x="3501847" y="1635256"/>
            <a:ext cx="686077" cy="598672"/>
            <a:chOff x="3213087" y="1347855"/>
            <a:chExt cx="723914" cy="631689"/>
          </a:xfrm>
          <a:solidFill>
            <a:srgbClr val="FFFFFF">
              <a:lumMod val="85000"/>
            </a:srgbClr>
          </a:solidFill>
        </p:grpSpPr>
        <p:sp>
          <p:nvSpPr>
            <p:cNvPr id="17" name="任意多边形: 形状 16"/>
            <p:cNvSpPr>
              <a:spLocks noChangeAspect="1"/>
            </p:cNvSpPr>
            <p:nvPr>
              <p:custDataLst>
                <p:tags r:id="rId13"/>
              </p:custDataLst>
            </p:nvPr>
          </p:nvSpPr>
          <p:spPr>
            <a:xfrm>
              <a:off x="3213087"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2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2" y="613739"/>
                  </a:lnTo>
                  <a:cubicBezTo>
                    <a:pt x="67726" y="597568"/>
                    <a:pt x="51617" y="582153"/>
                    <a:pt x="33054" y="568483"/>
                  </a:cubicBezTo>
                  <a:lnTo>
                    <a:pt x="20355" y="561364"/>
                  </a:lnTo>
                  <a:cubicBezTo>
                    <a:pt x="21645" y="561467"/>
                    <a:pt x="135315" y="475631"/>
                    <a:pt x="150652" y="311295"/>
                  </a:cubicBezTo>
                  <a:lnTo>
                    <a:pt x="0" y="311295"/>
                  </a:lnTo>
                  <a:close/>
                </a:path>
              </a:pathLst>
            </a:custGeom>
            <a:grp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marL="0" marR="0" lvl="0" indent="0" algn="ctr" defTabSz="914400" rtl="0" eaLnBrk="1" fontAlgn="auto" latinLnBrk="0" hangingPunct="1">
                <a:lnSpc>
                  <a:spcPct val="120000"/>
                </a:lnSpc>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18" name="任意多边形: 形状 17"/>
            <p:cNvSpPr>
              <a:spLocks noChangeAspect="1"/>
            </p:cNvSpPr>
            <p:nvPr>
              <p:custDataLst>
                <p:tags r:id="rId14"/>
              </p:custDataLst>
            </p:nvPr>
          </p:nvSpPr>
          <p:spPr>
            <a:xfrm>
              <a:off x="3625706" y="1347856"/>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1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1" y="613739"/>
                  </a:lnTo>
                  <a:cubicBezTo>
                    <a:pt x="67726" y="597568"/>
                    <a:pt x="51617" y="582153"/>
                    <a:pt x="33054" y="568483"/>
                  </a:cubicBezTo>
                  <a:lnTo>
                    <a:pt x="20355" y="561364"/>
                  </a:lnTo>
                  <a:cubicBezTo>
                    <a:pt x="21645" y="561467"/>
                    <a:pt x="135315" y="475631"/>
                    <a:pt x="150652" y="311295"/>
                  </a:cubicBezTo>
                  <a:lnTo>
                    <a:pt x="0" y="311295"/>
                  </a:lnTo>
                  <a:close/>
                </a:path>
              </a:pathLst>
            </a:custGeom>
            <a:grp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marL="0" marR="0" lvl="0" indent="0" algn="ctr" defTabSz="914400" rtl="0" eaLnBrk="1" fontAlgn="auto" latinLnBrk="0" hangingPunct="1">
                <a:lnSpc>
                  <a:spcPct val="120000"/>
                </a:lnSpc>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charset="-122"/>
                <a:sym typeface="Arial" panose="020B0604020202020204" pitchFamily="34" charset="0"/>
              </a:endParaRPr>
            </a:p>
          </p:txBody>
        </p:sp>
      </p:grpSp>
      <p:pic>
        <p:nvPicPr>
          <p:cNvPr id="100" name="图片 99"/>
          <p:cNvPicPr/>
          <p:nvPr/>
        </p:nvPicPr>
        <p:blipFill>
          <a:blip r:embed="rId15"/>
          <a:stretch>
            <a:fillRect/>
          </a:stretch>
        </p:blipFill>
        <p:spPr>
          <a:xfrm>
            <a:off x="0" y="0"/>
            <a:ext cx="5944235" cy="6857365"/>
          </a:xfrm>
          <a:prstGeom prst="rect">
            <a:avLst/>
          </a:prstGeom>
          <a:noFill/>
          <a:ln w="9525">
            <a:noFill/>
          </a:ln>
        </p:spPr>
      </p:pic>
      <p:sp>
        <p:nvSpPr>
          <p:cNvPr id="2" name="左箭头 1">
            <a:hlinkClick r:id="rId16" action="ppaction://hlinksldjump"/>
          </p:cNvPr>
          <p:cNvSpPr/>
          <p:nvPr/>
        </p:nvSpPr>
        <p:spPr>
          <a:xfrm>
            <a:off x="10846435" y="6215380"/>
            <a:ext cx="751840" cy="3917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7"/>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 name="椭圆 29"/>
          <p:cNvSpPr/>
          <p:nvPr>
            <p:custDataLst>
              <p:tags r:id="rId1"/>
            </p:custDataLst>
          </p:nvPr>
        </p:nvSpPr>
        <p:spPr>
          <a:xfrm>
            <a:off x="3547348" y="1323695"/>
            <a:ext cx="5187325" cy="5187325"/>
          </a:xfrm>
          <a:prstGeom prst="ellipse">
            <a:avLst/>
          </a:prstGeom>
          <a:solidFill>
            <a:srgbClr val="3F5664">
              <a:alpha val="5000"/>
            </a:srgbClr>
          </a:solidFill>
          <a:ln w="25400">
            <a:noFill/>
            <a:prstDash val="solid"/>
          </a:ln>
        </p:spPr>
        <p:style>
          <a:lnRef idx="2">
            <a:srgbClr val="7C8F9B">
              <a:shade val="50000"/>
            </a:srgbClr>
          </a:lnRef>
          <a:fillRef idx="1">
            <a:srgbClr val="7C8F9B"/>
          </a:fillRef>
          <a:effectRef idx="0">
            <a:srgbClr val="7C8F9B"/>
          </a:effectRef>
          <a:fontRef idx="minor">
            <a:srgbClr val="FFFFFF"/>
          </a:fontRef>
        </p:style>
        <p:txBody>
          <a:bodyPr rtlCol="0" anchor="ctr"/>
          <a:lstStyle/>
          <a:p>
            <a:pPr algn="ctr"/>
            <a:endParaRPr lang="zh-CN" altLang="en-US"/>
          </a:p>
        </p:txBody>
      </p:sp>
      <p:sp>
        <p:nvSpPr>
          <p:cNvPr id="31" name="椭圆 30"/>
          <p:cNvSpPr/>
          <p:nvPr>
            <p:custDataLst>
              <p:tags r:id="rId2"/>
            </p:custDataLst>
          </p:nvPr>
        </p:nvSpPr>
        <p:spPr>
          <a:xfrm>
            <a:off x="4302643" y="2206159"/>
            <a:ext cx="3675208" cy="3675208"/>
          </a:xfrm>
          <a:prstGeom prst="ellipse">
            <a:avLst/>
          </a:prstGeom>
          <a:solidFill>
            <a:srgbClr val="3676CC">
              <a:alpha val="10000"/>
            </a:srgbClr>
          </a:solidFill>
          <a:ln w="25400">
            <a:noFill/>
            <a:prstDash val="solid"/>
          </a:ln>
        </p:spPr>
        <p:style>
          <a:lnRef idx="2">
            <a:srgbClr val="7C8F9B">
              <a:shade val="50000"/>
            </a:srgbClr>
          </a:lnRef>
          <a:fillRef idx="1">
            <a:srgbClr val="7C8F9B"/>
          </a:fillRef>
          <a:effectRef idx="0">
            <a:srgbClr val="7C8F9B"/>
          </a:effectRef>
          <a:fontRef idx="minor">
            <a:srgbClr val="FFFFFF"/>
          </a:fontRef>
        </p:style>
        <p:txBody>
          <a:bodyPr rtlCol="0" anchor="ctr"/>
          <a:lstStyle/>
          <a:p>
            <a:pPr algn="ctr"/>
            <a:endParaRPr lang="zh-CN" altLang="en-US"/>
          </a:p>
        </p:txBody>
      </p:sp>
      <p:sp>
        <p:nvSpPr>
          <p:cNvPr id="32" name="椭圆 31"/>
          <p:cNvSpPr/>
          <p:nvPr>
            <p:custDataLst>
              <p:tags r:id="rId3"/>
            </p:custDataLst>
          </p:nvPr>
        </p:nvSpPr>
        <p:spPr>
          <a:xfrm>
            <a:off x="4962978" y="2851681"/>
            <a:ext cx="2298272" cy="2298272"/>
          </a:xfrm>
          <a:prstGeom prst="ellipse">
            <a:avLst/>
          </a:prstGeom>
          <a:solidFill>
            <a:srgbClr val="3F5664"/>
          </a:solidFill>
          <a:ln w="101600">
            <a:noFill/>
            <a:prstDash val="solid"/>
          </a:ln>
          <a:effectLst/>
        </p:spPr>
        <p:style>
          <a:lnRef idx="2">
            <a:srgbClr val="7C8F9B">
              <a:shade val="50000"/>
            </a:srgbClr>
          </a:lnRef>
          <a:fillRef idx="1">
            <a:srgbClr val="7C8F9B"/>
          </a:fillRef>
          <a:effectRef idx="0">
            <a:srgbClr val="7C8F9B"/>
          </a:effectRef>
          <a:fontRef idx="minor">
            <a:srgbClr val="FFFFFF"/>
          </a:fontRef>
        </p:style>
        <p:txBody>
          <a:bodyPr rtlCol="0" anchor="ctr"/>
          <a:lstStyle/>
          <a:p>
            <a:pPr algn="ctr"/>
            <a:endParaRPr lang="zh-CN" altLang="en-US"/>
          </a:p>
        </p:txBody>
      </p:sp>
      <p:sp>
        <p:nvSpPr>
          <p:cNvPr id="34" name="矩形: 圆角 33"/>
          <p:cNvSpPr/>
          <p:nvPr>
            <p:custDataLst>
              <p:tags r:id="rId4"/>
            </p:custDataLst>
          </p:nvPr>
        </p:nvSpPr>
        <p:spPr>
          <a:xfrm>
            <a:off x="7461250" y="1407795"/>
            <a:ext cx="4432935" cy="1634490"/>
          </a:xfrm>
          <a:prstGeom prst="roundRect">
            <a:avLst>
              <a:gd name="adj" fmla="val 18906"/>
            </a:avLst>
          </a:prstGeom>
          <a:solidFill>
            <a:srgbClr val="B2BEC4"/>
          </a:solidFill>
          <a:ln w="101600">
            <a:noFill/>
          </a:ln>
          <a:effectLst/>
        </p:spPr>
        <p:style>
          <a:lnRef idx="2">
            <a:srgbClr val="7C8F9B">
              <a:shade val="50000"/>
            </a:srgbClr>
          </a:lnRef>
          <a:fillRef idx="1">
            <a:srgbClr val="7C8F9B"/>
          </a:fillRef>
          <a:effectRef idx="0">
            <a:srgbClr val="7C8F9B"/>
          </a:effectRef>
          <a:fontRef idx="minor">
            <a:srgbClr val="FFFFFF"/>
          </a:fontRef>
        </p:style>
        <p:txBody>
          <a:bodyPr rtlCol="0" anchor="ctr"/>
          <a:lstStyle/>
          <a:p>
            <a:pPr algn="ctr"/>
            <a:endParaRPr lang="zh-CN" altLang="en-US"/>
          </a:p>
        </p:txBody>
      </p:sp>
      <p:cxnSp>
        <p:nvCxnSpPr>
          <p:cNvPr id="35" name="直接箭头连接符 34"/>
          <p:cNvCxnSpPr>
            <a:stCxn id="32" idx="7"/>
            <a:endCxn id="34" idx="1"/>
          </p:cNvCxnSpPr>
          <p:nvPr>
            <p:custDataLst>
              <p:tags r:id="rId5"/>
            </p:custDataLst>
          </p:nvPr>
        </p:nvCxnSpPr>
        <p:spPr>
          <a:xfrm flipV="1">
            <a:off x="6924676" y="2224960"/>
            <a:ext cx="536575" cy="963295"/>
          </a:xfrm>
          <a:prstGeom prst="straightConnector1">
            <a:avLst/>
          </a:prstGeom>
          <a:ln w="38100">
            <a:solidFill>
              <a:srgbClr val="7C8F9B"/>
            </a:solidFill>
            <a:prstDash val="solid"/>
            <a:headEnd type="none"/>
            <a:tailEnd type="triangle"/>
          </a:ln>
        </p:spPr>
        <p:style>
          <a:lnRef idx="1">
            <a:srgbClr val="7C8F9B"/>
          </a:lnRef>
          <a:fillRef idx="0">
            <a:srgbClr val="7C8F9B"/>
          </a:fillRef>
          <a:effectRef idx="0">
            <a:srgbClr val="7C8F9B"/>
          </a:effectRef>
          <a:fontRef idx="minor">
            <a:srgbClr val="000000"/>
          </a:fontRef>
        </p:style>
      </p:cxnSp>
      <p:sp>
        <p:nvSpPr>
          <p:cNvPr id="37" name="矩形: 圆角 36"/>
          <p:cNvSpPr/>
          <p:nvPr>
            <p:custDataLst>
              <p:tags r:id="rId6"/>
            </p:custDataLst>
          </p:nvPr>
        </p:nvSpPr>
        <p:spPr>
          <a:xfrm>
            <a:off x="7533005" y="4874260"/>
            <a:ext cx="4329430" cy="1524635"/>
          </a:xfrm>
          <a:prstGeom prst="roundRect">
            <a:avLst>
              <a:gd name="adj" fmla="val 18906"/>
            </a:avLst>
          </a:prstGeom>
          <a:solidFill>
            <a:srgbClr val="93A3AD"/>
          </a:solidFill>
          <a:ln w="101600">
            <a:noFill/>
          </a:ln>
          <a:effectLst/>
        </p:spPr>
        <p:style>
          <a:lnRef idx="2">
            <a:srgbClr val="7C8F9B">
              <a:shade val="50000"/>
            </a:srgbClr>
          </a:lnRef>
          <a:fillRef idx="1">
            <a:srgbClr val="7C8F9B"/>
          </a:fillRef>
          <a:effectRef idx="0">
            <a:srgbClr val="7C8F9B"/>
          </a:effectRef>
          <a:fontRef idx="minor">
            <a:srgbClr val="FFFFFF"/>
          </a:fontRef>
        </p:style>
        <p:txBody>
          <a:bodyPr rtlCol="0" anchor="ctr"/>
          <a:lstStyle/>
          <a:p>
            <a:pPr algn="ctr"/>
            <a:endParaRPr lang="zh-CN" altLang="en-US"/>
          </a:p>
        </p:txBody>
      </p:sp>
      <p:sp>
        <p:nvSpPr>
          <p:cNvPr id="38" name="矩形: 圆角 37"/>
          <p:cNvSpPr/>
          <p:nvPr>
            <p:custDataLst>
              <p:tags r:id="rId7"/>
            </p:custDataLst>
          </p:nvPr>
        </p:nvSpPr>
        <p:spPr>
          <a:xfrm>
            <a:off x="445770" y="1478915"/>
            <a:ext cx="4237990" cy="1526540"/>
          </a:xfrm>
          <a:prstGeom prst="roundRect">
            <a:avLst>
              <a:gd name="adj" fmla="val 18906"/>
            </a:avLst>
          </a:prstGeom>
          <a:solidFill>
            <a:srgbClr val="B2BEC4"/>
          </a:solidFill>
          <a:ln w="101600">
            <a:noFill/>
          </a:ln>
          <a:effectLst/>
        </p:spPr>
        <p:style>
          <a:lnRef idx="2">
            <a:srgbClr val="7C8F9B">
              <a:shade val="50000"/>
            </a:srgbClr>
          </a:lnRef>
          <a:fillRef idx="1">
            <a:srgbClr val="7C8F9B"/>
          </a:fillRef>
          <a:effectRef idx="0">
            <a:srgbClr val="7C8F9B"/>
          </a:effectRef>
          <a:fontRef idx="minor">
            <a:srgbClr val="FFFFFF"/>
          </a:fontRef>
        </p:style>
        <p:txBody>
          <a:bodyPr rtlCol="0" anchor="ctr"/>
          <a:lstStyle/>
          <a:p>
            <a:pPr algn="ctr"/>
            <a:endParaRPr lang="zh-CN" altLang="en-US"/>
          </a:p>
        </p:txBody>
      </p:sp>
      <p:cxnSp>
        <p:nvCxnSpPr>
          <p:cNvPr id="39" name="直接箭头连接符 38"/>
          <p:cNvCxnSpPr>
            <a:stCxn id="32" idx="1"/>
            <a:endCxn id="38" idx="3"/>
          </p:cNvCxnSpPr>
          <p:nvPr>
            <p:custDataLst>
              <p:tags r:id="rId8"/>
            </p:custDataLst>
          </p:nvPr>
        </p:nvCxnSpPr>
        <p:spPr>
          <a:xfrm flipH="1" flipV="1">
            <a:off x="4683602" y="2242105"/>
            <a:ext cx="615950" cy="946150"/>
          </a:xfrm>
          <a:prstGeom prst="straightConnector1">
            <a:avLst/>
          </a:prstGeom>
          <a:ln w="38100">
            <a:solidFill>
              <a:srgbClr val="7C8F9B"/>
            </a:solidFill>
            <a:prstDash val="solid"/>
            <a:headEnd type="none"/>
            <a:tailEnd type="triangle"/>
          </a:ln>
        </p:spPr>
        <p:style>
          <a:lnRef idx="1">
            <a:srgbClr val="7C8F9B"/>
          </a:lnRef>
          <a:fillRef idx="0">
            <a:srgbClr val="7C8F9B"/>
          </a:fillRef>
          <a:effectRef idx="0">
            <a:srgbClr val="7C8F9B"/>
          </a:effectRef>
          <a:fontRef idx="minor">
            <a:srgbClr val="000000"/>
          </a:fontRef>
        </p:style>
      </p:cxnSp>
      <p:sp>
        <p:nvSpPr>
          <p:cNvPr id="41" name="矩形: 圆角 40"/>
          <p:cNvSpPr/>
          <p:nvPr>
            <p:custDataLst>
              <p:tags r:id="rId9"/>
            </p:custDataLst>
          </p:nvPr>
        </p:nvSpPr>
        <p:spPr>
          <a:xfrm>
            <a:off x="419100" y="4874260"/>
            <a:ext cx="4272280" cy="1438910"/>
          </a:xfrm>
          <a:prstGeom prst="roundRect">
            <a:avLst>
              <a:gd name="adj" fmla="val 18906"/>
            </a:avLst>
          </a:prstGeom>
          <a:solidFill>
            <a:srgbClr val="93A3AD"/>
          </a:solidFill>
          <a:ln w="101600">
            <a:noFill/>
          </a:ln>
          <a:effectLst/>
        </p:spPr>
        <p:style>
          <a:lnRef idx="2">
            <a:srgbClr val="7C8F9B">
              <a:shade val="50000"/>
            </a:srgbClr>
          </a:lnRef>
          <a:fillRef idx="1">
            <a:srgbClr val="7C8F9B"/>
          </a:fillRef>
          <a:effectRef idx="0">
            <a:srgbClr val="7C8F9B"/>
          </a:effectRef>
          <a:fontRef idx="minor">
            <a:srgbClr val="FFFFFF"/>
          </a:fontRef>
        </p:style>
        <p:txBody>
          <a:bodyPr rtlCol="0" anchor="ctr"/>
          <a:lstStyle/>
          <a:p>
            <a:pPr algn="ctr"/>
            <a:endParaRPr lang="zh-CN" altLang="en-US"/>
          </a:p>
        </p:txBody>
      </p:sp>
      <p:cxnSp>
        <p:nvCxnSpPr>
          <p:cNvPr id="45" name="直接箭头连接符 44"/>
          <p:cNvCxnSpPr>
            <a:stCxn id="32" idx="3"/>
            <a:endCxn id="41" idx="3"/>
          </p:cNvCxnSpPr>
          <p:nvPr>
            <p:custDataLst>
              <p:tags r:id="rId10"/>
            </p:custDataLst>
          </p:nvPr>
        </p:nvCxnSpPr>
        <p:spPr>
          <a:xfrm flipH="1">
            <a:off x="4691222" y="4813379"/>
            <a:ext cx="608330" cy="780415"/>
          </a:xfrm>
          <a:prstGeom prst="straightConnector1">
            <a:avLst/>
          </a:prstGeom>
          <a:ln w="38100">
            <a:solidFill>
              <a:srgbClr val="7C8F9B"/>
            </a:solidFill>
            <a:prstDash val="solid"/>
            <a:headEnd type="none"/>
            <a:tailEnd type="triangle"/>
          </a:ln>
        </p:spPr>
        <p:style>
          <a:lnRef idx="1">
            <a:srgbClr val="7C8F9B"/>
          </a:lnRef>
          <a:fillRef idx="0">
            <a:srgbClr val="7C8F9B"/>
          </a:fillRef>
          <a:effectRef idx="0">
            <a:srgbClr val="7C8F9B"/>
          </a:effectRef>
          <a:fontRef idx="minor">
            <a:srgbClr val="000000"/>
          </a:fontRef>
        </p:style>
      </p:cxnSp>
      <p:cxnSp>
        <p:nvCxnSpPr>
          <p:cNvPr id="46" name="直接箭头连接符 45"/>
          <p:cNvCxnSpPr>
            <a:stCxn id="32" idx="5"/>
            <a:endCxn id="37" idx="1"/>
          </p:cNvCxnSpPr>
          <p:nvPr>
            <p:custDataLst>
              <p:tags r:id="rId11"/>
            </p:custDataLst>
          </p:nvPr>
        </p:nvCxnSpPr>
        <p:spPr>
          <a:xfrm>
            <a:off x="6924676" y="4813379"/>
            <a:ext cx="608330" cy="823595"/>
          </a:xfrm>
          <a:prstGeom prst="straightConnector1">
            <a:avLst/>
          </a:prstGeom>
          <a:ln w="38100">
            <a:solidFill>
              <a:srgbClr val="7C8F9B"/>
            </a:solidFill>
            <a:prstDash val="solid"/>
            <a:headEnd type="none"/>
            <a:tailEnd type="triangle"/>
          </a:ln>
        </p:spPr>
        <p:style>
          <a:lnRef idx="1">
            <a:srgbClr val="7C8F9B"/>
          </a:lnRef>
          <a:fillRef idx="0">
            <a:srgbClr val="7C8F9B"/>
          </a:fillRef>
          <a:effectRef idx="0">
            <a:srgbClr val="7C8F9B"/>
          </a:effectRef>
          <a:fontRef idx="minor">
            <a:srgbClr val="000000"/>
          </a:fontRef>
        </p:style>
      </p:cxnSp>
      <p:sp>
        <p:nvSpPr>
          <p:cNvPr id="59" name="文本框 58"/>
          <p:cNvSpPr txBox="1"/>
          <p:nvPr>
            <p:custDataLst>
              <p:tags r:id="rId12"/>
            </p:custDataLst>
          </p:nvPr>
        </p:nvSpPr>
        <p:spPr>
          <a:xfrm>
            <a:off x="446405" y="5233035"/>
            <a:ext cx="4034155" cy="807085"/>
          </a:xfrm>
          <a:prstGeom prst="rect">
            <a:avLst/>
          </a:prstGeom>
          <a:noFill/>
          <a:ln>
            <a:noFill/>
          </a:ln>
        </p:spPr>
        <p:txBody>
          <a:bodyPr wrap="square" lIns="91440" tIns="0" rIns="91440" bIns="45720" anchor="t" anchorCtr="0">
            <a:noAutofit/>
          </a:bodyPr>
          <a:lstStyle>
            <a:defPPr>
              <a:defRPr lang="zh-CN"/>
            </a:defPPr>
            <a:lvl1pPr algn="r" defTabSz="913765">
              <a:buSzPct val="50000"/>
              <a:defRPr sz="1400">
                <a:solidFill>
                  <a:srgbClr val="FFFFFF"/>
                </a:solidFill>
                <a:latin typeface="微软雅黑" panose="020B0503020204020204" charset="-122"/>
                <a:ea typeface="微软雅黑" panose="020B0503020204020204" charset="-122"/>
              </a:defRPr>
            </a:lvl1pPr>
            <a:lvl2pPr defTabSz="913765"/>
            <a:lvl3pPr defTabSz="913765"/>
            <a:lvl4pPr defTabSz="913765"/>
            <a:lvl5pPr defTabSz="913765"/>
            <a:lvl6pPr defTabSz="913765"/>
            <a:lvl7pPr defTabSz="913765"/>
            <a:lvl8pPr defTabSz="913765"/>
            <a:lvl9pPr defTabSz="913765"/>
          </a:lstStyle>
          <a:p>
            <a:pPr>
              <a:lnSpc>
                <a:spcPct val="120000"/>
              </a:lnSpc>
            </a:pPr>
            <a:r>
              <a:rPr lang="zh-CN" altLang="en-US" sz="1800" spc="150"/>
              <a:t>应试教育培养了太多高学历人才，但真</a:t>
            </a:r>
            <a:r>
              <a:rPr lang="zh-CN" altLang="en-US" sz="1800" spc="150"/>
              <a:t>正吃苦耐劳的技术人才</a:t>
            </a:r>
            <a:r>
              <a:rPr lang="zh-CN" altLang="en-US" sz="1800" spc="150"/>
              <a:t>太少</a:t>
            </a:r>
            <a:endParaRPr lang="zh-CN" altLang="en-US" sz="1800" spc="150"/>
          </a:p>
        </p:txBody>
      </p:sp>
      <p:sp>
        <p:nvSpPr>
          <p:cNvPr id="60" name="文本框 59"/>
          <p:cNvSpPr txBox="1"/>
          <p:nvPr>
            <p:custDataLst>
              <p:tags r:id="rId13"/>
            </p:custDataLst>
          </p:nvPr>
        </p:nvSpPr>
        <p:spPr>
          <a:xfrm>
            <a:off x="875495" y="4813359"/>
            <a:ext cx="2728614" cy="392512"/>
          </a:xfrm>
          <a:prstGeom prst="rect">
            <a:avLst/>
          </a:prstGeom>
          <a:noFill/>
          <a:ln>
            <a:noFill/>
          </a:ln>
        </p:spPr>
        <p:txBody>
          <a:bodyPr wrap="square" lIns="91440" tIns="45720" rIns="91440" bIns="0" anchor="ctr" anchorCtr="0">
            <a:noAutofit/>
          </a:bodyPr>
          <a:lstStyle>
            <a:defPPr>
              <a:defRPr lang="zh-CN"/>
            </a:defPPr>
            <a:lvl1pPr algn="r">
              <a:buSzPct val="25000"/>
              <a:defRPr sz="2000" b="1" spc="120">
                <a:solidFill>
                  <a:srgbClr val="FFFFFF"/>
                </a:solidFill>
                <a:latin typeface="微软雅黑" panose="020B0503020204020204" charset="-122"/>
                <a:ea typeface="微软雅黑" panose="020B0503020204020204" charset="-122"/>
              </a:defRPr>
            </a:lvl1pPr>
          </a:lstStyle>
          <a:p>
            <a:pPr>
              <a:lnSpc>
                <a:spcPct val="120000"/>
              </a:lnSpc>
            </a:pPr>
            <a:r>
              <a:rPr lang="zh-CN" altLang="en-US" spc="0"/>
              <a:t>技术人才教育缺</a:t>
            </a:r>
            <a:r>
              <a:rPr lang="zh-CN" altLang="en-US" spc="0"/>
              <a:t>失问题</a:t>
            </a:r>
            <a:endParaRPr lang="zh-CN" altLang="en-US" spc="0"/>
          </a:p>
        </p:txBody>
      </p:sp>
      <p:sp>
        <p:nvSpPr>
          <p:cNvPr id="63" name="文本框 62"/>
          <p:cNvSpPr txBox="1"/>
          <p:nvPr>
            <p:custDataLst>
              <p:tags r:id="rId14"/>
            </p:custDataLst>
          </p:nvPr>
        </p:nvSpPr>
        <p:spPr>
          <a:xfrm>
            <a:off x="779780" y="1935480"/>
            <a:ext cx="3911600" cy="957580"/>
          </a:xfrm>
          <a:prstGeom prst="rect">
            <a:avLst/>
          </a:prstGeom>
          <a:noFill/>
          <a:ln>
            <a:noFill/>
          </a:ln>
        </p:spPr>
        <p:txBody>
          <a:bodyPr wrap="square" lIns="91440" tIns="0" rIns="91440" bIns="45720" anchor="t" anchorCtr="0">
            <a:noAutofit/>
          </a:bodyPr>
          <a:lstStyle>
            <a:defPPr>
              <a:defRPr lang="zh-CN"/>
            </a:defPPr>
            <a:lvl1pPr algn="r" defTabSz="913765">
              <a:buSzPct val="50000"/>
              <a:defRPr sz="1400">
                <a:solidFill>
                  <a:srgbClr val="FFFFFF"/>
                </a:solidFill>
                <a:latin typeface="微软雅黑" panose="020B0503020204020204" charset="-122"/>
                <a:ea typeface="微软雅黑" panose="020B0503020204020204" charset="-122"/>
              </a:defRPr>
            </a:lvl1pPr>
            <a:lvl2pPr defTabSz="913765"/>
            <a:lvl3pPr defTabSz="913765"/>
            <a:lvl4pPr defTabSz="913765"/>
            <a:lvl5pPr defTabSz="913765"/>
            <a:lvl6pPr defTabSz="913765"/>
            <a:lvl7pPr defTabSz="913765"/>
            <a:lvl8pPr defTabSz="913765"/>
            <a:lvl9pPr defTabSz="913765"/>
          </a:lstStyle>
          <a:p>
            <a:pPr>
              <a:lnSpc>
                <a:spcPct val="120000"/>
              </a:lnSpc>
            </a:pPr>
            <a:r>
              <a:rPr lang="zh-CN" altLang="en-US" sz="1800" spc="150" dirty="0"/>
              <a:t>十分看重于考试成绩，背诵与解题，控制思想、扼杀想象力、知识局限</a:t>
            </a:r>
            <a:endParaRPr lang="zh-CN" altLang="en-US" sz="1800" spc="150" dirty="0"/>
          </a:p>
        </p:txBody>
      </p:sp>
      <p:sp>
        <p:nvSpPr>
          <p:cNvPr id="67" name="文本框 66"/>
          <p:cNvSpPr txBox="1"/>
          <p:nvPr>
            <p:custDataLst>
              <p:tags r:id="rId15"/>
            </p:custDataLst>
          </p:nvPr>
        </p:nvSpPr>
        <p:spPr>
          <a:xfrm>
            <a:off x="445770" y="1478915"/>
            <a:ext cx="2728595" cy="456565"/>
          </a:xfrm>
          <a:prstGeom prst="rect">
            <a:avLst/>
          </a:prstGeom>
          <a:noFill/>
          <a:ln>
            <a:noFill/>
          </a:ln>
        </p:spPr>
        <p:txBody>
          <a:bodyPr wrap="square" lIns="91440" tIns="45720" rIns="91440" bIns="0" anchor="ctr" anchorCtr="0">
            <a:noAutofit/>
          </a:bodyPr>
          <a:lstStyle>
            <a:defPPr>
              <a:defRPr lang="zh-CN"/>
            </a:defPPr>
            <a:lvl1pPr algn="r">
              <a:buSzPct val="25000"/>
              <a:defRPr sz="2000" b="1" spc="120">
                <a:solidFill>
                  <a:srgbClr val="FFFFFF"/>
                </a:solidFill>
                <a:latin typeface="微软雅黑" panose="020B0503020204020204" charset="-122"/>
                <a:ea typeface="微软雅黑" panose="020B0503020204020204" charset="-122"/>
              </a:defRPr>
            </a:lvl1pPr>
          </a:lstStyle>
          <a:p>
            <a:pPr>
              <a:lnSpc>
                <a:spcPct val="120000"/>
              </a:lnSpc>
            </a:pPr>
            <a:r>
              <a:rPr lang="zh-CN" altLang="en-US" spc="0" dirty="0"/>
              <a:t>应试</a:t>
            </a:r>
            <a:r>
              <a:rPr lang="zh-CN" altLang="en-US" spc="0" dirty="0"/>
              <a:t>教育问题</a:t>
            </a:r>
            <a:endParaRPr lang="zh-CN" altLang="en-US" spc="0" dirty="0"/>
          </a:p>
        </p:txBody>
      </p:sp>
      <p:sp>
        <p:nvSpPr>
          <p:cNvPr id="68" name="文本框 67"/>
          <p:cNvSpPr txBox="1"/>
          <p:nvPr>
            <p:custDataLst>
              <p:tags r:id="rId16"/>
            </p:custDataLst>
          </p:nvPr>
        </p:nvSpPr>
        <p:spPr>
          <a:xfrm>
            <a:off x="7832090" y="5368925"/>
            <a:ext cx="3691255" cy="1029970"/>
          </a:xfrm>
          <a:prstGeom prst="rect">
            <a:avLst/>
          </a:prstGeom>
          <a:noFill/>
          <a:ln>
            <a:noFill/>
          </a:ln>
        </p:spPr>
        <p:txBody>
          <a:bodyPr wrap="square" lIns="91440" tIns="0" rIns="91440" bIns="45720" anchor="t" anchorCtr="0">
            <a:normAutofit/>
          </a:bodyPr>
          <a:lstStyle>
            <a:defPPr>
              <a:defRPr lang="zh-CN"/>
            </a:defPPr>
            <a:lvl1pPr defTabSz="913765">
              <a:buSzPct val="50000"/>
              <a:defRPr sz="1400">
                <a:solidFill>
                  <a:srgbClr val="FFFFFF"/>
                </a:solidFill>
                <a:latin typeface="微软雅黑" panose="020B0503020204020204" charset="-122"/>
                <a:ea typeface="微软雅黑" panose="020B0503020204020204" charset="-122"/>
              </a:defRPr>
            </a:lvl1pPr>
            <a:lvl2pPr defTabSz="913765"/>
            <a:lvl3pPr defTabSz="913765"/>
            <a:lvl4pPr defTabSz="913765"/>
            <a:lvl5pPr defTabSz="913765"/>
            <a:lvl6pPr defTabSz="913765"/>
            <a:lvl7pPr defTabSz="913765"/>
            <a:lvl8pPr defTabSz="913765"/>
            <a:lvl9pPr defTabSz="913765"/>
          </a:lstStyle>
          <a:p>
            <a:pPr>
              <a:lnSpc>
                <a:spcPct val="120000"/>
              </a:lnSpc>
            </a:pPr>
            <a:r>
              <a:rPr lang="zh-CN" altLang="en-US" sz="1800" spc="150"/>
              <a:t>校外补习机构众多，学生补习风气兴盛，教育成本</a:t>
            </a:r>
            <a:r>
              <a:rPr lang="zh-CN" altLang="en-US" sz="1800" spc="150"/>
              <a:t>提高。</a:t>
            </a:r>
            <a:endParaRPr lang="zh-CN" altLang="en-US" sz="1800" spc="150"/>
          </a:p>
        </p:txBody>
      </p:sp>
      <p:sp>
        <p:nvSpPr>
          <p:cNvPr id="69" name="文本框 68"/>
          <p:cNvSpPr txBox="1"/>
          <p:nvPr>
            <p:custDataLst>
              <p:tags r:id="rId17"/>
            </p:custDataLst>
          </p:nvPr>
        </p:nvSpPr>
        <p:spPr>
          <a:xfrm>
            <a:off x="8333838" y="4813248"/>
            <a:ext cx="2728800" cy="392512"/>
          </a:xfrm>
          <a:prstGeom prst="rect">
            <a:avLst/>
          </a:prstGeom>
          <a:noFill/>
          <a:ln>
            <a:noFill/>
          </a:ln>
        </p:spPr>
        <p:txBody>
          <a:bodyPr wrap="square" lIns="91440" tIns="45720" rIns="91440" bIns="0" anchor="ctr" anchorCtr="0">
            <a:noAutofit/>
          </a:bodyPr>
          <a:lstStyle>
            <a:defPPr>
              <a:defRPr lang="zh-CN"/>
            </a:defPPr>
            <a:lvl1pPr>
              <a:buSzPct val="25000"/>
              <a:defRPr sz="2000" b="1" spc="120">
                <a:solidFill>
                  <a:srgbClr val="FFFFFF"/>
                </a:solidFill>
                <a:latin typeface="微软雅黑" panose="020B0503020204020204" charset="-122"/>
                <a:ea typeface="微软雅黑" panose="020B0503020204020204" charset="-122"/>
              </a:defRPr>
            </a:lvl1pPr>
          </a:lstStyle>
          <a:p>
            <a:pPr>
              <a:lnSpc>
                <a:spcPct val="120000"/>
              </a:lnSpc>
            </a:pPr>
            <a:r>
              <a:rPr lang="zh-CN" altLang="en-US" spc="0">
                <a:hlinkClick r:id="rId18" action="ppaction://hlinksldjump"/>
              </a:rPr>
              <a:t>校外补习机构问</a:t>
            </a:r>
            <a:r>
              <a:rPr lang="zh-CN" altLang="en-US" spc="0">
                <a:sym typeface="+mn-ea"/>
                <a:hlinkClick r:id="rId18" action="ppaction://hlinksldjump"/>
              </a:rPr>
              <a:t>题</a:t>
            </a:r>
            <a:endParaRPr lang="zh-CN" altLang="en-US" spc="0">
              <a:sym typeface="+mn-ea"/>
            </a:endParaRPr>
          </a:p>
        </p:txBody>
      </p:sp>
      <p:sp>
        <p:nvSpPr>
          <p:cNvPr id="72" name="文本框 71"/>
          <p:cNvSpPr txBox="1"/>
          <p:nvPr>
            <p:custDataLst>
              <p:tags r:id="rId19"/>
            </p:custDataLst>
          </p:nvPr>
        </p:nvSpPr>
        <p:spPr>
          <a:xfrm>
            <a:off x="7761605" y="2014220"/>
            <a:ext cx="4132580" cy="1124585"/>
          </a:xfrm>
          <a:prstGeom prst="rect">
            <a:avLst/>
          </a:prstGeom>
          <a:noFill/>
          <a:ln>
            <a:noFill/>
          </a:ln>
        </p:spPr>
        <p:txBody>
          <a:bodyPr wrap="square" lIns="91440" tIns="0" rIns="91440" bIns="45720" anchor="t" anchorCtr="0">
            <a:normAutofit/>
          </a:bodyPr>
          <a:lstStyle>
            <a:defPPr>
              <a:defRPr lang="zh-CN"/>
            </a:defPPr>
            <a:lvl1pPr defTabSz="913765">
              <a:buSzPct val="50000"/>
              <a:defRPr sz="1400">
                <a:solidFill>
                  <a:srgbClr val="FFFFFF"/>
                </a:solidFill>
                <a:latin typeface="微软雅黑" panose="020B0503020204020204" charset="-122"/>
                <a:ea typeface="微软雅黑" panose="020B0503020204020204" charset="-122"/>
              </a:defRPr>
            </a:lvl1pPr>
            <a:lvl2pPr defTabSz="913765"/>
            <a:lvl3pPr defTabSz="913765"/>
            <a:lvl4pPr defTabSz="913765"/>
            <a:lvl5pPr defTabSz="913765"/>
            <a:lvl6pPr defTabSz="913765"/>
            <a:lvl7pPr defTabSz="913765"/>
            <a:lvl8pPr defTabSz="913765"/>
            <a:lvl9pPr defTabSz="913765"/>
          </a:lstStyle>
          <a:p>
            <a:pPr>
              <a:lnSpc>
                <a:spcPct val="120000"/>
              </a:lnSpc>
            </a:pPr>
            <a:r>
              <a:rPr lang="zh-CN" altLang="en-US" sz="1800" spc="150" dirty="0"/>
              <a:t>由于繁重的学业，升学激烈的竞争导致学生心理健康问题严峻。</a:t>
            </a:r>
            <a:endParaRPr lang="zh-CN" altLang="en-US" sz="1800" spc="150" dirty="0"/>
          </a:p>
        </p:txBody>
      </p:sp>
      <p:sp>
        <p:nvSpPr>
          <p:cNvPr id="73" name="文本框 72"/>
          <p:cNvSpPr txBox="1"/>
          <p:nvPr>
            <p:custDataLst>
              <p:tags r:id="rId20"/>
            </p:custDataLst>
          </p:nvPr>
        </p:nvSpPr>
        <p:spPr>
          <a:xfrm>
            <a:off x="8496935" y="1407795"/>
            <a:ext cx="2930525" cy="606425"/>
          </a:xfrm>
          <a:prstGeom prst="rect">
            <a:avLst/>
          </a:prstGeom>
          <a:noFill/>
          <a:ln>
            <a:noFill/>
          </a:ln>
        </p:spPr>
        <p:txBody>
          <a:bodyPr wrap="square" lIns="91440" tIns="45720" rIns="91440" bIns="0" anchor="ctr" anchorCtr="0">
            <a:noAutofit/>
          </a:bodyPr>
          <a:lstStyle>
            <a:defPPr>
              <a:defRPr lang="zh-CN"/>
            </a:defPPr>
            <a:lvl1pPr>
              <a:buSzPct val="25000"/>
              <a:defRPr sz="2000" b="1" spc="120">
                <a:solidFill>
                  <a:srgbClr val="FFFFFF"/>
                </a:solidFill>
                <a:latin typeface="微软雅黑" panose="020B0503020204020204" charset="-122"/>
                <a:ea typeface="微软雅黑" panose="020B0503020204020204" charset="-122"/>
              </a:defRPr>
            </a:lvl1pPr>
          </a:lstStyle>
          <a:p>
            <a:pPr>
              <a:lnSpc>
                <a:spcPct val="120000"/>
              </a:lnSpc>
            </a:pPr>
            <a:r>
              <a:rPr lang="zh-CN" altLang="en-US" spc="0" dirty="0">
                <a:hlinkClick r:id="rId21" action="ppaction://hlinksldjump"/>
              </a:rPr>
              <a:t>学生心理健康问题</a:t>
            </a:r>
            <a:endParaRPr lang="zh-CN" altLang="en-US" spc="0" dirty="0"/>
          </a:p>
        </p:txBody>
      </p:sp>
      <p:sp>
        <p:nvSpPr>
          <p:cNvPr id="74" name="文本框 73"/>
          <p:cNvSpPr txBox="1"/>
          <p:nvPr>
            <p:custDataLst>
              <p:tags r:id="rId22"/>
            </p:custDataLst>
          </p:nvPr>
        </p:nvSpPr>
        <p:spPr>
          <a:xfrm>
            <a:off x="5172075" y="3293745"/>
            <a:ext cx="1880235" cy="1247775"/>
          </a:xfrm>
          <a:prstGeom prst="rect">
            <a:avLst/>
          </a:prstGeom>
          <a:noFill/>
          <a:ln>
            <a:noFill/>
          </a:ln>
        </p:spPr>
        <p:txBody>
          <a:bodyPr wrap="square" lIns="91440" tIns="45720" rIns="91440" bIns="45720" anchor="ctr" anchorCtr="0">
            <a:noAutofit/>
          </a:bodyPr>
          <a:lstStyle>
            <a:defPPr>
              <a:defRPr lang="zh-CN"/>
            </a:defPPr>
            <a:lvl1pPr algn="ctr">
              <a:buSzPct val="25000"/>
              <a:defRPr sz="2000" b="1" spc="120">
                <a:solidFill>
                  <a:srgbClr val="FFFFFF"/>
                </a:solidFill>
                <a:latin typeface="微软雅黑" panose="020B0503020204020204" charset="-122"/>
                <a:ea typeface="微软雅黑" panose="020B0503020204020204" charset="-122"/>
              </a:defRPr>
            </a:lvl1pPr>
          </a:lstStyle>
          <a:p>
            <a:r>
              <a:rPr lang="zh-CN" altLang="en-US" sz="3200"/>
              <a:t>教育问题</a:t>
            </a:r>
            <a:endParaRPr lang="zh-CN" altLang="en-US" sz="3200"/>
          </a:p>
        </p:txBody>
      </p:sp>
      <p:sp>
        <p:nvSpPr>
          <p:cNvPr id="42" name="矩形: 圆顶角 41"/>
          <p:cNvSpPr/>
          <p:nvPr>
            <p:custDataLst>
              <p:tags r:id="rId23"/>
            </p:custDataLst>
          </p:nvPr>
        </p:nvSpPr>
        <p:spPr>
          <a:xfrm rot="5400000">
            <a:off x="-289736" y="728662"/>
            <a:ext cx="689199" cy="109728"/>
          </a:xfrm>
          <a:prstGeom prst="round2SameRect">
            <a:avLst>
              <a:gd name="adj1" fmla="val 50000"/>
              <a:gd name="adj2" fmla="val 0"/>
            </a:avLst>
          </a:prstGeom>
          <a:solidFill>
            <a:srgbClr val="7C8F9B">
              <a:lumMod val="20000"/>
              <a:lumOff val="80000"/>
            </a:srgbClr>
          </a:solidFill>
          <a:ln>
            <a:noFill/>
          </a:ln>
        </p:spPr>
        <p:style>
          <a:lnRef idx="2">
            <a:srgbClr val="7C8F9B">
              <a:shade val="50000"/>
            </a:srgbClr>
          </a:lnRef>
          <a:fillRef idx="1">
            <a:srgbClr val="7C8F9B"/>
          </a:fillRef>
          <a:effectRef idx="0">
            <a:srgbClr val="7C8F9B"/>
          </a:effectRef>
          <a:fontRef idx="minor">
            <a:srgbClr val="FFFFFF"/>
          </a:fontRef>
        </p:style>
        <p:txBody>
          <a:bodyPr rtlCol="0" anchor="ctr"/>
          <a:lstStyle/>
          <a:p>
            <a:pPr algn="ctr"/>
            <a:endParaRPr lang="zh-CN" altLang="en-US"/>
          </a:p>
        </p:txBody>
      </p:sp>
      <p:sp>
        <p:nvSpPr>
          <p:cNvPr id="44" name="文本框 43"/>
          <p:cNvSpPr txBox="1"/>
          <p:nvPr>
            <p:custDataLst>
              <p:tags r:id="rId24"/>
            </p:custDataLst>
          </p:nvPr>
        </p:nvSpPr>
        <p:spPr>
          <a:xfrm>
            <a:off x="445990" y="436799"/>
            <a:ext cx="5124697" cy="646331"/>
          </a:xfrm>
          <a:prstGeom prst="rect">
            <a:avLst/>
          </a:prstGeom>
          <a:noFill/>
          <a:ln>
            <a:noFill/>
          </a:ln>
        </p:spPr>
        <p:txBody>
          <a:bodyPr wrap="square" lIns="91440" tIns="45720" rIns="91440" bIns="45720" anchor="b" anchorCtr="0">
            <a:normAutofit fontScale="90000"/>
          </a:bodyPr>
          <a:lstStyle>
            <a:defPPr>
              <a:defRPr lang="zh-CN"/>
            </a:defPPr>
            <a:lvl1pPr defTabSz="913765">
              <a:buSzPct val="25000"/>
              <a:tabLst>
                <a:tab pos="4210050" algn="l"/>
              </a:tabLst>
              <a:defRPr sz="3600" b="1" spc="300">
                <a:solidFill>
                  <a:srgbClr val="000000">
                    <a:lumMod val="85000"/>
                    <a:lumOff val="15000"/>
                  </a:srgbClr>
                </a:solidFill>
                <a:latin typeface="微软雅黑" panose="020B0503020204020204" charset="-122"/>
                <a:ea typeface="微软雅黑" panose="020B0503020204020204" charset="-122"/>
              </a:defRPr>
            </a:lvl1pPr>
            <a:lvl2pPr defTabSz="913765"/>
            <a:lvl3pPr defTabSz="913765"/>
            <a:lvl4pPr defTabSz="913765"/>
            <a:lvl5pPr defTabSz="913765"/>
            <a:lvl6pPr defTabSz="913765"/>
            <a:lvl7pPr defTabSz="913765"/>
            <a:lvl8pPr defTabSz="913765"/>
            <a:lvl9pPr defTabSz="913765"/>
          </a:lstStyle>
          <a:p>
            <a:r>
              <a:rPr lang="zh-CN" altLang="en-US" dirty="0"/>
              <a:t>当下的教育</a:t>
            </a:r>
            <a:r>
              <a:rPr lang="zh-CN" altLang="en-US" dirty="0"/>
              <a:t>问题</a:t>
            </a:r>
            <a:endParaRPr lang="zh-CN" altLang="en-US" dirty="0"/>
          </a:p>
        </p:txBody>
      </p:sp>
    </p:spTree>
    <p:custDataLst>
      <p:tags r:id="rId2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ctrTitle" idx="2"/>
          </p:nvPr>
        </p:nvSpPr>
        <p:spPr>
          <a:xfrm>
            <a:off x="5093335" y="328295"/>
            <a:ext cx="6709410" cy="1333500"/>
          </a:xfrm>
        </p:spPr>
        <p:txBody>
          <a:bodyPr/>
          <a:p>
            <a:r>
              <a:rPr sz="4400"/>
              <a:t>学生心理健康问题</a:t>
            </a:r>
            <a:endParaRPr sz="4400"/>
          </a:p>
        </p:txBody>
      </p:sp>
      <p:sp>
        <p:nvSpPr>
          <p:cNvPr id="3" name="副标题 2"/>
          <p:cNvSpPr/>
          <p:nvPr>
            <p:ph type="subTitle" idx="3"/>
          </p:nvPr>
        </p:nvSpPr>
        <p:spPr>
          <a:xfrm>
            <a:off x="4488815" y="1721485"/>
            <a:ext cx="6616700" cy="1304290"/>
          </a:xfrm>
        </p:spPr>
        <p:txBody>
          <a:bodyPr>
            <a:normAutofit lnSpcReduction="20000"/>
          </a:bodyPr>
          <a:p>
            <a:r>
              <a:rPr lang="zh-CN" altLang="en-US"/>
              <a:t>一、最近公布20</a:t>
            </a:r>
            <a:r>
              <a:rPr lang="en-US" altLang="zh-CN"/>
              <a:t>21</a:t>
            </a:r>
            <a:r>
              <a:rPr lang="zh-CN" altLang="en-US"/>
              <a:t>年，国民心理健康发展报告显示，高中生超过四成有抑郁倾向，高达10.9%-12.5%，重度抑郁</a:t>
            </a:r>
            <a:endParaRPr lang="zh-CN" altLang="en-US"/>
          </a:p>
        </p:txBody>
      </p:sp>
      <p:sp>
        <p:nvSpPr>
          <p:cNvPr id="4" name="副标题 2"/>
          <p:cNvSpPr/>
          <p:nvPr/>
        </p:nvSpPr>
        <p:spPr>
          <a:xfrm>
            <a:off x="3161148" y="3344279"/>
            <a:ext cx="6616527" cy="1493396"/>
          </a:xfrm>
          <a:prstGeom prst="rect">
            <a:avLst/>
          </a:prstGeom>
        </p:spPr>
        <p:txBody>
          <a:bodyPr vert="horz" wrap="square" lIns="0" tIns="0" rIns="0" bIns="0" rtlCol="0" anchor="t">
            <a:normAutofit/>
          </a:bodyPr>
          <a:lstStyle>
            <a:lvl1pPr marL="0" marR="0" lvl="0" indent="0" algn="ctr" defTabSz="914400" rtl="0" eaLnBrk="1" fontAlgn="auto" latinLnBrk="0" hangingPunct="1">
              <a:lnSpc>
                <a:spcPct val="13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隶书" panose="02010509060101010101" charset="-122"/>
                <a:cs typeface="微软雅黑" panose="020B0503020204020204" charset="-122"/>
                <a:sym typeface="Arial" panose="020B0604020202020204" pitchFamily="34" charset="0"/>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a:t> </a:t>
            </a:r>
            <a:endParaRPr lang="en-US" altLang="zh-CN"/>
          </a:p>
        </p:txBody>
      </p:sp>
      <p:sp>
        <p:nvSpPr>
          <p:cNvPr id="5" name="文本框 4"/>
          <p:cNvSpPr txBox="1"/>
          <p:nvPr/>
        </p:nvSpPr>
        <p:spPr>
          <a:xfrm>
            <a:off x="4488815" y="3547110"/>
            <a:ext cx="6833235" cy="829945"/>
          </a:xfrm>
          <a:prstGeom prst="rect">
            <a:avLst/>
          </a:prstGeom>
          <a:noFill/>
        </p:spPr>
        <p:txBody>
          <a:bodyPr wrap="square" rtlCol="0" anchor="t">
            <a:spAutoFit/>
          </a:bodyPr>
          <a:p>
            <a:r>
              <a:rPr lang="zh-CN" altLang="en-US" sz="2400">
                <a:latin typeface="隶书" panose="02010509060101010101" charset="-122"/>
                <a:ea typeface="隶书" panose="02010509060101010101" charset="-122"/>
                <a:cs typeface="隶书" panose="02010509060101010101" charset="-122"/>
              </a:rPr>
              <a:t>二，北京大学曾经对大一新生做过心理调查40.4%的人认为活着没有意义。</a:t>
            </a:r>
            <a:endParaRPr lang="zh-CN" altLang="en-US" sz="2400">
              <a:latin typeface="隶书" panose="02010509060101010101" charset="-122"/>
              <a:ea typeface="隶书" panose="02010509060101010101" charset="-122"/>
              <a:cs typeface="隶书" panose="02010509060101010101" charset="-122"/>
            </a:endParaRPr>
          </a:p>
        </p:txBody>
      </p:sp>
      <p:sp>
        <p:nvSpPr>
          <p:cNvPr id="6" name="副标题 2"/>
          <p:cNvSpPr/>
          <p:nvPr/>
        </p:nvSpPr>
        <p:spPr>
          <a:xfrm>
            <a:off x="4705350" y="4994275"/>
            <a:ext cx="6616700" cy="1304290"/>
          </a:xfrm>
          <a:prstGeom prst="rect">
            <a:avLst/>
          </a:prstGeom>
        </p:spPr>
        <p:txBody>
          <a:bodyPr vert="horz" wrap="square" lIns="0" tIns="0" rIns="0" bIns="0" rtlCol="0" anchor="t">
            <a:normAutofit lnSpcReduction="20000"/>
          </a:bodyPr>
          <a:lstStyle>
            <a:lvl1pPr marL="0" marR="0" lvl="0" indent="0" algn="ctr" defTabSz="914400" rtl="0" eaLnBrk="1" fontAlgn="auto" latinLnBrk="0" hangingPunct="1">
              <a:lnSpc>
                <a:spcPct val="13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隶书" panose="02010509060101010101" charset="-122"/>
                <a:cs typeface="微软雅黑" panose="020B0503020204020204" charset="-122"/>
                <a:sym typeface="Arial" panose="020B0604020202020204" pitchFamily="34" charset="0"/>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a:t>三、</a:t>
            </a:r>
            <a:r>
              <a:rPr lang="en-US" altLang="zh-CN"/>
              <a:t> 世界卫生组织统计，在全球1/3的国家中，青少年是自杀风险最高的人群。在我国15~34岁人群中，自杀是排在首位的死因。</a:t>
            </a:r>
            <a:endParaRPr lang="en-US" altLang="zh-CN"/>
          </a:p>
        </p:txBody>
      </p:sp>
      <p:pic>
        <p:nvPicPr>
          <p:cNvPr id="100" name="图片 99"/>
          <p:cNvPicPr/>
          <p:nvPr/>
        </p:nvPicPr>
        <p:blipFill>
          <a:blip r:embed="rId1"/>
          <a:stretch>
            <a:fillRect/>
          </a:stretch>
        </p:blipFill>
        <p:spPr>
          <a:xfrm>
            <a:off x="0" y="0"/>
            <a:ext cx="4247515" cy="6858000"/>
          </a:xfrm>
          <a:prstGeom prst="rect">
            <a:avLst/>
          </a:prstGeom>
          <a:noFill/>
          <a:ln w="9525">
            <a:noFill/>
          </a:ln>
        </p:spPr>
      </p:pic>
      <p:sp>
        <p:nvSpPr>
          <p:cNvPr id="7" name="左箭头 6">
            <a:hlinkClick r:id="rId2" action="ppaction://hlinksldjump"/>
          </p:cNvPr>
          <p:cNvSpPr/>
          <p:nvPr/>
        </p:nvSpPr>
        <p:spPr>
          <a:xfrm>
            <a:off x="11142345" y="6478905"/>
            <a:ext cx="685165" cy="2997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 name="Title 6"/>
          <p:cNvSpPr txBox="1"/>
          <p:nvPr>
            <p:custDataLst>
              <p:tags r:id="rId1"/>
            </p:custDataLst>
          </p:nvPr>
        </p:nvSpPr>
        <p:spPr>
          <a:xfrm>
            <a:off x="6784176" y="311571"/>
            <a:ext cx="5088419" cy="563245"/>
          </a:xfrm>
          <a:prstGeom prst="rect">
            <a:avLst/>
          </a:prstGeom>
          <a:noFill/>
          <a:ln w="3175">
            <a:noFill/>
            <a:prstDash val="dash"/>
          </a:ln>
        </p:spPr>
        <p:txBody>
          <a:bodyPr wrap="square" lIns="72000" tIns="36000" rIns="72000" bIns="36000"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3C3C41"/>
                </a:solidFill>
                <a:effectLst/>
                <a:latin typeface="+mj-lt"/>
                <a:ea typeface="+mn-ea"/>
                <a:cs typeface="Segoe UI" panose="020B0502040204020203" pitchFamily="34" charset="0"/>
              </a:defRPr>
            </a:lvl1pPr>
          </a:lstStyle>
          <a:p>
            <a:pPr lvl="0">
              <a:lnSpc>
                <a:spcPct val="100000"/>
              </a:lnSpc>
              <a:spcAft>
                <a:spcPts val="800"/>
              </a:spcAft>
              <a:defRPr/>
            </a:pPr>
            <a:r>
              <a:rPr lang="zh-CN" altLang="en-US" sz="3200" b="1" spc="300" dirty="0">
                <a:ln w="3175">
                  <a:noFill/>
                  <a:prstDash val="dash"/>
                </a:ln>
                <a:latin typeface="Arial" panose="020B0604020202020204" pitchFamily="34" charset="0"/>
                <a:ea typeface="微软雅黑" panose="020B0503020204020204" charset="-122"/>
                <a:cs typeface="微软雅黑" panose="020B0503020204020204" charset="-122"/>
              </a:rPr>
              <a:t>校外培训带来的家庭</a:t>
            </a:r>
            <a:r>
              <a:rPr lang="zh-CN" altLang="en-US" sz="3200" b="1" spc="300" dirty="0">
                <a:ln w="3175">
                  <a:noFill/>
                  <a:prstDash val="dash"/>
                </a:ln>
                <a:latin typeface="Arial" panose="020B0604020202020204" pitchFamily="34" charset="0"/>
                <a:ea typeface="微软雅黑" panose="020B0503020204020204" charset="-122"/>
                <a:cs typeface="微软雅黑" panose="020B0503020204020204" charset="-122"/>
              </a:rPr>
              <a:t>负担</a:t>
            </a:r>
            <a:endParaRPr lang="zh-CN" altLang="en-US" sz="3200" b="1" spc="300" dirty="0">
              <a:ln w="3175">
                <a:noFill/>
                <a:prstDash val="dash"/>
              </a:ln>
              <a:latin typeface="Arial" panose="020B0604020202020204" pitchFamily="34" charset="0"/>
              <a:ea typeface="微软雅黑" panose="020B0503020204020204" charset="-122"/>
              <a:cs typeface="微软雅黑" panose="020B0503020204020204" charset="-122"/>
            </a:endParaRPr>
          </a:p>
        </p:txBody>
      </p:sp>
      <p:sp>
        <p:nvSpPr>
          <p:cNvPr id="40" name="Title 6"/>
          <p:cNvSpPr txBox="1"/>
          <p:nvPr>
            <p:custDataLst>
              <p:tags r:id="rId2"/>
            </p:custDataLst>
          </p:nvPr>
        </p:nvSpPr>
        <p:spPr>
          <a:xfrm>
            <a:off x="6281420" y="1386840"/>
            <a:ext cx="5088255" cy="1503045"/>
          </a:xfrm>
          <a:prstGeom prst="rect">
            <a:avLst/>
          </a:prstGeom>
          <a:noFill/>
          <a:ln w="3175">
            <a:noFill/>
            <a:prstDash val="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3C3C41"/>
                </a:solidFill>
                <a:effectLst/>
                <a:latin typeface="+mj-lt"/>
                <a:ea typeface="+mn-ea"/>
                <a:cs typeface="Segoe UI" panose="020B0502040204020203" pitchFamily="34" charset="0"/>
              </a:defRPr>
            </a:lvl1pPr>
          </a:lstStyle>
          <a:p>
            <a:pPr>
              <a:lnSpc>
                <a:spcPct val="130000"/>
              </a:lnSpc>
              <a:spcAft>
                <a:spcPts val="800"/>
              </a:spcAft>
            </a:pPr>
            <a:r>
              <a:rPr altLang="zh-CN" sz="18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rPr>
              <a:t>1</a:t>
            </a:r>
            <a:r>
              <a:rPr lang="zh-CN" altLang="en-US" sz="18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rPr>
              <a:t>、补习使很多本就不富裕的家庭雪上加霜</a:t>
            </a:r>
            <a:endParaRPr lang="zh-CN" altLang="en-US" sz="18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endParaRPr>
          </a:p>
        </p:txBody>
      </p:sp>
      <p:sp>
        <p:nvSpPr>
          <p:cNvPr id="42" name="Title 6"/>
          <p:cNvSpPr txBox="1"/>
          <p:nvPr>
            <p:custDataLst>
              <p:tags r:id="rId3"/>
            </p:custDataLst>
          </p:nvPr>
        </p:nvSpPr>
        <p:spPr>
          <a:xfrm>
            <a:off x="777275" y="3428775"/>
            <a:ext cx="5088419" cy="563245"/>
          </a:xfrm>
          <a:prstGeom prst="rect">
            <a:avLst/>
          </a:prstGeom>
          <a:noFill/>
          <a:ln w="3175">
            <a:noFill/>
            <a:prstDash val="dash"/>
          </a:ln>
        </p:spPr>
        <p:txBody>
          <a:bodyPr wrap="square" lIns="72000" tIns="36000" rIns="72000" bIns="36000"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3C3C41"/>
                </a:solidFill>
                <a:effectLst/>
                <a:latin typeface="+mj-lt"/>
                <a:ea typeface="+mn-ea"/>
                <a:cs typeface="Segoe UI" panose="020B0502040204020203" pitchFamily="34" charset="0"/>
              </a:defRPr>
            </a:lvl1pPr>
          </a:lstStyle>
          <a:p>
            <a:pPr lvl="0">
              <a:lnSpc>
                <a:spcPct val="100000"/>
              </a:lnSpc>
              <a:spcAft>
                <a:spcPts val="800"/>
              </a:spcAft>
              <a:defRPr/>
            </a:pPr>
            <a:r>
              <a:rPr lang="zh-CN" altLang="en-US" sz="3200" b="1" spc="300" dirty="0">
                <a:ln w="3175">
                  <a:noFill/>
                  <a:prstDash val="dash"/>
                </a:ln>
                <a:latin typeface="Arial" panose="020B0604020202020204" pitchFamily="34" charset="0"/>
                <a:ea typeface="微软雅黑" panose="020B0503020204020204" charset="-122"/>
                <a:cs typeface="微软雅黑" panose="020B0503020204020204" charset="-122"/>
              </a:rPr>
              <a:t>校外培训带来</a:t>
            </a:r>
            <a:r>
              <a:rPr lang="zh-CN" altLang="en-US" sz="3200" b="1" spc="300" dirty="0">
                <a:ln w="3175">
                  <a:noFill/>
                  <a:prstDash val="dash"/>
                </a:ln>
                <a:latin typeface="Arial" panose="020B0604020202020204" pitchFamily="34" charset="0"/>
                <a:ea typeface="微软雅黑" panose="020B0503020204020204" charset="-122"/>
                <a:cs typeface="微软雅黑" panose="020B0503020204020204" charset="-122"/>
              </a:rPr>
              <a:t>的不良</a:t>
            </a:r>
            <a:r>
              <a:rPr lang="zh-CN" altLang="en-US" sz="3200" b="1" spc="300" dirty="0">
                <a:ln w="3175">
                  <a:noFill/>
                  <a:prstDash val="dash"/>
                </a:ln>
                <a:latin typeface="Arial" panose="020B0604020202020204" pitchFamily="34" charset="0"/>
                <a:ea typeface="微软雅黑" panose="020B0503020204020204" charset="-122"/>
                <a:cs typeface="微软雅黑" panose="020B0503020204020204" charset="-122"/>
              </a:rPr>
              <a:t>风气</a:t>
            </a:r>
            <a:endParaRPr lang="zh-CN" altLang="en-US" sz="3200" b="1" spc="300" dirty="0">
              <a:ln w="3175">
                <a:noFill/>
                <a:prstDash val="dash"/>
              </a:ln>
              <a:latin typeface="Arial" panose="020B0604020202020204" pitchFamily="34" charset="0"/>
              <a:ea typeface="微软雅黑" panose="020B0503020204020204" charset="-122"/>
              <a:cs typeface="微软雅黑" panose="020B0503020204020204" charset="-122"/>
            </a:endParaRPr>
          </a:p>
        </p:txBody>
      </p:sp>
      <p:sp>
        <p:nvSpPr>
          <p:cNvPr id="43" name="Title 6"/>
          <p:cNvSpPr txBox="1"/>
          <p:nvPr>
            <p:custDataLst>
              <p:tags r:id="rId4"/>
            </p:custDataLst>
          </p:nvPr>
        </p:nvSpPr>
        <p:spPr>
          <a:xfrm>
            <a:off x="263525" y="4398645"/>
            <a:ext cx="5601970" cy="1452880"/>
          </a:xfrm>
          <a:prstGeom prst="rect">
            <a:avLst/>
          </a:prstGeom>
          <a:noFill/>
          <a:ln w="3175">
            <a:noFill/>
            <a:prstDash val="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3C3C41"/>
                </a:solidFill>
                <a:effectLst/>
                <a:latin typeface="+mj-lt"/>
                <a:ea typeface="+mn-ea"/>
                <a:cs typeface="Segoe UI" panose="020B0502040204020203" pitchFamily="34" charset="0"/>
              </a:defRPr>
            </a:lvl1pPr>
          </a:lstStyle>
          <a:p>
            <a:pPr>
              <a:lnSpc>
                <a:spcPct val="130000"/>
              </a:lnSpc>
              <a:spcAft>
                <a:spcPts val="800"/>
              </a:spcAft>
            </a:pPr>
            <a:r>
              <a:rPr altLang="zh-CN" sz="20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rPr>
              <a:t>1</a:t>
            </a:r>
            <a:r>
              <a:rPr lang="zh-CN" altLang="en-US" sz="20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rPr>
              <a:t>、盲目地跟风补习，挤占课余时间发展自身。</a:t>
            </a:r>
            <a:endParaRPr lang="zh-CN" altLang="en-US" sz="20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endParaRPr>
          </a:p>
          <a:p>
            <a:pPr>
              <a:lnSpc>
                <a:spcPct val="130000"/>
              </a:lnSpc>
              <a:spcAft>
                <a:spcPts val="800"/>
              </a:spcAft>
            </a:pPr>
            <a:r>
              <a:rPr altLang="zh-CN" sz="20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rPr>
              <a:t>2</a:t>
            </a:r>
            <a:r>
              <a:rPr lang="zh-CN" altLang="en-US" sz="20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rPr>
              <a:t>、学生过度地依赖补习，校内课堂不重视。</a:t>
            </a:r>
            <a:endParaRPr lang="zh-CN" altLang="en-US" sz="20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endParaRPr>
          </a:p>
          <a:p>
            <a:pPr>
              <a:lnSpc>
                <a:spcPct val="130000"/>
              </a:lnSpc>
              <a:spcAft>
                <a:spcPts val="800"/>
              </a:spcAft>
            </a:pPr>
            <a:endParaRPr lang="zh-CN" altLang="en-US" sz="20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endParaRPr>
          </a:p>
        </p:txBody>
      </p:sp>
      <p:pic>
        <p:nvPicPr>
          <p:cNvPr id="101" name="图片 100"/>
          <p:cNvPicPr/>
          <p:nvPr/>
        </p:nvPicPr>
        <p:blipFill>
          <a:blip r:embed="rId5"/>
          <a:stretch>
            <a:fillRect/>
          </a:stretch>
        </p:blipFill>
        <p:spPr>
          <a:xfrm>
            <a:off x="6281420" y="3429000"/>
            <a:ext cx="5873750" cy="3429000"/>
          </a:xfrm>
          <a:prstGeom prst="rect">
            <a:avLst/>
          </a:prstGeom>
          <a:noFill/>
          <a:ln w="9525">
            <a:noFill/>
          </a:ln>
        </p:spPr>
      </p:pic>
      <p:pic>
        <p:nvPicPr>
          <p:cNvPr id="102" name="图片 101"/>
          <p:cNvPicPr/>
          <p:nvPr/>
        </p:nvPicPr>
        <p:blipFill>
          <a:blip r:embed="rId6"/>
          <a:stretch>
            <a:fillRect/>
          </a:stretch>
        </p:blipFill>
        <p:spPr>
          <a:xfrm>
            <a:off x="0" y="-12700"/>
            <a:ext cx="6036945" cy="3256280"/>
          </a:xfrm>
          <a:prstGeom prst="rect">
            <a:avLst/>
          </a:prstGeom>
          <a:noFill/>
          <a:ln w="9525">
            <a:noFill/>
          </a:ln>
        </p:spPr>
      </p:pic>
    </p:spTree>
    <p:custDataLst>
      <p:tags r:id="rId7"/>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custDataLst>
              <p:tags r:id="rId1"/>
            </p:custDataLst>
          </p:nvPr>
        </p:nvSpPr>
        <p:spPr>
          <a:xfrm>
            <a:off x="1143009" y="535514"/>
            <a:ext cx="5842038" cy="910173"/>
          </a:xfrm>
          <a:prstGeom prst="rect">
            <a:avLst/>
          </a:prstGeom>
          <a:noFill/>
        </p:spPr>
        <p:txBody>
          <a:bodyPr wrap="square" lIns="91440" tIns="45720" rIns="91440" bIns="45720" anchor="ctr">
            <a:normAutofit/>
          </a:bodyPr>
          <a:p>
            <a:pPr algn="ctr">
              <a:lnSpc>
                <a:spcPct val="120000"/>
              </a:lnSpc>
            </a:pPr>
            <a:r>
              <a:rPr lang="zh-CN" altLang="en-US" sz="3600" b="1" spc="600" dirty="0">
                <a:solidFill>
                  <a:schemeClr val="accent1"/>
                </a:solidFill>
                <a:uFillTx/>
                <a:latin typeface="Arial" panose="020B0604020202020204" pitchFamily="34" charset="0"/>
                <a:ea typeface="汉仪尚巍手书W" panose="00020600040101010101" charset="-122"/>
                <a:cs typeface="汉仪尚巍手书W" panose="00020600040101010101" charset="-122"/>
                <a:sym typeface="Arial" panose="020B0604020202020204" pitchFamily="34" charset="0"/>
              </a:rPr>
              <a:t>解决</a:t>
            </a:r>
            <a:r>
              <a:rPr lang="zh-CN" altLang="en-US" sz="3600" b="1" spc="600" dirty="0">
                <a:solidFill>
                  <a:schemeClr val="accent1"/>
                </a:solidFill>
                <a:uFillTx/>
                <a:latin typeface="Arial" panose="020B0604020202020204" pitchFamily="34" charset="0"/>
                <a:ea typeface="汉仪尚巍手书W" panose="00020600040101010101" charset="-122"/>
                <a:cs typeface="汉仪尚巍手书W" panose="00020600040101010101" charset="-122"/>
                <a:sym typeface="Arial" panose="020B0604020202020204" pitchFamily="34" charset="0"/>
              </a:rPr>
              <a:t>问题</a:t>
            </a:r>
            <a:endParaRPr lang="zh-CN" altLang="en-US" sz="3600" b="1" spc="600" dirty="0">
              <a:solidFill>
                <a:schemeClr val="accent1"/>
              </a:solidFill>
              <a:uFillTx/>
              <a:latin typeface="Arial" panose="020B0604020202020204" pitchFamily="34" charset="0"/>
              <a:ea typeface="汉仪尚巍手书W" panose="00020600040101010101" charset="-122"/>
              <a:cs typeface="汉仪尚巍手书W" panose="00020600040101010101" charset="-122"/>
              <a:sym typeface="Arial" panose="020B0604020202020204" pitchFamily="34" charset="0"/>
            </a:endParaRPr>
          </a:p>
        </p:txBody>
      </p:sp>
      <p:cxnSp>
        <p:nvCxnSpPr>
          <p:cNvPr id="10" name="直接连接符 9"/>
          <p:cNvCxnSpPr>
            <a:endCxn id="33" idx="2"/>
          </p:cNvCxnSpPr>
          <p:nvPr>
            <p:custDataLst>
              <p:tags r:id="rId2"/>
            </p:custDataLst>
          </p:nvPr>
        </p:nvCxnSpPr>
        <p:spPr>
          <a:xfrm flipH="1">
            <a:off x="1801596" y="1699322"/>
            <a:ext cx="9860" cy="3790283"/>
          </a:xfrm>
          <a:prstGeom prst="line">
            <a:avLst/>
          </a:prstGeom>
          <a:ln>
            <a:solidFill>
              <a:schemeClr val="accent1"/>
            </a:solidFill>
          </a:ln>
        </p:spPr>
        <p:style>
          <a:lnRef idx="3">
            <a:schemeClr val="accent3"/>
          </a:lnRef>
          <a:fillRef idx="0">
            <a:schemeClr val="accent3"/>
          </a:fillRef>
          <a:effectRef idx="2">
            <a:schemeClr val="accent3"/>
          </a:effectRef>
          <a:fontRef idx="minor">
            <a:schemeClr val="tx1"/>
          </a:fontRef>
        </p:style>
      </p:cxnSp>
      <p:sp>
        <p:nvSpPr>
          <p:cNvPr id="11" name="椭圆 10"/>
          <p:cNvSpPr/>
          <p:nvPr>
            <p:custDataLst>
              <p:tags r:id="rId3"/>
            </p:custDataLst>
          </p:nvPr>
        </p:nvSpPr>
        <p:spPr>
          <a:xfrm>
            <a:off x="1552291" y="1540161"/>
            <a:ext cx="497906" cy="4986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0000"/>
          </a:bodyPr>
          <a:p>
            <a:pPr algn="ctr"/>
            <a:endParaRPr lang="zh-CN" altLang="en-US">
              <a:solidFill>
                <a:schemeClr val="lt1"/>
              </a:solidFill>
              <a:latin typeface="Arial" panose="020B0604020202020204" pitchFamily="34" charset="0"/>
              <a:ea typeface="隶书" panose="02010509060101010101" charset="-122"/>
              <a:cs typeface="隶书" panose="02010509060101010101" charset="-122"/>
            </a:endParaRPr>
          </a:p>
        </p:txBody>
      </p:sp>
      <p:sp>
        <p:nvSpPr>
          <p:cNvPr id="28" name="椭圆 27"/>
          <p:cNvSpPr/>
          <p:nvPr>
            <p:custDataLst>
              <p:tags r:id="rId4"/>
            </p:custDataLst>
          </p:nvPr>
        </p:nvSpPr>
        <p:spPr>
          <a:xfrm>
            <a:off x="1552291" y="2727529"/>
            <a:ext cx="497906" cy="4986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0000"/>
          </a:bodyPr>
          <a:p>
            <a:pPr algn="ctr"/>
            <a:endParaRPr lang="zh-CN" altLang="en-US">
              <a:solidFill>
                <a:schemeClr val="lt1"/>
              </a:solidFill>
              <a:latin typeface="Arial" panose="020B0604020202020204" pitchFamily="34" charset="0"/>
              <a:ea typeface="隶书" panose="02010509060101010101" charset="-122"/>
              <a:cs typeface="隶书" panose="02010509060101010101" charset="-122"/>
            </a:endParaRPr>
          </a:p>
        </p:txBody>
      </p:sp>
      <p:sp>
        <p:nvSpPr>
          <p:cNvPr id="30" name="椭圆 29"/>
          <p:cNvSpPr/>
          <p:nvPr>
            <p:custDataLst>
              <p:tags r:id="rId5"/>
            </p:custDataLst>
          </p:nvPr>
        </p:nvSpPr>
        <p:spPr>
          <a:xfrm>
            <a:off x="1552291" y="3876164"/>
            <a:ext cx="497906" cy="4986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0000"/>
          </a:bodyPr>
          <a:p>
            <a:pPr algn="ctr"/>
            <a:endParaRPr lang="zh-CN" altLang="en-US">
              <a:solidFill>
                <a:schemeClr val="lt1"/>
              </a:solidFill>
              <a:latin typeface="Arial" panose="020B0604020202020204" pitchFamily="34" charset="0"/>
              <a:ea typeface="隶书" panose="02010509060101010101" charset="-122"/>
              <a:cs typeface="隶书" panose="02010509060101010101" charset="-122"/>
            </a:endParaRPr>
          </a:p>
        </p:txBody>
      </p:sp>
      <p:sp>
        <p:nvSpPr>
          <p:cNvPr id="32" name="椭圆 31"/>
          <p:cNvSpPr/>
          <p:nvPr>
            <p:custDataLst>
              <p:tags r:id="rId6"/>
            </p:custDataLst>
          </p:nvPr>
        </p:nvSpPr>
        <p:spPr>
          <a:xfrm>
            <a:off x="1536093" y="5036067"/>
            <a:ext cx="497906" cy="4986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0000"/>
          </a:bodyPr>
          <a:p>
            <a:pPr algn="ctr"/>
            <a:endParaRPr lang="zh-CN" altLang="en-US">
              <a:solidFill>
                <a:schemeClr val="lt1"/>
              </a:solidFill>
              <a:latin typeface="Arial" panose="020B0604020202020204" pitchFamily="34" charset="0"/>
              <a:ea typeface="隶书" panose="02010509060101010101" charset="-122"/>
              <a:cs typeface="隶书" panose="02010509060101010101" charset="-122"/>
            </a:endParaRPr>
          </a:p>
        </p:txBody>
      </p:sp>
      <p:sp>
        <p:nvSpPr>
          <p:cNvPr id="23" name="文本框 22"/>
          <p:cNvSpPr txBox="1"/>
          <p:nvPr>
            <p:custDataLst>
              <p:tags r:id="rId7"/>
            </p:custDataLst>
          </p:nvPr>
        </p:nvSpPr>
        <p:spPr>
          <a:xfrm>
            <a:off x="1574827" y="1584529"/>
            <a:ext cx="485934" cy="409875"/>
          </a:xfrm>
          <a:prstGeom prst="rect">
            <a:avLst/>
          </a:prstGeom>
          <a:noFill/>
        </p:spPr>
        <p:txBody>
          <a:bodyPr wrap="square" rtlCol="0">
            <a:normAutofit/>
          </a:bodyPr>
          <a:p>
            <a:r>
              <a:rPr lang="en-US" altLang="zh-CN" b="1" dirty="0">
                <a:solidFill>
                  <a:schemeClr val="lt1"/>
                </a:solidFill>
                <a:uFillTx/>
                <a:latin typeface="Arial" panose="020B0604020202020204" pitchFamily="34" charset="0"/>
                <a:ea typeface="隶书" panose="02010509060101010101" charset="-122"/>
                <a:cs typeface="隶书" panose="02010509060101010101" charset="-122"/>
              </a:rPr>
              <a:t>01</a:t>
            </a:r>
            <a:endParaRPr lang="en-US" altLang="zh-CN" b="1" dirty="0">
              <a:solidFill>
                <a:schemeClr val="lt1"/>
              </a:solidFill>
              <a:uFillTx/>
              <a:latin typeface="Arial" panose="020B0604020202020204" pitchFamily="34" charset="0"/>
              <a:ea typeface="隶书" panose="02010509060101010101" charset="-122"/>
              <a:cs typeface="隶书" panose="02010509060101010101" charset="-122"/>
            </a:endParaRPr>
          </a:p>
        </p:txBody>
      </p:sp>
      <p:sp>
        <p:nvSpPr>
          <p:cNvPr id="29" name="文本框 28"/>
          <p:cNvSpPr txBox="1"/>
          <p:nvPr>
            <p:custDataLst>
              <p:tags r:id="rId8"/>
            </p:custDataLst>
          </p:nvPr>
        </p:nvSpPr>
        <p:spPr>
          <a:xfrm>
            <a:off x="1574827" y="2771897"/>
            <a:ext cx="485934" cy="409875"/>
          </a:xfrm>
          <a:prstGeom prst="rect">
            <a:avLst/>
          </a:prstGeom>
          <a:noFill/>
        </p:spPr>
        <p:txBody>
          <a:bodyPr wrap="square" rtlCol="0">
            <a:normAutofit/>
          </a:bodyPr>
          <a:p>
            <a:r>
              <a:rPr lang="en-US" altLang="zh-CN" b="1">
                <a:solidFill>
                  <a:schemeClr val="lt1"/>
                </a:solidFill>
                <a:uFillTx/>
                <a:latin typeface="Arial" panose="020B0604020202020204" pitchFamily="34" charset="0"/>
                <a:ea typeface="隶书" panose="02010509060101010101" charset="-122"/>
                <a:cs typeface="隶书" panose="02010509060101010101" charset="-122"/>
              </a:rPr>
              <a:t>02</a:t>
            </a:r>
            <a:endParaRPr lang="en-US" altLang="zh-CN" b="1">
              <a:solidFill>
                <a:schemeClr val="lt1"/>
              </a:solidFill>
              <a:uFillTx/>
              <a:latin typeface="Arial" panose="020B0604020202020204" pitchFamily="34" charset="0"/>
              <a:ea typeface="隶书" panose="02010509060101010101" charset="-122"/>
              <a:cs typeface="隶书" panose="02010509060101010101" charset="-122"/>
            </a:endParaRPr>
          </a:p>
        </p:txBody>
      </p:sp>
      <p:sp>
        <p:nvSpPr>
          <p:cNvPr id="31" name="文本框 30"/>
          <p:cNvSpPr txBox="1"/>
          <p:nvPr>
            <p:custDataLst>
              <p:tags r:id="rId9"/>
            </p:custDataLst>
          </p:nvPr>
        </p:nvSpPr>
        <p:spPr>
          <a:xfrm>
            <a:off x="1574827" y="3920532"/>
            <a:ext cx="485934" cy="409875"/>
          </a:xfrm>
          <a:prstGeom prst="rect">
            <a:avLst/>
          </a:prstGeom>
          <a:noFill/>
        </p:spPr>
        <p:txBody>
          <a:bodyPr wrap="square" rtlCol="0">
            <a:normAutofit/>
          </a:bodyPr>
          <a:p>
            <a:r>
              <a:rPr lang="en-US" altLang="zh-CN" b="1">
                <a:solidFill>
                  <a:schemeClr val="lt1"/>
                </a:solidFill>
                <a:uFillTx/>
                <a:latin typeface="Arial" panose="020B0604020202020204" pitchFamily="34" charset="0"/>
                <a:ea typeface="隶书" panose="02010509060101010101" charset="-122"/>
                <a:cs typeface="隶书" panose="02010509060101010101" charset="-122"/>
              </a:rPr>
              <a:t>03</a:t>
            </a:r>
            <a:endParaRPr lang="en-US" altLang="zh-CN" b="1">
              <a:solidFill>
                <a:schemeClr val="lt1"/>
              </a:solidFill>
              <a:uFillTx/>
              <a:latin typeface="Arial" panose="020B0604020202020204" pitchFamily="34" charset="0"/>
              <a:ea typeface="隶书" panose="02010509060101010101" charset="-122"/>
              <a:cs typeface="隶书" panose="02010509060101010101" charset="-122"/>
            </a:endParaRPr>
          </a:p>
        </p:txBody>
      </p:sp>
      <p:sp>
        <p:nvSpPr>
          <p:cNvPr id="33" name="文本框 32"/>
          <p:cNvSpPr txBox="1"/>
          <p:nvPr>
            <p:custDataLst>
              <p:tags r:id="rId10"/>
            </p:custDataLst>
          </p:nvPr>
        </p:nvSpPr>
        <p:spPr>
          <a:xfrm>
            <a:off x="1558629" y="5079730"/>
            <a:ext cx="485934" cy="409875"/>
          </a:xfrm>
          <a:prstGeom prst="rect">
            <a:avLst/>
          </a:prstGeom>
          <a:noFill/>
        </p:spPr>
        <p:txBody>
          <a:bodyPr wrap="square" rtlCol="0">
            <a:normAutofit/>
          </a:bodyPr>
          <a:p>
            <a:r>
              <a:rPr lang="en-US" altLang="zh-CN" b="1">
                <a:solidFill>
                  <a:schemeClr val="lt1"/>
                </a:solidFill>
                <a:uFillTx/>
                <a:latin typeface="Arial" panose="020B0604020202020204" pitchFamily="34" charset="0"/>
                <a:ea typeface="隶书" panose="02010509060101010101" charset="-122"/>
                <a:cs typeface="隶书" panose="02010509060101010101" charset="-122"/>
              </a:rPr>
              <a:t>04</a:t>
            </a:r>
            <a:endParaRPr lang="en-US" altLang="zh-CN" b="1">
              <a:solidFill>
                <a:schemeClr val="lt1"/>
              </a:solidFill>
              <a:uFillTx/>
              <a:latin typeface="Arial" panose="020B0604020202020204" pitchFamily="34" charset="0"/>
              <a:ea typeface="隶书" panose="02010509060101010101" charset="-122"/>
              <a:cs typeface="隶书" panose="02010509060101010101" charset="-122"/>
            </a:endParaRPr>
          </a:p>
        </p:txBody>
      </p:sp>
      <p:sp>
        <p:nvSpPr>
          <p:cNvPr id="22" name="文本框 21"/>
          <p:cNvSpPr txBox="1"/>
          <p:nvPr>
            <p:custDataLst>
              <p:tags r:id="rId11"/>
            </p:custDataLst>
          </p:nvPr>
        </p:nvSpPr>
        <p:spPr>
          <a:xfrm>
            <a:off x="2190312" y="1540060"/>
            <a:ext cx="4679753" cy="754254"/>
          </a:xfrm>
          <a:prstGeom prst="rect">
            <a:avLst/>
          </a:prstGeom>
          <a:noFill/>
        </p:spPr>
        <p:txBody>
          <a:bodyPr wrap="square" rtlCol="0">
            <a:noAutofit/>
          </a:bodyPr>
          <a:p>
            <a:pPr algn="l"/>
            <a:r>
              <a:rPr lang="zh-CN" altLang="en-US" sz="2400" spc="150" dirty="0">
                <a:solidFill>
                  <a:schemeClr val="dk1">
                    <a:lumMod val="75000"/>
                    <a:lumOff val="25000"/>
                  </a:schemeClr>
                </a:solidFill>
                <a:latin typeface="Arial" panose="020B0604020202020204" pitchFamily="34" charset="0"/>
                <a:ea typeface="隶书" panose="02010509060101010101" charset="-122"/>
                <a:sym typeface="+mn-ea"/>
              </a:rPr>
              <a:t>减少中小学生的负担，扩大素质教育的范围</a:t>
            </a:r>
            <a:endParaRPr lang="zh-CN" altLang="en-US" sz="2400" spc="150" dirty="0">
              <a:solidFill>
                <a:schemeClr val="dk1">
                  <a:lumMod val="75000"/>
                  <a:lumOff val="25000"/>
                </a:schemeClr>
              </a:solidFill>
              <a:latin typeface="Arial" panose="020B0604020202020204" pitchFamily="34" charset="0"/>
              <a:ea typeface="隶书" panose="02010509060101010101" charset="-122"/>
              <a:sym typeface="+mn-ea"/>
            </a:endParaRPr>
          </a:p>
        </p:txBody>
      </p:sp>
      <p:sp>
        <p:nvSpPr>
          <p:cNvPr id="43" name="文本框 42"/>
          <p:cNvSpPr txBox="1"/>
          <p:nvPr>
            <p:custDataLst>
              <p:tags r:id="rId12"/>
            </p:custDataLst>
          </p:nvPr>
        </p:nvSpPr>
        <p:spPr>
          <a:xfrm>
            <a:off x="2190115" y="2771775"/>
            <a:ext cx="4443095" cy="795020"/>
          </a:xfrm>
          <a:prstGeom prst="rect">
            <a:avLst/>
          </a:prstGeom>
          <a:noFill/>
        </p:spPr>
        <p:txBody>
          <a:bodyPr wrap="square" rtlCol="0">
            <a:noAutofit/>
          </a:bodyPr>
          <a:p>
            <a:pPr algn="l"/>
            <a:r>
              <a:rPr lang="zh-CN" altLang="en-US" sz="2400" spc="150" dirty="0">
                <a:solidFill>
                  <a:schemeClr val="dk1">
                    <a:lumMod val="75000"/>
                    <a:lumOff val="25000"/>
                  </a:schemeClr>
                </a:solidFill>
                <a:latin typeface="Arial" panose="020B0604020202020204" pitchFamily="34" charset="0"/>
                <a:ea typeface="隶书" panose="02010509060101010101" charset="-122"/>
                <a:sym typeface="+mn-ea"/>
              </a:rPr>
              <a:t>避免培训机构已经扰乱国家选拔人才的程序</a:t>
            </a:r>
            <a:endParaRPr lang="zh-CN" altLang="en-US" sz="2400" spc="150" dirty="0">
              <a:solidFill>
                <a:schemeClr val="dk1">
                  <a:lumMod val="75000"/>
                  <a:lumOff val="25000"/>
                </a:schemeClr>
              </a:solidFill>
              <a:latin typeface="Arial" panose="020B0604020202020204" pitchFamily="34" charset="0"/>
              <a:ea typeface="隶书" panose="02010509060101010101" charset="-122"/>
              <a:sym typeface="+mn-ea"/>
            </a:endParaRPr>
          </a:p>
        </p:txBody>
      </p:sp>
      <p:sp>
        <p:nvSpPr>
          <p:cNvPr id="44" name="文本框 43"/>
          <p:cNvSpPr txBox="1"/>
          <p:nvPr>
            <p:custDataLst>
              <p:tags r:id="rId13"/>
            </p:custDataLst>
          </p:nvPr>
        </p:nvSpPr>
        <p:spPr>
          <a:xfrm>
            <a:off x="2190115" y="3920490"/>
            <a:ext cx="4680585" cy="709295"/>
          </a:xfrm>
          <a:prstGeom prst="rect">
            <a:avLst/>
          </a:prstGeom>
          <a:noFill/>
        </p:spPr>
        <p:txBody>
          <a:bodyPr wrap="square" rtlCol="0">
            <a:noAutofit/>
          </a:bodyPr>
          <a:p>
            <a:pPr algn="l"/>
            <a:r>
              <a:rPr lang="zh-CN" altLang="en-US" sz="2400" spc="150" dirty="0">
                <a:solidFill>
                  <a:schemeClr val="dk1">
                    <a:lumMod val="75000"/>
                    <a:lumOff val="25000"/>
                  </a:schemeClr>
                </a:solidFill>
                <a:latin typeface="Arial" panose="020B0604020202020204" pitchFamily="34" charset="0"/>
                <a:ea typeface="隶书" panose="02010509060101010101" charset="-122"/>
                <a:sym typeface="+mn-ea"/>
              </a:rPr>
              <a:t>减少家长的教育支出，提高生育意愿</a:t>
            </a:r>
            <a:endParaRPr lang="zh-CN" altLang="en-US" sz="2400" spc="150" dirty="0">
              <a:solidFill>
                <a:schemeClr val="dk1">
                  <a:lumMod val="75000"/>
                  <a:lumOff val="25000"/>
                </a:schemeClr>
              </a:solidFill>
              <a:latin typeface="Arial" panose="020B0604020202020204" pitchFamily="34" charset="0"/>
              <a:ea typeface="隶书" panose="02010509060101010101" charset="-122"/>
              <a:sym typeface="+mn-ea"/>
            </a:endParaRPr>
          </a:p>
        </p:txBody>
      </p:sp>
      <p:sp>
        <p:nvSpPr>
          <p:cNvPr id="45" name="文本框 44"/>
          <p:cNvSpPr txBox="1"/>
          <p:nvPr>
            <p:custDataLst>
              <p:tags r:id="rId14"/>
            </p:custDataLst>
          </p:nvPr>
        </p:nvSpPr>
        <p:spPr>
          <a:xfrm>
            <a:off x="2190115" y="5080000"/>
            <a:ext cx="4334510" cy="409575"/>
          </a:xfrm>
          <a:prstGeom prst="rect">
            <a:avLst/>
          </a:prstGeom>
          <a:noFill/>
        </p:spPr>
        <p:txBody>
          <a:bodyPr wrap="square" rtlCol="0">
            <a:noAutofit/>
          </a:bodyPr>
          <a:p>
            <a:pPr algn="l"/>
            <a:r>
              <a:rPr lang="zh-CN" altLang="en-US" sz="2300" spc="150" dirty="0">
                <a:solidFill>
                  <a:schemeClr val="dk1">
                    <a:lumMod val="75000"/>
                    <a:lumOff val="25000"/>
                  </a:schemeClr>
                </a:solidFill>
                <a:latin typeface="Arial" panose="020B0604020202020204" pitchFamily="34" charset="0"/>
                <a:ea typeface="隶书" panose="02010509060101010101" charset="-122"/>
                <a:sym typeface="+mn-ea"/>
              </a:rPr>
              <a:t>培养技术人才，促进制造业的复兴与升级</a:t>
            </a:r>
            <a:endParaRPr lang="zh-CN" altLang="en-US" sz="2300" spc="150" dirty="0">
              <a:solidFill>
                <a:schemeClr val="dk1">
                  <a:lumMod val="75000"/>
                  <a:lumOff val="25000"/>
                </a:schemeClr>
              </a:solidFill>
              <a:latin typeface="Arial" panose="020B0604020202020204" pitchFamily="34" charset="0"/>
              <a:ea typeface="隶书" panose="02010509060101010101" charset="-122"/>
              <a:sym typeface="+mn-ea"/>
            </a:endParaRPr>
          </a:p>
        </p:txBody>
      </p:sp>
      <p:sp>
        <p:nvSpPr>
          <p:cNvPr id="2" name="左箭头 1">
            <a:hlinkClick r:id="rId15" action="ppaction://hlinksldjump"/>
          </p:cNvPr>
          <p:cNvSpPr/>
          <p:nvPr/>
        </p:nvSpPr>
        <p:spPr>
          <a:xfrm>
            <a:off x="10767695" y="6109970"/>
            <a:ext cx="781685" cy="3746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custDataLst>
              <p:tags r:id="rId1"/>
            </p:custDataLst>
          </p:nvPr>
        </p:nvSpPr>
        <p:spPr>
          <a:xfrm>
            <a:off x="0" y="1022350"/>
            <a:ext cx="12192000" cy="4822825"/>
          </a:xfrm>
          <a:prstGeom prst="rect">
            <a:avLst/>
          </a:prstGeom>
          <a:solidFill>
            <a:sysClr val="window" lastClr="FFFFFF">
              <a:lumMod val="95000"/>
              <a:alpha val="53000"/>
            </a:sysClr>
          </a:solidFill>
          <a:ln>
            <a:noFill/>
          </a:ln>
        </p:spPr>
        <p:style>
          <a:lnRef idx="2">
            <a:srgbClr val="5B9BD5">
              <a:shade val="50000"/>
            </a:srgbClr>
          </a:lnRef>
          <a:fillRef idx="1">
            <a:srgbClr val="5B9BD5"/>
          </a:fillRef>
          <a:effectRef idx="0">
            <a:srgbClr val="5B9BD5"/>
          </a:effectRef>
          <a:fontRef idx="minor">
            <a:sysClr val="window" lastClr="FFFFFF"/>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charset="-122"/>
              <a:cs typeface="+mn-cs"/>
            </a:endParaRPr>
          </a:p>
        </p:txBody>
      </p:sp>
      <p:sp>
        <p:nvSpPr>
          <p:cNvPr id="2" name="矩形 1"/>
          <p:cNvSpPr/>
          <p:nvPr>
            <p:custDataLst>
              <p:tags r:id="rId2"/>
            </p:custDataLst>
          </p:nvPr>
        </p:nvSpPr>
        <p:spPr>
          <a:xfrm>
            <a:off x="0" y="1265238"/>
            <a:ext cx="12192000" cy="4337050"/>
          </a:xfrm>
          <a:prstGeom prst="rect">
            <a:avLst/>
          </a:prstGeom>
          <a:solidFill>
            <a:sysClr val="window" lastClr="FFFFFF"/>
          </a:solidFill>
          <a:ln>
            <a:noFill/>
          </a:ln>
        </p:spPr>
        <p:style>
          <a:lnRef idx="2">
            <a:srgbClr val="5B9BD5">
              <a:shade val="50000"/>
            </a:srgbClr>
          </a:lnRef>
          <a:fillRef idx="1">
            <a:srgbClr val="5B9BD5"/>
          </a:fillRef>
          <a:effectRef idx="0">
            <a:srgbClr val="5B9BD5"/>
          </a:effectRef>
          <a:fontRef idx="minor">
            <a:sysClr val="window" lastClr="FFFFFF"/>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charset="-122"/>
              <a:cs typeface="+mn-cs"/>
            </a:endParaRPr>
          </a:p>
        </p:txBody>
      </p:sp>
      <p:sp>
        <p:nvSpPr>
          <p:cNvPr id="4" name="Title 6"/>
          <p:cNvSpPr txBox="1"/>
          <p:nvPr>
            <p:custDataLst>
              <p:tags r:id="rId3"/>
            </p:custDataLst>
          </p:nvPr>
        </p:nvSpPr>
        <p:spPr>
          <a:xfrm>
            <a:off x="2022475" y="2681605"/>
            <a:ext cx="7639685" cy="2727960"/>
          </a:xfrm>
          <a:prstGeom prst="rect">
            <a:avLst/>
          </a:prstGeom>
          <a:noFill/>
          <a:ln w="3175">
            <a:noFill/>
            <a:prstDash val="dash"/>
          </a:ln>
        </p:spPr>
        <p:txBody>
          <a:bodyPr lIns="90000" tIns="46800" rIns="90000" bIns="4680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marL="0" marR="0" lvl="0" indent="0" algn="ctr" defTabSz="913765" rtl="0" eaLnBrk="1" fontAlgn="auto" latinLnBrk="0" hangingPunct="1">
              <a:lnSpc>
                <a:spcPct val="130000"/>
              </a:lnSpc>
              <a:spcBef>
                <a:spcPts val="0"/>
              </a:spcBef>
              <a:spcAft>
                <a:spcPts val="800"/>
              </a:spcAft>
              <a:buClrTx/>
              <a:buSzPct val="100000"/>
              <a:buFontTx/>
              <a:buNone/>
              <a:defRPr/>
            </a:pPr>
            <a:r>
              <a:rPr kumimoji="0" lang="zh-CN" altLang="en-US" sz="2400" b="0" i="0" spc="150" noProof="1">
                <a:ln w="3175">
                  <a:noFill/>
                  <a:prstDash val="dash"/>
                </a:ln>
                <a:solidFill>
                  <a:sysClr val="windowText" lastClr="000000">
                    <a:lumMod val="85000"/>
                    <a:lumOff val="15000"/>
                  </a:sysClr>
                </a:solidFill>
                <a:effectLst/>
                <a:uLnTx/>
                <a:uFillTx/>
                <a:latin typeface="Arial" panose="020B0604020202020204" pitchFamily="34" charset="0"/>
                <a:ea typeface="微软雅黑" panose="020B0503020204020204" charset="-122"/>
                <a:cs typeface="微软雅黑" panose="020B0503020204020204" charset="-122"/>
                <a:hlinkClick r:id="rId4" action="ppaction://hlinksldjump"/>
              </a:rPr>
              <a:t>（</a:t>
            </a:r>
            <a:r>
              <a:rPr kumimoji="0" altLang="zh-CN" sz="2400" b="0" i="0" spc="150" noProof="1">
                <a:ln w="3175">
                  <a:noFill/>
                  <a:prstDash val="dash"/>
                </a:ln>
                <a:solidFill>
                  <a:sysClr val="windowText" lastClr="000000">
                    <a:lumMod val="85000"/>
                    <a:lumOff val="15000"/>
                  </a:sysClr>
                </a:solidFill>
                <a:effectLst/>
                <a:uLnTx/>
                <a:uFillTx/>
                <a:latin typeface="Arial" panose="020B0604020202020204" pitchFamily="34" charset="0"/>
                <a:ea typeface="微软雅黑" panose="020B0503020204020204" charset="-122"/>
                <a:cs typeface="微软雅黑" panose="020B0503020204020204" charset="-122"/>
                <a:hlinkClick r:id="rId4" action="ppaction://hlinksldjump"/>
              </a:rPr>
              <a:t>1)“</a:t>
            </a:r>
            <a:r>
              <a:rPr kumimoji="0" lang="zh-CN" altLang="en-US" sz="2400" b="0" i="0" spc="150" noProof="1">
                <a:ln w="3175">
                  <a:noFill/>
                  <a:prstDash val="dash"/>
                </a:ln>
                <a:solidFill>
                  <a:sysClr val="windowText" lastClr="000000">
                    <a:lumMod val="85000"/>
                    <a:lumOff val="15000"/>
                  </a:sysClr>
                </a:solidFill>
                <a:effectLst/>
                <a:uLnTx/>
                <a:uFillTx/>
                <a:latin typeface="Arial" panose="020B0604020202020204" pitchFamily="34" charset="0"/>
                <a:ea typeface="微软雅黑" panose="020B0503020204020204" charset="-122"/>
                <a:cs typeface="微软雅黑" panose="020B0503020204020204" charset="-122"/>
                <a:hlinkClick r:id="rId4" action="ppaction://hlinksldjump"/>
              </a:rPr>
              <a:t>双减</a:t>
            </a:r>
            <a:r>
              <a:rPr kumimoji="0" altLang="zh-CN" sz="2400" b="0" i="0" spc="150" noProof="1">
                <a:ln w="3175">
                  <a:noFill/>
                  <a:prstDash val="dash"/>
                </a:ln>
                <a:solidFill>
                  <a:sysClr val="windowText" lastClr="000000">
                    <a:lumMod val="85000"/>
                    <a:lumOff val="15000"/>
                  </a:sysClr>
                </a:solidFill>
                <a:effectLst/>
                <a:uLnTx/>
                <a:uFillTx/>
                <a:latin typeface="Arial" panose="020B0604020202020204" pitchFamily="34" charset="0"/>
                <a:ea typeface="微软雅黑" panose="020B0503020204020204" charset="-122"/>
                <a:cs typeface="微软雅黑" panose="020B0503020204020204" charset="-122"/>
                <a:hlinkClick r:id="rId4" action="ppaction://hlinksldjump"/>
              </a:rPr>
              <a:t>”</a:t>
            </a:r>
            <a:r>
              <a:rPr kumimoji="0" lang="zh-CN" altLang="en-US" sz="2400" b="0" i="0" spc="150" noProof="1">
                <a:ln w="3175">
                  <a:noFill/>
                  <a:prstDash val="dash"/>
                </a:ln>
                <a:solidFill>
                  <a:sysClr val="windowText" lastClr="000000">
                    <a:lumMod val="85000"/>
                    <a:lumOff val="15000"/>
                  </a:sysClr>
                </a:solidFill>
                <a:effectLst/>
                <a:uLnTx/>
                <a:uFillTx/>
                <a:latin typeface="Arial" panose="020B0604020202020204" pitchFamily="34" charset="0"/>
                <a:ea typeface="微软雅黑" panose="020B0503020204020204" charset="-122"/>
                <a:cs typeface="微软雅黑" panose="020B0503020204020204" charset="-122"/>
                <a:hlinkClick r:id="rId4" action="ppaction://hlinksldjump"/>
              </a:rPr>
              <a:t>真的减的了吗</a:t>
            </a:r>
            <a:r>
              <a:rPr kumimoji="0" lang="zh-CN" altLang="en-US" sz="2400" b="0" i="0" spc="150" noProof="1">
                <a:ln w="3175">
                  <a:noFill/>
                  <a:prstDash val="dash"/>
                </a:ln>
                <a:solidFill>
                  <a:sysClr val="windowText" lastClr="000000">
                    <a:lumMod val="85000"/>
                    <a:lumOff val="15000"/>
                  </a:sysClr>
                </a:solidFill>
                <a:effectLst/>
                <a:uLnTx/>
                <a:uFillTx/>
                <a:latin typeface="Arial" panose="020B0604020202020204" pitchFamily="34" charset="0"/>
                <a:ea typeface="微软雅黑" panose="020B0503020204020204" charset="-122"/>
                <a:cs typeface="微软雅黑" panose="020B0503020204020204" charset="-122"/>
              </a:rPr>
              <a:t>？</a:t>
            </a:r>
            <a:endParaRPr kumimoji="0" lang="zh-CN" altLang="en-US" sz="2400" b="0" i="0" spc="150" noProof="1">
              <a:ln w="3175">
                <a:noFill/>
                <a:prstDash val="dash"/>
              </a:ln>
              <a:solidFill>
                <a:sysClr val="windowText" lastClr="000000">
                  <a:lumMod val="85000"/>
                  <a:lumOff val="15000"/>
                </a:sysClr>
              </a:solidFill>
              <a:effectLst/>
              <a:uLnTx/>
              <a:uFillTx/>
              <a:latin typeface="Arial" panose="020B0604020202020204" pitchFamily="34" charset="0"/>
              <a:ea typeface="微软雅黑" panose="020B0503020204020204" charset="-122"/>
              <a:cs typeface="微软雅黑" panose="020B0503020204020204" charset="-122"/>
            </a:endParaRPr>
          </a:p>
          <a:p>
            <a:pPr marL="0" marR="0" lvl="0" indent="0" algn="ctr" defTabSz="913765" rtl="0" eaLnBrk="1" fontAlgn="auto" latinLnBrk="0" hangingPunct="1">
              <a:lnSpc>
                <a:spcPct val="130000"/>
              </a:lnSpc>
              <a:spcBef>
                <a:spcPts val="0"/>
              </a:spcBef>
              <a:spcAft>
                <a:spcPts val="800"/>
              </a:spcAft>
              <a:buClrTx/>
              <a:buSzPct val="100000"/>
              <a:buFontTx/>
              <a:buNone/>
              <a:defRPr/>
            </a:pPr>
            <a:r>
              <a:rPr kumimoji="0" lang="zh-CN" altLang="en-US" sz="2400" b="0" i="0" spc="150" noProof="1">
                <a:ln w="3175">
                  <a:noFill/>
                  <a:prstDash val="dash"/>
                </a:ln>
                <a:solidFill>
                  <a:sysClr val="windowText" lastClr="000000">
                    <a:lumMod val="85000"/>
                    <a:lumOff val="15000"/>
                  </a:sysClr>
                </a:solidFill>
                <a:effectLst/>
                <a:uLnTx/>
                <a:uFillTx/>
                <a:latin typeface="Arial" panose="020B0604020202020204" pitchFamily="34" charset="0"/>
                <a:ea typeface="微软雅黑" panose="020B0503020204020204" charset="-122"/>
                <a:cs typeface="微软雅黑" panose="020B0503020204020204" charset="-122"/>
              </a:rPr>
              <a:t>（</a:t>
            </a:r>
            <a:r>
              <a:rPr kumimoji="0" altLang="zh-CN" sz="2400" b="0" i="0" spc="150" noProof="1">
                <a:ln w="3175">
                  <a:noFill/>
                  <a:prstDash val="dash"/>
                </a:ln>
                <a:solidFill>
                  <a:sysClr val="windowText" lastClr="000000">
                    <a:lumMod val="85000"/>
                    <a:lumOff val="15000"/>
                  </a:sysClr>
                </a:solidFill>
                <a:effectLst/>
                <a:uLnTx/>
                <a:uFillTx/>
                <a:latin typeface="Arial" panose="020B0604020202020204" pitchFamily="34" charset="0"/>
                <a:ea typeface="微软雅黑" panose="020B0503020204020204" charset="-122"/>
                <a:cs typeface="微软雅黑" panose="020B0503020204020204" charset="-122"/>
              </a:rPr>
              <a:t>2</a:t>
            </a:r>
            <a:r>
              <a:rPr kumimoji="0" lang="zh-CN" altLang="en-US" sz="2400" b="0" i="0" spc="150" noProof="1">
                <a:ln w="3175">
                  <a:noFill/>
                  <a:prstDash val="dash"/>
                </a:ln>
                <a:solidFill>
                  <a:sysClr val="windowText" lastClr="000000">
                    <a:lumMod val="85000"/>
                    <a:lumOff val="15000"/>
                  </a:sysClr>
                </a:solidFill>
                <a:effectLst/>
                <a:uLnTx/>
                <a:uFillTx/>
                <a:latin typeface="Arial" panose="020B0604020202020204" pitchFamily="34" charset="0"/>
                <a:ea typeface="微软雅黑" panose="020B0503020204020204" charset="-122"/>
                <a:cs typeface="微软雅黑" panose="020B0503020204020204" charset="-122"/>
              </a:rPr>
              <a:t>）</a:t>
            </a:r>
            <a:r>
              <a:rPr kumimoji="0" lang="zh-CN" altLang="en-US" sz="2400" b="0" i="0" spc="150" noProof="1">
                <a:ln w="3175">
                  <a:noFill/>
                  <a:prstDash val="dash"/>
                </a:ln>
                <a:solidFill>
                  <a:sysClr val="windowText" lastClr="000000">
                    <a:lumMod val="85000"/>
                    <a:lumOff val="15000"/>
                  </a:sysClr>
                </a:solidFill>
                <a:effectLst/>
                <a:uLnTx/>
                <a:uFillTx/>
                <a:latin typeface="Arial" panose="020B0604020202020204" pitchFamily="34" charset="0"/>
                <a:ea typeface="微软雅黑" panose="020B0503020204020204" charset="-122"/>
                <a:cs typeface="微软雅黑" panose="020B0503020204020204" charset="-122"/>
                <a:hlinkClick r:id="rId5" action="ppaction://hlinksldjump"/>
              </a:rPr>
              <a:t>我觉得</a:t>
            </a:r>
            <a:r>
              <a:rPr kumimoji="0" altLang="zh-CN" sz="2400" b="0" i="0" spc="150" noProof="1">
                <a:ln w="3175">
                  <a:noFill/>
                  <a:prstDash val="dash"/>
                </a:ln>
                <a:solidFill>
                  <a:sysClr val="windowText" lastClr="000000">
                    <a:lumMod val="85000"/>
                    <a:lumOff val="15000"/>
                  </a:sysClr>
                </a:solidFill>
                <a:effectLst/>
                <a:uLnTx/>
                <a:uFillTx/>
                <a:latin typeface="Arial" panose="020B0604020202020204" pitchFamily="34" charset="0"/>
                <a:ea typeface="微软雅黑" panose="020B0503020204020204" charset="-122"/>
                <a:cs typeface="微软雅黑" panose="020B0503020204020204" charset="-122"/>
                <a:hlinkClick r:id="rId5" action="ppaction://hlinksldjump"/>
              </a:rPr>
              <a:t>“</a:t>
            </a:r>
            <a:r>
              <a:rPr kumimoji="0" lang="zh-CN" altLang="en-US" sz="2400" b="0" i="0" spc="150" noProof="1">
                <a:ln w="3175">
                  <a:noFill/>
                  <a:prstDash val="dash"/>
                </a:ln>
                <a:solidFill>
                  <a:sysClr val="windowText" lastClr="000000">
                    <a:lumMod val="85000"/>
                    <a:lumOff val="15000"/>
                  </a:sysClr>
                </a:solidFill>
                <a:effectLst/>
                <a:uLnTx/>
                <a:uFillTx/>
                <a:latin typeface="Arial" panose="020B0604020202020204" pitchFamily="34" charset="0"/>
                <a:ea typeface="微软雅黑" panose="020B0503020204020204" charset="-122"/>
                <a:cs typeface="微软雅黑" panose="020B0503020204020204" charset="-122"/>
                <a:hlinkClick r:id="rId5" action="ppaction://hlinksldjump"/>
              </a:rPr>
              <a:t>双减</a:t>
            </a:r>
            <a:r>
              <a:rPr kumimoji="0" altLang="zh-CN" sz="2400" b="0" i="0" spc="150" noProof="1">
                <a:ln w="3175">
                  <a:noFill/>
                  <a:prstDash val="dash"/>
                </a:ln>
                <a:solidFill>
                  <a:sysClr val="windowText" lastClr="000000">
                    <a:lumMod val="85000"/>
                    <a:lumOff val="15000"/>
                  </a:sysClr>
                </a:solidFill>
                <a:effectLst/>
                <a:uLnTx/>
                <a:uFillTx/>
                <a:latin typeface="Arial" panose="020B0604020202020204" pitchFamily="34" charset="0"/>
                <a:ea typeface="微软雅黑" panose="020B0503020204020204" charset="-122"/>
                <a:cs typeface="微软雅黑" panose="020B0503020204020204" charset="-122"/>
                <a:hlinkClick r:id="rId5" action="ppaction://hlinksldjump"/>
              </a:rPr>
              <a:t>”</a:t>
            </a:r>
            <a:r>
              <a:rPr kumimoji="0" lang="zh-CN" altLang="en-US" sz="2400" b="0" i="0" spc="150" noProof="1">
                <a:ln w="3175">
                  <a:noFill/>
                  <a:prstDash val="dash"/>
                </a:ln>
                <a:solidFill>
                  <a:sysClr val="windowText" lastClr="000000">
                    <a:lumMod val="85000"/>
                    <a:lumOff val="15000"/>
                  </a:sysClr>
                </a:solidFill>
                <a:effectLst/>
                <a:uLnTx/>
                <a:uFillTx/>
                <a:latin typeface="Arial" panose="020B0604020202020204" pitchFamily="34" charset="0"/>
                <a:ea typeface="微软雅黑" panose="020B0503020204020204" charset="-122"/>
                <a:cs typeface="微软雅黑" panose="020B0503020204020204" charset="-122"/>
                <a:hlinkClick r:id="rId5" action="ppaction://hlinksldjump"/>
              </a:rPr>
              <a:t>政策可能会带来的影响</a:t>
            </a:r>
            <a:r>
              <a:rPr kumimoji="0" lang="zh-CN" altLang="en-US" sz="2400" b="0" i="0" spc="150" noProof="1">
                <a:ln w="3175">
                  <a:noFill/>
                  <a:prstDash val="dash"/>
                </a:ln>
                <a:solidFill>
                  <a:sysClr val="windowText" lastClr="000000">
                    <a:lumMod val="85000"/>
                    <a:lumOff val="15000"/>
                  </a:sysClr>
                </a:solidFill>
                <a:effectLst/>
                <a:uLnTx/>
                <a:uFillTx/>
                <a:latin typeface="Arial" panose="020B0604020202020204" pitchFamily="34" charset="0"/>
                <a:ea typeface="微软雅黑" panose="020B0503020204020204" charset="-122"/>
                <a:cs typeface="微软雅黑" panose="020B0503020204020204" charset="-122"/>
              </a:rPr>
              <a:t>。</a:t>
            </a:r>
            <a:endParaRPr kumimoji="0" lang="zh-CN" altLang="en-US" sz="2400" b="0" i="0" spc="150" noProof="1">
              <a:ln w="3175">
                <a:noFill/>
                <a:prstDash val="dash"/>
              </a:ln>
              <a:solidFill>
                <a:sysClr val="windowText" lastClr="000000">
                  <a:lumMod val="85000"/>
                  <a:lumOff val="15000"/>
                </a:sysClr>
              </a:solidFill>
              <a:effectLst/>
              <a:uLnTx/>
              <a:uFillTx/>
              <a:latin typeface="Arial" panose="020B0604020202020204" pitchFamily="34" charset="0"/>
              <a:ea typeface="微软雅黑" panose="020B0503020204020204" charset="-122"/>
              <a:cs typeface="微软雅黑" panose="020B0503020204020204" charset="-122"/>
            </a:endParaRPr>
          </a:p>
          <a:p>
            <a:pPr marL="0" marR="0" lvl="0" indent="0" algn="ctr" defTabSz="913765" rtl="0" eaLnBrk="1" fontAlgn="auto" latinLnBrk="0" hangingPunct="1">
              <a:lnSpc>
                <a:spcPct val="130000"/>
              </a:lnSpc>
              <a:spcBef>
                <a:spcPts val="0"/>
              </a:spcBef>
              <a:spcAft>
                <a:spcPts val="800"/>
              </a:spcAft>
              <a:buClrTx/>
              <a:buSzPct val="100000"/>
              <a:buFontTx/>
              <a:buNone/>
              <a:defRPr/>
            </a:pPr>
            <a:r>
              <a:rPr kumimoji="0" lang="zh-CN" altLang="en-US" sz="2400" b="0" i="0" spc="150" noProof="1">
                <a:ln w="3175">
                  <a:noFill/>
                  <a:prstDash val="dash"/>
                </a:ln>
                <a:solidFill>
                  <a:sysClr val="windowText" lastClr="000000">
                    <a:lumMod val="85000"/>
                    <a:lumOff val="15000"/>
                  </a:sysClr>
                </a:solidFill>
                <a:effectLst/>
                <a:uLnTx/>
                <a:uFillTx/>
                <a:latin typeface="Arial" panose="020B0604020202020204" pitchFamily="34" charset="0"/>
                <a:ea typeface="微软雅黑" panose="020B0503020204020204" charset="-122"/>
                <a:cs typeface="微软雅黑" panose="020B0503020204020204" charset="-122"/>
              </a:rPr>
              <a:t>（</a:t>
            </a:r>
            <a:r>
              <a:rPr kumimoji="0" altLang="zh-CN" sz="2400" b="0" i="0" spc="150" noProof="1">
                <a:ln w="3175">
                  <a:noFill/>
                  <a:prstDash val="dash"/>
                </a:ln>
                <a:solidFill>
                  <a:sysClr val="windowText" lastClr="000000">
                    <a:lumMod val="85000"/>
                    <a:lumOff val="15000"/>
                  </a:sysClr>
                </a:solidFill>
                <a:effectLst/>
                <a:uLnTx/>
                <a:uFillTx/>
                <a:latin typeface="Arial" panose="020B0604020202020204" pitchFamily="34" charset="0"/>
                <a:ea typeface="微软雅黑" panose="020B0503020204020204" charset="-122"/>
                <a:cs typeface="微软雅黑" panose="020B0503020204020204" charset="-122"/>
              </a:rPr>
              <a:t>3</a:t>
            </a:r>
            <a:r>
              <a:rPr kumimoji="0" lang="zh-CN" altLang="en-US" sz="2400" b="0" i="0" spc="150" noProof="1">
                <a:ln w="3175">
                  <a:noFill/>
                  <a:prstDash val="dash"/>
                </a:ln>
                <a:solidFill>
                  <a:sysClr val="windowText" lastClr="000000">
                    <a:lumMod val="85000"/>
                    <a:lumOff val="15000"/>
                  </a:sysClr>
                </a:solidFill>
                <a:effectLst/>
                <a:uLnTx/>
                <a:uFillTx/>
                <a:latin typeface="Arial" panose="020B0604020202020204" pitchFamily="34" charset="0"/>
                <a:ea typeface="微软雅黑" panose="020B0503020204020204" charset="-122"/>
                <a:cs typeface="微软雅黑" panose="020B0503020204020204" charset="-122"/>
              </a:rPr>
              <a:t>）</a:t>
            </a:r>
            <a:r>
              <a:rPr kumimoji="0" lang="zh-CN" altLang="en-US" sz="2400" b="0" i="0" spc="150" noProof="1">
                <a:ln w="3175">
                  <a:noFill/>
                  <a:prstDash val="dash"/>
                </a:ln>
                <a:solidFill>
                  <a:sysClr val="windowText" lastClr="000000">
                    <a:lumMod val="85000"/>
                    <a:lumOff val="15000"/>
                  </a:sysClr>
                </a:solidFill>
                <a:effectLst/>
                <a:uLnTx/>
                <a:uFillTx/>
                <a:latin typeface="Arial" panose="020B0604020202020204" pitchFamily="34" charset="0"/>
                <a:ea typeface="微软雅黑" panose="020B0503020204020204" charset="-122"/>
                <a:cs typeface="微软雅黑" panose="020B0503020204020204" charset="-122"/>
                <a:hlinkClick r:id="rId6" action="ppaction://hlinksldjump"/>
              </a:rPr>
              <a:t>如何才能真正做到</a:t>
            </a:r>
            <a:r>
              <a:rPr kumimoji="0" altLang="zh-CN" sz="2400" b="0" i="0" spc="150" noProof="1">
                <a:ln w="3175">
                  <a:noFill/>
                  <a:prstDash val="dash"/>
                </a:ln>
                <a:solidFill>
                  <a:sysClr val="windowText" lastClr="000000">
                    <a:lumMod val="85000"/>
                    <a:lumOff val="15000"/>
                  </a:sysClr>
                </a:solidFill>
                <a:effectLst/>
                <a:uLnTx/>
                <a:uFillTx/>
                <a:latin typeface="Arial" panose="020B0604020202020204" pitchFamily="34" charset="0"/>
                <a:ea typeface="微软雅黑" panose="020B0503020204020204" charset="-122"/>
                <a:cs typeface="微软雅黑" panose="020B0503020204020204" charset="-122"/>
                <a:hlinkClick r:id="rId6" action="ppaction://hlinksldjump"/>
              </a:rPr>
              <a:t>“</a:t>
            </a:r>
            <a:r>
              <a:rPr kumimoji="0" lang="zh-CN" altLang="en-US" sz="2400" b="0" i="0" spc="150" noProof="1">
                <a:ln w="3175">
                  <a:noFill/>
                  <a:prstDash val="dash"/>
                </a:ln>
                <a:solidFill>
                  <a:sysClr val="windowText" lastClr="000000">
                    <a:lumMod val="85000"/>
                    <a:lumOff val="15000"/>
                  </a:sysClr>
                </a:solidFill>
                <a:effectLst/>
                <a:uLnTx/>
                <a:uFillTx/>
                <a:latin typeface="Arial" panose="020B0604020202020204" pitchFamily="34" charset="0"/>
                <a:ea typeface="微软雅黑" panose="020B0503020204020204" charset="-122"/>
                <a:cs typeface="微软雅黑" panose="020B0503020204020204" charset="-122"/>
                <a:hlinkClick r:id="rId6" action="ppaction://hlinksldjump"/>
              </a:rPr>
              <a:t>双减</a:t>
            </a:r>
            <a:r>
              <a:rPr kumimoji="0" altLang="zh-CN" sz="2400" b="0" i="0" spc="150" noProof="1">
                <a:ln w="3175">
                  <a:noFill/>
                  <a:prstDash val="dash"/>
                </a:ln>
                <a:solidFill>
                  <a:sysClr val="windowText" lastClr="000000">
                    <a:lumMod val="85000"/>
                    <a:lumOff val="15000"/>
                  </a:sysClr>
                </a:solidFill>
                <a:effectLst/>
                <a:uLnTx/>
                <a:uFillTx/>
                <a:latin typeface="Arial" panose="020B0604020202020204" pitchFamily="34" charset="0"/>
                <a:ea typeface="微软雅黑" panose="020B0503020204020204" charset="-122"/>
                <a:cs typeface="微软雅黑" panose="020B0503020204020204" charset="-122"/>
                <a:hlinkClick r:id="rId6" action="ppaction://hlinksldjump"/>
              </a:rPr>
              <a:t>”</a:t>
            </a:r>
            <a:r>
              <a:rPr kumimoji="0" lang="zh-CN" altLang="en-US" sz="2400" b="0" i="0" spc="150" noProof="1">
                <a:ln w="3175">
                  <a:noFill/>
                  <a:prstDash val="dash"/>
                </a:ln>
                <a:solidFill>
                  <a:sysClr val="windowText" lastClr="000000">
                    <a:lumMod val="85000"/>
                    <a:lumOff val="15000"/>
                  </a:sysClr>
                </a:solidFill>
                <a:effectLst/>
                <a:uLnTx/>
                <a:uFillTx/>
                <a:latin typeface="Arial" panose="020B0604020202020204" pitchFamily="34" charset="0"/>
                <a:ea typeface="微软雅黑" panose="020B0503020204020204" charset="-122"/>
                <a:cs typeface="微软雅黑" panose="020B0503020204020204" charset="-122"/>
              </a:rPr>
              <a:t>。</a:t>
            </a:r>
            <a:endParaRPr kumimoji="0" lang="zh-CN" altLang="en-US" sz="2400" b="0" i="0" spc="150" noProof="1">
              <a:ln w="3175">
                <a:noFill/>
                <a:prstDash val="dash"/>
              </a:ln>
              <a:solidFill>
                <a:sysClr val="windowText" lastClr="000000">
                  <a:lumMod val="85000"/>
                  <a:lumOff val="15000"/>
                </a:sysClr>
              </a:solidFill>
              <a:effectLst/>
              <a:uLnTx/>
              <a:uFillTx/>
              <a:latin typeface="Arial" panose="020B0604020202020204" pitchFamily="34" charset="0"/>
              <a:ea typeface="微软雅黑" panose="020B0503020204020204" charset="-122"/>
              <a:cs typeface="微软雅黑" panose="020B0503020204020204" charset="-122"/>
            </a:endParaRPr>
          </a:p>
        </p:txBody>
      </p:sp>
      <p:sp>
        <p:nvSpPr>
          <p:cNvPr id="5" name="Title 6"/>
          <p:cNvSpPr txBox="1"/>
          <p:nvPr>
            <p:custDataLst>
              <p:tags r:id="rId7"/>
            </p:custDataLst>
          </p:nvPr>
        </p:nvSpPr>
        <p:spPr>
          <a:xfrm>
            <a:off x="2820353" y="1265619"/>
            <a:ext cx="6842125" cy="1108075"/>
          </a:xfrm>
          <a:prstGeom prst="rect">
            <a:avLst/>
          </a:prstGeom>
          <a:noFill/>
          <a:ln w="3175">
            <a:noFill/>
            <a:prstDash val="dash"/>
          </a:ln>
        </p:spPr>
        <p:txBody>
          <a:bodyPr lIns="90000" tIns="46800" rIns="90000" bIns="468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marL="0" marR="0" lvl="0" indent="0" algn="ctr" defTabSz="913765" rtl="0" eaLnBrk="1" fontAlgn="auto" latinLnBrk="0" hangingPunct="1">
              <a:lnSpc>
                <a:spcPct val="100000"/>
              </a:lnSpc>
              <a:spcBef>
                <a:spcPts val="0"/>
              </a:spcBef>
              <a:spcAft>
                <a:spcPts val="0"/>
              </a:spcAft>
              <a:buClrTx/>
              <a:buSzPct val="100000"/>
              <a:buFontTx/>
              <a:buNone/>
              <a:defRPr/>
            </a:pPr>
            <a:r>
              <a:rPr kumimoji="0" lang="zh-CN" altLang="en-US" sz="4400" b="1" i="0" spc="300" noProof="1">
                <a:ln w="3175">
                  <a:noFill/>
                  <a:prstDash val="dash"/>
                </a:ln>
                <a:solidFill>
                  <a:sysClr val="windowText" lastClr="000000">
                    <a:lumMod val="85000"/>
                    <a:lumOff val="15000"/>
                  </a:sysClr>
                </a:solidFill>
                <a:effectLst/>
                <a:uLnTx/>
                <a:uFillTx/>
                <a:latin typeface="Arial" panose="020B0604020202020204" pitchFamily="34" charset="0"/>
                <a:ea typeface="微软雅黑" panose="020B0503020204020204" charset="-122"/>
                <a:cs typeface="微软雅黑" panose="020B0503020204020204" charset="-122"/>
              </a:rPr>
              <a:t>我眼中的</a:t>
            </a:r>
            <a:r>
              <a:rPr kumimoji="0" altLang="zh-CN" sz="4400" b="1" i="0" spc="300" noProof="1">
                <a:ln w="3175">
                  <a:noFill/>
                  <a:prstDash val="dash"/>
                </a:ln>
                <a:solidFill>
                  <a:sysClr val="windowText" lastClr="000000">
                    <a:lumMod val="85000"/>
                    <a:lumOff val="15000"/>
                  </a:sysClr>
                </a:solidFill>
                <a:effectLst/>
                <a:uLnTx/>
                <a:uFillTx/>
                <a:latin typeface="Arial" panose="020B0604020202020204" pitchFamily="34" charset="0"/>
                <a:ea typeface="微软雅黑" panose="020B0503020204020204" charset="-122"/>
                <a:cs typeface="微软雅黑" panose="020B0503020204020204" charset="-122"/>
              </a:rPr>
              <a:t>“</a:t>
            </a:r>
            <a:r>
              <a:rPr kumimoji="0" lang="zh-CN" altLang="en-US" sz="4400" b="1" i="0" spc="300" noProof="1">
                <a:ln w="3175">
                  <a:noFill/>
                  <a:prstDash val="dash"/>
                </a:ln>
                <a:solidFill>
                  <a:sysClr val="windowText" lastClr="000000">
                    <a:lumMod val="85000"/>
                    <a:lumOff val="15000"/>
                  </a:sysClr>
                </a:solidFill>
                <a:effectLst/>
                <a:uLnTx/>
                <a:uFillTx/>
                <a:latin typeface="Arial" panose="020B0604020202020204" pitchFamily="34" charset="0"/>
                <a:ea typeface="微软雅黑" panose="020B0503020204020204" charset="-122"/>
                <a:cs typeface="微软雅黑" panose="020B0503020204020204" charset="-122"/>
              </a:rPr>
              <a:t>双减</a:t>
            </a:r>
            <a:r>
              <a:rPr kumimoji="0" altLang="zh-CN" sz="4400" b="1" i="0" spc="300" noProof="1">
                <a:ln w="3175">
                  <a:noFill/>
                  <a:prstDash val="dash"/>
                </a:ln>
                <a:solidFill>
                  <a:sysClr val="windowText" lastClr="000000">
                    <a:lumMod val="85000"/>
                    <a:lumOff val="15000"/>
                  </a:sysClr>
                </a:solidFill>
                <a:effectLst/>
                <a:uLnTx/>
                <a:uFillTx/>
                <a:latin typeface="Arial" panose="020B0604020202020204" pitchFamily="34" charset="0"/>
                <a:ea typeface="微软雅黑" panose="020B0503020204020204" charset="-122"/>
                <a:cs typeface="微软雅黑" panose="020B0503020204020204" charset="-122"/>
              </a:rPr>
              <a:t>”</a:t>
            </a:r>
            <a:r>
              <a:rPr kumimoji="0" lang="zh-CN" altLang="en-US" sz="4400" b="1" i="0" spc="300" noProof="1">
                <a:ln w="3175">
                  <a:noFill/>
                  <a:prstDash val="dash"/>
                </a:ln>
                <a:solidFill>
                  <a:sysClr val="windowText" lastClr="000000">
                    <a:lumMod val="85000"/>
                    <a:lumOff val="15000"/>
                  </a:sysClr>
                </a:solidFill>
                <a:effectLst/>
                <a:uLnTx/>
                <a:uFillTx/>
                <a:latin typeface="Arial" panose="020B0604020202020204" pitchFamily="34" charset="0"/>
                <a:ea typeface="微软雅黑" panose="020B0503020204020204" charset="-122"/>
                <a:cs typeface="微软雅黑" panose="020B0503020204020204" charset="-122"/>
              </a:rPr>
              <a:t>政策</a:t>
            </a:r>
            <a:endParaRPr kumimoji="0" lang="zh-CN" altLang="en-US" sz="4400" b="1" i="0" spc="300" noProof="1">
              <a:ln w="3175">
                <a:noFill/>
                <a:prstDash val="dash"/>
              </a:ln>
              <a:solidFill>
                <a:sysClr val="windowText" lastClr="000000">
                  <a:lumMod val="85000"/>
                  <a:lumOff val="15000"/>
                </a:sysClr>
              </a:solidFill>
              <a:effectLst/>
              <a:uLnTx/>
              <a:uFillTx/>
              <a:latin typeface="Arial" panose="020B0604020202020204" pitchFamily="34" charset="0"/>
              <a:ea typeface="微软雅黑" panose="020B0503020204020204" charset="-122"/>
              <a:cs typeface="微软雅黑" panose="020B0503020204020204" charset="-122"/>
            </a:endParaRPr>
          </a:p>
        </p:txBody>
      </p:sp>
      <p:sp>
        <p:nvSpPr>
          <p:cNvPr id="6" name="椭圆 5"/>
          <p:cNvSpPr/>
          <p:nvPr>
            <p:custDataLst>
              <p:tags r:id="rId8"/>
            </p:custDataLst>
          </p:nvPr>
        </p:nvSpPr>
        <p:spPr>
          <a:xfrm>
            <a:off x="517525" y="2681288"/>
            <a:ext cx="752475" cy="752475"/>
          </a:xfrm>
          <a:prstGeom prst="ellipse">
            <a:avLst/>
          </a:prstGeom>
          <a:solidFill>
            <a:srgbClr val="5B9BD5">
              <a:lumMod val="40000"/>
              <a:lumOff val="60000"/>
              <a:alpha val="64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charset="-122"/>
              <a:cs typeface="+mn-cs"/>
            </a:endParaRPr>
          </a:p>
        </p:txBody>
      </p:sp>
      <p:sp>
        <p:nvSpPr>
          <p:cNvPr id="13" name="任意多边形: 形状 12"/>
          <p:cNvSpPr/>
          <p:nvPr>
            <p:custDataLst>
              <p:tags r:id="rId9"/>
            </p:custDataLst>
          </p:nvPr>
        </p:nvSpPr>
        <p:spPr>
          <a:xfrm>
            <a:off x="0" y="0"/>
            <a:ext cx="3670300" cy="2330450"/>
          </a:xfrm>
          <a:custGeom>
            <a:avLst/>
            <a:gdLst>
              <a:gd name="connsiteX0" fmla="*/ 0 w 3670300"/>
              <a:gd name="connsiteY0" fmla="*/ 0 h 2330450"/>
              <a:gd name="connsiteX1" fmla="*/ 3627352 w 3670300"/>
              <a:gd name="connsiteY1" fmla="*/ 0 h 2330450"/>
              <a:gd name="connsiteX2" fmla="*/ 3631162 w 3670300"/>
              <a:gd name="connsiteY2" fmla="*/ 14822 h 2330450"/>
              <a:gd name="connsiteX3" fmla="*/ 3670300 w 3670300"/>
              <a:gd name="connsiteY3" fmla="*/ 403225 h 2330450"/>
              <a:gd name="connsiteX4" fmla="*/ 1743868 w 3670300"/>
              <a:gd name="connsiteY4" fmla="*/ 2330450 h 2330450"/>
              <a:gd name="connsiteX5" fmla="*/ 49946 w 3670300"/>
              <a:gd name="connsiteY5" fmla="*/ 1321855 h 2330450"/>
              <a:gd name="connsiteX6" fmla="*/ 0 w 3670300"/>
              <a:gd name="connsiteY6" fmla="*/ 1218131 h 2330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70300" h="2330450">
                <a:moveTo>
                  <a:pt x="0" y="0"/>
                </a:moveTo>
                <a:lnTo>
                  <a:pt x="3627352" y="0"/>
                </a:lnTo>
                <a:lnTo>
                  <a:pt x="3631162" y="14822"/>
                </a:lnTo>
                <a:cubicBezTo>
                  <a:pt x="3656824" y="140280"/>
                  <a:pt x="3670300" y="270178"/>
                  <a:pt x="3670300" y="403225"/>
                </a:cubicBezTo>
                <a:cubicBezTo>
                  <a:pt x="3670300" y="1467602"/>
                  <a:pt x="2807807" y="2330450"/>
                  <a:pt x="1743868" y="2330450"/>
                </a:cubicBezTo>
                <a:cubicBezTo>
                  <a:pt x="1012410" y="2330450"/>
                  <a:pt x="376167" y="1922620"/>
                  <a:pt x="49946" y="1321855"/>
                </a:cubicBezTo>
                <a:lnTo>
                  <a:pt x="0" y="1218131"/>
                </a:lnTo>
                <a:close/>
              </a:path>
            </a:pathLst>
          </a:custGeom>
          <a:solidFill>
            <a:srgbClr val="5B9BD5">
              <a:lumMod val="40000"/>
              <a:lumOff val="60000"/>
              <a:alpha val="53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wrap="square" anchor="ctr">
            <a:no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charset="-122"/>
              <a:cs typeface="+mn-cs"/>
            </a:endParaRPr>
          </a:p>
        </p:txBody>
      </p:sp>
      <p:sp>
        <p:nvSpPr>
          <p:cNvPr id="17" name="任意多边形: 形状 16"/>
          <p:cNvSpPr/>
          <p:nvPr>
            <p:custDataLst>
              <p:tags r:id="rId10"/>
            </p:custDataLst>
          </p:nvPr>
        </p:nvSpPr>
        <p:spPr>
          <a:xfrm>
            <a:off x="9663112" y="4708525"/>
            <a:ext cx="2528888" cy="2149475"/>
          </a:xfrm>
          <a:custGeom>
            <a:avLst/>
            <a:gdLst>
              <a:gd name="connsiteX0" fmla="*/ 1926431 w 2528887"/>
              <a:gd name="connsiteY0" fmla="*/ 0 h 2149475"/>
              <a:gd name="connsiteX1" fmla="*/ 2499293 w 2528887"/>
              <a:gd name="connsiteY1" fmla="*/ 86645 h 2149475"/>
              <a:gd name="connsiteX2" fmla="*/ 2528887 w 2528887"/>
              <a:gd name="connsiteY2" fmla="*/ 97481 h 2149475"/>
              <a:gd name="connsiteX3" fmla="*/ 2528887 w 2528887"/>
              <a:gd name="connsiteY3" fmla="*/ 2149475 h 2149475"/>
              <a:gd name="connsiteX4" fmla="*/ 13791 w 2528887"/>
              <a:gd name="connsiteY4" fmla="*/ 2149475 h 2149475"/>
              <a:gd name="connsiteX5" fmla="*/ 9946 w 2528887"/>
              <a:gd name="connsiteY5" fmla="*/ 2124273 h 2149475"/>
              <a:gd name="connsiteX6" fmla="*/ 0 w 2528887"/>
              <a:gd name="connsiteY6" fmla="*/ 1927225 h 2149475"/>
              <a:gd name="connsiteX7" fmla="*/ 1926431 w 2528887"/>
              <a:gd name="connsiteY7" fmla="*/ 0 h 2149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8887" h="2149475">
                <a:moveTo>
                  <a:pt x="1926431" y="0"/>
                </a:moveTo>
                <a:cubicBezTo>
                  <a:pt x="2125919" y="0"/>
                  <a:pt x="2318326" y="30335"/>
                  <a:pt x="2499293" y="86645"/>
                </a:cubicBezTo>
                <a:lnTo>
                  <a:pt x="2528887" y="97481"/>
                </a:lnTo>
                <a:lnTo>
                  <a:pt x="2528887" y="2149475"/>
                </a:lnTo>
                <a:lnTo>
                  <a:pt x="13791" y="2149475"/>
                </a:lnTo>
                <a:lnTo>
                  <a:pt x="9946" y="2124273"/>
                </a:lnTo>
                <a:cubicBezTo>
                  <a:pt x="3369" y="2059485"/>
                  <a:pt x="0" y="1993749"/>
                  <a:pt x="0" y="1927225"/>
                </a:cubicBezTo>
                <a:cubicBezTo>
                  <a:pt x="0" y="862848"/>
                  <a:pt x="862493" y="0"/>
                  <a:pt x="1926431" y="0"/>
                </a:cubicBezTo>
                <a:close/>
              </a:path>
            </a:pathLst>
          </a:custGeom>
          <a:solidFill>
            <a:srgbClr val="5B9BD5">
              <a:lumMod val="40000"/>
              <a:lumOff val="60000"/>
              <a:alpha val="53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wrap="square" anchor="ctr">
            <a:no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charset="-122"/>
              <a:cs typeface="+mn-cs"/>
            </a:endParaRPr>
          </a:p>
        </p:txBody>
      </p:sp>
      <p:sp>
        <p:nvSpPr>
          <p:cNvPr id="8" name="椭圆 7"/>
          <p:cNvSpPr/>
          <p:nvPr>
            <p:custDataLst>
              <p:tags r:id="rId11"/>
            </p:custDataLst>
          </p:nvPr>
        </p:nvSpPr>
        <p:spPr>
          <a:xfrm>
            <a:off x="11387138" y="3700463"/>
            <a:ext cx="528638" cy="528638"/>
          </a:xfrm>
          <a:prstGeom prst="ellipse">
            <a:avLst/>
          </a:prstGeom>
          <a:solidFill>
            <a:srgbClr val="5B9BD5">
              <a:lumMod val="40000"/>
              <a:lumOff val="60000"/>
              <a:alpha val="64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charset="-122"/>
              <a:cs typeface="+mn-cs"/>
            </a:endParaRPr>
          </a:p>
        </p:txBody>
      </p:sp>
    </p:spTree>
    <p:custDataLst>
      <p:tags r:id="rId1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 name="矩形 19"/>
          <p:cNvSpPr/>
          <p:nvPr>
            <p:custDataLst>
              <p:tags r:id="rId1"/>
            </p:custDataLst>
          </p:nvPr>
        </p:nvSpPr>
        <p:spPr>
          <a:xfrm>
            <a:off x="5118100" y="3350377"/>
            <a:ext cx="7073900" cy="3505359"/>
          </a:xfrm>
          <a:prstGeom prst="rect">
            <a:avLst/>
          </a:prstGeom>
          <a:solidFill>
            <a:srgbClr val="FFFFFF">
              <a:lumMod val="95000"/>
              <a:alpha val="40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lnSpc>
                <a:spcPct val="120000"/>
              </a:lnSpc>
            </a:pPr>
            <a:endParaRPr kumimoji="1" lang="zh-CN" altLang="en-US" sz="1600" b="1">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11" name="矩形 10"/>
          <p:cNvSpPr/>
          <p:nvPr>
            <p:custDataLst>
              <p:tags r:id="rId2"/>
            </p:custDataLst>
          </p:nvPr>
        </p:nvSpPr>
        <p:spPr>
          <a:xfrm>
            <a:off x="0" y="2264"/>
            <a:ext cx="5118100" cy="6858000"/>
          </a:xfrm>
          <a:prstGeom prst="rect">
            <a:avLst/>
          </a:prstGeom>
          <a:pattFill prst="ltUpDiag">
            <a:fgClr>
              <a:srgbClr val="FFFFFF">
                <a:lumMod val="85000"/>
              </a:srgbClr>
            </a:fgClr>
            <a:bgClr>
              <a:srgbClr val="FFFFFF"/>
            </a:bgClr>
          </a:pattFill>
          <a:ln>
            <a:noFill/>
          </a:ln>
        </p:spPr>
        <p:style>
          <a:lnRef idx="2">
            <a:srgbClr val="1E6BC5">
              <a:shade val="50000"/>
            </a:srgbClr>
          </a:lnRef>
          <a:fillRef idx="1">
            <a:srgbClr val="1E6BC5"/>
          </a:fillRef>
          <a:effectRef idx="0">
            <a:srgbClr val="1E6BC5"/>
          </a:effectRef>
          <a:fontRef idx="minor">
            <a:srgbClr val="FFFFFF"/>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dirty="0">
              <a:latin typeface="Arial" panose="020B0604020202020204" pitchFamily="34" charset="0"/>
              <a:ea typeface="微软雅黑" panose="020B0503020204020204" charset="-122"/>
              <a:sym typeface="Arial" panose="020B0604020202020204" pitchFamily="34" charset="0"/>
            </a:endParaRPr>
          </a:p>
        </p:txBody>
      </p:sp>
      <p:sp>
        <p:nvSpPr>
          <p:cNvPr id="6" name="文本框 5"/>
          <p:cNvSpPr txBox="1"/>
          <p:nvPr>
            <p:custDataLst>
              <p:tags r:id="rId3"/>
            </p:custDataLst>
          </p:nvPr>
        </p:nvSpPr>
        <p:spPr>
          <a:xfrm>
            <a:off x="689610" y="2433955"/>
            <a:ext cx="4046220" cy="1995170"/>
          </a:xfrm>
          <a:prstGeom prst="rect">
            <a:avLst/>
          </a:prstGeom>
          <a:noFill/>
        </p:spPr>
        <p:txBody>
          <a:bodyPr wrap="square" lIns="91440" tIns="45720" rIns="91440" bIns="45720" rtlCol="0" anchor="t" anchorCtr="0">
            <a:normAutofit/>
          </a:bodyPr>
          <a:lstStyle/>
          <a:p>
            <a:pPr fontAlgn="auto">
              <a:lnSpc>
                <a:spcPct val="120000"/>
              </a:lnSpc>
            </a:pPr>
            <a:r>
              <a:rPr lang="zh-CN" altLang="en-US" sz="4000" b="1" spc="300">
                <a:solidFill>
                  <a:srgbClr val="000000">
                    <a:lumMod val="75000"/>
                    <a:lumOff val="25000"/>
                  </a:srgbClr>
                </a:solidFill>
                <a:uFillTx/>
                <a:latin typeface="Arial" panose="020B0604020202020204" pitchFamily="34" charset="0"/>
                <a:ea typeface="微软雅黑" panose="020B0503020204020204" charset="-122"/>
                <a:sym typeface="Arial" panose="020B0604020202020204" pitchFamily="34" charset="0"/>
              </a:rPr>
              <a:t>我觉得</a:t>
            </a:r>
            <a:r>
              <a:rPr lang="en-US" altLang="zh-CN" sz="4000" b="1" spc="300">
                <a:solidFill>
                  <a:srgbClr val="000000">
                    <a:lumMod val="75000"/>
                    <a:lumOff val="25000"/>
                  </a:srgbClr>
                </a:solidFill>
                <a:uFillTx/>
                <a:latin typeface="Arial" panose="020B0604020202020204" pitchFamily="34" charset="0"/>
                <a:ea typeface="微软雅黑" panose="020B0503020204020204" charset="-122"/>
                <a:sym typeface="Arial" panose="020B0604020202020204" pitchFamily="34" charset="0"/>
              </a:rPr>
              <a:t>“</a:t>
            </a:r>
            <a:r>
              <a:rPr lang="zh-CN" altLang="en-US" sz="4000" b="1" spc="300">
                <a:solidFill>
                  <a:srgbClr val="000000">
                    <a:lumMod val="75000"/>
                    <a:lumOff val="25000"/>
                  </a:srgbClr>
                </a:solidFill>
                <a:uFillTx/>
                <a:latin typeface="Arial" panose="020B0604020202020204" pitchFamily="34" charset="0"/>
                <a:ea typeface="微软雅黑" panose="020B0503020204020204" charset="-122"/>
                <a:sym typeface="Arial" panose="020B0604020202020204" pitchFamily="34" charset="0"/>
              </a:rPr>
              <a:t>减</a:t>
            </a:r>
            <a:r>
              <a:rPr lang="en-US" altLang="zh-CN" sz="4000" b="1" spc="300">
                <a:solidFill>
                  <a:srgbClr val="000000">
                    <a:lumMod val="75000"/>
                    <a:lumOff val="25000"/>
                  </a:srgbClr>
                </a:solidFill>
                <a:uFillTx/>
                <a:latin typeface="Arial" panose="020B0604020202020204" pitchFamily="34" charset="0"/>
                <a:ea typeface="微软雅黑" panose="020B0503020204020204" charset="-122"/>
                <a:sym typeface="Arial" panose="020B0604020202020204" pitchFamily="34" charset="0"/>
              </a:rPr>
              <a:t>”</a:t>
            </a:r>
            <a:r>
              <a:rPr lang="zh-CN" altLang="en-US" sz="4000" b="1" spc="300">
                <a:solidFill>
                  <a:srgbClr val="000000">
                    <a:lumMod val="75000"/>
                    <a:lumOff val="25000"/>
                  </a:srgbClr>
                </a:solidFill>
                <a:uFillTx/>
                <a:latin typeface="Arial" panose="020B0604020202020204" pitchFamily="34" charset="0"/>
                <a:ea typeface="微软雅黑" panose="020B0503020204020204" charset="-122"/>
                <a:sym typeface="Arial" panose="020B0604020202020204" pitchFamily="34" charset="0"/>
              </a:rPr>
              <a:t>不了</a:t>
            </a:r>
            <a:endParaRPr lang="zh-CN" altLang="en-US" sz="4000" b="1" spc="300">
              <a:solidFill>
                <a:srgbClr val="000000">
                  <a:lumMod val="75000"/>
                  <a:lumOff val="25000"/>
                </a:srgbClr>
              </a:solidFill>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custDataLst>
              <p:tags r:id="rId4"/>
            </p:custDataLst>
          </p:nvPr>
        </p:nvSpPr>
        <p:spPr>
          <a:xfrm>
            <a:off x="5575935" y="582295"/>
            <a:ext cx="6179185" cy="461645"/>
          </a:xfrm>
          <a:prstGeom prst="rect">
            <a:avLst/>
          </a:prstGeom>
          <a:noFill/>
        </p:spPr>
        <p:txBody>
          <a:bodyPr wrap="square" lIns="91440" tIns="45720" rIns="91440" bIns="45720" rtlCol="0">
            <a:normAutofit/>
          </a:bodyPr>
          <a:lstStyle>
            <a:defPPr>
              <a:defRPr lang="zh-CN"/>
            </a:defPPr>
            <a:lvl1pPr>
              <a:defRPr sz="2400" spc="200">
                <a:latin typeface="微软雅黑" panose="020B0503020204020204" charset="-122"/>
                <a:ea typeface="微软雅黑" panose="020B0503020204020204" charset="-122"/>
              </a:defRPr>
            </a:lvl1pPr>
          </a:lstStyle>
          <a:p>
            <a:pPr fontAlgn="ctr">
              <a:lnSpc>
                <a:spcPct val="120000"/>
              </a:lnSpc>
              <a:buClr>
                <a:srgbClr val="E34D4D"/>
              </a:buClr>
              <a:buSzPct val="100000"/>
            </a:pPr>
            <a:r>
              <a:rPr lang="zh-CN" altLang="en-US" sz="2000" b="1">
                <a:solidFill>
                  <a:srgbClr val="000000">
                    <a:lumMod val="75000"/>
                    <a:lumOff val="25000"/>
                  </a:srgbClr>
                </a:solidFill>
                <a:uFillTx/>
                <a:latin typeface="Arial" panose="020B0604020202020204" pitchFamily="34" charset="0"/>
                <a:sym typeface="Arial" panose="020B0604020202020204" pitchFamily="34" charset="0"/>
              </a:rPr>
              <a:t>优质教育资源的稀缺无法阻止人们的激烈</a:t>
            </a:r>
            <a:r>
              <a:rPr lang="zh-CN" altLang="en-US" sz="2000" b="1">
                <a:solidFill>
                  <a:srgbClr val="000000">
                    <a:lumMod val="75000"/>
                    <a:lumOff val="25000"/>
                  </a:srgbClr>
                </a:solidFill>
                <a:uFillTx/>
                <a:latin typeface="Arial" panose="020B0604020202020204" pitchFamily="34" charset="0"/>
                <a:sym typeface="Arial" panose="020B0604020202020204" pitchFamily="34" charset="0"/>
              </a:rPr>
              <a:t>竞争</a:t>
            </a:r>
            <a:endParaRPr lang="zh-CN" altLang="en-US" sz="2000" b="1">
              <a:solidFill>
                <a:srgbClr val="000000">
                  <a:lumMod val="75000"/>
                  <a:lumOff val="25000"/>
                </a:srgbClr>
              </a:solidFill>
              <a:uFillTx/>
              <a:latin typeface="Arial" panose="020B0604020202020204" pitchFamily="34" charset="0"/>
              <a:sym typeface="Arial" panose="020B0604020202020204" pitchFamily="34" charset="0"/>
            </a:endParaRPr>
          </a:p>
        </p:txBody>
      </p:sp>
      <p:sp>
        <p:nvSpPr>
          <p:cNvPr id="9" name="文本框 8"/>
          <p:cNvSpPr txBox="1"/>
          <p:nvPr>
            <p:custDataLst>
              <p:tags r:id="rId5"/>
            </p:custDataLst>
          </p:nvPr>
        </p:nvSpPr>
        <p:spPr>
          <a:xfrm>
            <a:off x="5837524" y="3484880"/>
            <a:ext cx="5367050" cy="461665"/>
          </a:xfrm>
          <a:prstGeom prst="rect">
            <a:avLst/>
          </a:prstGeom>
          <a:noFill/>
        </p:spPr>
        <p:txBody>
          <a:bodyPr wrap="square" lIns="91440" tIns="45720" rIns="91440" bIns="45720" rtlCol="0">
            <a:normAutofit/>
          </a:bodyPr>
          <a:lstStyle>
            <a:defPPr>
              <a:defRPr lang="zh-CN"/>
            </a:defPPr>
            <a:lvl1pPr>
              <a:defRPr sz="2400" spc="200">
                <a:latin typeface="微软雅黑" panose="020B0503020204020204" charset="-122"/>
                <a:ea typeface="微软雅黑" panose="020B0503020204020204" charset="-122"/>
              </a:defRPr>
            </a:lvl1pPr>
          </a:lstStyle>
          <a:p>
            <a:pPr fontAlgn="ctr">
              <a:lnSpc>
                <a:spcPct val="120000"/>
              </a:lnSpc>
              <a:buClr>
                <a:srgbClr val="1E6BC5"/>
              </a:buClr>
              <a:buSzPct val="100000"/>
            </a:pPr>
            <a:r>
              <a:rPr lang="zh-CN" altLang="en-US" sz="2000" b="1">
                <a:solidFill>
                  <a:srgbClr val="000000">
                    <a:lumMod val="75000"/>
                    <a:lumOff val="25000"/>
                  </a:srgbClr>
                </a:solidFill>
                <a:uFillTx/>
                <a:latin typeface="Arial" panose="020B0604020202020204" pitchFamily="34" charset="0"/>
                <a:sym typeface="Arial" panose="020B0604020202020204" pitchFamily="34" charset="0"/>
              </a:rPr>
              <a:t>校外培训机构会以其他的方式</a:t>
            </a:r>
            <a:r>
              <a:rPr lang="zh-CN" altLang="en-US" sz="2000" b="1">
                <a:solidFill>
                  <a:srgbClr val="000000">
                    <a:lumMod val="75000"/>
                    <a:lumOff val="25000"/>
                  </a:srgbClr>
                </a:solidFill>
                <a:uFillTx/>
                <a:latin typeface="Arial" panose="020B0604020202020204" pitchFamily="34" charset="0"/>
                <a:sym typeface="Arial" panose="020B0604020202020204" pitchFamily="34" charset="0"/>
              </a:rPr>
              <a:t>出现</a:t>
            </a:r>
            <a:endParaRPr lang="zh-CN" altLang="en-US" sz="2000" b="1">
              <a:solidFill>
                <a:srgbClr val="000000">
                  <a:lumMod val="75000"/>
                  <a:lumOff val="25000"/>
                </a:srgbClr>
              </a:solidFill>
              <a:uFillTx/>
              <a:latin typeface="Arial" panose="020B0604020202020204" pitchFamily="34" charset="0"/>
              <a:sym typeface="Arial" panose="020B0604020202020204" pitchFamily="34" charset="0"/>
            </a:endParaRPr>
          </a:p>
        </p:txBody>
      </p:sp>
      <p:sp>
        <p:nvSpPr>
          <p:cNvPr id="12" name="任意多边形: 形状 11"/>
          <p:cNvSpPr>
            <a:spLocks noChangeAspect="1"/>
          </p:cNvSpPr>
          <p:nvPr>
            <p:custDataLst>
              <p:tags r:id="rId6"/>
            </p:custDataLst>
          </p:nvPr>
        </p:nvSpPr>
        <p:spPr>
          <a:xfrm>
            <a:off x="4735727" y="251025"/>
            <a:ext cx="135675" cy="135675"/>
          </a:xfrm>
          <a:custGeom>
            <a:avLst/>
            <a:gdLst>
              <a:gd name="connsiteX0" fmla="*/ 60236 w 688240"/>
              <a:gd name="connsiteY0" fmla="*/ 149944 h 688240"/>
              <a:gd name="connsiteX1" fmla="*/ 538297 w 688240"/>
              <a:gd name="connsiteY1" fmla="*/ 628005 h 688240"/>
              <a:gd name="connsiteX2" fmla="*/ 536521 w 688240"/>
              <a:gd name="connsiteY2" fmla="*/ 629470 h 688240"/>
              <a:gd name="connsiteX3" fmla="*/ 344120 w 688240"/>
              <a:gd name="connsiteY3" fmla="*/ 688240 h 688240"/>
              <a:gd name="connsiteX4" fmla="*/ 0 w 688240"/>
              <a:gd name="connsiteY4" fmla="*/ 344120 h 688240"/>
              <a:gd name="connsiteX5" fmla="*/ 58770 w 688240"/>
              <a:gd name="connsiteY5" fmla="*/ 151719 h 688240"/>
              <a:gd name="connsiteX6" fmla="*/ 344120 w 688240"/>
              <a:gd name="connsiteY6" fmla="*/ 0 h 688240"/>
              <a:gd name="connsiteX7" fmla="*/ 688240 w 688240"/>
              <a:gd name="connsiteY7" fmla="*/ 344120 h 688240"/>
              <a:gd name="connsiteX8" fmla="*/ 629470 w 688240"/>
              <a:gd name="connsiteY8" fmla="*/ 536521 h 688240"/>
              <a:gd name="connsiteX9" fmla="*/ 628004 w 688240"/>
              <a:gd name="connsiteY9" fmla="*/ 538297 h 688240"/>
              <a:gd name="connsiteX10" fmla="*/ 149944 w 688240"/>
              <a:gd name="connsiteY10" fmla="*/ 60236 h 688240"/>
              <a:gd name="connsiteX11" fmla="*/ 151719 w 688240"/>
              <a:gd name="connsiteY11" fmla="*/ 58770 h 688240"/>
              <a:gd name="connsiteX12" fmla="*/ 344120 w 688240"/>
              <a:gd name="connsiteY12" fmla="*/ 0 h 68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240" h="688240">
                <a:moveTo>
                  <a:pt x="60236" y="149944"/>
                </a:moveTo>
                <a:lnTo>
                  <a:pt x="538297" y="628005"/>
                </a:lnTo>
                <a:lnTo>
                  <a:pt x="536521" y="629470"/>
                </a:lnTo>
                <a:cubicBezTo>
                  <a:pt x="481599" y="666574"/>
                  <a:pt x="415390" y="688240"/>
                  <a:pt x="344120" y="688240"/>
                </a:cubicBezTo>
                <a:cubicBezTo>
                  <a:pt x="154068" y="688240"/>
                  <a:pt x="0" y="534172"/>
                  <a:pt x="0" y="344120"/>
                </a:cubicBezTo>
                <a:cubicBezTo>
                  <a:pt x="0" y="272851"/>
                  <a:pt x="21666" y="206641"/>
                  <a:pt x="58770" y="151719"/>
                </a:cubicBezTo>
                <a:close/>
                <a:moveTo>
                  <a:pt x="344120" y="0"/>
                </a:moveTo>
                <a:cubicBezTo>
                  <a:pt x="534172" y="0"/>
                  <a:pt x="688240" y="154068"/>
                  <a:pt x="688240" y="344120"/>
                </a:cubicBezTo>
                <a:cubicBezTo>
                  <a:pt x="688240" y="415390"/>
                  <a:pt x="666574" y="481599"/>
                  <a:pt x="629470" y="536521"/>
                </a:cubicBezTo>
                <a:lnTo>
                  <a:pt x="628004" y="538297"/>
                </a:lnTo>
                <a:lnTo>
                  <a:pt x="149944" y="60236"/>
                </a:lnTo>
                <a:lnTo>
                  <a:pt x="151719" y="58770"/>
                </a:lnTo>
                <a:cubicBezTo>
                  <a:pt x="206641" y="21666"/>
                  <a:pt x="272851" y="0"/>
                  <a:pt x="344120" y="0"/>
                </a:cubicBezTo>
                <a:close/>
              </a:path>
            </a:pathLst>
          </a:custGeom>
          <a:solidFill>
            <a:srgbClr val="FFFFFF">
              <a:lumMod val="75000"/>
            </a:srgbClr>
          </a:solid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algn="ctr">
              <a:lnSpc>
                <a:spcPct val="120000"/>
              </a:lnSpc>
            </a:pP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3" name="任意多边形: 形状 12"/>
          <p:cNvSpPr>
            <a:spLocks noChangeAspect="1"/>
          </p:cNvSpPr>
          <p:nvPr>
            <p:custDataLst>
              <p:tags r:id="rId7"/>
            </p:custDataLst>
          </p:nvPr>
        </p:nvSpPr>
        <p:spPr>
          <a:xfrm>
            <a:off x="4735727" y="6471300"/>
            <a:ext cx="135675" cy="135675"/>
          </a:xfrm>
          <a:custGeom>
            <a:avLst/>
            <a:gdLst>
              <a:gd name="connsiteX0" fmla="*/ 60236 w 688240"/>
              <a:gd name="connsiteY0" fmla="*/ 149944 h 688240"/>
              <a:gd name="connsiteX1" fmla="*/ 538297 w 688240"/>
              <a:gd name="connsiteY1" fmla="*/ 628005 h 688240"/>
              <a:gd name="connsiteX2" fmla="*/ 536521 w 688240"/>
              <a:gd name="connsiteY2" fmla="*/ 629470 h 688240"/>
              <a:gd name="connsiteX3" fmla="*/ 344120 w 688240"/>
              <a:gd name="connsiteY3" fmla="*/ 688240 h 688240"/>
              <a:gd name="connsiteX4" fmla="*/ 0 w 688240"/>
              <a:gd name="connsiteY4" fmla="*/ 344120 h 688240"/>
              <a:gd name="connsiteX5" fmla="*/ 58770 w 688240"/>
              <a:gd name="connsiteY5" fmla="*/ 151719 h 688240"/>
              <a:gd name="connsiteX6" fmla="*/ 344120 w 688240"/>
              <a:gd name="connsiteY6" fmla="*/ 0 h 688240"/>
              <a:gd name="connsiteX7" fmla="*/ 688240 w 688240"/>
              <a:gd name="connsiteY7" fmla="*/ 344120 h 688240"/>
              <a:gd name="connsiteX8" fmla="*/ 629470 w 688240"/>
              <a:gd name="connsiteY8" fmla="*/ 536521 h 688240"/>
              <a:gd name="connsiteX9" fmla="*/ 628004 w 688240"/>
              <a:gd name="connsiteY9" fmla="*/ 538297 h 688240"/>
              <a:gd name="connsiteX10" fmla="*/ 149944 w 688240"/>
              <a:gd name="connsiteY10" fmla="*/ 60236 h 688240"/>
              <a:gd name="connsiteX11" fmla="*/ 151719 w 688240"/>
              <a:gd name="connsiteY11" fmla="*/ 58770 h 688240"/>
              <a:gd name="connsiteX12" fmla="*/ 344120 w 688240"/>
              <a:gd name="connsiteY12" fmla="*/ 0 h 68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240" h="688240">
                <a:moveTo>
                  <a:pt x="60236" y="149944"/>
                </a:moveTo>
                <a:lnTo>
                  <a:pt x="538297" y="628005"/>
                </a:lnTo>
                <a:lnTo>
                  <a:pt x="536521" y="629470"/>
                </a:lnTo>
                <a:cubicBezTo>
                  <a:pt x="481599" y="666574"/>
                  <a:pt x="415390" y="688240"/>
                  <a:pt x="344120" y="688240"/>
                </a:cubicBezTo>
                <a:cubicBezTo>
                  <a:pt x="154068" y="688240"/>
                  <a:pt x="0" y="534172"/>
                  <a:pt x="0" y="344120"/>
                </a:cubicBezTo>
                <a:cubicBezTo>
                  <a:pt x="0" y="272851"/>
                  <a:pt x="21666" y="206641"/>
                  <a:pt x="58770" y="151719"/>
                </a:cubicBezTo>
                <a:close/>
                <a:moveTo>
                  <a:pt x="344120" y="0"/>
                </a:moveTo>
                <a:cubicBezTo>
                  <a:pt x="534172" y="0"/>
                  <a:pt x="688240" y="154068"/>
                  <a:pt x="688240" y="344120"/>
                </a:cubicBezTo>
                <a:cubicBezTo>
                  <a:pt x="688240" y="415390"/>
                  <a:pt x="666574" y="481599"/>
                  <a:pt x="629470" y="536521"/>
                </a:cubicBezTo>
                <a:lnTo>
                  <a:pt x="628004" y="538297"/>
                </a:lnTo>
                <a:lnTo>
                  <a:pt x="149944" y="60236"/>
                </a:lnTo>
                <a:lnTo>
                  <a:pt x="151719" y="58770"/>
                </a:lnTo>
                <a:cubicBezTo>
                  <a:pt x="206641" y="21666"/>
                  <a:pt x="272851" y="0"/>
                  <a:pt x="344120" y="0"/>
                </a:cubicBezTo>
                <a:close/>
              </a:path>
            </a:pathLst>
          </a:custGeom>
          <a:solidFill>
            <a:srgbClr val="FFFFFF">
              <a:lumMod val="75000"/>
            </a:srgbClr>
          </a:solid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algn="ctr">
              <a:lnSpc>
                <a:spcPct val="120000"/>
              </a:lnSpc>
            </a:pP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4" name="任意多边形: 形状 13"/>
          <p:cNvSpPr>
            <a:spLocks noChangeAspect="1"/>
          </p:cNvSpPr>
          <p:nvPr>
            <p:custDataLst>
              <p:tags r:id="rId8"/>
            </p:custDataLst>
          </p:nvPr>
        </p:nvSpPr>
        <p:spPr>
          <a:xfrm>
            <a:off x="252974" y="225625"/>
            <a:ext cx="135675" cy="135675"/>
          </a:xfrm>
          <a:custGeom>
            <a:avLst/>
            <a:gdLst>
              <a:gd name="connsiteX0" fmla="*/ 60236 w 688240"/>
              <a:gd name="connsiteY0" fmla="*/ 149944 h 688240"/>
              <a:gd name="connsiteX1" fmla="*/ 538297 w 688240"/>
              <a:gd name="connsiteY1" fmla="*/ 628005 h 688240"/>
              <a:gd name="connsiteX2" fmla="*/ 536521 w 688240"/>
              <a:gd name="connsiteY2" fmla="*/ 629470 h 688240"/>
              <a:gd name="connsiteX3" fmla="*/ 344120 w 688240"/>
              <a:gd name="connsiteY3" fmla="*/ 688240 h 688240"/>
              <a:gd name="connsiteX4" fmla="*/ 0 w 688240"/>
              <a:gd name="connsiteY4" fmla="*/ 344120 h 688240"/>
              <a:gd name="connsiteX5" fmla="*/ 58770 w 688240"/>
              <a:gd name="connsiteY5" fmla="*/ 151719 h 688240"/>
              <a:gd name="connsiteX6" fmla="*/ 344120 w 688240"/>
              <a:gd name="connsiteY6" fmla="*/ 0 h 688240"/>
              <a:gd name="connsiteX7" fmla="*/ 688240 w 688240"/>
              <a:gd name="connsiteY7" fmla="*/ 344120 h 688240"/>
              <a:gd name="connsiteX8" fmla="*/ 629470 w 688240"/>
              <a:gd name="connsiteY8" fmla="*/ 536521 h 688240"/>
              <a:gd name="connsiteX9" fmla="*/ 628004 w 688240"/>
              <a:gd name="connsiteY9" fmla="*/ 538297 h 688240"/>
              <a:gd name="connsiteX10" fmla="*/ 149944 w 688240"/>
              <a:gd name="connsiteY10" fmla="*/ 60236 h 688240"/>
              <a:gd name="connsiteX11" fmla="*/ 151719 w 688240"/>
              <a:gd name="connsiteY11" fmla="*/ 58770 h 688240"/>
              <a:gd name="connsiteX12" fmla="*/ 344120 w 688240"/>
              <a:gd name="connsiteY12" fmla="*/ 0 h 68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240" h="688240">
                <a:moveTo>
                  <a:pt x="60236" y="149944"/>
                </a:moveTo>
                <a:lnTo>
                  <a:pt x="538297" y="628005"/>
                </a:lnTo>
                <a:lnTo>
                  <a:pt x="536521" y="629470"/>
                </a:lnTo>
                <a:cubicBezTo>
                  <a:pt x="481599" y="666574"/>
                  <a:pt x="415390" y="688240"/>
                  <a:pt x="344120" y="688240"/>
                </a:cubicBezTo>
                <a:cubicBezTo>
                  <a:pt x="154068" y="688240"/>
                  <a:pt x="0" y="534172"/>
                  <a:pt x="0" y="344120"/>
                </a:cubicBezTo>
                <a:cubicBezTo>
                  <a:pt x="0" y="272851"/>
                  <a:pt x="21666" y="206641"/>
                  <a:pt x="58770" y="151719"/>
                </a:cubicBezTo>
                <a:close/>
                <a:moveTo>
                  <a:pt x="344120" y="0"/>
                </a:moveTo>
                <a:cubicBezTo>
                  <a:pt x="534172" y="0"/>
                  <a:pt x="688240" y="154068"/>
                  <a:pt x="688240" y="344120"/>
                </a:cubicBezTo>
                <a:cubicBezTo>
                  <a:pt x="688240" y="415390"/>
                  <a:pt x="666574" y="481599"/>
                  <a:pt x="629470" y="536521"/>
                </a:cubicBezTo>
                <a:lnTo>
                  <a:pt x="628004" y="538297"/>
                </a:lnTo>
                <a:lnTo>
                  <a:pt x="149944" y="60236"/>
                </a:lnTo>
                <a:lnTo>
                  <a:pt x="151719" y="58770"/>
                </a:lnTo>
                <a:cubicBezTo>
                  <a:pt x="206641" y="21666"/>
                  <a:pt x="272851" y="0"/>
                  <a:pt x="344120" y="0"/>
                </a:cubicBezTo>
                <a:close/>
              </a:path>
            </a:pathLst>
          </a:custGeom>
          <a:solidFill>
            <a:srgbClr val="FFFFFF">
              <a:lumMod val="75000"/>
            </a:srgbClr>
          </a:solid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algn="ctr">
              <a:lnSpc>
                <a:spcPct val="120000"/>
              </a:lnSpc>
            </a:pP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5" name="任意多边形: 形状 14"/>
          <p:cNvSpPr>
            <a:spLocks noChangeAspect="1"/>
          </p:cNvSpPr>
          <p:nvPr>
            <p:custDataLst>
              <p:tags r:id="rId9"/>
            </p:custDataLst>
          </p:nvPr>
        </p:nvSpPr>
        <p:spPr>
          <a:xfrm>
            <a:off x="252974" y="6496700"/>
            <a:ext cx="135675" cy="135675"/>
          </a:xfrm>
          <a:custGeom>
            <a:avLst/>
            <a:gdLst>
              <a:gd name="connsiteX0" fmla="*/ 60236 w 688240"/>
              <a:gd name="connsiteY0" fmla="*/ 149944 h 688240"/>
              <a:gd name="connsiteX1" fmla="*/ 538297 w 688240"/>
              <a:gd name="connsiteY1" fmla="*/ 628005 h 688240"/>
              <a:gd name="connsiteX2" fmla="*/ 536521 w 688240"/>
              <a:gd name="connsiteY2" fmla="*/ 629470 h 688240"/>
              <a:gd name="connsiteX3" fmla="*/ 344120 w 688240"/>
              <a:gd name="connsiteY3" fmla="*/ 688240 h 688240"/>
              <a:gd name="connsiteX4" fmla="*/ 0 w 688240"/>
              <a:gd name="connsiteY4" fmla="*/ 344120 h 688240"/>
              <a:gd name="connsiteX5" fmla="*/ 58770 w 688240"/>
              <a:gd name="connsiteY5" fmla="*/ 151719 h 688240"/>
              <a:gd name="connsiteX6" fmla="*/ 344120 w 688240"/>
              <a:gd name="connsiteY6" fmla="*/ 0 h 688240"/>
              <a:gd name="connsiteX7" fmla="*/ 688240 w 688240"/>
              <a:gd name="connsiteY7" fmla="*/ 344120 h 688240"/>
              <a:gd name="connsiteX8" fmla="*/ 629470 w 688240"/>
              <a:gd name="connsiteY8" fmla="*/ 536521 h 688240"/>
              <a:gd name="connsiteX9" fmla="*/ 628004 w 688240"/>
              <a:gd name="connsiteY9" fmla="*/ 538297 h 688240"/>
              <a:gd name="connsiteX10" fmla="*/ 149944 w 688240"/>
              <a:gd name="connsiteY10" fmla="*/ 60236 h 688240"/>
              <a:gd name="connsiteX11" fmla="*/ 151719 w 688240"/>
              <a:gd name="connsiteY11" fmla="*/ 58770 h 688240"/>
              <a:gd name="connsiteX12" fmla="*/ 344120 w 688240"/>
              <a:gd name="connsiteY12" fmla="*/ 0 h 68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240" h="688240">
                <a:moveTo>
                  <a:pt x="60236" y="149944"/>
                </a:moveTo>
                <a:lnTo>
                  <a:pt x="538297" y="628005"/>
                </a:lnTo>
                <a:lnTo>
                  <a:pt x="536521" y="629470"/>
                </a:lnTo>
                <a:cubicBezTo>
                  <a:pt x="481599" y="666574"/>
                  <a:pt x="415390" y="688240"/>
                  <a:pt x="344120" y="688240"/>
                </a:cubicBezTo>
                <a:cubicBezTo>
                  <a:pt x="154068" y="688240"/>
                  <a:pt x="0" y="534172"/>
                  <a:pt x="0" y="344120"/>
                </a:cubicBezTo>
                <a:cubicBezTo>
                  <a:pt x="0" y="272851"/>
                  <a:pt x="21666" y="206641"/>
                  <a:pt x="58770" y="151719"/>
                </a:cubicBezTo>
                <a:close/>
                <a:moveTo>
                  <a:pt x="344120" y="0"/>
                </a:moveTo>
                <a:cubicBezTo>
                  <a:pt x="534172" y="0"/>
                  <a:pt x="688240" y="154068"/>
                  <a:pt x="688240" y="344120"/>
                </a:cubicBezTo>
                <a:cubicBezTo>
                  <a:pt x="688240" y="415390"/>
                  <a:pt x="666574" y="481599"/>
                  <a:pt x="629470" y="536521"/>
                </a:cubicBezTo>
                <a:lnTo>
                  <a:pt x="628004" y="538297"/>
                </a:lnTo>
                <a:lnTo>
                  <a:pt x="149944" y="60236"/>
                </a:lnTo>
                <a:lnTo>
                  <a:pt x="151719" y="58770"/>
                </a:lnTo>
                <a:cubicBezTo>
                  <a:pt x="206641" y="21666"/>
                  <a:pt x="272851" y="0"/>
                  <a:pt x="344120" y="0"/>
                </a:cubicBezTo>
                <a:close/>
              </a:path>
            </a:pathLst>
          </a:custGeom>
          <a:solidFill>
            <a:srgbClr val="FFFFFF">
              <a:lumMod val="75000"/>
            </a:srgbClr>
          </a:solid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algn="ctr">
              <a:lnSpc>
                <a:spcPct val="120000"/>
              </a:lnSpc>
            </a:pPr>
            <a:endParaRPr lang="zh-CN" altLang="en-US">
              <a:latin typeface="Arial" panose="020B0604020202020204" pitchFamily="34" charset="0"/>
              <a:ea typeface="微软雅黑" panose="020B0503020204020204" charset="-122"/>
              <a:sym typeface="Arial" panose="020B0604020202020204" pitchFamily="34" charset="0"/>
            </a:endParaRPr>
          </a:p>
        </p:txBody>
      </p:sp>
      <p:grpSp>
        <p:nvGrpSpPr>
          <p:cNvPr id="16" name="组合 15"/>
          <p:cNvGrpSpPr>
            <a:grpSpLocks noChangeAspect="1"/>
          </p:cNvGrpSpPr>
          <p:nvPr>
            <p:custDataLst>
              <p:tags r:id="rId10"/>
            </p:custDataLst>
          </p:nvPr>
        </p:nvGrpSpPr>
        <p:grpSpPr>
          <a:xfrm>
            <a:off x="3501847" y="1635256"/>
            <a:ext cx="686077" cy="598672"/>
            <a:chOff x="3213087" y="1347855"/>
            <a:chExt cx="723914" cy="631689"/>
          </a:xfrm>
          <a:solidFill>
            <a:srgbClr val="FFFFFF">
              <a:lumMod val="85000"/>
            </a:srgbClr>
          </a:solidFill>
        </p:grpSpPr>
        <p:sp>
          <p:nvSpPr>
            <p:cNvPr id="17" name="任意多边形: 形状 16"/>
            <p:cNvSpPr>
              <a:spLocks noChangeAspect="1"/>
            </p:cNvSpPr>
            <p:nvPr>
              <p:custDataLst>
                <p:tags r:id="rId11"/>
              </p:custDataLst>
            </p:nvPr>
          </p:nvSpPr>
          <p:spPr>
            <a:xfrm>
              <a:off x="3213087"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2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2" y="613739"/>
                  </a:lnTo>
                  <a:cubicBezTo>
                    <a:pt x="67726" y="597568"/>
                    <a:pt x="51617" y="582153"/>
                    <a:pt x="33054" y="568483"/>
                  </a:cubicBezTo>
                  <a:lnTo>
                    <a:pt x="20355" y="561364"/>
                  </a:lnTo>
                  <a:cubicBezTo>
                    <a:pt x="21645" y="561467"/>
                    <a:pt x="135315" y="475631"/>
                    <a:pt x="150652" y="311295"/>
                  </a:cubicBezTo>
                  <a:lnTo>
                    <a:pt x="0" y="311295"/>
                  </a:lnTo>
                  <a:close/>
                </a:path>
              </a:pathLst>
            </a:custGeom>
            <a:grp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marL="0" marR="0" lvl="0" indent="0" algn="ctr" defTabSz="914400" rtl="0" eaLnBrk="1" fontAlgn="auto" latinLnBrk="0" hangingPunct="1">
                <a:lnSpc>
                  <a:spcPct val="120000"/>
                </a:lnSpc>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18" name="任意多边形: 形状 17"/>
            <p:cNvSpPr>
              <a:spLocks noChangeAspect="1"/>
            </p:cNvSpPr>
            <p:nvPr>
              <p:custDataLst>
                <p:tags r:id="rId12"/>
              </p:custDataLst>
            </p:nvPr>
          </p:nvSpPr>
          <p:spPr>
            <a:xfrm>
              <a:off x="3625706" y="1347856"/>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1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1" y="613739"/>
                  </a:lnTo>
                  <a:cubicBezTo>
                    <a:pt x="67726" y="597568"/>
                    <a:pt x="51617" y="582153"/>
                    <a:pt x="33054" y="568483"/>
                  </a:cubicBezTo>
                  <a:lnTo>
                    <a:pt x="20355" y="561364"/>
                  </a:lnTo>
                  <a:cubicBezTo>
                    <a:pt x="21645" y="561467"/>
                    <a:pt x="135315" y="475631"/>
                    <a:pt x="150652" y="311295"/>
                  </a:cubicBezTo>
                  <a:lnTo>
                    <a:pt x="0" y="311295"/>
                  </a:lnTo>
                  <a:close/>
                </a:path>
              </a:pathLst>
            </a:custGeom>
            <a:grp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marL="0" marR="0" lvl="0" indent="0" algn="ctr" defTabSz="914400" rtl="0" eaLnBrk="1" fontAlgn="auto" latinLnBrk="0" hangingPunct="1">
                <a:lnSpc>
                  <a:spcPct val="120000"/>
                </a:lnSpc>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charset="-122"/>
                <a:sym typeface="Arial" panose="020B0604020202020204" pitchFamily="34" charset="0"/>
              </a:endParaRPr>
            </a:p>
          </p:txBody>
        </p:sp>
      </p:grpSp>
      <p:pic>
        <p:nvPicPr>
          <p:cNvPr id="2" name="图片 1" descr="B}`$5Q2EQEF$A2]])3D%SWG"/>
          <p:cNvPicPr>
            <a:picLocks noChangeAspect="1"/>
          </p:cNvPicPr>
          <p:nvPr/>
        </p:nvPicPr>
        <p:blipFill>
          <a:blip r:embed="rId13"/>
          <a:stretch>
            <a:fillRect/>
          </a:stretch>
        </p:blipFill>
        <p:spPr>
          <a:xfrm>
            <a:off x="5118100" y="1043940"/>
            <a:ext cx="7324725" cy="857250"/>
          </a:xfrm>
          <a:prstGeom prst="rect">
            <a:avLst/>
          </a:prstGeom>
        </p:spPr>
      </p:pic>
      <p:pic>
        <p:nvPicPr>
          <p:cNvPr id="4" name="图片 3" descr="[]{8)LGV{[ZJ}GE_]IF[9(B"/>
          <p:cNvPicPr>
            <a:picLocks noChangeAspect="1"/>
          </p:cNvPicPr>
          <p:nvPr/>
        </p:nvPicPr>
        <p:blipFill>
          <a:blip r:embed="rId14"/>
          <a:stretch>
            <a:fillRect/>
          </a:stretch>
        </p:blipFill>
        <p:spPr>
          <a:xfrm>
            <a:off x="5034915" y="1830705"/>
            <a:ext cx="4599305" cy="403225"/>
          </a:xfrm>
          <a:prstGeom prst="rect">
            <a:avLst/>
          </a:prstGeom>
        </p:spPr>
      </p:pic>
      <p:pic>
        <p:nvPicPr>
          <p:cNvPr id="10" name="图片 9" descr="ZMQC$FBA~~Q[KQY2DLLN1G1"/>
          <p:cNvPicPr>
            <a:picLocks noChangeAspect="1"/>
          </p:cNvPicPr>
          <p:nvPr/>
        </p:nvPicPr>
        <p:blipFill>
          <a:blip r:embed="rId15"/>
          <a:stretch>
            <a:fillRect/>
          </a:stretch>
        </p:blipFill>
        <p:spPr>
          <a:xfrm>
            <a:off x="5034915" y="2233930"/>
            <a:ext cx="6972300" cy="838200"/>
          </a:xfrm>
          <a:prstGeom prst="rect">
            <a:avLst/>
          </a:prstGeom>
        </p:spPr>
      </p:pic>
      <p:pic>
        <p:nvPicPr>
          <p:cNvPr id="19" name="图片 18" descr=")W@A5~QG$G@G@$Y}0ZCUDXQ"/>
          <p:cNvPicPr>
            <a:picLocks noChangeAspect="1"/>
          </p:cNvPicPr>
          <p:nvPr/>
        </p:nvPicPr>
        <p:blipFill>
          <a:blip r:embed="rId16"/>
          <a:stretch>
            <a:fillRect/>
          </a:stretch>
        </p:blipFill>
        <p:spPr>
          <a:xfrm>
            <a:off x="5575935" y="3946525"/>
            <a:ext cx="6431280" cy="822325"/>
          </a:xfrm>
          <a:prstGeom prst="rect">
            <a:avLst/>
          </a:prstGeom>
        </p:spPr>
      </p:pic>
      <p:sp>
        <p:nvSpPr>
          <p:cNvPr id="21" name="文本框 20"/>
          <p:cNvSpPr txBox="1"/>
          <p:nvPr/>
        </p:nvSpPr>
        <p:spPr>
          <a:xfrm>
            <a:off x="5577205" y="4918710"/>
            <a:ext cx="4057015" cy="368300"/>
          </a:xfrm>
          <a:prstGeom prst="rect">
            <a:avLst/>
          </a:prstGeom>
          <a:noFill/>
        </p:spPr>
        <p:txBody>
          <a:bodyPr wrap="square" rtlCol="0">
            <a:spAutoFit/>
          </a:bodyPr>
          <a:p>
            <a:r>
              <a:rPr lang="zh-CN" altLang="en-US"/>
              <a:t>教师家里私开补习班，私人补习</a:t>
            </a:r>
            <a:r>
              <a:rPr lang="zh-CN" altLang="en-US"/>
              <a:t>班</a:t>
            </a:r>
            <a:endParaRPr lang="zh-CN" altLang="en-US"/>
          </a:p>
        </p:txBody>
      </p:sp>
      <p:sp>
        <p:nvSpPr>
          <p:cNvPr id="22" name="左箭头 21">
            <a:hlinkClick r:id="rId17" action="ppaction://hlinksldjump"/>
          </p:cNvPr>
          <p:cNvSpPr/>
          <p:nvPr/>
        </p:nvSpPr>
        <p:spPr>
          <a:xfrm>
            <a:off x="11313795" y="6308725"/>
            <a:ext cx="663575" cy="3854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8"/>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2598_1*i*1"/>
  <p:tag name="KSO_WM_TEMPLATE_CATEGORY" val="chip"/>
  <p:tag name="KSO_WM_TEMPLATE_INDEX" val="20202598"/>
  <p:tag name="KSO_WM_UNIT_LAYERLEVEL" val="1"/>
  <p:tag name="KSO_WM_TAG_VERSION" val="1.0"/>
  <p:tag name="KSO_WM_BEAUTIFY_FLAG" val="#wm#"/>
  <p:tag name="KSO_WM_CHIP_GROUPID" val="5fa1003d58547e52881d4087"/>
  <p:tag name="KSO_WM_CHIP_XID" val="5fa1003d58547e52881d4088"/>
  <p:tag name="KSO_WM_UNIT_DEC_AREA_ID" val="6aa2cf3717494f1fa031b235ee5c6192"/>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11f0fd89c9d747c8987f7e5e7486af53"/>
</p:tagLst>
</file>

<file path=ppt/tags/tag10.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2598_1*a*1"/>
  <p:tag name="KSO_WM_TEMPLATE_CATEGORY" val="custom"/>
  <p:tag name="KSO_WM_TEMPLATE_INDEX" val="20202598"/>
  <p:tag name="KSO_WM_UNIT_LAYERLEVEL" val="1"/>
  <p:tag name="KSO_WM_TAG_VERSION" val="1.0"/>
  <p:tag name="KSO_WM_BEAUTIFY_FLAG" val="#wm#"/>
  <p:tag name="KSO_WM_UNIT_PRESET_TEXT" val="单击添加大标题"/>
  <p:tag name="KSO_WM_UNIT_DEFAULT_FONT" val="40;56;4"/>
  <p:tag name="KSO_WM_UNIT_BLOCK" val="0"/>
  <p:tag name="KSO_WM_UNIT_DEC_AREA_ID" val="8f142c553de54159b394ce7a84038905"/>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19b9452f09c44af6af73e86bfda2cfec"/>
  <p:tag name="KSO_WM_UNIT_TEXT_FILL_FORE_SCHEMECOLOR_INDEX_BRIGHTNESS" val="0.15"/>
  <p:tag name="KSO_WM_UNIT_TEXT_FILL_FORE_SCHEMECOLOR_INDEX" val="13"/>
  <p:tag name="KSO_WM_UNIT_TEXT_FILL_TYPE" val="1"/>
  <p:tag name="KSO_WM_TEMPLATE_ASSEMBLE_XID" val="5fa2046e58547e52881da4dc"/>
  <p:tag name="KSO_WM_TEMPLATE_ASSEMBLE_GROUPID" val="5fa1003d58547e52881d4087"/>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1"/>
  <p:tag name="KSO_WM_UNIT_LAYERLEVEL" val="1"/>
  <p:tag name="KSO_WM_TAG_VERSION" val="1.0"/>
  <p:tag name="KSO_WM_BEAUTIFY_FLAG" val="#wm#"/>
  <p:tag name="KSO_WM_UNIT_TYPE" val="i"/>
  <p:tag name="KSO_WM_UNIT_INDEX"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98_3*i*1"/>
  <p:tag name="KSO_WM_TEMPLATE_CATEGORY" val="chip"/>
  <p:tag name="KSO_WM_TEMPLATE_INDEX" val="20202598"/>
  <p:tag name="KSO_WM_UNIT_LAYERLEVEL" val="1"/>
  <p:tag name="KSO_WM_TAG_VERSION" val="1.0"/>
  <p:tag name="KSO_WM_BEAUTIFY_FLAG" val="#wm#"/>
  <p:tag name="KSO_WM_CHIP_GROUPID" val="5fa1003d58547e52881d4087"/>
  <p:tag name="KSO_WM_CHIP_XID" val="5fa1003d58547e52881d408a"/>
  <p:tag name="KSO_WM_UNIT_DEC_AREA_ID" val="4a2fb93cf2c144b6b6187f3201461454"/>
  <p:tag name="KSO_WM_UNIT_DECORATE_INFO" val=""/>
  <p:tag name="KSO_WM_UNIT_SM_LIMIT_TYPE" val=""/>
  <p:tag name="KSO_WM_CHIP_FILLAREA_FILL_RULE" val="{&quot;fill_align&quot;:&quot;cm&quot;,&quot;fill_effect&quot;:[],&quot;fill_mode&quot;:&quot;full&quot;,&quot;sacle_strategy&quot;:&quot;stretch&quot;}"/>
  <p:tag name="KSO_WM_ASSEMBLE_CHIP_INDEX" val="673cf85f80f94c33a98d406aac1b5378"/>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98_4*i*1"/>
  <p:tag name="KSO_WM_TEMPLATE_CATEGORY" val="chip"/>
  <p:tag name="KSO_WM_TEMPLATE_INDEX" val="20202598"/>
  <p:tag name="KSO_WM_UNIT_LAYERLEVEL" val="1"/>
  <p:tag name="KSO_WM_TAG_VERSION" val="1.0"/>
  <p:tag name="KSO_WM_BEAUTIFY_FLAG" val="#wm#"/>
  <p:tag name="KSO_WM_CHIP_GROUPID" val="5fa1003d58547e52881d4087"/>
  <p:tag name="KSO_WM_CHIP_XID" val="5fa1003d58547e52881d408b"/>
  <p:tag name="KSO_WM_UNIT_DEC_AREA_ID" val="d453d9ff14724e1582e928f1a42e8048"/>
  <p:tag name="KSO_WM_UNIT_DECORATE_INFO" val=""/>
  <p:tag name="KSO_WM_UNIT_SM_LIMIT_TYPE" val=""/>
  <p:tag name="KSO_WM_CHIP_FILLAREA_FILL_RULE" val="{&quot;fill_align&quot;:&quot;cm&quot;,&quot;fill_effect&quot;:[],&quot;fill_mode&quot;:&quot;full&quot;,&quot;sacle_strategy&quot;:&quot;stretch&quot;}"/>
  <p:tag name="KSO_WM_ASSEMBLE_CHIP_INDEX" val="45df1c5002934f41833d3ca185fb5e80"/>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98_3*i*1"/>
  <p:tag name="KSO_WM_TEMPLATE_CATEGORY" val="chip"/>
  <p:tag name="KSO_WM_TEMPLATE_INDEX" val="20202598"/>
  <p:tag name="KSO_WM_UNIT_LAYERLEVEL" val="1"/>
  <p:tag name="KSO_WM_TAG_VERSION" val="1.0"/>
  <p:tag name="KSO_WM_BEAUTIFY_FLAG" val="#wm#"/>
  <p:tag name="KSO_WM_CHIP_GROUPID" val="5fa1003d58547e52881d4087"/>
  <p:tag name="KSO_WM_CHIP_XID" val="5fa1003d58547e52881d408a"/>
  <p:tag name="KSO_WM_UNIT_DEC_AREA_ID" val="4a2fb93cf2c144b6b6187f3201461454"/>
  <p:tag name="KSO_WM_UNIT_DECORATE_INFO" val=""/>
  <p:tag name="KSO_WM_UNIT_SM_LIMIT_TYPE" val=""/>
  <p:tag name="KSO_WM_CHIP_FILLAREA_FILL_RULE" val="{&quot;fill_align&quot;:&quot;cm&quot;,&quot;fill_effect&quot;:[],&quot;fill_mode&quot;:&quot;full&quot;,&quot;sacle_strategy&quot;:&quot;stretch&quot;}"/>
  <p:tag name="KSO_WM_ASSEMBLE_CHIP_INDEX" val="673cf85f80f94c33a98d406aac1b5378"/>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98_4*i*1"/>
  <p:tag name="KSO_WM_TEMPLATE_CATEGORY" val="chip"/>
  <p:tag name="KSO_WM_TEMPLATE_INDEX" val="20202598"/>
  <p:tag name="KSO_WM_UNIT_LAYERLEVEL" val="1"/>
  <p:tag name="KSO_WM_TAG_VERSION" val="1.0"/>
  <p:tag name="KSO_WM_BEAUTIFY_FLAG" val="#wm#"/>
  <p:tag name="KSO_WM_CHIP_GROUPID" val="5fa1003d58547e52881d4087"/>
  <p:tag name="KSO_WM_CHIP_XID" val="5fa1003d58547e52881d408b"/>
  <p:tag name="KSO_WM_UNIT_DEC_AREA_ID" val="d453d9ff14724e1582e928f1a42e8048"/>
  <p:tag name="KSO_WM_UNIT_DECORATE_INFO" val=""/>
  <p:tag name="KSO_WM_UNIT_SM_LIMIT_TYPE" val=""/>
  <p:tag name="KSO_WM_CHIP_FILLAREA_FILL_RULE" val="{&quot;fill_align&quot;:&quot;cm&quot;,&quot;fill_effect&quot;:[],&quot;fill_mode&quot;:&quot;full&quot;,&quot;sacle_strategy&quot;:&quot;stretch&quot;}"/>
  <p:tag name="KSO_WM_ASSEMBLE_CHIP_INDEX" val="45df1c5002934f41833d3ca185fb5e80"/>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98_2*i*1"/>
  <p:tag name="KSO_WM_TEMPLATE_CATEGORY" val="chip"/>
  <p:tag name="KSO_WM_TEMPLATE_INDEX" val="20202598"/>
  <p:tag name="KSO_WM_UNIT_LAYERLEVEL" val="1"/>
  <p:tag name="KSO_WM_TAG_VERSION" val="1.0"/>
  <p:tag name="KSO_WM_BEAUTIFY_FLAG" val="#wm#"/>
  <p:tag name="KSO_WM_CHIP_GROUPID" val="5fa1003d58547e52881d4087"/>
  <p:tag name="KSO_WM_CHIP_XID" val="5fa1003d58547e52881d4089"/>
  <p:tag name="KSO_WM_UNIT_DEC_AREA_ID" val="c0c16ce0b2654a0aaaf521ef43d6b399"/>
  <p:tag name="KSO_WM_UNIT_DECORATE_INFO" val=""/>
  <p:tag name="KSO_WM_UNIT_SM_LIMIT_TYPE" val=""/>
  <p:tag name="KSO_WM_CHIP_FILLAREA_FILL_RULE" val="{&quot;fill_align&quot;:&quot;lm&quot;,&quot;fill_effect&quot;:[],&quot;fill_mode&quot;:&quot;adaptive&quot;,&quot;sacle_strategy&quot;:&quot;stretch&quot;}"/>
  <p:tag name="KSO_WM_ASSEMBLE_CHIP_INDEX" val="0f238d45f21141028292e94c6208be81"/>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98_3*i*1"/>
  <p:tag name="KSO_WM_TEMPLATE_CATEGORY" val="chip"/>
  <p:tag name="KSO_WM_TEMPLATE_INDEX" val="20202598"/>
  <p:tag name="KSO_WM_UNIT_LAYERLEVEL" val="1"/>
  <p:tag name="KSO_WM_TAG_VERSION" val="1.0"/>
  <p:tag name="KSO_WM_BEAUTIFY_FLAG" val="#wm#"/>
  <p:tag name="KSO_WM_CHIP_GROUPID" val="5fa1003d58547e52881d4087"/>
  <p:tag name="KSO_WM_CHIP_XID" val="5fa1003d58547e52881d408a"/>
  <p:tag name="KSO_WM_UNIT_DEC_AREA_ID" val="cfdc390c138d482990a9ca443cf1a99e"/>
  <p:tag name="KSO_WM_UNIT_DECORATE_INFO" val=""/>
  <p:tag name="KSO_WM_UNIT_SM_LIMIT_TYPE" val=""/>
  <p:tag name="KSO_WM_CHIP_FILLAREA_FILL_RULE" val="{&quot;fill_align&quot;:&quot;cm&quot;,&quot;fill_effect&quot;:[],&quot;fill_mode&quot;:&quot;full&quot;,&quot;sacle_strategy&quot;:&quot;stretch&quot;}"/>
  <p:tag name="KSO_WM_ASSEMBLE_CHIP_INDEX" val="5d9fc438ca83480d9e1df48b60f00c57"/>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Lst>
</file>

<file path=ppt/tags/tag166.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98_3*i*1"/>
  <p:tag name="KSO_WM_TEMPLATE_CATEGORY" val="chip"/>
  <p:tag name="KSO_WM_TEMPLATE_INDEX" val="20202598"/>
  <p:tag name="KSO_WM_UNIT_LAYERLEVEL" val="1"/>
  <p:tag name="KSO_WM_TAG_VERSION" val="1.0"/>
  <p:tag name="KSO_WM_BEAUTIFY_FLAG" val="#wm#"/>
  <p:tag name="KSO_WM_CHIP_GROUPID" val="5fa1003d58547e52881d4087"/>
  <p:tag name="KSO_WM_CHIP_XID" val="5fa1003d58547e52881d408a"/>
  <p:tag name="KSO_WM_UNIT_DEC_AREA_ID" val="4a2fb93cf2c144b6b6187f3201461454"/>
  <p:tag name="KSO_WM_UNIT_DECORATE_INFO" val=""/>
  <p:tag name="KSO_WM_UNIT_SM_LIMIT_TYPE" val=""/>
  <p:tag name="KSO_WM_CHIP_FILLAREA_FILL_RULE" val="{&quot;fill_align&quot;:&quot;cm&quot;,&quot;fill_effect&quot;:[],&quot;fill_mode&quot;:&quot;full&quot;,&quot;sacle_strategy&quot;:&quot;stretch&quot;}"/>
  <p:tag name="KSO_WM_ASSEMBLE_CHIP_INDEX" val="673cf85f80f94c33a98d406aac1b5378"/>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71.xml><?xml version="1.0" encoding="utf-8"?>
<p:tagLst xmlns:p="http://schemas.openxmlformats.org/presentationml/2006/main">
  <p:tag name="KSO_WM_UNIT_TYPE" val="i"/>
  <p:tag name="KSO_WM_UNIT_SUBTYPE" val="h"/>
  <p:tag name="KSO_WM_SLIDE_BACKGROUND_TYPE" val="frame"/>
  <p:tag name="KSO_WM_UNIT_HIGHLIGHT" val="0"/>
  <p:tag name="KSO_WM_UNIT_COMPATIBLE" val="0"/>
  <p:tag name="KSO_WM_UNIT_DIAGRAM_ISNUMVISUAL" val="0"/>
  <p:tag name="KSO_WM_UNIT_DIAGRAM_ISREFERUNIT" val="0"/>
  <p:tag name="KSO_WM_UNIT_INDEX" val="0"/>
  <p:tag name="KSO_WM_UNIT_ID" val="_13*i*0"/>
  <p:tag name="KSO_WM_UNIT_LAYERLEVEL" val="1"/>
  <p:tag name="KSO_WM_TAG_VERSION" val="1.0"/>
  <p:tag name="KSO_WM_BEAUTIFY_FLAG" val="#wm#"/>
  <p:tag name="KSO_WM_SLIDE_BK_DARK_LIGHT" val="2"/>
  <p:tag name="KSO_WM_UNIT_BK_DARK_LIGHT" val="2"/>
</p:tagLst>
</file>

<file path=ppt/tags/tag172.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2"/>
</p:tagLst>
</file>

<file path=ppt/tags/tag173.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2"/>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79.xml><?xml version="1.0" encoding="utf-8"?>
<p:tagLst xmlns:p="http://schemas.openxmlformats.org/presentationml/2006/main">
  <p:tag name="KSO_WM_UNIT_TYPE" val="i"/>
  <p:tag name="KSO_WM_UNIT_SUBTYPE" val="h"/>
  <p:tag name="KSO_WM_SLIDE_BACKGROUND_TYPE" val="leftRight"/>
  <p:tag name="KSO_WM_UNIT_HIGHLIGHT" val="0"/>
  <p:tag name="KSO_WM_UNIT_COMPATIBLE" val="0"/>
  <p:tag name="KSO_WM_UNIT_DIAGRAM_ISNUMVISUAL" val="0"/>
  <p:tag name="KSO_WM_UNIT_DIAGRAM_ISREFERUNIT" val="0"/>
  <p:tag name="KSO_WM_UNIT_INDEX" val="0"/>
  <p:tag name="KSO_WM_UNIT_ID" val="_14*i*0"/>
  <p:tag name="KSO_WM_UNIT_LAYERLEVEL" val="1"/>
  <p:tag name="KSO_WM_TAG_VERSION" val="1.0"/>
  <p:tag name="KSO_WM_BEAUTIFY_FLAG" val="#wm#"/>
  <p:tag name="KSO_WM_SLIDE_BK_DARK_LIGHT" val="2"/>
  <p:tag name="KSO_WM_UNIT_BK_DARK_LIGHT" val="2"/>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98_4*i*1"/>
  <p:tag name="KSO_WM_TEMPLATE_CATEGORY" val="chip"/>
  <p:tag name="KSO_WM_TEMPLATE_INDEX" val="20202598"/>
  <p:tag name="KSO_WM_UNIT_LAYERLEVEL" val="1"/>
  <p:tag name="KSO_WM_TAG_VERSION" val="1.0"/>
  <p:tag name="KSO_WM_BEAUTIFY_FLAG" val="#wm#"/>
  <p:tag name="KSO_WM_CHIP_GROUPID" val="5fa1003d58547e52881d4087"/>
  <p:tag name="KSO_WM_CHIP_XID" val="5fa1003d58547e52881d408b"/>
  <p:tag name="KSO_WM_UNIT_DEC_AREA_ID" val="d453d9ff14724e1582e928f1a42e8048"/>
  <p:tag name="KSO_WM_UNIT_DECORATE_INFO" val=""/>
  <p:tag name="KSO_WM_UNIT_SM_LIMIT_TYPE" val=""/>
  <p:tag name="KSO_WM_CHIP_FILLAREA_FILL_RULE" val="{&quot;fill_align&quot;:&quot;cm&quot;,&quot;fill_effect&quot;:[],&quot;fill_mode&quot;:&quot;full&quot;,&quot;sacle_strategy&quot;:&quot;stretch&quot;}"/>
  <p:tag name="KSO_WM_ASSEMBLE_CHIP_INDEX" val="45df1c5002934f41833d3ca185fb5e80"/>
</p:tagLst>
</file>

<file path=ppt/tags/tag180.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2"/>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87.xml><?xml version="1.0" encoding="utf-8"?>
<p:tagLst xmlns:p="http://schemas.openxmlformats.org/presentationml/2006/main">
  <p:tag name="KSO_WM_UNIT_TYPE" val="i"/>
  <p:tag name="KSO_WM_UNIT_SUBTYPE" val="h"/>
  <p:tag name="KSO_WM_SLIDE_BACKGROUND_TYPE" val="topBottom"/>
  <p:tag name="KSO_WM_UNIT_HIGHLIGHT" val="0"/>
  <p:tag name="KSO_WM_UNIT_COMPATIBLE" val="0"/>
  <p:tag name="KSO_WM_UNIT_DIAGRAM_ISNUMVISUAL" val="0"/>
  <p:tag name="KSO_WM_UNIT_DIAGRAM_ISREFERUNIT" val="0"/>
  <p:tag name="KSO_WM_UNIT_INDEX" val="0"/>
  <p:tag name="KSO_WM_UNIT_ID" val="_15*i*0"/>
  <p:tag name="KSO_WM_UNIT_LAYERLEVEL" val="1"/>
  <p:tag name="KSO_WM_TAG_VERSION" val="1.0"/>
  <p:tag name="KSO_WM_BEAUTIFY_FLAG" val="#wm#"/>
  <p:tag name="KSO_WM_SLIDE_BK_DARK_LIGHT" val="2"/>
  <p:tag name="KSO_WM_UNIT_BK_DARK_LIGHT" val="2"/>
</p:tagLst>
</file>

<file path=ppt/tags/tag188.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2"/>
</p:tagLst>
</file>

<file path=ppt/tags/tag189.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2"/>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98_3*i*1"/>
  <p:tag name="KSO_WM_TEMPLATE_CATEGORY" val="chip"/>
  <p:tag name="KSO_WM_TEMPLATE_INDEX" val="20202598"/>
  <p:tag name="KSO_WM_UNIT_LAYERLEVEL" val="1"/>
  <p:tag name="KSO_WM_TAG_VERSION" val="1.0"/>
  <p:tag name="KSO_WM_BEAUTIFY_FLAG" val="#wm#"/>
  <p:tag name="KSO_WM_CHIP_GROUPID" val="5fa1003d58547e52881d4087"/>
  <p:tag name="KSO_WM_CHIP_XID" val="5fa1003d58547e52881d408a"/>
  <p:tag name="KSO_WM_UNIT_DEC_AREA_ID" val="4a2fb93cf2c144b6b6187f3201461454"/>
  <p:tag name="KSO_WM_UNIT_DECORATE_INFO" val=""/>
  <p:tag name="KSO_WM_UNIT_SM_LIMIT_TYPE" val=""/>
  <p:tag name="KSO_WM_CHIP_FILLAREA_FILL_RULE" val="{&quot;fill_align&quot;:&quot;cm&quot;,&quot;fill_effect&quot;:[],&quot;fill_mode&quot;:&quot;full&quot;,&quot;sacle_strategy&quot;:&quot;stretch&quot;}"/>
  <p:tag name="KSO_WM_ASSEMBLE_CHIP_INDEX" val="673cf85f80f94c33a98d406aac1b5378"/>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96.xml><?xml version="1.0" encoding="utf-8"?>
<p:tagLst xmlns:p="http://schemas.openxmlformats.org/presentationml/2006/main">
  <p:tag name="KSO_WM_UNIT_TYPE" val="i"/>
  <p:tag name="KSO_WM_UNIT_SUBTYPE" val="h"/>
  <p:tag name="KSO_WM_SLIDE_BACKGROUND_TYPE" val="bottomTop"/>
  <p:tag name="KSO_WM_UNIT_HIGHLIGHT" val="0"/>
  <p:tag name="KSO_WM_UNIT_COMPATIBLE" val="0"/>
  <p:tag name="KSO_WM_UNIT_DIAGRAM_ISNUMVISUAL" val="0"/>
  <p:tag name="KSO_WM_UNIT_DIAGRAM_ISREFERUNIT" val="0"/>
  <p:tag name="KSO_WM_UNIT_INDEX" val="0"/>
  <p:tag name="KSO_WM_UNIT_ID" val="_16*i*0"/>
  <p:tag name="KSO_WM_UNIT_LAYERLEVEL" val="1"/>
  <p:tag name="KSO_WM_TAG_VERSION" val="1.0"/>
  <p:tag name="KSO_WM_BEAUTIFY_FLAG" val="#wm#"/>
  <p:tag name="KSO_WM_SLIDE_BK_DARK_LIGHT" val="2"/>
  <p:tag name="KSO_WM_UNIT_BK_DARK_LIGHT" val="2"/>
</p:tagLst>
</file>

<file path=ppt/tags/tag197.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Lst>
</file>

<file path=ppt/tags/tag198.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98_1*a*1"/>
  <p:tag name="KSO_WM_TEMPLATE_CATEGORY" val="custom"/>
  <p:tag name="KSO_WM_TEMPLATE_INDEX" val="20202598"/>
  <p:tag name="KSO_WM_UNIT_LAYERLEVEL" val="1"/>
  <p:tag name="KSO_WM_TAG_VERSION" val="1.0"/>
  <p:tag name="KSO_WM_BEAUTIFY_FLAG" val="#wm#"/>
  <p:tag name="KSO_WM_UNIT_ISCONTENTSTITLE" val="0"/>
  <p:tag name="KSO_WM_UNIT_NOCLEAR" val="0"/>
  <p:tag name="KSO_WM_UNIT_VALUE" val="18"/>
  <p:tag name="KSO_WM_UNIT_TYPE" val="a"/>
  <p:tag name="KSO_WM_UNIT_INDEX" val="1"/>
  <p:tag name="KSO_WM_UNIT_ISNUMDGMTITLE" val="0"/>
  <p:tag name="KSO_WM_UNIT_PRESET_TEXT" val="点赞新中国 昂扬新时代"/>
  <p:tag name="KSO_WM_UNIT_BLOCK" val="0"/>
  <p:tag name="KSO_WM_UNIT_DEC_AREA_ID" val="bd2ca10138f24ff3ac281ea334bb2efb"/>
  <p:tag name="KSO_WM_UNIT_DEFAULT_FONT" val="24;60;4"/>
  <p:tag name="KSO_WM_CHIP_GROUPID" val="5f2a1c7c45e1f15ec24fe41c"/>
  <p:tag name="KSO_WM_CHIP_XID" val="5f2a1c7c45e1f15ec24fe41d"/>
  <p:tag name="KSO_WM_CHIP_FILLAREA_FILL_RULE" val="{&quot;fill_align&quot;:&quot;cm&quot;,&quot;fill_mode&quot;:&quot;adaptive&quot;,&quot;sacle_strategy&quot;:&quot;smart&quot;}"/>
  <p:tag name="KSO_WM_ASSEMBLE_CHIP_INDEX" val="d1afe29027134450b7cbd32def7595db"/>
  <p:tag name="KSO_WM_UNIT_TEXT_FILL_FORE_SCHEMECOLOR_INDEX_BRIGHTNESS" val="0.15"/>
  <p:tag name="KSO_WM_UNIT_TEXT_FILL_FORE_SCHEMECOLOR_INDEX" val="13"/>
  <p:tag name="KSO_WM_UNIT_TEXT_FILL_TYPE" val="1"/>
  <p:tag name="KSO_WM_TEMPLATE_ASSEMBLE_XID" val="5fa2046e58547e52881da4ec"/>
  <p:tag name="KSO_WM_TEMPLATE_ASSEMBLE_GROUPID" val="5fa1003d58547e52881d4087"/>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98_4*i*1"/>
  <p:tag name="KSO_WM_TEMPLATE_CATEGORY" val="chip"/>
  <p:tag name="KSO_WM_TEMPLATE_INDEX" val="20202598"/>
  <p:tag name="KSO_WM_UNIT_LAYERLEVEL" val="1"/>
  <p:tag name="KSO_WM_TAG_VERSION" val="1.0"/>
  <p:tag name="KSO_WM_BEAUTIFY_FLAG" val="#wm#"/>
  <p:tag name="KSO_WM_CHIP_GROUPID" val="5fa1003d58547e52881d4087"/>
  <p:tag name="KSO_WM_CHIP_XID" val="5fa1003d58547e52881d408b"/>
  <p:tag name="KSO_WM_UNIT_DEC_AREA_ID" val="d453d9ff14724e1582e928f1a42e8048"/>
  <p:tag name="KSO_WM_UNIT_DECORATE_INFO" val=""/>
  <p:tag name="KSO_WM_UNIT_SM_LIMIT_TYPE" val=""/>
  <p:tag name="KSO_WM_CHIP_FILLAREA_FILL_RULE" val="{&quot;fill_align&quot;:&quot;cm&quot;,&quot;fill_effect&quot;:[],&quot;fill_mode&quot;:&quot;full&quot;,&quot;sacle_strategy&quot;:&quot;stretch&quot;}"/>
  <p:tag name="KSO_WM_ASSEMBLE_CHIP_INDEX" val="45df1c5002934f41833d3ca185fb5e80"/>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05.xml><?xml version="1.0" encoding="utf-8"?>
<p:tagLst xmlns:p="http://schemas.openxmlformats.org/presentationml/2006/main">
  <p:tag name="KSO_WM_UNIT_TYPE" val="i"/>
  <p:tag name="KSO_WM_UNIT_SUBTYPE" val="h"/>
  <p:tag name="KSO_WM_SLIDE_BACKGROUND_TYPE" val="navigation"/>
  <p:tag name="KSO_WM_UNIT_HIGHLIGHT" val="0"/>
  <p:tag name="KSO_WM_UNIT_COMPATIBLE" val="0"/>
  <p:tag name="KSO_WM_UNIT_DIAGRAM_ISNUMVISUAL" val="0"/>
  <p:tag name="KSO_WM_UNIT_DIAGRAM_ISREFERUNIT" val="0"/>
  <p:tag name="KSO_WM_UNIT_INDEX" val="0"/>
  <p:tag name="KSO_WM_UNIT_ID" val="_17*i*0"/>
  <p:tag name="KSO_WM_UNIT_LAYERLEVEL" val="1"/>
  <p:tag name="KSO_WM_TAG_VERSION" val="1.0"/>
  <p:tag name="KSO_WM_BEAUTIFY_FLAG" val="#wm#"/>
  <p:tag name="KSO_WM_SLIDE_BK_DARK_LIGHT" val="2"/>
  <p:tag name="KSO_WM_UNIT_BK_DARK_LIGHT" val="2"/>
</p:tagLst>
</file>

<file path=ppt/tags/tag206.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Lst>
</file>

<file path=ppt/tags/tag207.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98_3*i*1"/>
  <p:tag name="KSO_WM_TEMPLATE_CATEGORY" val="chip"/>
  <p:tag name="KSO_WM_TEMPLATE_INDEX" val="20202598"/>
  <p:tag name="KSO_WM_UNIT_LAYERLEVEL" val="1"/>
  <p:tag name="KSO_WM_TAG_VERSION" val="1.0"/>
  <p:tag name="KSO_WM_BEAUTIFY_FLAG" val="#wm#"/>
  <p:tag name="KSO_WM_CHIP_GROUPID" val="5fa1003d58547e52881d4087"/>
  <p:tag name="KSO_WM_CHIP_XID" val="5fa1003d58547e52881d408a"/>
  <p:tag name="KSO_WM_UNIT_DEC_AREA_ID" val="4a2fb93cf2c144b6b6187f3201461454"/>
  <p:tag name="KSO_WM_UNIT_DECORATE_INFO" val=""/>
  <p:tag name="KSO_WM_UNIT_SM_LIMIT_TYPE" val=""/>
  <p:tag name="KSO_WM_CHIP_FILLAREA_FILL_RULE" val="{&quot;fill_align&quot;:&quot;cm&quot;,&quot;fill_effect&quot;:[],&quot;fill_mode&quot;:&quot;full&quot;,&quot;sacle_strategy&quot;:&quot;stretch&quot;}"/>
  <p:tag name="KSO_WM_ASSEMBLE_CHIP_INDEX" val="673cf85f80f94c33a98d406aac1b5378"/>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16.xml><?xml version="1.0" encoding="utf-8"?>
<p:tagLst xmlns:p="http://schemas.openxmlformats.org/presentationml/2006/main">
  <p:tag name="KSO_WM_UNIT_TYPE" val="i"/>
  <p:tag name="KSO_WM_UNIT_SUBTYPE" val="h"/>
  <p:tag name="KSO_WM_SLIDE_BACKGROUND_TYPE" val="belt"/>
  <p:tag name="KSO_WM_UNIT_HIGHLIGHT" val="0"/>
  <p:tag name="KSO_WM_UNIT_COMPATIBLE" val="0"/>
  <p:tag name="KSO_WM_UNIT_DIAGRAM_ISNUMVISUAL" val="0"/>
  <p:tag name="KSO_WM_UNIT_DIAGRAM_ISREFERUNIT" val="0"/>
  <p:tag name="KSO_WM_UNIT_INDEX" val="0"/>
  <p:tag name="KSO_WM_UNIT_ID" val="_18*i*0"/>
  <p:tag name="KSO_WM_UNIT_LAYERLEVEL" val="1"/>
  <p:tag name="KSO_WM_TAG_VERSION" val="1.0"/>
  <p:tag name="KSO_WM_BEAUTIFY_FLAG" val="#wm#"/>
  <p:tag name="KSO_WM_SLIDE_BK_DARK_LIGHT" val="2"/>
  <p:tag name="KSO_WM_UNIT_BK_DARK_LIGHT" val="2"/>
</p:tagLst>
</file>

<file path=ppt/tags/tag217.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Lst>
</file>

<file path=ppt/tags/tag218.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98_4*i*1"/>
  <p:tag name="KSO_WM_TEMPLATE_CATEGORY" val="chip"/>
  <p:tag name="KSO_WM_TEMPLATE_INDEX" val="20202598"/>
  <p:tag name="KSO_WM_UNIT_LAYERLEVEL" val="1"/>
  <p:tag name="KSO_WM_TAG_VERSION" val="1.0"/>
  <p:tag name="KSO_WM_BEAUTIFY_FLAG" val="#wm#"/>
  <p:tag name="KSO_WM_CHIP_GROUPID" val="5fa1003d58547e52881d4087"/>
  <p:tag name="KSO_WM_CHIP_XID" val="5fa1003d58547e52881d408b"/>
  <p:tag name="KSO_WM_UNIT_DEC_AREA_ID" val="d453d9ff14724e1582e928f1a42e8048"/>
  <p:tag name="KSO_WM_UNIT_DECORATE_INFO" val=""/>
  <p:tag name="KSO_WM_UNIT_SM_LIMIT_TYPE" val=""/>
  <p:tag name="KSO_WM_CHIP_FILLAREA_FILL_RULE" val="{&quot;fill_align&quot;:&quot;cm&quot;,&quot;fill_effect&quot;:[],&quot;fill_mode&quot;:&quot;full&quot;,&quot;sacle_strategy&quot;:&quot;stretch&quot;}"/>
  <p:tag name="KSO_WM_ASSEMBLE_CHIP_INDEX" val="45df1c5002934f41833d3ca185fb5e80"/>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91"/>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91"/>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9.xml><?xml version="1.0" encoding="utf-8"?>
<p:tagLst xmlns:p="http://schemas.openxmlformats.org/presentationml/2006/main">
  <p:tag name="KSO_WM_TAG_VERSION" val="1.0"/>
  <p:tag name="KSO_WM_BEAUTIFY_FLAG" val="#wm#"/>
  <p:tag name="KSO_WM_TEMPLATE_CATEGORY" val="custom"/>
  <p:tag name="KSO_WM_TEMPLATE_INDEX" val="20204691"/>
  <p:tag name="KSO_WM_TEMPLATE_SUBCATEGORY" val="0"/>
  <p:tag name="KSO_WM_TEMPLATE_MASTER_TYPE" val="1"/>
  <p:tag name="KSO_WM_TEMPLATE_COLOR_TYPE" val="1"/>
  <p:tag name="KSO_WM_TEMPLATE_MASTER_THUMB_INDEX" val="12"/>
  <p:tag name="KSO_WM_TEMPLATE_THUMBS_INDEX" val="1、4、6、7、8、9、11、12、13、14、15、16、17、20、25、29、32、33"/>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2598_1*i*1"/>
  <p:tag name="KSO_WM_TEMPLATE_CATEGORY" val="chip"/>
  <p:tag name="KSO_WM_TEMPLATE_INDEX" val="20202598"/>
  <p:tag name="KSO_WM_UNIT_LAYERLEVEL" val="1"/>
  <p:tag name="KSO_WM_TAG_VERSION" val="1.0"/>
  <p:tag name="KSO_WM_BEAUTIFY_FLAG" val="#wm#"/>
  <p:tag name="KSO_WM_CHIP_GROUPID" val="5fa1003d58547e52881d4087"/>
  <p:tag name="KSO_WM_CHIP_XID" val="5fa1003d58547e52881d4088"/>
  <p:tag name="KSO_WM_UNIT_DEC_AREA_ID" val="6aa2cf3717494f1fa031b235ee5c6192"/>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11f0fd89c9d747c8987f7e5e7486af53"/>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598_1*i*1"/>
  <p:tag name="KSO_WM_TEMPLATE_CATEGORY" val="custom"/>
  <p:tag name="KSO_WM_TEMPLATE_INDEX" val="20202598"/>
  <p:tag name="KSO_WM_UNIT_LAYERLEVEL" val="1"/>
  <p:tag name="KSO_WM_TAG_VERSION" val="1.0"/>
  <p:tag name="KSO_WM_BEAUTIFY_FLAG" val="#wm#"/>
  <p:tag name="KSO_WM_UNIT_BLOCK" val="0"/>
  <p:tag name="KSO_WM_UNIT_SM_LIMIT_TYPE" val="4"/>
  <p:tag name="KSO_WM_UNIT_DEC_AREA_ID" val="0fa13273d5e043e7a80bc41fc66ada2c"/>
  <p:tag name="KSO_WM_UNIT_DECORATE_INFO" val="{&quot;DecorateInfoH&quot;:{&quot;IsAbs&quot;:false},&quot;DecorateInfoW&quot;:{&quot;IsAbs&quot;:true},&quot;DecorateInfoX&quot;:{&quot;IsAbs&quot;:true,&quot;Pos&quot;:2},&quot;DecorateInfoY&quot;:{&quot;IsAbs&quot;:true,&quot;Pos&quot;:0},&quot;ReferentInfo&quot;:{&quot;Id&quot;:&quot;bd2ca10138f24ff3ac281ea334bb2efb&quot;,&quot;X&quot;:{&quot;Pos&quot;:0},&quot;Y&quot;:{&quot;Pos&quot;:0}},&quot;whChangeMode&quot;:0}"/>
  <p:tag name="KSO_WM_CHIP_GROUPID" val="5f2a1c7c45e1f15ec24fe41c"/>
  <p:tag name="KSO_WM_CHIP_XID" val="5f2a1c7c45e1f15ec24fe41d"/>
  <p:tag name="KSO_WM_CHIP_FILLAREA_FILL_RULE" val="{&quot;fill_align&quot;:&quot;cm&quot;,&quot;fill_mode&quot;:&quot;adaptive&quot;,&quot;sacle_strategy&quot;:&quot;smart&quot;}"/>
  <p:tag name="KSO_WM_UNIT_DEC_SUPPORTCHANGEPIC" val="0"/>
  <p:tag name="KSO_WM_UNIT_DEC_CHANGEPICRESERVED" val="0"/>
  <p:tag name="KSO_WM_ASSEMBLE_CHIP_INDEX" val="d1afe29027134450b7cbd32def7595db"/>
  <p:tag name="KSO_WM_UNIT_FILL_FORE_SCHEMECOLOR_INDEX_BRIGHTNESS" val="0.25"/>
  <p:tag name="KSO_WM_UNIT_FILL_FORE_SCHEMECOLOR_INDEX" val="13"/>
  <p:tag name="KSO_WM_UNIT_FILL_TYPE" val="1"/>
  <p:tag name="KSO_WM_UNIT_LINE_FORE_SCHEMECOLOR_INDEX_BRIGHTNESS" val="0.25"/>
  <p:tag name="KSO_WM_UNIT_LINE_FORE_SCHEMECOLOR_INDEX" val="13"/>
  <p:tag name="KSO_WM_UNIT_LINE_FILL_TYPE" val="2"/>
  <p:tag name="KSO_WM_UNIT_TEXT_FILL_FORE_SCHEMECOLOR_INDEX_BRIGHTNESS" val="0"/>
  <p:tag name="KSO_WM_UNIT_TEXT_FILL_FORE_SCHEMECOLOR_INDEX" val="2"/>
  <p:tag name="KSO_WM_UNIT_TEXT_FILL_TYPE" val="1"/>
  <p:tag name="KSO_WM_UNIT_VALUE" val="0"/>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2598_1*i*2"/>
  <p:tag name="KSO_WM_TEMPLATE_CATEGORY" val="custom"/>
  <p:tag name="KSO_WM_TEMPLATE_INDEX" val="20202598"/>
  <p:tag name="KSO_WM_UNIT_LAYERLEVEL" val="1"/>
  <p:tag name="KSO_WM_TAG_VERSION" val="1.0"/>
  <p:tag name="KSO_WM_BEAUTIFY_FLAG" val="#wm#"/>
  <p:tag name="KSO_WM_UNIT_BLOCK" val="0"/>
  <p:tag name="KSO_WM_UNIT_SM_LIMIT_TYPE" val="4"/>
  <p:tag name="KSO_WM_UNIT_DEC_AREA_ID" val="19ddda343e274ed79783b95ac5d4bce4"/>
  <p:tag name="KSO_WM_UNIT_DECORATE_INFO" val="{&quot;DecorateInfoH&quot;:{&quot;IsAbs&quot;:false},&quot;DecorateInfoW&quot;:{&quot;IsAbs&quot;:true},&quot;DecorateInfoX&quot;:{&quot;IsAbs&quot;:true,&quot;Pos&quot;:0},&quot;DecorateInfoY&quot;:{&quot;IsAbs&quot;:true,&quot;Pos&quot;:0},&quot;ReferentInfo&quot;:{&quot;Id&quot;:&quot;bd2ca10138f24ff3ac281ea334bb2efb&quot;,&quot;X&quot;:{&quot;Pos&quot;:2},&quot;Y&quot;:{&quot;Pos&quot;:0}},&quot;whChangeMode&quot;:0}"/>
  <p:tag name="KSO_WM_CHIP_GROUPID" val="5f2a1c7c45e1f15ec24fe41c"/>
  <p:tag name="KSO_WM_CHIP_XID" val="5f2a1c7c45e1f15ec24fe41d"/>
  <p:tag name="KSO_WM_CHIP_FILLAREA_FILL_RULE" val="{&quot;fill_align&quot;:&quot;cm&quot;,&quot;fill_mode&quot;:&quot;adaptive&quot;,&quot;sacle_strategy&quot;:&quot;smart&quot;}"/>
  <p:tag name="KSO_WM_UNIT_DEC_SUPPORTCHANGEPIC" val="0"/>
  <p:tag name="KSO_WM_UNIT_DEC_CHANGEPICRESERVED" val="0"/>
  <p:tag name="KSO_WM_ASSEMBLE_CHIP_INDEX" val="d1afe29027134450b7cbd32def7595db"/>
  <p:tag name="KSO_WM_UNIT_FILL_FORE_SCHEMECOLOR_INDEX_BRIGHTNESS" val="0.25"/>
  <p:tag name="KSO_WM_UNIT_FILL_FORE_SCHEMECOLOR_INDEX" val="13"/>
  <p:tag name="KSO_WM_UNIT_FILL_TYPE" val="1"/>
  <p:tag name="KSO_WM_UNIT_LINE_FORE_SCHEMECOLOR_INDEX_BRIGHTNESS" val="0.25"/>
  <p:tag name="KSO_WM_UNIT_LINE_FORE_SCHEMECOLOR_INDEX" val="13"/>
  <p:tag name="KSO_WM_UNIT_LINE_FILL_TYPE" val="2"/>
  <p:tag name="KSO_WM_UNIT_TEXT_FILL_FORE_SCHEMECOLOR_INDEX_BRIGHTNESS" val="0"/>
  <p:tag name="KSO_WM_UNIT_TEXT_FILL_FORE_SCHEMECOLOR_INDEX" val="2"/>
  <p:tag name="KSO_WM_UNIT_TEXT_FILL_TYPE" val="1"/>
  <p:tag name="KSO_WM_UNIT_VALUE" val="0"/>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98_1*a*1"/>
  <p:tag name="KSO_WM_TEMPLATE_CATEGORY" val="custom"/>
  <p:tag name="KSO_WM_TEMPLATE_INDEX" val="20202598"/>
  <p:tag name="KSO_WM_UNIT_LAYERLEVEL" val="1"/>
  <p:tag name="KSO_WM_TAG_VERSION" val="1.0"/>
  <p:tag name="KSO_WM_BEAUTIFY_FLAG" val="#wm#"/>
  <p:tag name="KSO_WM_UNIT_ISCONTENTSTITLE" val="0"/>
  <p:tag name="KSO_WM_UNIT_NOCLEAR" val="0"/>
  <p:tag name="KSO_WM_UNIT_VALUE" val="18"/>
  <p:tag name="KSO_WM_UNIT_TYPE" val="a"/>
  <p:tag name="KSO_WM_UNIT_INDEX" val="1"/>
  <p:tag name="KSO_WM_UNIT_ISNUMDGMTITLE" val="0"/>
  <p:tag name="KSO_WM_UNIT_PRESET_TEXT" val="点赞新中国 昂扬新时代"/>
  <p:tag name="KSO_WM_UNIT_BLOCK" val="0"/>
  <p:tag name="KSO_WM_UNIT_DEC_AREA_ID" val="bd2ca10138f24ff3ac281ea334bb2efb"/>
  <p:tag name="KSO_WM_UNIT_DEFAULT_FONT" val="24;60;4"/>
  <p:tag name="KSO_WM_CHIP_GROUPID" val="5f2a1c7c45e1f15ec24fe41c"/>
  <p:tag name="KSO_WM_CHIP_XID" val="5f2a1c7c45e1f15ec24fe41d"/>
  <p:tag name="KSO_WM_CHIP_FILLAREA_FILL_RULE" val="{&quot;fill_align&quot;:&quot;cm&quot;,&quot;fill_mode&quot;:&quot;adaptive&quot;,&quot;sacle_strategy&quot;:&quot;smart&quot;}"/>
  <p:tag name="KSO_WM_ASSEMBLE_CHIP_INDEX" val="d1afe29027134450b7cbd32def7595db"/>
  <p:tag name="KSO_WM_UNIT_TEXT_FILL_FORE_SCHEMECOLOR_INDEX_BRIGHTNESS" val="0.15"/>
  <p:tag name="KSO_WM_UNIT_TEXT_FILL_FORE_SCHEMECOLOR_INDEX" val="13"/>
  <p:tag name="KSO_WM_UNIT_TEXT_FILL_TYPE" val="1"/>
</p:tagLst>
</file>

<file path=ppt/tags/tag233.xml><?xml version="1.0" encoding="utf-8"?>
<p:tagLst xmlns:p="http://schemas.openxmlformats.org/presentationml/2006/main">
  <p:tag name="KSO_WM_UNIT_ISCONTENTSTITLE" val="0"/>
  <p:tag name="KSO_WM_UNIT_NOCLEAR" val="0"/>
  <p:tag name="KSO_WM_UNIT_VALUE" val="78"/>
  <p:tag name="KSO_WM_UNIT_HIGHLIGHT" val="0"/>
  <p:tag name="KSO_WM_UNIT_COMPATIBLE" val="0"/>
  <p:tag name="KSO_WM_UNIT_DIAGRAM_ISNUMVISUAL" val="0"/>
  <p:tag name="KSO_WM_UNIT_DIAGRAM_ISREFERUNIT" val="0"/>
  <p:tag name="KSO_WM_UNIT_TYPE" val="b"/>
  <p:tag name="KSO_WM_UNIT_INDEX" val="1"/>
  <p:tag name="KSO_WM_UNIT_ID" val="custom20202598_1*b*1"/>
  <p:tag name="KSO_WM_TEMPLATE_CATEGORY" val="custom"/>
  <p:tag name="KSO_WM_TEMPLATE_INDEX" val="20202598"/>
  <p:tag name="KSO_WM_UNIT_LAYERLEVEL" val="1"/>
  <p:tag name="KSO_WM_TAG_VERSION" val="1.0"/>
  <p:tag name="KSO_WM_BEAUTIFY_FLAG" val="#wm#"/>
  <p:tag name="KSO_WM_UNIT_ISNUMDGMTITLE" val="0"/>
  <p:tag name="KSO_WM_UNIT_PRESET_TEXT" val="单击此处输入你的副标题，请尽量言简意赅的阐述观点。"/>
  <p:tag name="KSO_WM_UNIT_BLOCK" val="0"/>
  <p:tag name="KSO_WM_UNIT_DEC_AREA_ID" val="deeb8d49a24b45a181b61a9f9995df3d"/>
  <p:tag name="KSO_WM_UNIT_DEFAULT_FONT" val="18;24;2"/>
  <p:tag name="KSO_WM_CHIP_GROUPID" val="5f2a1c7c45e1f15ec24fe41c"/>
  <p:tag name="KSO_WM_CHIP_XID" val="5f2a1c7c45e1f15ec24fe41d"/>
  <p:tag name="KSO_WM_CHIP_FILLAREA_FILL_RULE" val="{&quot;fill_align&quot;:&quot;cm&quot;,&quot;fill_mode&quot;:&quot;adaptive&quot;,&quot;sacle_strategy&quot;:&quot;smart&quot;}"/>
  <p:tag name="KSO_WM_ASSEMBLE_CHIP_INDEX" val="d1afe29027134450b7cbd32def7595db"/>
  <p:tag name="KSO_WM_UNIT_TEXT_FILL_FORE_SCHEMECOLOR_INDEX_BRIGHTNESS" val="0.35"/>
  <p:tag name="KSO_WM_UNIT_TEXT_FILL_FORE_SCHEMECOLOR_INDEX" val="13"/>
  <p:tag name="KSO_WM_UNIT_TEXT_FILL_TYPE" val="1"/>
</p:tagLst>
</file>

<file path=ppt/tags/tag234.xml><?xml version="1.0" encoding="utf-8"?>
<p:tagLst xmlns:p="http://schemas.openxmlformats.org/presentationml/2006/main">
  <p:tag name="KSO_WM_CHIP_INFOS" val="{&quot;layout_type&quot;:&quot;formiddle3&quot;,&quot;slide_type&quot;:[&quot;title&quot;],&quot;aspect_ratio&quot;:&quot;16:9&quot;}"/>
  <p:tag name="KSO_WM_CHIP_XID" val="5ebe041a0ac41c4a0a52557e"/>
  <p:tag name="KSO_WM_CHIP_FILLPROP" val="[[{&quot;fill_id&quot;:&quot;0fc8cb0b5be24332a6c5a6db9e174d8a&quot;,&quot;fill_align&quot;:&quot;cm&quot;,&quot;text_align&quot;:&quot;cm&quot;,&quot;text_direction&quot;:&quot;horizontal&quot;,&quot;chip_types&quot;:[&quot;text&quot;,&quot;header&quot;]}]]"/>
  <p:tag name="KSO_WM_SLIDE_ID" val="custom20202598_1"/>
  <p:tag name="KSO_WM_TEMPLATE_SUBCATEGORY" val="21"/>
  <p:tag name="KSO_WM_TEMPLATE_MASTER_TYPE" val="1"/>
  <p:tag name="KSO_WM_TEMPLATE_COLOR_TYPE" val="1"/>
  <p:tag name="KSO_WM_SLIDE_TYPE" val="title"/>
  <p:tag name="KSO_WM_SLIDE_SUBTYPE" val="pureTxt"/>
  <p:tag name="KSO_WM_SLIDE_ITEM_CNT" val="0"/>
  <p:tag name="KSO_WM_SLIDE_INDEX" val="1"/>
  <p:tag name="KSO_WM_SLIDE_SIZE" val="700*380"/>
  <p:tag name="KSO_WM_SLIDE_POSITION" val="130*79"/>
  <p:tag name="KSO_WM_TAG_VERSION" val="1.0"/>
  <p:tag name="KSO_WM_BEAUTIFY_FLAG" val="#wm#"/>
  <p:tag name="KSO_WM_TEMPLATE_CATEGORY" val="custom"/>
  <p:tag name="KSO_WM_TEMPLATE_INDEX" val="20202598"/>
  <p:tag name="KSO_WM_SLIDE_LAYOUT" val="a_b"/>
  <p:tag name="KSO_WM_SLIDE_LAYOUT_CNT" val="1_1"/>
  <p:tag name="KSO_WM_CHIP_GROUPID" val="5ebf6661ddc3daf3fef3f760"/>
  <p:tag name="KSO_WM_SLIDE_LAYOUT_INFO" val="{&quot;id&quot;:&quot;2020-11-04T09:31:38&quot;,&quot;maxSize&quot;:{&quot;size1&quot;:57.155432354962379},&quot;minSize&quot;:{&quot;size1&quot;:46.955432354962383},&quot;normalSize&quot;:{&quot;size1&quot;:52.055432354962385},&quot;subLayout&quot;:[{&quot;id&quot;:&quot;2020-11-04T09:31:38&quot;,&quot;margin&quot;:{&quot;bottom&quot;:0.367331862449646,&quot;left&quot;:7.6187224388122559,&quot;right&quot;:7.6114902496337891,&quot;top&quot;:4.4196195602416992},&quot;type&quot;:0},{&quot;id&quot;:&quot;2020-11-04T09:31:38&quot;,&quot;margin&quot;:{&quot;bottom&quot;:4.4196248054504395,&quot;left&quot;:4.5896391868591309,&quot;right&quot;:4.5824065208435059,&quot;top&quot;:0.56549322605133057},&quot;type&quot;:0}],&quot;type&quot;:0}"/>
  <p:tag name="KSO_WM_SLIDE_BK_DARK_LIGHT" val="2"/>
  <p:tag name="KSO_WM_SLIDE_BACKGROUND_TYPE" val="general"/>
  <p:tag name="KSO_WM_SLIDE_SUPPORT_FEATURE_TYPE" val="0"/>
  <p:tag name="KSO_WM_TEMPLATE_MASTER_THUMB_INDEX" val="12"/>
  <p:tag name="KSO_WM_TEMPLATE_ASSEMBLE_XID" val="5fa2046e58547e52881da4ec"/>
  <p:tag name="KSO_WM_TEMPLATE_ASSEMBLE_GROUPID" val="5fa1003d58547e52881d4087"/>
  <p:tag name="KSO_WM_TEMPLATE_THUMBS_INDEX" val="1、2、3、4、7、41"/>
  <p:tag name="KSO_WM_SPECIAL_SOURCE" val="bdnull"/>
</p:tagLst>
</file>

<file path=ppt/tags/tag235.xml><?xml version="1.0" encoding="utf-8"?>
<p:tagLst xmlns:p="http://schemas.openxmlformats.org/presentationml/2006/main">
  <p:tag name="KSO_WM_UNIT_COLOR_SCHEME_SHAPE_ID" val="20"/>
  <p:tag name="KSO_WM_UNIT_COLOR_SCHEME_PARENT_PAGE" val="0_4"/>
  <p:tag name="KSO_WM_UNIT_ISCONTENTSTITLE" val="1"/>
  <p:tag name="KSO_WM_UNIT_PRESET_TEXT" val="目录/CONTENTS"/>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202598_4*a*1"/>
  <p:tag name="KSO_WM_TEMPLATE_CATEGORY" val="custom"/>
  <p:tag name="KSO_WM_TEMPLATE_INDEX" val="20202598"/>
  <p:tag name="KSO_WM_UNIT_LAYERLEVEL" val="1"/>
  <p:tag name="KSO_WM_TAG_VERSION" val="1.0"/>
  <p:tag name="KSO_WM_BEAUTIFY_FLAG" val="#wm#"/>
  <p:tag name="KSO_WM_UNIT_ISNUMDGMTITLE" val="0"/>
  <p:tag name="KSO_WM_CHIP_GROUPID" val="5ec7aebb8193540dcf6eab75"/>
  <p:tag name="KSO_WM_CHIP_XID" val="5ec7aebb8193540dcf6eab76"/>
  <p:tag name="KSO_WM_UNIT_DEC_AREA_ID" val="94889f1212c54d048f7a66f96b175b6a"/>
  <p:tag name="KSO_WM_UNIT_DECORATE_INFO" val=""/>
  <p:tag name="KSO_WM_UNIT_SM_LIMIT_TYPE" val=""/>
  <p:tag name="KSO_WM_CHIP_FILLAREA_FILL_RULE" val="{&quot;fill_align&quot;:&quot;cm&quot;,&quot;fill_mode&quot;:&quot;adaptive&quot;,&quot;sacle_strategy&quot;:&quot;smart&quot;}"/>
  <p:tag name="KSO_WM_ASSEMBLE_CHIP_INDEX" val="787c1fcb327347bdb129f09bcd6fbb20"/>
  <p:tag name="KSO_WM_UNIT_TEXT_FILL_FORE_SCHEMECOLOR_INDEX_BRIGHTNESS" val="0"/>
  <p:tag name="KSO_WM_UNIT_TEXT_FILL_FORE_SCHEMECOLOR_INDEX" val="5"/>
  <p:tag name="KSO_WM_UNIT_TEXT_FILL_TYPE" val="1"/>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98_4*l_h_i*1_1_1"/>
  <p:tag name="KSO_WM_TEMPLATE_CATEGORY" val="custom"/>
  <p:tag name="KSO_WM_TEMPLATE_INDEX" val="20202598"/>
  <p:tag name="KSO_WM_UNIT_LAYERLEVEL" val="1_1_1"/>
  <p:tag name="KSO_WM_TAG_VERSION" val="1.0"/>
  <p:tag name="KSO_WM_BEAUTIFY_FLAG" val="#wm#"/>
  <p:tag name="KSO_WM_DIAGRAM_GROUP_CODE" val="l1-1"/>
  <p:tag name="KSO_WM_UNIT_TYPE" val="l_h_i"/>
  <p:tag name="KSO_WM_UNIT_INDEX" val="1_1_1"/>
  <p:tag name="KSO_WM_CHIP_GROUPID" val="5f7087080ff15d9a40ebdc94"/>
  <p:tag name="KSO_WM_CHIP_XID" val="5f7087080ff15d9a40ebdc97"/>
  <p:tag name="KSO_WM_UNIT_DEC_AREA_ID" val="13bf23bc79ad42eaa7b9d21b5d070e83"/>
  <p:tag name="KSO_WM_UNIT_DECORATE_INFO" val=""/>
  <p:tag name="KSO_WM_UNIT_SM_LIMIT_TYPE" val=""/>
  <p:tag name="KSO_WM_CHIP_FILLAREA_FILL_RULE" val="{&quot;fill_align&quot;:&quot;cm&quot;,&quot;fill_mode&quot;:&quot;adaptive&quot;,&quot;sacle_strategy&quot;:&quot;stretch&quot;}"/>
  <p:tag name="KSO_WM_ASSEMBLE_CHIP_INDEX" val="04746615cfe146f6b603f6b3bc8692da"/>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UNIT_USESOURCEFORMAT_APPLY" val="1"/>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98_4*l_h_i*1_2_1"/>
  <p:tag name="KSO_WM_TEMPLATE_CATEGORY" val="custom"/>
  <p:tag name="KSO_WM_TEMPLATE_INDEX" val="20202598"/>
  <p:tag name="KSO_WM_UNIT_LAYERLEVEL" val="1_1_1"/>
  <p:tag name="KSO_WM_TAG_VERSION" val="1.0"/>
  <p:tag name="KSO_WM_BEAUTIFY_FLAG" val="#wm#"/>
  <p:tag name="KSO_WM_DIAGRAM_GROUP_CODE" val="l1-1"/>
  <p:tag name="KSO_WM_UNIT_TYPE" val="l_h_i"/>
  <p:tag name="KSO_WM_UNIT_INDEX" val="1_2_1"/>
  <p:tag name="KSO_WM_CHIP_GROUPID" val="5f7087080ff15d9a40ebdc94"/>
  <p:tag name="KSO_WM_CHIP_XID" val="5f7087080ff15d9a40ebdc97"/>
  <p:tag name="KSO_WM_UNIT_DEC_AREA_ID" val="b1363cbf2c2f4b58ba45f340a1f2d8e6"/>
  <p:tag name="KSO_WM_UNIT_DECORATE_INFO" val=""/>
  <p:tag name="KSO_WM_UNIT_SM_LIMIT_TYPE" val=""/>
  <p:tag name="KSO_WM_CHIP_FILLAREA_FILL_RULE" val="{&quot;fill_align&quot;:&quot;cm&quot;,&quot;fill_mode&quot;:&quot;adaptive&quot;,&quot;sacle_strategy&quot;:&quot;stretch&quot;}"/>
  <p:tag name="KSO_WM_ASSEMBLE_CHIP_INDEX" val="04746615cfe146f6b603f6b3bc8692da"/>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UNIT_USESOURCEFORMAT_APPLY" val="1"/>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98_4*l_h_i*1_3_1"/>
  <p:tag name="KSO_WM_TEMPLATE_CATEGORY" val="custom"/>
  <p:tag name="KSO_WM_TEMPLATE_INDEX" val="20202598"/>
  <p:tag name="KSO_WM_UNIT_LAYERLEVEL" val="1_1_1"/>
  <p:tag name="KSO_WM_TAG_VERSION" val="1.0"/>
  <p:tag name="KSO_WM_BEAUTIFY_FLAG" val="#wm#"/>
  <p:tag name="KSO_WM_DIAGRAM_GROUP_CODE" val="l1-1"/>
  <p:tag name="KSO_WM_UNIT_TYPE" val="l_h_i"/>
  <p:tag name="KSO_WM_UNIT_INDEX" val="1_3_1"/>
  <p:tag name="KSO_WM_CHIP_GROUPID" val="5f7087080ff15d9a40ebdc94"/>
  <p:tag name="KSO_WM_CHIP_XID" val="5f7087080ff15d9a40ebdc97"/>
  <p:tag name="KSO_WM_UNIT_DEC_AREA_ID" val="443bb944f2264db48538f143d5186e60"/>
  <p:tag name="KSO_WM_UNIT_DECORATE_INFO" val=""/>
  <p:tag name="KSO_WM_UNIT_SM_LIMIT_TYPE" val=""/>
  <p:tag name="KSO_WM_CHIP_FILLAREA_FILL_RULE" val="{&quot;fill_align&quot;:&quot;cm&quot;,&quot;fill_mode&quot;:&quot;adaptive&quot;,&quot;sacle_strategy&quot;:&quot;stretch&quot;}"/>
  <p:tag name="KSO_WM_ASSEMBLE_CHIP_INDEX" val="04746615cfe146f6b603f6b3bc8692da"/>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UNIT_USESOURCEFORMAT_APPLY" val="1"/>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98_4*l_h_i*1_1_2"/>
  <p:tag name="KSO_WM_TEMPLATE_CATEGORY" val="custom"/>
  <p:tag name="KSO_WM_TEMPLATE_INDEX" val="20202598"/>
  <p:tag name="KSO_WM_UNIT_LAYERLEVEL" val="1_1_1"/>
  <p:tag name="KSO_WM_TAG_VERSION" val="1.0"/>
  <p:tag name="KSO_WM_BEAUTIFY_FLAG" val="#wm#"/>
  <p:tag name="KSO_WM_DIAGRAM_GROUP_CODE" val="l1-1"/>
  <p:tag name="KSO_WM_UNIT_SUBTYPE" val="d"/>
  <p:tag name="KSO_WM_UNIT_TYPE" val="l_h_i"/>
  <p:tag name="KSO_WM_UNIT_INDEX" val="1_1_2"/>
  <p:tag name="KSO_WM_CHIP_GROUPID" val="5f7087080ff15d9a40ebdc94"/>
  <p:tag name="KSO_WM_CHIP_XID" val="5f7087080ff15d9a40ebdc97"/>
  <p:tag name="KSO_WM_UNIT_DEC_AREA_ID" val="c104dd4b42e3430ab1f99b26f3f012bc"/>
  <p:tag name="KSO_WM_UNIT_DECORATE_INFO" val=""/>
  <p:tag name="KSO_WM_UNIT_SM_LIMIT_TYPE" val=""/>
  <p:tag name="KSO_WM_CHIP_FILLAREA_FILL_RULE" val="{&quot;fill_align&quot;:&quot;cm&quot;,&quot;fill_mode&quot;:&quot;adaptive&quot;,&quot;sacle_strategy&quot;:&quot;stretch&quot;}"/>
  <p:tag name="KSO_WM_ASSEMBLE_CHIP_INDEX" val="04746615cfe146f6b603f6b3bc8692da"/>
  <p:tag name="KSO_WM_UNIT_TEXT_FILL_FORE_SCHEMECOLOR_INDEX_BRIGHTNESS" val="0"/>
  <p:tag name="KSO_WM_UNIT_TEXT_FILL_FORE_SCHEMECOLOR_INDEX" val="14"/>
  <p:tag name="KSO_WM_UNIT_TEXT_FILL_TYPE" val="1"/>
  <p:tag name="KSO_WM_UNIT_VALUE" val="1"/>
  <p:tag name="KSO_WM_UNIT_USESOURCEFORMAT_APPLY" val="1"/>
</p:tagLst>
</file>

<file path=ppt/tags/tag24.xml><?xml version="1.0" encoding="utf-8"?>
<p:tagLst xmlns:p="http://schemas.openxmlformats.org/presentationml/2006/main">
  <p:tag name="KSO_WM_UNIT_ISCONTENTSTITLE" val="0"/>
  <p:tag name="KSO_WM_UNIT_ISNUMDGMTITLE" val="0"/>
  <p:tag name="KSO_WM_UNIT_NOCLEAR" val="0"/>
  <p:tag name="KSO_WM_UNIT_VALUE" val="102"/>
  <p:tag name="KSO_WM_UNIT_HIGHLIGHT" val="0"/>
  <p:tag name="KSO_WM_UNIT_COMPATIBLE" val="0"/>
  <p:tag name="KSO_WM_UNIT_DIAGRAM_ISNUMVISUAL" val="0"/>
  <p:tag name="KSO_WM_UNIT_DIAGRAM_ISREFERUNIT" val="0"/>
  <p:tag name="KSO_WM_UNIT_TYPE" val="b"/>
  <p:tag name="KSO_WM_UNIT_INDEX" val="1"/>
  <p:tag name="KSO_WM_UNIT_ID" val="custom20202598_1*b*1"/>
  <p:tag name="KSO_WM_TEMPLATE_CATEGORY" val="custom"/>
  <p:tag name="KSO_WM_TEMPLATE_INDEX" val="20202598"/>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90965649978a4221893e5337fdfff367"/>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b16e741410bf4ded82deb15980a3856f"/>
  <p:tag name="KSO_WM_UNIT_TEXT_FILL_FORE_SCHEMECOLOR_INDEX_BRIGHTNESS" val="0.35"/>
  <p:tag name="KSO_WM_UNIT_TEXT_FILL_FORE_SCHEMECOLOR_INDEX" val="13"/>
  <p:tag name="KSO_WM_UNIT_TEXT_FILL_TYPE" val="1"/>
  <p:tag name="KSO_WM_TEMPLATE_ASSEMBLE_XID" val="5fa2046e58547e52881da511"/>
  <p:tag name="KSO_WM_TEMPLATE_ASSEMBLE_GROUPID" val="5fa1003d58547e52881d4087"/>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98_4*l_h_i*1_2_2"/>
  <p:tag name="KSO_WM_TEMPLATE_CATEGORY" val="custom"/>
  <p:tag name="KSO_WM_TEMPLATE_INDEX" val="20202598"/>
  <p:tag name="KSO_WM_UNIT_LAYERLEVEL" val="1_1_1"/>
  <p:tag name="KSO_WM_TAG_VERSION" val="1.0"/>
  <p:tag name="KSO_WM_BEAUTIFY_FLAG" val="#wm#"/>
  <p:tag name="KSO_WM_DIAGRAM_GROUP_CODE" val="l1-1"/>
  <p:tag name="KSO_WM_UNIT_SUBTYPE" val="d"/>
  <p:tag name="KSO_WM_UNIT_TYPE" val="l_h_i"/>
  <p:tag name="KSO_WM_UNIT_INDEX" val="1_2_2"/>
  <p:tag name="KSO_WM_CHIP_GROUPID" val="5f7087080ff15d9a40ebdc94"/>
  <p:tag name="KSO_WM_CHIP_XID" val="5f7087080ff15d9a40ebdc97"/>
  <p:tag name="KSO_WM_UNIT_DEC_AREA_ID" val="36cff58a3cbe4626823160554bce0e54"/>
  <p:tag name="KSO_WM_UNIT_DECORATE_INFO" val=""/>
  <p:tag name="KSO_WM_UNIT_SM_LIMIT_TYPE" val=""/>
  <p:tag name="KSO_WM_CHIP_FILLAREA_FILL_RULE" val="{&quot;fill_align&quot;:&quot;cm&quot;,&quot;fill_mode&quot;:&quot;adaptive&quot;,&quot;sacle_strategy&quot;:&quot;stretch&quot;}"/>
  <p:tag name="KSO_WM_ASSEMBLE_CHIP_INDEX" val="04746615cfe146f6b603f6b3bc8692da"/>
  <p:tag name="KSO_WM_UNIT_TEXT_FILL_FORE_SCHEMECOLOR_INDEX_BRIGHTNESS" val="0"/>
  <p:tag name="KSO_WM_UNIT_TEXT_FILL_FORE_SCHEMECOLOR_INDEX" val="14"/>
  <p:tag name="KSO_WM_UNIT_TEXT_FILL_TYPE" val="1"/>
  <p:tag name="KSO_WM_UNIT_VALUE" val="1"/>
  <p:tag name="KSO_WM_UNIT_USESOURCEFORMAT_APPLY" val="1"/>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98_4*l_h_i*1_3_2"/>
  <p:tag name="KSO_WM_TEMPLATE_CATEGORY" val="custom"/>
  <p:tag name="KSO_WM_TEMPLATE_INDEX" val="20202598"/>
  <p:tag name="KSO_WM_UNIT_LAYERLEVEL" val="1_1_1"/>
  <p:tag name="KSO_WM_TAG_VERSION" val="1.0"/>
  <p:tag name="KSO_WM_BEAUTIFY_FLAG" val="#wm#"/>
  <p:tag name="KSO_WM_DIAGRAM_GROUP_CODE" val="l1-1"/>
  <p:tag name="KSO_WM_UNIT_SUBTYPE" val="d"/>
  <p:tag name="KSO_WM_UNIT_TYPE" val="l_h_i"/>
  <p:tag name="KSO_WM_UNIT_INDEX" val="1_3_2"/>
  <p:tag name="KSO_WM_CHIP_GROUPID" val="5f7087080ff15d9a40ebdc94"/>
  <p:tag name="KSO_WM_CHIP_XID" val="5f7087080ff15d9a40ebdc97"/>
  <p:tag name="KSO_WM_UNIT_DEC_AREA_ID" val="87f3f484b84e4489bde0c4a4285bd9c9"/>
  <p:tag name="KSO_WM_UNIT_DECORATE_INFO" val=""/>
  <p:tag name="KSO_WM_UNIT_SM_LIMIT_TYPE" val=""/>
  <p:tag name="KSO_WM_CHIP_FILLAREA_FILL_RULE" val="{&quot;fill_align&quot;:&quot;cm&quot;,&quot;fill_mode&quot;:&quot;adaptive&quot;,&quot;sacle_strategy&quot;:&quot;stretch&quot;}"/>
  <p:tag name="KSO_WM_ASSEMBLE_CHIP_INDEX" val="04746615cfe146f6b603f6b3bc8692da"/>
  <p:tag name="KSO_WM_UNIT_TEXT_FILL_FORE_SCHEMECOLOR_INDEX_BRIGHTNESS" val="0"/>
  <p:tag name="KSO_WM_UNIT_TEXT_FILL_FORE_SCHEMECOLOR_INDEX" val="14"/>
  <p:tag name="KSO_WM_UNIT_TEXT_FILL_TYPE" val="1"/>
  <p:tag name="KSO_WM_UNIT_VALUE" val="1"/>
  <p:tag name="KSO_WM_UNIT_USESOURCEFORMAT_APPLY" val="1"/>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98_4*l_h_f*1_1_1"/>
  <p:tag name="KSO_WM_TEMPLATE_CATEGORY" val="custom"/>
  <p:tag name="KSO_WM_TEMPLATE_INDEX" val="20202598"/>
  <p:tag name="KSO_WM_UNIT_LAYERLEVEL" val="1_1_1"/>
  <p:tag name="KSO_WM_TAG_VERSION" val="1.0"/>
  <p:tag name="KSO_WM_BEAUTIFY_FLAG" val="#wm#"/>
  <p:tag name="KSO_WM_UNIT_SUBTYPE" val="a"/>
  <p:tag name="KSO_WM_UNIT_NOCLEAR" val="0"/>
  <p:tag name="KSO_WM_DIAGRAM_GROUP_CODE" val="l1-1"/>
  <p:tag name="KSO_WM_UNIT_TYPE" val="l_h_f"/>
  <p:tag name="KSO_WM_UNIT_INDEX" val="1_1_1"/>
  <p:tag name="KSO_WM_UNIT_PRESET_TEXT" val="在此输入你想要阐述的观点。"/>
  <p:tag name="KSO_WM_UNIT_VALUE" val="16"/>
  <p:tag name="KSO_WM_CHIP_GROUPID" val="5f7087080ff15d9a40ebdc94"/>
  <p:tag name="KSO_WM_CHIP_XID" val="5f7087080ff15d9a40ebdc97"/>
  <p:tag name="KSO_WM_UNIT_DEC_AREA_ID" val="14a4d00a9b344d3da94935c88a79baf9"/>
  <p:tag name="KSO_WM_UNIT_DECORATE_INFO" val=""/>
  <p:tag name="KSO_WM_UNIT_SM_LIMIT_TYPE" val=""/>
  <p:tag name="KSO_WM_CHIP_FILLAREA_FILL_RULE" val="{&quot;fill_align&quot;:&quot;cm&quot;,&quot;fill_mode&quot;:&quot;adaptive&quot;,&quot;sacle_strategy&quot;:&quot;stretch&quot;}"/>
  <p:tag name="KSO_WM_ASSEMBLE_CHIP_INDEX" val="04746615cfe146f6b603f6b3bc8692da"/>
  <p:tag name="KSO_WM_UNIT_TEXT_FILL_FORE_SCHEMECOLOR_INDEX_BRIGHTNESS" val="0.25"/>
  <p:tag name="KSO_WM_UNIT_TEXT_FILL_FORE_SCHEMECOLOR_INDEX" val="13"/>
  <p:tag name="KSO_WM_UNIT_TEXT_FILL_TYPE" val="1"/>
  <p:tag name="KSO_WM_UNIT_USESOURCEFORMAT_APPLY" val="1"/>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98_4*l_h_f*1_2_1"/>
  <p:tag name="KSO_WM_TEMPLATE_CATEGORY" val="custom"/>
  <p:tag name="KSO_WM_TEMPLATE_INDEX" val="20202598"/>
  <p:tag name="KSO_WM_UNIT_LAYERLEVEL" val="1_1_1"/>
  <p:tag name="KSO_WM_TAG_VERSION" val="1.0"/>
  <p:tag name="KSO_WM_BEAUTIFY_FLAG" val="#wm#"/>
  <p:tag name="KSO_WM_UNIT_SUBTYPE" val="a"/>
  <p:tag name="KSO_WM_UNIT_NOCLEAR" val="0"/>
  <p:tag name="KSO_WM_DIAGRAM_GROUP_CODE" val="l1-1"/>
  <p:tag name="KSO_WM_UNIT_TYPE" val="l_h_f"/>
  <p:tag name="KSO_WM_UNIT_INDEX" val="1_2_1"/>
  <p:tag name="KSO_WM_UNIT_PRESET_TEXT" val="在此输入你想要阐述的观点。"/>
  <p:tag name="KSO_WM_UNIT_VALUE" val="16"/>
  <p:tag name="KSO_WM_CHIP_GROUPID" val="5f7087080ff15d9a40ebdc94"/>
  <p:tag name="KSO_WM_CHIP_XID" val="5f7087080ff15d9a40ebdc97"/>
  <p:tag name="KSO_WM_UNIT_DEC_AREA_ID" val="d580cb72fa764525b01a191c6ca8a83a"/>
  <p:tag name="KSO_WM_UNIT_DECORATE_INFO" val=""/>
  <p:tag name="KSO_WM_UNIT_SM_LIMIT_TYPE" val=""/>
  <p:tag name="KSO_WM_CHIP_FILLAREA_FILL_RULE" val="{&quot;fill_align&quot;:&quot;cm&quot;,&quot;fill_mode&quot;:&quot;adaptive&quot;,&quot;sacle_strategy&quot;:&quot;stretch&quot;}"/>
  <p:tag name="KSO_WM_ASSEMBLE_CHIP_INDEX" val="04746615cfe146f6b603f6b3bc8692da"/>
  <p:tag name="KSO_WM_UNIT_TEXT_FILL_FORE_SCHEMECOLOR_INDEX_BRIGHTNESS" val="0.25"/>
  <p:tag name="KSO_WM_UNIT_TEXT_FILL_FORE_SCHEMECOLOR_INDEX" val="13"/>
  <p:tag name="KSO_WM_UNIT_TEXT_FILL_TYPE" val="1"/>
  <p:tag name="KSO_WM_UNIT_USESOURCEFORMAT_APPLY" val="1"/>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98_4*l_h_f*1_4_1"/>
  <p:tag name="KSO_WM_TEMPLATE_CATEGORY" val="custom"/>
  <p:tag name="KSO_WM_TEMPLATE_INDEX" val="20202598"/>
  <p:tag name="KSO_WM_UNIT_LAYERLEVEL" val="1_1_1"/>
  <p:tag name="KSO_WM_TAG_VERSION" val="1.0"/>
  <p:tag name="KSO_WM_BEAUTIFY_FLAG" val="#wm#"/>
  <p:tag name="KSO_WM_UNIT_SUBTYPE" val="a"/>
  <p:tag name="KSO_WM_UNIT_NOCLEAR" val="0"/>
  <p:tag name="KSO_WM_DIAGRAM_GROUP_CODE" val="l1-1"/>
  <p:tag name="KSO_WM_UNIT_TYPE" val="l_h_f"/>
  <p:tag name="KSO_WM_UNIT_INDEX" val="1_4_1"/>
  <p:tag name="KSO_WM_UNIT_PRESET_TEXT" val="在此输入你想要阐述的观点。"/>
  <p:tag name="KSO_WM_UNIT_VALUE" val="16"/>
  <p:tag name="KSO_WM_CHIP_GROUPID" val="5f7087080ff15d9a40ebdc94"/>
  <p:tag name="KSO_WM_CHIP_XID" val="5f7087080ff15d9a40ebdc97"/>
  <p:tag name="KSO_WM_UNIT_DEC_AREA_ID" val="4713678c94f349448b9cfcda78de686f"/>
  <p:tag name="KSO_WM_UNIT_DECORATE_INFO" val=""/>
  <p:tag name="KSO_WM_UNIT_SM_LIMIT_TYPE" val=""/>
  <p:tag name="KSO_WM_CHIP_FILLAREA_FILL_RULE" val="{&quot;fill_align&quot;:&quot;cm&quot;,&quot;fill_mode&quot;:&quot;adaptive&quot;,&quot;sacle_strategy&quot;:&quot;stretch&quot;}"/>
  <p:tag name="KSO_WM_ASSEMBLE_CHIP_INDEX" val="04746615cfe146f6b603f6b3bc8692da"/>
  <p:tag name="KSO_WM_UNIT_TEXT_FILL_FORE_SCHEMECOLOR_INDEX_BRIGHTNESS" val="0.25"/>
  <p:tag name="KSO_WM_UNIT_TEXT_FILL_FORE_SCHEMECOLOR_INDEX" val="13"/>
  <p:tag name="KSO_WM_UNIT_TEXT_FILL_TYPE" val="1"/>
  <p:tag name="KSO_WM_UNIT_USESOURCEFORMAT_APPLY" val="1"/>
</p:tagLst>
</file>

<file path=ppt/tags/tag245.xml><?xml version="1.0" encoding="utf-8"?>
<p:tagLst xmlns:p="http://schemas.openxmlformats.org/presentationml/2006/main">
  <p:tag name="KSO_WM_CHIP_INFOS" val="{&quot;layout_type&quot;:&quot;forleft1&quot;,&quot;slide_type&quot;:[&quot;contents&quot;],&quot;aspect_ratio&quot;:&quot;16:9&quot;}"/>
  <p:tag name="KSO_WM_CHIP_XID" val="5ebe041a0ac41c4a0a525586"/>
  <p:tag name="KSO_WM_CHIP_FILLPROP" val="[[{&quot;fill_id&quot;:&quot;d79d01ab9c5b48b2b2cbf77aa60cbef5&quot;,&quot;fill_align&quot;:&quot;lm&quot;,&quot;text_align&quot;:&quot;lm&quot;,&quot;text_direction&quot;:&quot;horizontal&quot;,&quot;chip_types&quot;:[&quot;catalogtitle&quot;]},{&quot;fill_id&quot;:&quot;a69f4e6202b0487186f701e832e75495&quot;,&quot;fill_align&quot;:&quot;lm&quot;,&quot;text_align&quot;:&quot;lm&quot;,&quot;text_direction&quot;:&quot;horizontal&quot;,&quot;chip_types&quot;:[&quot;diagram&quot;]}],[{&quot;fill_id&quot;:&quot;d79d01ab9c5b48b2b2cbf77aa60cbef5&quot;,&quot;fill_align&quot;:&quot;cm&quot;,&quot;text_align&quot;:&quot;cm&quot;,&quot;text_direction&quot;:&quot;horizontal&quot;,&quot;chip_types&quot;:[&quot;catalogtitle&quot;]},{&quot;fill_id&quot;:&quot;a69f4e6202b0487186f701e832e75495&quot;,&quot;fill_align&quot;:&quot;lm&quot;,&quot;text_align&quot;:&quot;lm&quot;,&quot;text_direction&quot;:&quot;horizontal&quot;,&quot;chip_types&quot;:[&quot;diagram&quot;]}],[{&quot;fill_id&quot;:&quot;d79d01ab9c5b48b2b2cbf77aa60cbef5&quot;,&quot;fill_align&quot;:&quot;cm&quot;,&quot;text_align&quot;:&quot;cm&quot;,&quot;text_direction&quot;:&quot;horizontal&quot;,&quot;chip_types&quot;:[&quot;catalogtitle&quot;]},{&quot;fill_id&quot;:&quot;a69f4e6202b0487186f701e832e75495&quot;,&quot;fill_align&quot;:&quot;cm&quot;,&quot;text_align&quot;:&quot;lm&quot;,&quot;text_direction&quot;:&quot;horizontal&quot;,&quot;chip_types&quot;:[&quot;diagram&quot;]}]]"/>
  <p:tag name="KSO_WM_SLIDE_ID" val="custom20202598_4"/>
  <p:tag name="KSO_WM_TEMPLATE_SUBCATEGORY" val="21"/>
  <p:tag name="KSO_WM_TEMPLATE_MASTER_TYPE" val="1"/>
  <p:tag name="KSO_WM_TEMPLATE_COLOR_TYPE" val="1"/>
  <p:tag name="KSO_WM_SLIDE_TYPE" val="contents"/>
  <p:tag name="KSO_WM_SLIDE_SUBTYPE" val="diag"/>
  <p:tag name="KSO_WM_SLIDE_ITEM_CNT" val="4"/>
  <p:tag name="KSO_WM_SLIDE_INDEX" val="4"/>
  <p:tag name="KSO_WM_SLIDE_SIZE" val="396*384"/>
  <p:tag name="KSO_WM_SLIDE_POSITION" val="122*36"/>
  <p:tag name="KSO_WM_TAG_VERSION" val="1.0"/>
  <p:tag name="KSO_WM_BEAUTIFY_FLAG" val="#wm#"/>
  <p:tag name="KSO_WM_TEMPLATE_CATEGORY" val="custom"/>
  <p:tag name="KSO_WM_TEMPLATE_INDEX" val="20202598"/>
  <p:tag name="KSO_WM_SLIDE_LAYOUT" val="a_l"/>
  <p:tag name="KSO_WM_SLIDE_LAYOUT_CNT" val="1_1"/>
  <p:tag name="KSO_WM_SLIDE_RATIO" val="1.777778"/>
  <p:tag name="KSO_WM_CHIP_GROUPID" val="5ebf6661ddc3daf3fef3f760"/>
  <p:tag name="KSO_WM_SLIDE_BK_DARK_LIGHT" val="2"/>
  <p:tag name="KSO_WM_SLIDE_BACKGROUND_TYPE" val="general"/>
  <p:tag name="KSO_WM_DIAGRAM_GROUP_CODE" val="l1-1"/>
  <p:tag name="KSO_WM_SLIDE_DIAGTYPE" val="l"/>
  <p:tag name="KSO_WM_SLIDE_SUPPORT_FEATURE_TYPE" val="0"/>
  <p:tag name="KSO_WM_TEMPLATE_ASSEMBLE_XID" val="5fa2046e58547e52881da582"/>
  <p:tag name="KSO_WM_TEMPLATE_ASSEMBLE_GROUPID" val="5fa1003d58547e52881d4087"/>
  <p:tag name="KSO_WM_SPECIAL_SOURCE" val="bdnull"/>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62_1*i*1"/>
  <p:tag name="KSO_WM_TEMPLATE_CATEGORY" val="diagram"/>
  <p:tag name="KSO_WM_TEMPLATE_INDEX" val="20202562"/>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62_1*i*2"/>
  <p:tag name="KSO_WM_TEMPLATE_CATEGORY" val="diagram"/>
  <p:tag name="KSO_WM_TEMPLATE_INDEX" val="20202562"/>
  <p:tag name="KSO_WM_UNIT_LAYERLEVEL" val="1"/>
  <p:tag name="KSO_WM_TAG_VERSION" val="1.0"/>
  <p:tag name="KSO_WM_BEAUTIFY_FLAG" val="#wm#"/>
</p:tagLst>
</file>

<file path=ppt/tags/tag248.xml><?xml version="1.0" encoding="utf-8"?>
<p:tagLst xmlns:p="http://schemas.openxmlformats.org/presentationml/2006/main">
  <p:tag name="KSO_WM_UNIT_TEXT_PART_ID_V2" val="a-2-1"/>
  <p:tag name="KSO_WM_UNIT_ISCONTENTSTITLE" val="0"/>
  <p:tag name="KSO_WM_UNIT_PRESET_TEXT" val="单击此处&#13;添加大标题"/>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02562_1*a*1"/>
  <p:tag name="KSO_WM_TEMPLATE_CATEGORY" val="diagram"/>
  <p:tag name="KSO_WM_TEMPLATE_INDEX" val="20202562"/>
  <p:tag name="KSO_WM_UNIT_LAYERLEVEL" val="1"/>
  <p:tag name="KSO_WM_TAG_VERSION" val="1.0"/>
  <p:tag name="KSO_WM_BEAUTIFY_FLAG" val="#wm#"/>
</p:tagLst>
</file>

<file path=ppt/tags/tag249.xml><?xml version="1.0" encoding="utf-8"?>
<p:tagLst xmlns:p="http://schemas.openxmlformats.org/presentationml/2006/main">
  <p:tag name="KSO_WM_UNIT_TEXT_PART_ID_V2" val="d-1-1"/>
  <p:tag name="KSO_WM_UNIT_PRESET_TEXT" val="单击此处添加文本具体内容，简明扼要的阐述您的观点。&#13;单击此处添加文本具体内容，简明扼要的阐述您的观点。"/>
  <p:tag name="KSO_WM_UNIT_NOCLEAR" val="1"/>
  <p:tag name="KSO_WM_UNIT_VALUE" val="91"/>
  <p:tag name="KSO_WM_UNIT_HIGHLIGHT" val="0"/>
  <p:tag name="KSO_WM_UNIT_COMPATIBLE" val="0"/>
  <p:tag name="KSO_WM_UNIT_DIAGRAM_ISNUMVISUAL" val="0"/>
  <p:tag name="KSO_WM_UNIT_DIAGRAM_ISREFERUNIT" val="0"/>
  <p:tag name="KSO_WM_UNIT_TYPE" val="h_f"/>
  <p:tag name="KSO_WM_UNIT_INDEX" val="1_1"/>
  <p:tag name="KSO_WM_UNIT_ID" val="diagram20202562_1*h_f*1_1"/>
  <p:tag name="KSO_WM_TEMPLATE_CATEGORY" val="diagram"/>
  <p:tag name="KSO_WM_TEMPLATE_INDEX" val="20202562"/>
  <p:tag name="KSO_WM_UNIT_LAYERLEVEL" val="1_1"/>
  <p:tag name="KSO_WM_TAG_VERSION" val="1.0"/>
  <p:tag name="KSO_WM_BEAUTIFY_FLAG" val="#wm#"/>
</p:tagLst>
</file>

<file path=ppt/tags/tag25.xml><?xml version="1.0" encoding="utf-8"?>
<p:tagLst xmlns:p="http://schemas.openxmlformats.org/presentationml/2006/main">
  <p:tag name="KSO_WM_UNIT_ISCONTENTSTITLE" val="0"/>
  <p:tag name="KSO_WM_UNIT_ISNUMDGMTITLE" val="0"/>
  <p:tag name="KSO_WM_UNIT_NOCLEAR" val="1"/>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02598_1*a*1"/>
  <p:tag name="KSO_WM_TEMPLATE_CATEGORY" val="custom"/>
  <p:tag name="KSO_WM_TEMPLATE_INDEX" val="20202598"/>
  <p:tag name="KSO_WM_UNIT_LAYERLEVEL" val="1"/>
  <p:tag name="KSO_WM_TAG_VERSION" val="1.0"/>
  <p:tag name="KSO_WM_BEAUTIFY_FLAG" val="#wm#"/>
  <p:tag name="KSO_WM_UNIT_PRESET_TEXT" val="谢谢观看"/>
  <p:tag name="KSO_WM_UNIT_DEFAULT_FONT" val="60;74;4"/>
  <p:tag name="KSO_WM_UNIT_BLOCK" val="0"/>
  <p:tag name="KSO_WM_UNIT_DEC_AREA_ID" val="0485e61f68774d078a5dbb612deb363a"/>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b16e741410bf4ded82deb15980a3856f"/>
  <p:tag name="KSO_WM_UNIT_TEXT_FILL_FORE_SCHEMECOLOR_INDEX_BRIGHTNESS" val="0.15"/>
  <p:tag name="KSO_WM_UNIT_TEXT_FILL_FORE_SCHEMECOLOR_INDEX" val="13"/>
  <p:tag name="KSO_WM_UNIT_TEXT_FILL_TYPE" val="1"/>
  <p:tag name="KSO_WM_TEMPLATE_ASSEMBLE_XID" val="5fa2046e58547e52881da511"/>
  <p:tag name="KSO_WM_TEMPLATE_ASSEMBLE_GROUPID" val="5fa1003d58547e52881d4087"/>
</p:tagLst>
</file>

<file path=ppt/tags/tag250.xml><?xml version="1.0" encoding="utf-8"?>
<p:tagLst xmlns:p="http://schemas.openxmlformats.org/presentationml/2006/main">
  <p:tag name="KSO_WM_UNIT_TEXT_PART_ID_V2" val="c-1-1"/>
  <p:tag name="KSO_WM_UNIT_ISCONTENTSTITLE" val="0"/>
  <p:tag name="KSO_WM_UNIT_PRESET_TEXT" val="单击此处添加小标题"/>
  <p:tag name="KSO_WM_UNIT_NOCLEAR" val="0"/>
  <p:tag name="KSO_WM_UNIT_VALUE" val="11"/>
  <p:tag name="KSO_WM_UNIT_HIGHLIGHT" val="0"/>
  <p:tag name="KSO_WM_UNIT_COMPATIBLE" val="0"/>
  <p:tag name="KSO_WM_UNIT_DIAGRAM_ISNUMVISUAL" val="0"/>
  <p:tag name="KSO_WM_UNIT_DIAGRAM_ISREFERUNIT" val="0"/>
  <p:tag name="KSO_WM_UNIT_TYPE" val="h_a"/>
  <p:tag name="KSO_WM_UNIT_INDEX" val="1_1"/>
  <p:tag name="KSO_WM_UNIT_ID" val="diagram20202562_1*h_a*1_1"/>
  <p:tag name="KSO_WM_TEMPLATE_CATEGORY" val="diagram"/>
  <p:tag name="KSO_WM_TEMPLATE_INDEX" val="20202562"/>
  <p:tag name="KSO_WM_UNIT_LAYERLEVEL" val="1_1"/>
  <p:tag name="KSO_WM_TAG_VERSION" val="1.0"/>
  <p:tag name="KSO_WM_BEAUTIFY_FLAG" val="#wm#"/>
</p:tagLst>
</file>

<file path=ppt/tags/tag251.xml><?xml version="1.0" encoding="utf-8"?>
<p:tagLst xmlns:p="http://schemas.openxmlformats.org/presentationml/2006/main">
  <p:tag name="KSO_WM_UNIT_TEXT_PART_ID_V2" val="d-2-1"/>
  <p:tag name="KSO_WM_UNIT_PRESET_TEXT" val="单击此处添加文本具体内容，简明扼要的阐述您的观点。&#13;单击此处添加文本具体内容，简明扼要的阐述您的观点。"/>
  <p:tag name="KSO_WM_UNIT_NOCLEAR" val="1"/>
  <p:tag name="KSO_WM_UNIT_VALUE" val="208"/>
  <p:tag name="KSO_WM_UNIT_HIGHLIGHT" val="0"/>
  <p:tag name="KSO_WM_UNIT_COMPATIBLE" val="0"/>
  <p:tag name="KSO_WM_UNIT_DIAGRAM_ISNUMVISUAL" val="0"/>
  <p:tag name="KSO_WM_UNIT_DIAGRAM_ISREFERUNIT" val="0"/>
  <p:tag name="KSO_WM_UNIT_TYPE" val="h_f"/>
  <p:tag name="KSO_WM_UNIT_INDEX" val="2_1"/>
  <p:tag name="KSO_WM_UNIT_ID" val="diagram20202562_1*h_f*2_1"/>
  <p:tag name="KSO_WM_TEMPLATE_CATEGORY" val="diagram"/>
  <p:tag name="KSO_WM_TEMPLATE_INDEX" val="20202562"/>
  <p:tag name="KSO_WM_UNIT_LAYERLEVEL" val="1_1"/>
  <p:tag name="KSO_WM_TAG_VERSION" val="1.0"/>
  <p:tag name="KSO_WM_BEAUTIFY_FLAG" val="#wm#"/>
</p:tagLst>
</file>

<file path=ppt/tags/tag252.xml><?xml version="1.0" encoding="utf-8"?>
<p:tagLst xmlns:p="http://schemas.openxmlformats.org/presentationml/2006/main">
  <p:tag name="KSO_WM_UNIT_TEXT_PART_ID_V2" val="c-2-1"/>
  <p:tag name="KSO_WM_UNIT_ISCONTENTSTITLE" val="0"/>
  <p:tag name="KSO_WM_UNIT_PRESET_TEXT" val="单击此处添加小标题"/>
  <p:tag name="KSO_WM_UNIT_NOCLEAR" val="0"/>
  <p:tag name="KSO_WM_UNIT_VALUE" val="23"/>
  <p:tag name="KSO_WM_UNIT_HIGHLIGHT" val="0"/>
  <p:tag name="KSO_WM_UNIT_COMPATIBLE" val="0"/>
  <p:tag name="KSO_WM_UNIT_DIAGRAM_ISNUMVISUAL" val="0"/>
  <p:tag name="KSO_WM_UNIT_DIAGRAM_ISREFERUNIT" val="0"/>
  <p:tag name="KSO_WM_UNIT_TYPE" val="h_a"/>
  <p:tag name="KSO_WM_UNIT_INDEX" val="2_1"/>
  <p:tag name="KSO_WM_UNIT_ID" val="diagram20202562_1*h_a*2_1"/>
  <p:tag name="KSO_WM_TEMPLATE_CATEGORY" val="diagram"/>
  <p:tag name="KSO_WM_TEMPLATE_INDEX" val="20202562"/>
  <p:tag name="KSO_WM_UNIT_LAYERLEVEL" val="1_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2562_1*i*5"/>
  <p:tag name="KSO_WM_TEMPLATE_CATEGORY" val="diagram"/>
  <p:tag name="KSO_WM_TEMPLATE_INDEX" val="20202562"/>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2562_1*i*6"/>
  <p:tag name="KSO_WM_TEMPLATE_CATEGORY" val="diagram"/>
  <p:tag name="KSO_WM_TEMPLATE_INDEX" val="20202562"/>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2562_1*i*7"/>
  <p:tag name="KSO_WM_TEMPLATE_CATEGORY" val="diagram"/>
  <p:tag name="KSO_WM_TEMPLATE_INDEX" val="20202562"/>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2562_1*i*8"/>
  <p:tag name="KSO_WM_TEMPLATE_CATEGORY" val="diagram"/>
  <p:tag name="KSO_WM_TEMPLATE_INDEX" val="20202562"/>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2562_1*i*9"/>
  <p:tag name="KSO_WM_TEMPLATE_CATEGORY" val="diagram"/>
  <p:tag name="KSO_WM_TEMPLATE_INDEX" val="20202562"/>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202562_1*i*10"/>
  <p:tag name="KSO_WM_TEMPLATE_CATEGORY" val="diagram"/>
  <p:tag name="KSO_WM_TEMPLATE_INDEX" val="20202562"/>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202562_1*i*11"/>
  <p:tag name="KSO_WM_TEMPLATE_CATEGORY" val="diagram"/>
  <p:tag name="KSO_WM_TEMPLATE_INDEX" val="20202562"/>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98_3*i*1"/>
  <p:tag name="KSO_WM_TEMPLATE_CATEGORY" val="chip"/>
  <p:tag name="KSO_WM_TEMPLATE_INDEX" val="20202598"/>
  <p:tag name="KSO_WM_UNIT_LAYERLEVEL" val="1"/>
  <p:tag name="KSO_WM_TAG_VERSION" val="1.0"/>
  <p:tag name="KSO_WM_BEAUTIFY_FLAG" val="#wm#"/>
  <p:tag name="KSO_WM_CHIP_GROUPID" val="5fa1003d58547e52881d4087"/>
  <p:tag name="KSO_WM_CHIP_XID" val="5fa1003d58547e52881d408a"/>
  <p:tag name="KSO_WM_UNIT_DEC_AREA_ID" val="4a2fb93cf2c144b6b6187f3201461454"/>
  <p:tag name="KSO_WM_UNIT_DECORATE_INFO" val=""/>
  <p:tag name="KSO_WM_UNIT_SM_LIMIT_TYPE" val=""/>
  <p:tag name="KSO_WM_CHIP_FILLAREA_FILL_RULE" val="{&quot;fill_align&quot;:&quot;cm&quot;,&quot;fill_effect&quot;:[],&quot;fill_mode&quot;:&quot;full&quot;,&quot;sacle_strategy&quot;:&quot;stretch&quot;}"/>
  <p:tag name="KSO_WM_ASSEMBLE_CHIP_INDEX" val="673cf85f80f94c33a98d406aac1b5378"/>
  <p:tag name="KSO_WM_SLIDE_BACKGROUND_TYPE" val="general"/>
</p:tagLst>
</file>

<file path=ppt/tags/tag260.xml><?xml version="1.0" encoding="utf-8"?>
<p:tagLst xmlns:p="http://schemas.openxmlformats.org/presentationml/2006/main">
  <p:tag name="KSO_WM_SLIDE_ID" val="diagram20202562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422.6*407.55"/>
  <p:tag name="KSO_WM_SLIDE_POSITION" val="476.9*87.6"/>
  <p:tag name="KSO_WM_TAG_VERSION" val="1.0"/>
  <p:tag name="KSO_WM_BEAUTIFY_FLAG" val="#wm#"/>
  <p:tag name="KSO_WM_TEMPLATE_CATEGORY" val="diagram"/>
  <p:tag name="KSO_WM_TEMPLATE_INDEX" val="20202562"/>
  <p:tag name="KSO_WM_SLIDE_LAYOUT" val="a_h"/>
  <p:tag name="KSO_WM_SLIDE_LAYOUT_CNT" val="1_2"/>
  <p:tag name="KSO_WM_SPECIAL_SOURCE" val="bdnull"/>
</p:tagLst>
</file>

<file path=ppt/tags/tag261.xml><?xml version="1.0" encoding="utf-8"?>
<p:tagLst xmlns:p="http://schemas.openxmlformats.org/presentationml/2006/main">
  <p:tag name="KSO_WM_UNIT_HIGHLIGHT" val="0"/>
  <p:tag name="KSO_WM_UNIT_COMPATIBLE" val="0"/>
  <p:tag name="KSO_WM_DIAGRAM_GROUP_CODE" val="n1-1"/>
  <p:tag name="KSO_WM_UNIT_ID" val="diagram20191687_2*n_i*1_1"/>
  <p:tag name="KSO_WM_TEMPLATE_CATEGORY" val="diagram"/>
  <p:tag name="KSO_WM_TEMPLATE_INDEX" val="20191687"/>
  <p:tag name="KSO_WM_UNIT_LAYERLEVEL" val="1_1"/>
  <p:tag name="KSO_WM_TAG_VERSION" val="1.0"/>
  <p:tag name="KSO_WM_BEAUTIFY_FLAG" val="#wm#"/>
  <p:tag name="KSO_WM_UNIT_TYPE" val="n_i"/>
  <p:tag name="KSO_WM_UNIT_INDEX" val="1_1"/>
  <p:tag name="KSO_WM_UNIT_FILL_FORE_SCHEMECOLOR_INDEX" val="8"/>
  <p:tag name="KSO_WM_UNIT_FILL_TYPE" val="1"/>
  <p:tag name="KSO_WM_UNIT_TEXT_FILL_FORE_SCHEMECOLOR_INDEX" val="2"/>
  <p:tag name="KSO_WM_UNIT_TEXT_FILL_TYPE" val="1"/>
  <p:tag name="KSO_WM_UNIT_USESOURCEFORMAT_APPLY" val="1"/>
</p:tagLst>
</file>

<file path=ppt/tags/tag262.xml><?xml version="1.0" encoding="utf-8"?>
<p:tagLst xmlns:p="http://schemas.openxmlformats.org/presentationml/2006/main">
  <p:tag name="KSO_WM_UNIT_HIGHLIGHT" val="0"/>
  <p:tag name="KSO_WM_UNIT_COMPATIBLE" val="0"/>
  <p:tag name="KSO_WM_DIAGRAM_GROUP_CODE" val="n1-1"/>
  <p:tag name="KSO_WM_UNIT_ID" val="diagram20191687_2*n_i*1_2"/>
  <p:tag name="KSO_WM_TEMPLATE_CATEGORY" val="diagram"/>
  <p:tag name="KSO_WM_TEMPLATE_INDEX" val="20191687"/>
  <p:tag name="KSO_WM_UNIT_LAYERLEVEL" val="1_1"/>
  <p:tag name="KSO_WM_TAG_VERSION" val="1.0"/>
  <p:tag name="KSO_WM_BEAUTIFY_FLAG" val="#wm#"/>
  <p:tag name="KSO_WM_UNIT_TYPE" val="n_i"/>
  <p:tag name="KSO_WM_UNIT_INDEX" val="1_2"/>
  <p:tag name="KSO_WM_UNIT_FILL_FORE_SCHEMECOLOR_INDEX" val="7"/>
  <p:tag name="KSO_WM_UNIT_FILL_TYPE" val="1"/>
  <p:tag name="KSO_WM_UNIT_TEXT_FILL_FORE_SCHEMECOLOR_INDEX" val="2"/>
  <p:tag name="KSO_WM_UNIT_TEXT_FILL_TYPE" val="1"/>
  <p:tag name="KSO_WM_UNIT_USESOURCEFORMAT_APPLY" val="1"/>
</p:tagLst>
</file>

<file path=ppt/tags/tag263.xml><?xml version="1.0" encoding="utf-8"?>
<p:tagLst xmlns:p="http://schemas.openxmlformats.org/presentationml/2006/main">
  <p:tag name="KSO_WM_UNIT_HIGHLIGHT" val="0"/>
  <p:tag name="KSO_WM_UNIT_COMPATIBLE" val="0"/>
  <p:tag name="KSO_WM_DIAGRAM_GROUP_CODE" val="n1-1"/>
  <p:tag name="KSO_WM_UNIT_ID" val="diagram20191687_2*n_h_i*1_1_1"/>
  <p:tag name="KSO_WM_TEMPLATE_CATEGORY" val="diagram"/>
  <p:tag name="KSO_WM_TEMPLATE_INDEX" val="20191687"/>
  <p:tag name="KSO_WM_UNIT_LAYERLEVEL" val="1_1_1"/>
  <p:tag name="KSO_WM_TAG_VERSION" val="1.0"/>
  <p:tag name="KSO_WM_BEAUTIFY_FLAG" val="#wm#"/>
  <p:tag name="KSO_WM_UNIT_TYPE" val="n_h_i"/>
  <p:tag name="KSO_WM_UNIT_INDEX" val="1_1_1"/>
  <p:tag name="KSO_WM_UNIT_FILL_FORE_SCHEMECOLOR_INDEX" val="8"/>
  <p:tag name="KSO_WM_UNIT_FILL_TYPE" val="1"/>
  <p:tag name="KSO_WM_UNIT_TEXT_FILL_FORE_SCHEMECOLOR_INDEX" val="2"/>
  <p:tag name="KSO_WM_UNIT_TEXT_FILL_TYPE" val="1"/>
  <p:tag name="KSO_WM_UNIT_USESOURCEFORMAT_APPLY" val="1"/>
</p:tagLst>
</file>

<file path=ppt/tags/tag264.xml><?xml version="1.0" encoding="utf-8"?>
<p:tagLst xmlns:p="http://schemas.openxmlformats.org/presentationml/2006/main">
  <p:tag name="KSO_WM_UNIT_HIGHLIGHT" val="0"/>
  <p:tag name="KSO_WM_UNIT_COMPATIBLE" val="0"/>
  <p:tag name="KSO_WM_DIAGRAM_GROUP_CODE" val="n1-1"/>
  <p:tag name="KSO_WM_UNIT_ID" val="diagram20191687_2*n_h_h_i*1_2_2_1"/>
  <p:tag name="KSO_WM_TEMPLATE_CATEGORY" val="diagram"/>
  <p:tag name="KSO_WM_TEMPLATE_INDEX" val="20191687"/>
  <p:tag name="KSO_WM_UNIT_LAYERLEVEL" val="1_1_1_1"/>
  <p:tag name="KSO_WM_TAG_VERSION" val="1.0"/>
  <p:tag name="KSO_WM_BEAUTIFY_FLAG" val="#wm#"/>
  <p:tag name="KSO_WM_UNIT_TYPE" val="n_h_h_i"/>
  <p:tag name="KSO_WM_UNIT_INDEX" val="1_2_2_1"/>
  <p:tag name="KSO_WM_UNIT_FILL_FORE_SCHEMECOLOR_INDEX" val="6"/>
  <p:tag name="KSO_WM_UNIT_FILL_TYPE" val="1"/>
  <p:tag name="KSO_WM_UNIT_TEXT_FILL_FORE_SCHEMECOLOR_INDEX" val="2"/>
  <p:tag name="KSO_WM_UNIT_TEXT_FILL_TYPE" val="1"/>
  <p:tag name="KSO_WM_UNIT_USESOURCEFORMAT_APPLY" val="1"/>
</p:tagLst>
</file>

<file path=ppt/tags/tag265.xml><?xml version="1.0" encoding="utf-8"?>
<p:tagLst xmlns:p="http://schemas.openxmlformats.org/presentationml/2006/main">
  <p:tag name="KSO_WM_UNIT_HIGHLIGHT" val="0"/>
  <p:tag name="KSO_WM_UNIT_COMPATIBLE" val="0"/>
  <p:tag name="KSO_WM_DIAGRAM_GROUP_CODE" val="n1-1"/>
  <p:tag name="KSO_WM_UNIT_ID" val="diagram20191687_2*n_h_h_i*1_2_2_2"/>
  <p:tag name="KSO_WM_TEMPLATE_CATEGORY" val="diagram"/>
  <p:tag name="KSO_WM_TEMPLATE_INDEX" val="20191687"/>
  <p:tag name="KSO_WM_UNIT_LAYERLEVEL" val="1_1_1_1"/>
  <p:tag name="KSO_WM_TAG_VERSION" val="1.0"/>
  <p:tag name="KSO_WM_BEAUTIFY_FLAG" val="#wm#"/>
  <p:tag name="KSO_WM_UNIT_TYPE" val="n_h_h_i"/>
  <p:tag name="KSO_WM_UNIT_INDEX" val="1_2_2_2"/>
  <p:tag name="KSO_WM_UNIT_LINE_FORE_SCHEMECOLOR_INDEX" val="5"/>
  <p:tag name="KSO_WM_UNIT_LINE_FILL_TYPE" val="2"/>
  <p:tag name="KSO_WM_UNIT_USESOURCEFORMAT_APPLY" val="1"/>
</p:tagLst>
</file>

<file path=ppt/tags/tag266.xml><?xml version="1.0" encoding="utf-8"?>
<p:tagLst xmlns:p="http://schemas.openxmlformats.org/presentationml/2006/main">
  <p:tag name="KSO_WM_UNIT_HIGHLIGHT" val="0"/>
  <p:tag name="KSO_WM_UNIT_COMPATIBLE" val="0"/>
  <p:tag name="KSO_WM_DIAGRAM_GROUP_CODE" val="n1-1"/>
  <p:tag name="KSO_WM_UNIT_ID" val="diagram20191687_2*n_h_h_i*1_2_4_1"/>
  <p:tag name="KSO_WM_TEMPLATE_CATEGORY" val="diagram"/>
  <p:tag name="KSO_WM_TEMPLATE_INDEX" val="20191687"/>
  <p:tag name="KSO_WM_UNIT_LAYERLEVEL" val="1_1_1_1"/>
  <p:tag name="KSO_WM_TAG_VERSION" val="1.0"/>
  <p:tag name="KSO_WM_BEAUTIFY_FLAG" val="#wm#"/>
  <p:tag name="KSO_WM_UNIT_TYPE" val="n_h_h_i"/>
  <p:tag name="KSO_WM_UNIT_INDEX" val="1_2_4_1"/>
  <p:tag name="KSO_WM_UNIT_FILL_FORE_SCHEMECOLOR_INDEX" val="9"/>
  <p:tag name="KSO_WM_UNIT_FILL_TYPE" val="1"/>
  <p:tag name="KSO_WM_UNIT_TEXT_FILL_FORE_SCHEMECOLOR_INDEX" val="2"/>
  <p:tag name="KSO_WM_UNIT_TEXT_FILL_TYPE" val="1"/>
  <p:tag name="KSO_WM_UNIT_USESOURCEFORMAT_APPLY" val="1"/>
</p:tagLst>
</file>

<file path=ppt/tags/tag267.xml><?xml version="1.0" encoding="utf-8"?>
<p:tagLst xmlns:p="http://schemas.openxmlformats.org/presentationml/2006/main">
  <p:tag name="KSO_WM_UNIT_HIGHLIGHT" val="0"/>
  <p:tag name="KSO_WM_UNIT_COMPATIBLE" val="0"/>
  <p:tag name="KSO_WM_DIAGRAM_GROUP_CODE" val="n1-1"/>
  <p:tag name="KSO_WM_UNIT_ID" val="diagram20191687_2*n_h_h_i*1_2_1_1"/>
  <p:tag name="KSO_WM_TEMPLATE_CATEGORY" val="diagram"/>
  <p:tag name="KSO_WM_TEMPLATE_INDEX" val="20191687"/>
  <p:tag name="KSO_WM_UNIT_LAYERLEVEL" val="1_1_1_1"/>
  <p:tag name="KSO_WM_TAG_VERSION" val="1.0"/>
  <p:tag name="KSO_WM_BEAUTIFY_FLAG" val="#wm#"/>
  <p:tag name="KSO_WM_UNIT_TYPE" val="n_h_h_i"/>
  <p:tag name="KSO_WM_UNIT_INDEX" val="1_2_1_1"/>
  <p:tag name="KSO_WM_UNIT_FILL_FORE_SCHEMECOLOR_INDEX" val="6"/>
  <p:tag name="KSO_WM_UNIT_FILL_TYPE" val="1"/>
  <p:tag name="KSO_WM_UNIT_TEXT_FILL_FORE_SCHEMECOLOR_INDEX" val="2"/>
  <p:tag name="KSO_WM_UNIT_TEXT_FILL_TYPE" val="1"/>
  <p:tag name="KSO_WM_UNIT_USESOURCEFORMAT_APPLY" val="1"/>
</p:tagLst>
</file>

<file path=ppt/tags/tag268.xml><?xml version="1.0" encoding="utf-8"?>
<p:tagLst xmlns:p="http://schemas.openxmlformats.org/presentationml/2006/main">
  <p:tag name="KSO_WM_UNIT_HIGHLIGHT" val="0"/>
  <p:tag name="KSO_WM_UNIT_COMPATIBLE" val="0"/>
  <p:tag name="KSO_WM_DIAGRAM_GROUP_CODE" val="n1-1"/>
  <p:tag name="KSO_WM_UNIT_ID" val="diagram20191687_2*n_h_h_i*1_2_1_2"/>
  <p:tag name="KSO_WM_TEMPLATE_CATEGORY" val="diagram"/>
  <p:tag name="KSO_WM_TEMPLATE_INDEX" val="20191687"/>
  <p:tag name="KSO_WM_UNIT_LAYERLEVEL" val="1_1_1_1"/>
  <p:tag name="KSO_WM_TAG_VERSION" val="1.0"/>
  <p:tag name="KSO_WM_BEAUTIFY_FLAG" val="#wm#"/>
  <p:tag name="KSO_WM_UNIT_TYPE" val="n_h_h_i"/>
  <p:tag name="KSO_WM_UNIT_INDEX" val="1_2_1_2"/>
  <p:tag name="KSO_WM_UNIT_LINE_FORE_SCHEMECOLOR_INDEX" val="5"/>
  <p:tag name="KSO_WM_UNIT_LINE_FILL_TYPE" val="2"/>
  <p:tag name="KSO_WM_UNIT_USESOURCEFORMAT_APPLY" val="1"/>
</p:tagLst>
</file>

<file path=ppt/tags/tag269.xml><?xml version="1.0" encoding="utf-8"?>
<p:tagLst xmlns:p="http://schemas.openxmlformats.org/presentationml/2006/main">
  <p:tag name="KSO_WM_UNIT_HIGHLIGHT" val="0"/>
  <p:tag name="KSO_WM_UNIT_COMPATIBLE" val="0"/>
  <p:tag name="KSO_WM_DIAGRAM_GROUP_CODE" val="n1-1"/>
  <p:tag name="KSO_WM_UNIT_ID" val="diagram20191687_2*n_h_h_i*1_2_3_1"/>
  <p:tag name="KSO_WM_TEMPLATE_CATEGORY" val="diagram"/>
  <p:tag name="KSO_WM_TEMPLATE_INDEX" val="20191687"/>
  <p:tag name="KSO_WM_UNIT_LAYERLEVEL" val="1_1_1_1"/>
  <p:tag name="KSO_WM_TAG_VERSION" val="1.0"/>
  <p:tag name="KSO_WM_BEAUTIFY_FLAG" val="#wm#"/>
  <p:tag name="KSO_WM_UNIT_TYPE" val="n_h_h_i"/>
  <p:tag name="KSO_WM_UNIT_INDEX" val="1_2_3_1"/>
  <p:tag name="KSO_WM_UNIT_FILL_FORE_SCHEMECOLOR_INDEX" val="9"/>
  <p:tag name="KSO_WM_UNIT_FILL_TYPE" val="1"/>
  <p:tag name="KSO_WM_UNIT_TEXT_FILL_FORE_SCHEMECOLOR_INDEX" val="2"/>
  <p:tag name="KSO_WM_UNIT_TEXT_FILL_TYPE" val="1"/>
  <p:tag name="KSO_WM_UNIT_USESOURCEFORMAT_APPLY"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98_4*i*1"/>
  <p:tag name="KSO_WM_TEMPLATE_CATEGORY" val="chip"/>
  <p:tag name="KSO_WM_TEMPLATE_INDEX" val="20202598"/>
  <p:tag name="KSO_WM_UNIT_LAYERLEVEL" val="1"/>
  <p:tag name="KSO_WM_TAG_VERSION" val="1.0"/>
  <p:tag name="KSO_WM_BEAUTIFY_FLAG" val="#wm#"/>
  <p:tag name="KSO_WM_CHIP_GROUPID" val="5fa1003d58547e52881d4087"/>
  <p:tag name="KSO_WM_CHIP_XID" val="5fa1003d58547e52881d408b"/>
  <p:tag name="KSO_WM_UNIT_DEC_AREA_ID" val="d453d9ff14724e1582e928f1a42e8048"/>
  <p:tag name="KSO_WM_UNIT_DECORATE_INFO" val=""/>
  <p:tag name="KSO_WM_UNIT_SM_LIMIT_TYPE" val=""/>
  <p:tag name="KSO_WM_CHIP_FILLAREA_FILL_RULE" val="{&quot;fill_align&quot;:&quot;cm&quot;,&quot;fill_effect&quot;:[],&quot;fill_mode&quot;:&quot;full&quot;,&quot;sacle_strategy&quot;:&quot;stretch&quot;}"/>
  <p:tag name="KSO_WM_ASSEMBLE_CHIP_INDEX" val="45df1c5002934f41833d3ca185fb5e80"/>
  <p:tag name="KSO_WM_SLIDE_BACKGROUND_TYPE" val="general"/>
</p:tagLst>
</file>

<file path=ppt/tags/tag270.xml><?xml version="1.0" encoding="utf-8"?>
<p:tagLst xmlns:p="http://schemas.openxmlformats.org/presentationml/2006/main">
  <p:tag name="KSO_WM_UNIT_HIGHLIGHT" val="0"/>
  <p:tag name="KSO_WM_UNIT_COMPATIBLE" val="0"/>
  <p:tag name="KSO_WM_DIAGRAM_GROUP_CODE" val="n1-1"/>
  <p:tag name="KSO_WM_UNIT_ID" val="diagram20191687_2*n_h_h_i*1_2_3_2"/>
  <p:tag name="KSO_WM_TEMPLATE_CATEGORY" val="diagram"/>
  <p:tag name="KSO_WM_TEMPLATE_INDEX" val="20191687"/>
  <p:tag name="KSO_WM_UNIT_LAYERLEVEL" val="1_1_1_1"/>
  <p:tag name="KSO_WM_TAG_VERSION" val="1.0"/>
  <p:tag name="KSO_WM_BEAUTIFY_FLAG" val="#wm#"/>
  <p:tag name="KSO_WM_UNIT_TYPE" val="n_h_h_i"/>
  <p:tag name="KSO_WM_UNIT_INDEX" val="1_2_3_2"/>
  <p:tag name="KSO_WM_UNIT_LINE_FORE_SCHEMECOLOR_INDEX" val="5"/>
  <p:tag name="KSO_WM_UNIT_LINE_FILL_TYPE" val="2"/>
  <p:tag name="KSO_WM_UNIT_USESOURCEFORMAT_APPLY" val="1"/>
</p:tagLst>
</file>

<file path=ppt/tags/tag271.xml><?xml version="1.0" encoding="utf-8"?>
<p:tagLst xmlns:p="http://schemas.openxmlformats.org/presentationml/2006/main">
  <p:tag name="KSO_WM_UNIT_HIGHLIGHT" val="0"/>
  <p:tag name="KSO_WM_UNIT_COMPATIBLE" val="0"/>
  <p:tag name="KSO_WM_DIAGRAM_GROUP_CODE" val="n1-1"/>
  <p:tag name="KSO_WM_UNIT_ID" val="diagram20191687_2*n_h_h_i*1_2_4_2"/>
  <p:tag name="KSO_WM_TEMPLATE_CATEGORY" val="diagram"/>
  <p:tag name="KSO_WM_TEMPLATE_INDEX" val="20191687"/>
  <p:tag name="KSO_WM_UNIT_LAYERLEVEL" val="1_1_1_1"/>
  <p:tag name="KSO_WM_TAG_VERSION" val="1.0"/>
  <p:tag name="KSO_WM_BEAUTIFY_FLAG" val="#wm#"/>
  <p:tag name="KSO_WM_UNIT_TYPE" val="n_h_h_i"/>
  <p:tag name="KSO_WM_UNIT_INDEX" val="1_2_4_2"/>
  <p:tag name="KSO_WM_UNIT_LINE_FORE_SCHEMECOLOR_INDEX" val="5"/>
  <p:tag name="KSO_WM_UNIT_LINE_FILL_TYPE" val="2"/>
  <p:tag name="KSO_WM_UNIT_USESOURCEFORMAT_APPLY" val="1"/>
</p:tagLst>
</file>

<file path=ppt/tags/tag272.xml><?xml version="1.0" encoding="utf-8"?>
<p:tagLst xmlns:p="http://schemas.openxmlformats.org/presentationml/2006/main">
  <p:tag name="KSO_WM_UNIT_HIGHLIGHT" val="0"/>
  <p:tag name="KSO_WM_UNIT_COMPATIBLE" val="0"/>
  <p:tag name="KSO_WM_DIAGRAM_GROUP_CODE" val="n1-1"/>
  <p:tag name="KSO_WM_UNIT_ID" val="diagram20191687_2*n_h_h_f*1_2_3_1"/>
  <p:tag name="KSO_WM_TEMPLATE_CATEGORY" val="diagram"/>
  <p:tag name="KSO_WM_TEMPLATE_INDEX" val="20191687"/>
  <p:tag name="KSO_WM_UNIT_LAYERLEVEL" val="1_1_1_1"/>
  <p:tag name="KSO_WM_TAG_VERSION" val="1.0"/>
  <p:tag name="KSO_WM_BEAUTIFY_FLAG" val="#wm#"/>
  <p:tag name="KSO_WM_UNIT_PRESET_TEXT" val="点击添加本栏的具体文字"/>
  <p:tag name="KSO_WM_UNIT_VALUE" val="14"/>
  <p:tag name="KSO_WM_UNIT_TYPE" val="n_h_h_f"/>
  <p:tag name="KSO_WM_UNIT_INDEX" val="1_2_3_1"/>
  <p:tag name="KSO_WM_UNIT_TEXT_FILL_FORE_SCHEMECOLOR_INDEX" val="14"/>
  <p:tag name="KSO_WM_UNIT_TEXT_FILL_TYPE" val="1"/>
  <p:tag name="KSO_WM_UNIT_USESOURCEFORMAT_APPLY" val="1"/>
</p:tagLst>
</file>

<file path=ppt/tags/tag273.xml><?xml version="1.0" encoding="utf-8"?>
<p:tagLst xmlns:p="http://schemas.openxmlformats.org/presentationml/2006/main">
  <p:tag name="KSO_WM_UNIT_HIGHLIGHT" val="0"/>
  <p:tag name="KSO_WM_UNIT_COMPATIBLE" val="0"/>
  <p:tag name="KSO_WM_DIAGRAM_GROUP_CODE" val="n1-1"/>
  <p:tag name="KSO_WM_UNIT_ID" val="diagram20191687_2*n_h_h_a*1_2_3_1"/>
  <p:tag name="KSO_WM_TEMPLATE_CATEGORY" val="diagram"/>
  <p:tag name="KSO_WM_TEMPLATE_INDEX" val="20191687"/>
  <p:tag name="KSO_WM_UNIT_LAYERLEVEL" val="1_1_1_1"/>
  <p:tag name="KSO_WM_TAG_VERSION" val="1.0"/>
  <p:tag name="KSO_WM_BEAUTIFY_FLAG" val="#wm#"/>
  <p:tag name="KSO_WM_UNIT_ISCONTENTSTITLE" val="0"/>
  <p:tag name="KSO_WM_UNIT_PRESET_TEXT" val="添加小标题"/>
  <p:tag name="KSO_WM_UNIT_VALUE" val="11"/>
  <p:tag name="KSO_WM_UNIT_TYPE" val="n_h_h_a"/>
  <p:tag name="KSO_WM_UNIT_INDEX" val="1_2_3_1"/>
  <p:tag name="KSO_WM_UNIT_TEXT_FILL_FORE_SCHEMECOLOR_INDEX" val="14"/>
  <p:tag name="KSO_WM_UNIT_TEXT_FILL_TYPE" val="1"/>
  <p:tag name="KSO_WM_UNIT_USESOURCEFORMAT_APPLY" val="1"/>
</p:tagLst>
</file>

<file path=ppt/tags/tag274.xml><?xml version="1.0" encoding="utf-8"?>
<p:tagLst xmlns:p="http://schemas.openxmlformats.org/presentationml/2006/main">
  <p:tag name="KSO_WM_UNIT_HIGHLIGHT" val="0"/>
  <p:tag name="KSO_WM_UNIT_COMPATIBLE" val="0"/>
  <p:tag name="KSO_WM_DIAGRAM_GROUP_CODE" val="n1-1"/>
  <p:tag name="KSO_WM_UNIT_ID" val="diagram20191687_2*n_h_h_f*1_2_1_1"/>
  <p:tag name="KSO_WM_TEMPLATE_CATEGORY" val="diagram"/>
  <p:tag name="KSO_WM_TEMPLATE_INDEX" val="20191687"/>
  <p:tag name="KSO_WM_UNIT_LAYERLEVEL" val="1_1_1_1"/>
  <p:tag name="KSO_WM_TAG_VERSION" val="1.0"/>
  <p:tag name="KSO_WM_BEAUTIFY_FLAG" val="#wm#"/>
  <p:tag name="KSO_WM_UNIT_PRESET_TEXT" val="点击添加本栏的具体文字"/>
  <p:tag name="KSO_WM_UNIT_VALUE" val="14"/>
  <p:tag name="KSO_WM_UNIT_TYPE" val="n_h_h_f"/>
  <p:tag name="KSO_WM_UNIT_INDEX" val="1_2_1_1"/>
  <p:tag name="KSO_WM_UNIT_TEXT_FILL_FORE_SCHEMECOLOR_INDEX" val="14"/>
  <p:tag name="KSO_WM_UNIT_TEXT_FILL_TYPE" val="1"/>
  <p:tag name="KSO_WM_UNIT_USESOURCEFORMAT_APPLY" val="1"/>
</p:tagLst>
</file>

<file path=ppt/tags/tag275.xml><?xml version="1.0" encoding="utf-8"?>
<p:tagLst xmlns:p="http://schemas.openxmlformats.org/presentationml/2006/main">
  <p:tag name="KSO_WM_UNIT_HIGHLIGHT" val="0"/>
  <p:tag name="KSO_WM_UNIT_COMPATIBLE" val="0"/>
  <p:tag name="KSO_WM_DIAGRAM_GROUP_CODE" val="n1-1"/>
  <p:tag name="KSO_WM_UNIT_ID" val="diagram20191687_2*n_h_h_a*1_2_1_1"/>
  <p:tag name="KSO_WM_TEMPLATE_CATEGORY" val="diagram"/>
  <p:tag name="KSO_WM_TEMPLATE_INDEX" val="20191687"/>
  <p:tag name="KSO_WM_UNIT_LAYERLEVEL" val="1_1_1_1"/>
  <p:tag name="KSO_WM_TAG_VERSION" val="1.0"/>
  <p:tag name="KSO_WM_BEAUTIFY_FLAG" val="#wm#"/>
  <p:tag name="KSO_WM_UNIT_ISCONTENTSTITLE" val="0"/>
  <p:tag name="KSO_WM_UNIT_PRESET_TEXT" val="添加小标题"/>
  <p:tag name="KSO_WM_UNIT_VALUE" val="11"/>
  <p:tag name="KSO_WM_UNIT_TYPE" val="n_h_h_a"/>
  <p:tag name="KSO_WM_UNIT_INDEX" val="1_2_1_1"/>
  <p:tag name="KSO_WM_UNIT_TEXT_FILL_FORE_SCHEMECOLOR_INDEX" val="14"/>
  <p:tag name="KSO_WM_UNIT_TEXT_FILL_TYPE" val="1"/>
  <p:tag name="KSO_WM_UNIT_USESOURCEFORMAT_APPLY" val="1"/>
</p:tagLst>
</file>

<file path=ppt/tags/tag276.xml><?xml version="1.0" encoding="utf-8"?>
<p:tagLst xmlns:p="http://schemas.openxmlformats.org/presentationml/2006/main">
  <p:tag name="KSO_WM_UNIT_HIGHLIGHT" val="0"/>
  <p:tag name="KSO_WM_UNIT_COMPATIBLE" val="0"/>
  <p:tag name="KSO_WM_DIAGRAM_GROUP_CODE" val="n1-1"/>
  <p:tag name="KSO_WM_UNIT_ID" val="diagram20191687_2*n_h_h_f*1_2_4_1"/>
  <p:tag name="KSO_WM_TEMPLATE_CATEGORY" val="diagram"/>
  <p:tag name="KSO_WM_TEMPLATE_INDEX" val="20191687"/>
  <p:tag name="KSO_WM_UNIT_LAYERLEVEL" val="1_1_1_1"/>
  <p:tag name="KSO_WM_TAG_VERSION" val="1.0"/>
  <p:tag name="KSO_WM_BEAUTIFY_FLAG" val="#wm#"/>
  <p:tag name="KSO_WM_UNIT_PRESET_TEXT" val="点击添加本栏的具体文字"/>
  <p:tag name="KSO_WM_UNIT_VALUE" val="14"/>
  <p:tag name="KSO_WM_UNIT_TYPE" val="n_h_h_f"/>
  <p:tag name="KSO_WM_UNIT_INDEX" val="1_2_4_1"/>
  <p:tag name="KSO_WM_UNIT_TEXT_FILL_FORE_SCHEMECOLOR_INDEX" val="14"/>
  <p:tag name="KSO_WM_UNIT_TEXT_FILL_TYPE" val="1"/>
  <p:tag name="KSO_WM_UNIT_USESOURCEFORMAT_APPLY" val="1"/>
</p:tagLst>
</file>

<file path=ppt/tags/tag277.xml><?xml version="1.0" encoding="utf-8"?>
<p:tagLst xmlns:p="http://schemas.openxmlformats.org/presentationml/2006/main">
  <p:tag name="KSO_WM_UNIT_HIGHLIGHT" val="0"/>
  <p:tag name="KSO_WM_UNIT_COMPATIBLE" val="0"/>
  <p:tag name="KSO_WM_DIAGRAM_GROUP_CODE" val="n1-1"/>
  <p:tag name="KSO_WM_UNIT_ID" val="diagram20191687_2*n_h_h_a*1_2_4_1"/>
  <p:tag name="KSO_WM_TEMPLATE_CATEGORY" val="diagram"/>
  <p:tag name="KSO_WM_TEMPLATE_INDEX" val="20191687"/>
  <p:tag name="KSO_WM_UNIT_LAYERLEVEL" val="1_1_1_1"/>
  <p:tag name="KSO_WM_TAG_VERSION" val="1.0"/>
  <p:tag name="KSO_WM_BEAUTIFY_FLAG" val="#wm#"/>
  <p:tag name="KSO_WM_UNIT_ISCONTENTSTITLE" val="0"/>
  <p:tag name="KSO_WM_UNIT_PRESET_TEXT" val="添加小标题"/>
  <p:tag name="KSO_WM_UNIT_VALUE" val="11"/>
  <p:tag name="KSO_WM_UNIT_TYPE" val="n_h_h_a"/>
  <p:tag name="KSO_WM_UNIT_INDEX" val="1_2_4_1"/>
  <p:tag name="KSO_WM_UNIT_TEXT_FILL_FORE_SCHEMECOLOR_INDEX" val="14"/>
  <p:tag name="KSO_WM_UNIT_TEXT_FILL_TYPE" val="1"/>
  <p:tag name="KSO_WM_UNIT_USESOURCEFORMAT_APPLY" val="1"/>
</p:tagLst>
</file>

<file path=ppt/tags/tag278.xml><?xml version="1.0" encoding="utf-8"?>
<p:tagLst xmlns:p="http://schemas.openxmlformats.org/presentationml/2006/main">
  <p:tag name="KSO_WM_UNIT_HIGHLIGHT" val="0"/>
  <p:tag name="KSO_WM_UNIT_COMPATIBLE" val="0"/>
  <p:tag name="KSO_WM_DIAGRAM_GROUP_CODE" val="n1-1"/>
  <p:tag name="KSO_WM_UNIT_ID" val="diagram20191687_2*n_h_h_f*1_2_2_1"/>
  <p:tag name="KSO_WM_TEMPLATE_CATEGORY" val="diagram"/>
  <p:tag name="KSO_WM_TEMPLATE_INDEX" val="20191687"/>
  <p:tag name="KSO_WM_UNIT_LAYERLEVEL" val="1_1_1_1"/>
  <p:tag name="KSO_WM_TAG_VERSION" val="1.0"/>
  <p:tag name="KSO_WM_BEAUTIFY_FLAG" val="#wm#"/>
  <p:tag name="KSO_WM_UNIT_PRESET_TEXT" val="点击添加本栏的具体文字"/>
  <p:tag name="KSO_WM_UNIT_VALUE" val="14"/>
  <p:tag name="KSO_WM_UNIT_TYPE" val="n_h_h_f"/>
  <p:tag name="KSO_WM_UNIT_INDEX" val="1_2_2_1"/>
  <p:tag name="KSO_WM_UNIT_TEXT_FILL_FORE_SCHEMECOLOR_INDEX" val="14"/>
  <p:tag name="KSO_WM_UNIT_TEXT_FILL_TYPE" val="1"/>
  <p:tag name="KSO_WM_UNIT_USESOURCEFORMAT_APPLY" val="1"/>
</p:tagLst>
</file>

<file path=ppt/tags/tag279.xml><?xml version="1.0" encoding="utf-8"?>
<p:tagLst xmlns:p="http://schemas.openxmlformats.org/presentationml/2006/main">
  <p:tag name="KSO_WM_UNIT_HIGHLIGHT" val="0"/>
  <p:tag name="KSO_WM_UNIT_COMPATIBLE" val="0"/>
  <p:tag name="KSO_WM_DIAGRAM_GROUP_CODE" val="n1-1"/>
  <p:tag name="KSO_WM_UNIT_ID" val="diagram20191687_2*n_h_h_a*1_2_2_1"/>
  <p:tag name="KSO_WM_TEMPLATE_CATEGORY" val="diagram"/>
  <p:tag name="KSO_WM_TEMPLATE_INDEX" val="20191687"/>
  <p:tag name="KSO_WM_UNIT_LAYERLEVEL" val="1_1_1_1"/>
  <p:tag name="KSO_WM_TAG_VERSION" val="1.0"/>
  <p:tag name="KSO_WM_BEAUTIFY_FLAG" val="#wm#"/>
  <p:tag name="KSO_WM_UNIT_ISCONTENTSTITLE" val="0"/>
  <p:tag name="KSO_WM_UNIT_PRESET_TEXT" val="添加小标题"/>
  <p:tag name="KSO_WM_UNIT_VALUE" val="11"/>
  <p:tag name="KSO_WM_UNIT_TYPE" val="n_h_h_a"/>
  <p:tag name="KSO_WM_UNIT_INDEX" val="1_2_2_1"/>
  <p:tag name="KSO_WM_UNIT_TEXT_FILL_FORE_SCHEMECOLOR_INDEX" val="14"/>
  <p:tag name="KSO_WM_UNIT_TEXT_FILL_TYPE" val="1"/>
  <p:tag name="KSO_WM_UNIT_USESOURCEFORMAT_APPLY" val="1"/>
</p:tagLst>
</file>

<file path=ppt/tags/tag28.xml><?xml version="1.0" encoding="utf-8"?>
<p:tagLst xmlns:p="http://schemas.openxmlformats.org/presentationml/2006/main">
  <p:tag name="KSO_WM_SLIDE_BACKGROUND_TYPE" val="general"/>
</p:tagLst>
</file>

<file path=ppt/tags/tag280.xml><?xml version="1.0" encoding="utf-8"?>
<p:tagLst xmlns:p="http://schemas.openxmlformats.org/presentationml/2006/main">
  <p:tag name="KSO_WM_UNIT_VALUE" val="4"/>
  <p:tag name="KSO_WM_UNIT_HIGHLIGHT" val="0"/>
  <p:tag name="KSO_WM_UNIT_COMPATIBLE" val="0"/>
  <p:tag name="KSO_WM_DIAGRAM_GROUP_CODE" val="n1-1"/>
  <p:tag name="KSO_WM_UNIT_TYPE" val="n_h_f"/>
  <p:tag name="KSO_WM_UNIT_INDEX" val="1_1_1"/>
  <p:tag name="KSO_WM_UNIT_ID" val="diagram20191687_2*n_h_f*1_1_1"/>
  <p:tag name="KSO_WM_TEMPLATE_CATEGORY" val="diagram"/>
  <p:tag name="KSO_WM_TEMPLATE_INDEX" val="20191687"/>
  <p:tag name="KSO_WM_UNIT_LAYERLEVEL" val="1_1_1"/>
  <p:tag name="KSO_WM_TAG_VERSION" val="1.0"/>
  <p:tag name="KSO_WM_BEAUTIFY_FLAG" val="#wm#"/>
  <p:tag name="KSO_WM_UNIT_PRESET_TEXT" val="添加主要"/>
  <p:tag name="KSO_WM_UNIT_TEXT_FILL_FORE_SCHEMECOLOR_INDEX" val="14"/>
  <p:tag name="KSO_WM_UNIT_TEXT_FILL_TYPE" val="1"/>
  <p:tag name="KSO_WM_UNIT_USESOURCEFORMAT_APPLY" val="1"/>
</p:tagLst>
</file>

<file path=ppt/tags/tag281.xml><?xml version="1.0" encoding="utf-8"?>
<p:tagLst xmlns:p="http://schemas.openxmlformats.org/presentationml/2006/main">
  <p:tag name="KSO_WM_UNIT_HIGHLIGHT" val="0"/>
  <p:tag name="KSO_WM_UNIT_COMPATIBLE" val="0"/>
  <p:tag name="KSO_WM_DIAGRAM_GROUP_CODE" val="n1-2"/>
  <p:tag name="KSO_WM_UNIT_ID" val="diagram20191687_2*i*1"/>
  <p:tag name="KSO_WM_TEMPLATE_CATEGORY" val="diagram"/>
  <p:tag name="KSO_WM_TEMPLATE_INDEX" val="20191687"/>
  <p:tag name="KSO_WM_UNIT_LAYERLEVEL" val="1"/>
  <p:tag name="KSO_WM_TAG_VERSION" val="1.0"/>
  <p:tag name="KSO_WM_BEAUTIFY_FLAG" val="#wm#"/>
  <p:tag name="KSO_WM_UNIT_TYPE" val="i"/>
  <p:tag name="KSO_WM_UNIT_INDEX" val="1"/>
  <p:tag name="KSO_WM_UNIT_FILL_FORE_SCHEMECOLOR_INDEX" val="5"/>
  <p:tag name="KSO_WM_UNIT_FILL_TYPE" val="1"/>
  <p:tag name="KSO_WM_UNIT_TEXT_FILL_FORE_SCHEMECOLOR_INDEX" val="2"/>
  <p:tag name="KSO_WM_UNIT_TEXT_FILL_TYPE" val="1"/>
  <p:tag name="KSO_WM_UNIT_USESOURCEFORMAT_APPLY" val="1"/>
</p:tagLst>
</file>

<file path=ppt/tags/tag282.xml><?xml version="1.0" encoding="utf-8"?>
<p:tagLst xmlns:p="http://schemas.openxmlformats.org/presentationml/2006/main">
  <p:tag name="KSO_WM_UNIT_ISCONTENTSTITLE" val="0"/>
  <p:tag name="KSO_WM_UNIT_VALUE" val="12"/>
  <p:tag name="KSO_WM_UNIT_HIGHLIGHT" val="0"/>
  <p:tag name="KSO_WM_UNIT_COMPATIBLE" val="0"/>
  <p:tag name="KSO_WM_DIAGRAM_GROUP_CODE" val="n1-2"/>
  <p:tag name="KSO_WM_UNIT_TYPE" val="a"/>
  <p:tag name="KSO_WM_UNIT_INDEX" val="1"/>
  <p:tag name="KSO_WM_UNIT_ID" val="diagram20191687_2*a*1"/>
  <p:tag name="KSO_WM_TEMPLATE_CATEGORY" val="diagram"/>
  <p:tag name="KSO_WM_TEMPLATE_INDEX" val="20191687"/>
  <p:tag name="KSO_WM_UNIT_LAYERLEVEL" val="1"/>
  <p:tag name="KSO_WM_TAG_VERSION" val="1.0"/>
  <p:tag name="KSO_WM_BEAUTIFY_FLAG" val="#wm#"/>
  <p:tag name="KSO_WM_UNIT_PRESET_TEXT" val="添加你的大标题"/>
  <p:tag name="KSO_WM_UNIT_TEXT_FILL_FORE_SCHEMECOLOR_INDEX" val="13"/>
  <p:tag name="KSO_WM_UNIT_TEXT_FILL_TYPE" val="1"/>
  <p:tag name="KSO_WM_UNIT_USESOURCEFORMAT_APPLY" val="1"/>
</p:tagLst>
</file>

<file path=ppt/tags/tag283.xml><?xml version="1.0" encoding="utf-8"?>
<p:tagLst xmlns:p="http://schemas.openxmlformats.org/presentationml/2006/main">
  <p:tag name="KSO_WM_SLIDE_ID" val="diagram20191687_2"/>
  <p:tag name="KSO_WM_SLIDE_ITEM_CNT" val="4"/>
  <p:tag name="KSO_WM_SLIDE_INDEX" val="2"/>
  <p:tag name="KSO_WM_TAG_VERSION" val="1.0"/>
  <p:tag name="KSO_WM_BEAUTIFY_FLAG" val="#wm#"/>
  <p:tag name="KSO_WM_TEMPLATE_CATEGORY" val="diagram"/>
  <p:tag name="KSO_WM_TEMPLATE_INDEX" val="20191687"/>
  <p:tag name="KSO_WM_DIAGRAM_GROUP_CODE" val="n1-1"/>
  <p:tag name="KSO_WM_SLIDE_DIAGTYPE" val="n"/>
  <p:tag name="KSO_WM_SLIDE_LAYOUT" val="a_b_n"/>
  <p:tag name="KSO_WM_SLIDE_LAYOUT_CNT" val="1_1_1"/>
  <p:tag name="KSO_WM_SLIDE_TYPE" val="text"/>
  <p:tag name="KSO_WM_SLIDE_SUBTYPE" val="diag"/>
  <p:tag name="KSO_WM_SLIDE_SIZE" val="879.843*408.451"/>
  <p:tag name="KSO_WM_SLIDE_POSITION" val="39.1331*109.728"/>
  <p:tag name="KSO_WM_SPECIAL_SOURCE" val="bdnull"/>
</p:tagLst>
</file>

<file path=ppt/tags/tag284.xml><?xml version="1.0" encoding="utf-8"?>
<p:tagLst xmlns:p="http://schemas.openxmlformats.org/presentationml/2006/main">
  <p:tag name="KSO_WM_BEAUTIFY_FLAG" val="#wm#"/>
  <p:tag name="KSO_WM_TEMPLATE_CATEGORY" val="diagram"/>
  <p:tag name="KSO_WM_TEMPLATE_INDEX" val="20191687"/>
  <p:tag name="KSO_WM_SPECIAL_SOURCE" val="bdnull"/>
</p:tagLst>
</file>

<file path=ppt/tags/tag285.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13"/>
  <p:tag name="KSO_WM_UNIT_HIGHLIGHT" val="0"/>
  <p:tag name="KSO_WM_UNIT_COMPATIBLE" val="0"/>
  <p:tag name="KSO_WM_UNIT_DIAGRAM_ISNUMVISUAL" val="0"/>
  <p:tag name="KSO_WM_UNIT_DIAGRAM_ISREFERUNIT" val="0"/>
  <p:tag name="KSO_WM_UNIT_TYPE" val="h_a"/>
  <p:tag name="KSO_WM_UNIT_INDEX" val="1_1"/>
  <p:tag name="KSO_WM_UNIT_ID" val="diagram20201109_1*h_a*1_1"/>
  <p:tag name="KSO_WM_TEMPLATE_CATEGORY" val="diagram"/>
  <p:tag name="KSO_WM_TEMPLATE_INDEX" val="20201109"/>
  <p:tag name="KSO_WM_UNIT_LAYERLEVEL" val="1_1"/>
  <p:tag name="KSO_WM_TAG_VERSION" val="1.0"/>
  <p:tag name="KSO_WM_BEAUTIFY_FLAG" val="#wm#"/>
</p:tagLst>
</file>

<file path=ppt/tags/tag286.xml><?xml version="1.0" encoding="utf-8"?>
<p:tagLst xmlns:p="http://schemas.openxmlformats.org/presentationml/2006/main">
  <p:tag name="KSO_WM_UNIT_PRESET_TEXT" val="点击输入正文"/>
  <p:tag name="KSO_WM_UNIT_NOCLEAR" val="0"/>
  <p:tag name="KSO_WM_UNIT_SHOW_EDIT_AREA_INDICATION" val="1"/>
  <p:tag name="KSO_WM_UNIT_VALUE" val="108"/>
  <p:tag name="KSO_WM_UNIT_HIGHLIGHT" val="0"/>
  <p:tag name="KSO_WM_UNIT_COMPATIBLE" val="0"/>
  <p:tag name="KSO_WM_UNIT_DIAGRAM_ISNUMVISUAL" val="0"/>
  <p:tag name="KSO_WM_UNIT_DIAGRAM_ISREFERUNIT" val="0"/>
  <p:tag name="KSO_WM_UNIT_TYPE" val="h_f"/>
  <p:tag name="KSO_WM_UNIT_INDEX" val="1_1"/>
  <p:tag name="KSO_WM_UNIT_ID" val="diagram20201109_1*h_f*1_1"/>
  <p:tag name="KSO_WM_TEMPLATE_CATEGORY" val="diagram"/>
  <p:tag name="KSO_WM_TEMPLATE_INDEX" val="20201109"/>
  <p:tag name="KSO_WM_UNIT_LAYERLEVEL" val="1_1"/>
  <p:tag name="KSO_WM_TAG_VERSION" val="1.0"/>
  <p:tag name="KSO_WM_BEAUTIFY_FLAG" val="#wm#"/>
</p:tagLst>
</file>

<file path=ppt/tags/tag287.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13"/>
  <p:tag name="KSO_WM_UNIT_HIGHLIGHT" val="0"/>
  <p:tag name="KSO_WM_UNIT_COMPATIBLE" val="0"/>
  <p:tag name="KSO_WM_UNIT_DIAGRAM_ISNUMVISUAL" val="0"/>
  <p:tag name="KSO_WM_UNIT_DIAGRAM_ISREFERUNIT" val="0"/>
  <p:tag name="KSO_WM_UNIT_TYPE" val="h_a"/>
  <p:tag name="KSO_WM_UNIT_INDEX" val="2_1"/>
  <p:tag name="KSO_WM_UNIT_ID" val="diagram20201109_1*h_a*2_1"/>
  <p:tag name="KSO_WM_TEMPLATE_CATEGORY" val="diagram"/>
  <p:tag name="KSO_WM_TEMPLATE_INDEX" val="20201109"/>
  <p:tag name="KSO_WM_UNIT_LAYERLEVEL" val="1_1"/>
  <p:tag name="KSO_WM_TAG_VERSION" val="1.0"/>
  <p:tag name="KSO_WM_BEAUTIFY_FLAG" val="#wm#"/>
</p:tagLst>
</file>

<file path=ppt/tags/tag288.xml><?xml version="1.0" encoding="utf-8"?>
<p:tagLst xmlns:p="http://schemas.openxmlformats.org/presentationml/2006/main">
  <p:tag name="KSO_WM_UNIT_PRESET_TEXT" val="点击输入正文"/>
  <p:tag name="KSO_WM_UNIT_NOCLEAR" val="0"/>
  <p:tag name="KSO_WM_UNIT_SHOW_EDIT_AREA_INDICATION" val="1"/>
  <p:tag name="KSO_WM_UNIT_VALUE" val="108"/>
  <p:tag name="KSO_WM_UNIT_HIGHLIGHT" val="0"/>
  <p:tag name="KSO_WM_UNIT_COMPATIBLE" val="0"/>
  <p:tag name="KSO_WM_UNIT_DIAGRAM_ISNUMVISUAL" val="0"/>
  <p:tag name="KSO_WM_UNIT_DIAGRAM_ISREFERUNIT" val="0"/>
  <p:tag name="KSO_WM_UNIT_TYPE" val="h_f"/>
  <p:tag name="KSO_WM_UNIT_INDEX" val="2_1"/>
  <p:tag name="KSO_WM_UNIT_ID" val="diagram20201109_1*h_f*2_1"/>
  <p:tag name="KSO_WM_TEMPLATE_CATEGORY" val="diagram"/>
  <p:tag name="KSO_WM_TEMPLATE_INDEX" val="20201109"/>
  <p:tag name="KSO_WM_UNIT_LAYERLEVEL" val="1_1"/>
  <p:tag name="KSO_WM_TAG_VERSION" val="1.0"/>
  <p:tag name="KSO_WM_BEAUTIFY_FLAG" val="#wm#"/>
</p:tagLst>
</file>

<file path=ppt/tags/tag289.xml><?xml version="1.0" encoding="utf-8"?>
<p:tagLst xmlns:p="http://schemas.openxmlformats.org/presentationml/2006/main">
  <p:tag name="KSO_WM_TEMPLATE_THUMBS_INDEX" val="1"/>
  <p:tag name="KSO_WM_SLIDE_ID" val="diagram20201109_1"/>
  <p:tag name="KSO_WM_TEMPLATE_SUBCATEGORY" val="0"/>
  <p:tag name="KSO_WM_SLIDE_ITEM_CNT" val="0"/>
  <p:tag name="KSO_WM_SLIDE_INDEX" val="1"/>
  <p:tag name="KSO_WM_UNIT_SHOW_EDIT_AREA_INDICATION" val="1"/>
  <p:tag name="KSO_WM_TAG_VERSION" val="1.0"/>
  <p:tag name="KSO_WM_BEAUTIFY_FLAG" val="#wm#"/>
  <p:tag name="KSO_WM_TEMPLATE_CATEGORY" val="diagram"/>
  <p:tag name="KSO_WM_TEMPLATE_INDEX" val="20201109"/>
  <p:tag name="KSO_WM_SLIDE_LAYOUT" val="h"/>
  <p:tag name="KSO_WM_SLIDE_LAYOUT_CNT" val="2"/>
  <p:tag name="KSO_WM_SLIDE_TYPE" val="text"/>
  <p:tag name="KSO_WM_SLIDE_SUBTYPE" val="picTxt"/>
  <p:tag name="KSO_WM_SLIDE_SIZE" val="828.467*416.375"/>
  <p:tag name="KSO_WM_SLIDE_POSITION" val="66.7826*68.875"/>
  <p:tag name="KSO_WM_SPECIAL_SOURCE" val="bdnull"/>
</p:tagLst>
</file>

<file path=ppt/tags/tag29.xml><?xml version="1.0" encoding="utf-8"?>
<p:tagLst xmlns:p="http://schemas.openxmlformats.org/presentationml/2006/main">
  <p:tag name="KSO_WM_SLIDE_BACKGROUND_TYPE" val="general"/>
</p:tagLst>
</file>

<file path=ppt/tags/tag290.xml><?xml version="1.0" encoding="utf-8"?>
<p:tagLst xmlns:p="http://schemas.openxmlformats.org/presentationml/2006/main">
  <p:tag name="KSO_WM_UNIT_COLOR_SCHEME_SHAPE_ID" val="20"/>
  <p:tag name="KSO_WM_UNIT_COLOR_SCHEME_PARENT_PAGE" val="0_4"/>
  <p:tag name="KSO_WM_UNIT_ISCONTENTSTITLE" val="1"/>
  <p:tag name="KSO_WM_UNIT_PRESET_TEXT" val="目录/CONTENTS"/>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202598_4*a*1"/>
  <p:tag name="KSO_WM_TEMPLATE_CATEGORY" val="custom"/>
  <p:tag name="KSO_WM_TEMPLATE_INDEX" val="20202598"/>
  <p:tag name="KSO_WM_UNIT_LAYERLEVEL" val="1"/>
  <p:tag name="KSO_WM_TAG_VERSION" val="1.0"/>
  <p:tag name="KSO_WM_BEAUTIFY_FLAG" val="#wm#"/>
  <p:tag name="KSO_WM_UNIT_ISNUMDGMTITLE" val="0"/>
  <p:tag name="KSO_WM_CHIP_GROUPID" val="5ec7aebb8193540dcf6eab75"/>
  <p:tag name="KSO_WM_CHIP_XID" val="5ec7aebb8193540dcf6eab76"/>
  <p:tag name="KSO_WM_UNIT_DEC_AREA_ID" val="94889f1212c54d048f7a66f96b175b6a"/>
  <p:tag name="KSO_WM_UNIT_DECORATE_INFO" val=""/>
  <p:tag name="KSO_WM_UNIT_SM_LIMIT_TYPE" val=""/>
  <p:tag name="KSO_WM_CHIP_FILLAREA_FILL_RULE" val="{&quot;fill_align&quot;:&quot;cm&quot;,&quot;fill_mode&quot;:&quot;adaptive&quot;,&quot;sacle_strategy&quot;:&quot;smart&quot;}"/>
  <p:tag name="KSO_WM_ASSEMBLE_CHIP_INDEX" val="787c1fcb327347bdb129f09bcd6fbb20"/>
  <p:tag name="KSO_WM_UNIT_TEXT_FILL_FORE_SCHEMECOLOR_INDEX_BRIGHTNESS" val="0"/>
  <p:tag name="KSO_WM_UNIT_TEXT_FILL_FORE_SCHEMECOLOR_INDEX" val="5"/>
  <p:tag name="KSO_WM_UNIT_TEXT_FILL_TYPE" val="1"/>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98_4*l_i*1_1"/>
  <p:tag name="KSO_WM_TEMPLATE_CATEGORY" val="custom"/>
  <p:tag name="KSO_WM_TEMPLATE_INDEX" val="20202598"/>
  <p:tag name="KSO_WM_UNIT_LAYERLEVEL" val="1_1"/>
  <p:tag name="KSO_WM_TAG_VERSION" val="1.0"/>
  <p:tag name="KSO_WM_BEAUTIFY_FLAG" val="#wm#"/>
  <p:tag name="KSO_WM_DIAGRAM_GROUP_CODE" val="l1-1"/>
  <p:tag name="KSO_WM_UNIT_TYPE" val="l_i"/>
  <p:tag name="KSO_WM_UNIT_INDEX" val="1_1"/>
  <p:tag name="KSO_WM_CHIP_GROUPID" val="5f7087080ff15d9a40ebdc94"/>
  <p:tag name="KSO_WM_CHIP_XID" val="5f7087080ff15d9a40ebdc97"/>
  <p:tag name="KSO_WM_UNIT_DEC_AREA_ID" val="5e67f530a103418da98c82bf08dc0782"/>
  <p:tag name="KSO_WM_UNIT_DECORATE_INFO" val=""/>
  <p:tag name="KSO_WM_UNIT_SM_LIMIT_TYPE" val=""/>
  <p:tag name="KSO_WM_CHIP_FILLAREA_FILL_RULE" val="{&quot;fill_align&quot;:&quot;cm&quot;,&quot;fill_mode&quot;:&quot;adaptive&quot;,&quot;sacle_strategy&quot;:&quot;stretch&quot;}"/>
  <p:tag name="KSO_WM_ASSEMBLE_CHIP_INDEX" val="04746615cfe146f6b603f6b3bc8692da"/>
  <p:tag name="KSO_WM_UNIT_LINE_FORE_SCHEMECOLOR_INDEX_BRIGHTNESS" val="0"/>
  <p:tag name="KSO_WM_UNIT_LINE_FORE_SCHEMECOLOR_INDEX" val="5"/>
  <p:tag name="KSO_WM_UNIT_LINE_FILL_TYPE" val="2"/>
  <p:tag name="KSO_WM_UNIT_USESOURCEFORMAT_APPLY" val="1"/>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98_4*l_h_i*1_1_1"/>
  <p:tag name="KSO_WM_TEMPLATE_CATEGORY" val="custom"/>
  <p:tag name="KSO_WM_TEMPLATE_INDEX" val="20202598"/>
  <p:tag name="KSO_WM_UNIT_LAYERLEVEL" val="1_1_1"/>
  <p:tag name="KSO_WM_TAG_VERSION" val="1.0"/>
  <p:tag name="KSO_WM_BEAUTIFY_FLAG" val="#wm#"/>
  <p:tag name="KSO_WM_DIAGRAM_GROUP_CODE" val="l1-1"/>
  <p:tag name="KSO_WM_UNIT_TYPE" val="l_h_i"/>
  <p:tag name="KSO_WM_UNIT_INDEX" val="1_1_1"/>
  <p:tag name="KSO_WM_CHIP_GROUPID" val="5f7087080ff15d9a40ebdc94"/>
  <p:tag name="KSO_WM_CHIP_XID" val="5f7087080ff15d9a40ebdc97"/>
  <p:tag name="KSO_WM_UNIT_DEC_AREA_ID" val="13bf23bc79ad42eaa7b9d21b5d070e83"/>
  <p:tag name="KSO_WM_UNIT_DECORATE_INFO" val=""/>
  <p:tag name="KSO_WM_UNIT_SM_LIMIT_TYPE" val=""/>
  <p:tag name="KSO_WM_CHIP_FILLAREA_FILL_RULE" val="{&quot;fill_align&quot;:&quot;cm&quot;,&quot;fill_mode&quot;:&quot;adaptive&quot;,&quot;sacle_strategy&quot;:&quot;stretch&quot;}"/>
  <p:tag name="KSO_WM_ASSEMBLE_CHIP_INDEX" val="04746615cfe146f6b603f6b3bc8692da"/>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UNIT_USESOURCEFORMAT_APPLY" val="1"/>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98_4*l_h_i*1_2_1"/>
  <p:tag name="KSO_WM_TEMPLATE_CATEGORY" val="custom"/>
  <p:tag name="KSO_WM_TEMPLATE_INDEX" val="20202598"/>
  <p:tag name="KSO_WM_UNIT_LAYERLEVEL" val="1_1_1"/>
  <p:tag name="KSO_WM_TAG_VERSION" val="1.0"/>
  <p:tag name="KSO_WM_BEAUTIFY_FLAG" val="#wm#"/>
  <p:tag name="KSO_WM_DIAGRAM_GROUP_CODE" val="l1-1"/>
  <p:tag name="KSO_WM_UNIT_TYPE" val="l_h_i"/>
  <p:tag name="KSO_WM_UNIT_INDEX" val="1_2_1"/>
  <p:tag name="KSO_WM_CHIP_GROUPID" val="5f7087080ff15d9a40ebdc94"/>
  <p:tag name="KSO_WM_CHIP_XID" val="5f7087080ff15d9a40ebdc97"/>
  <p:tag name="KSO_WM_UNIT_DEC_AREA_ID" val="b1363cbf2c2f4b58ba45f340a1f2d8e6"/>
  <p:tag name="KSO_WM_UNIT_DECORATE_INFO" val=""/>
  <p:tag name="KSO_WM_UNIT_SM_LIMIT_TYPE" val=""/>
  <p:tag name="KSO_WM_CHIP_FILLAREA_FILL_RULE" val="{&quot;fill_align&quot;:&quot;cm&quot;,&quot;fill_mode&quot;:&quot;adaptive&quot;,&quot;sacle_strategy&quot;:&quot;stretch&quot;}"/>
  <p:tag name="KSO_WM_ASSEMBLE_CHIP_INDEX" val="04746615cfe146f6b603f6b3bc8692da"/>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UNIT_USESOURCEFORMAT_APPLY" val="1"/>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98_4*l_h_i*1_3_1"/>
  <p:tag name="KSO_WM_TEMPLATE_CATEGORY" val="custom"/>
  <p:tag name="KSO_WM_TEMPLATE_INDEX" val="20202598"/>
  <p:tag name="KSO_WM_UNIT_LAYERLEVEL" val="1_1_1"/>
  <p:tag name="KSO_WM_TAG_VERSION" val="1.0"/>
  <p:tag name="KSO_WM_BEAUTIFY_FLAG" val="#wm#"/>
  <p:tag name="KSO_WM_DIAGRAM_GROUP_CODE" val="l1-1"/>
  <p:tag name="KSO_WM_UNIT_TYPE" val="l_h_i"/>
  <p:tag name="KSO_WM_UNIT_INDEX" val="1_3_1"/>
  <p:tag name="KSO_WM_CHIP_GROUPID" val="5f7087080ff15d9a40ebdc94"/>
  <p:tag name="KSO_WM_CHIP_XID" val="5f7087080ff15d9a40ebdc97"/>
  <p:tag name="KSO_WM_UNIT_DEC_AREA_ID" val="443bb944f2264db48538f143d5186e60"/>
  <p:tag name="KSO_WM_UNIT_DECORATE_INFO" val=""/>
  <p:tag name="KSO_WM_UNIT_SM_LIMIT_TYPE" val=""/>
  <p:tag name="KSO_WM_CHIP_FILLAREA_FILL_RULE" val="{&quot;fill_align&quot;:&quot;cm&quot;,&quot;fill_mode&quot;:&quot;adaptive&quot;,&quot;sacle_strategy&quot;:&quot;stretch&quot;}"/>
  <p:tag name="KSO_WM_ASSEMBLE_CHIP_INDEX" val="04746615cfe146f6b603f6b3bc8692da"/>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UNIT_USESOURCEFORMAT_APPLY" val="1"/>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98_4*l_h_i*1_4_1"/>
  <p:tag name="KSO_WM_TEMPLATE_CATEGORY" val="custom"/>
  <p:tag name="KSO_WM_TEMPLATE_INDEX" val="20202598"/>
  <p:tag name="KSO_WM_UNIT_LAYERLEVEL" val="1_1_1"/>
  <p:tag name="KSO_WM_TAG_VERSION" val="1.0"/>
  <p:tag name="KSO_WM_BEAUTIFY_FLAG" val="#wm#"/>
  <p:tag name="KSO_WM_DIAGRAM_GROUP_CODE" val="l1-1"/>
  <p:tag name="KSO_WM_UNIT_TYPE" val="l_h_i"/>
  <p:tag name="KSO_WM_UNIT_INDEX" val="1_4_1"/>
  <p:tag name="KSO_WM_CHIP_GROUPID" val="5f7087080ff15d9a40ebdc94"/>
  <p:tag name="KSO_WM_CHIP_XID" val="5f7087080ff15d9a40ebdc97"/>
  <p:tag name="KSO_WM_UNIT_DEC_AREA_ID" val="351baaadd15c469d97013e4d10cbd4b2"/>
  <p:tag name="KSO_WM_UNIT_DECORATE_INFO" val=""/>
  <p:tag name="KSO_WM_UNIT_SM_LIMIT_TYPE" val=""/>
  <p:tag name="KSO_WM_CHIP_FILLAREA_FILL_RULE" val="{&quot;fill_align&quot;:&quot;cm&quot;,&quot;fill_mode&quot;:&quot;adaptive&quot;,&quot;sacle_strategy&quot;:&quot;stretch&quot;}"/>
  <p:tag name="KSO_WM_ASSEMBLE_CHIP_INDEX" val="04746615cfe146f6b603f6b3bc8692da"/>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UNIT_USESOURCEFORMAT_APPLY" val="1"/>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98_4*l_h_i*1_1_2"/>
  <p:tag name="KSO_WM_TEMPLATE_CATEGORY" val="custom"/>
  <p:tag name="KSO_WM_TEMPLATE_INDEX" val="20202598"/>
  <p:tag name="KSO_WM_UNIT_LAYERLEVEL" val="1_1_1"/>
  <p:tag name="KSO_WM_TAG_VERSION" val="1.0"/>
  <p:tag name="KSO_WM_BEAUTIFY_FLAG" val="#wm#"/>
  <p:tag name="KSO_WM_DIAGRAM_GROUP_CODE" val="l1-1"/>
  <p:tag name="KSO_WM_UNIT_SUBTYPE" val="d"/>
  <p:tag name="KSO_WM_UNIT_TYPE" val="l_h_i"/>
  <p:tag name="KSO_WM_UNIT_INDEX" val="1_1_2"/>
  <p:tag name="KSO_WM_CHIP_GROUPID" val="5f7087080ff15d9a40ebdc94"/>
  <p:tag name="KSO_WM_CHIP_XID" val="5f7087080ff15d9a40ebdc97"/>
  <p:tag name="KSO_WM_UNIT_DEC_AREA_ID" val="c104dd4b42e3430ab1f99b26f3f012bc"/>
  <p:tag name="KSO_WM_UNIT_DECORATE_INFO" val=""/>
  <p:tag name="KSO_WM_UNIT_SM_LIMIT_TYPE" val=""/>
  <p:tag name="KSO_WM_CHIP_FILLAREA_FILL_RULE" val="{&quot;fill_align&quot;:&quot;cm&quot;,&quot;fill_mode&quot;:&quot;adaptive&quot;,&quot;sacle_strategy&quot;:&quot;stretch&quot;}"/>
  <p:tag name="KSO_WM_ASSEMBLE_CHIP_INDEX" val="04746615cfe146f6b603f6b3bc8692da"/>
  <p:tag name="KSO_WM_UNIT_TEXT_FILL_FORE_SCHEMECOLOR_INDEX_BRIGHTNESS" val="0"/>
  <p:tag name="KSO_WM_UNIT_TEXT_FILL_FORE_SCHEMECOLOR_INDEX" val="14"/>
  <p:tag name="KSO_WM_UNIT_TEXT_FILL_TYPE" val="1"/>
  <p:tag name="KSO_WM_UNIT_VALUE" val="1"/>
  <p:tag name="KSO_WM_UNIT_USESOURCEFORMAT_APPLY" val="1"/>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98_4*l_h_i*1_2_2"/>
  <p:tag name="KSO_WM_TEMPLATE_CATEGORY" val="custom"/>
  <p:tag name="KSO_WM_TEMPLATE_INDEX" val="20202598"/>
  <p:tag name="KSO_WM_UNIT_LAYERLEVEL" val="1_1_1"/>
  <p:tag name="KSO_WM_TAG_VERSION" val="1.0"/>
  <p:tag name="KSO_WM_BEAUTIFY_FLAG" val="#wm#"/>
  <p:tag name="KSO_WM_DIAGRAM_GROUP_CODE" val="l1-1"/>
  <p:tag name="KSO_WM_UNIT_SUBTYPE" val="d"/>
  <p:tag name="KSO_WM_UNIT_TYPE" val="l_h_i"/>
  <p:tag name="KSO_WM_UNIT_INDEX" val="1_2_2"/>
  <p:tag name="KSO_WM_CHIP_GROUPID" val="5f7087080ff15d9a40ebdc94"/>
  <p:tag name="KSO_WM_CHIP_XID" val="5f7087080ff15d9a40ebdc97"/>
  <p:tag name="KSO_WM_UNIT_DEC_AREA_ID" val="36cff58a3cbe4626823160554bce0e54"/>
  <p:tag name="KSO_WM_UNIT_DECORATE_INFO" val=""/>
  <p:tag name="KSO_WM_UNIT_SM_LIMIT_TYPE" val=""/>
  <p:tag name="KSO_WM_CHIP_FILLAREA_FILL_RULE" val="{&quot;fill_align&quot;:&quot;cm&quot;,&quot;fill_mode&quot;:&quot;adaptive&quot;,&quot;sacle_strategy&quot;:&quot;stretch&quot;}"/>
  <p:tag name="KSO_WM_ASSEMBLE_CHIP_INDEX" val="04746615cfe146f6b603f6b3bc8692da"/>
  <p:tag name="KSO_WM_UNIT_TEXT_FILL_FORE_SCHEMECOLOR_INDEX_BRIGHTNESS" val="0"/>
  <p:tag name="KSO_WM_UNIT_TEXT_FILL_FORE_SCHEMECOLOR_INDEX" val="14"/>
  <p:tag name="KSO_WM_UNIT_TEXT_FILL_TYPE" val="1"/>
  <p:tag name="KSO_WM_UNIT_VALUE" val="1"/>
  <p:tag name="KSO_WM_UNIT_USESOURCEFORMAT_APPLY" val="1"/>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98_4*l_h_i*1_3_2"/>
  <p:tag name="KSO_WM_TEMPLATE_CATEGORY" val="custom"/>
  <p:tag name="KSO_WM_TEMPLATE_INDEX" val="20202598"/>
  <p:tag name="KSO_WM_UNIT_LAYERLEVEL" val="1_1_1"/>
  <p:tag name="KSO_WM_TAG_VERSION" val="1.0"/>
  <p:tag name="KSO_WM_BEAUTIFY_FLAG" val="#wm#"/>
  <p:tag name="KSO_WM_DIAGRAM_GROUP_CODE" val="l1-1"/>
  <p:tag name="KSO_WM_UNIT_SUBTYPE" val="d"/>
  <p:tag name="KSO_WM_UNIT_TYPE" val="l_h_i"/>
  <p:tag name="KSO_WM_UNIT_INDEX" val="1_3_2"/>
  <p:tag name="KSO_WM_CHIP_GROUPID" val="5f7087080ff15d9a40ebdc94"/>
  <p:tag name="KSO_WM_CHIP_XID" val="5f7087080ff15d9a40ebdc97"/>
  <p:tag name="KSO_WM_UNIT_DEC_AREA_ID" val="87f3f484b84e4489bde0c4a4285bd9c9"/>
  <p:tag name="KSO_WM_UNIT_DECORATE_INFO" val=""/>
  <p:tag name="KSO_WM_UNIT_SM_LIMIT_TYPE" val=""/>
  <p:tag name="KSO_WM_CHIP_FILLAREA_FILL_RULE" val="{&quot;fill_align&quot;:&quot;cm&quot;,&quot;fill_mode&quot;:&quot;adaptive&quot;,&quot;sacle_strategy&quot;:&quot;stretch&quot;}"/>
  <p:tag name="KSO_WM_ASSEMBLE_CHIP_INDEX" val="04746615cfe146f6b603f6b3bc8692da"/>
  <p:tag name="KSO_WM_UNIT_TEXT_FILL_FORE_SCHEMECOLOR_INDEX_BRIGHTNESS" val="0"/>
  <p:tag name="KSO_WM_UNIT_TEXT_FILL_FORE_SCHEMECOLOR_INDEX" val="14"/>
  <p:tag name="KSO_WM_UNIT_TEXT_FILL_TYPE" val="1"/>
  <p:tag name="KSO_WM_UNIT_VALUE" val="1"/>
  <p:tag name="KSO_WM_UNIT_USESOURCEFORMAT_APPLY" val="1"/>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98_4*l_h_i*1_4_2"/>
  <p:tag name="KSO_WM_TEMPLATE_CATEGORY" val="custom"/>
  <p:tag name="KSO_WM_TEMPLATE_INDEX" val="20202598"/>
  <p:tag name="KSO_WM_UNIT_LAYERLEVEL" val="1_1_1"/>
  <p:tag name="KSO_WM_TAG_VERSION" val="1.0"/>
  <p:tag name="KSO_WM_BEAUTIFY_FLAG" val="#wm#"/>
  <p:tag name="KSO_WM_DIAGRAM_GROUP_CODE" val="l1-1"/>
  <p:tag name="KSO_WM_UNIT_SUBTYPE" val="d"/>
  <p:tag name="KSO_WM_UNIT_TYPE" val="l_h_i"/>
  <p:tag name="KSO_WM_UNIT_INDEX" val="1_4_2"/>
  <p:tag name="KSO_WM_CHIP_GROUPID" val="5f7087080ff15d9a40ebdc94"/>
  <p:tag name="KSO_WM_CHIP_XID" val="5f7087080ff15d9a40ebdc97"/>
  <p:tag name="KSO_WM_UNIT_DEC_AREA_ID" val="c5fddb638d03491ead0bdd1e77184d95"/>
  <p:tag name="KSO_WM_UNIT_DECORATE_INFO" val=""/>
  <p:tag name="KSO_WM_UNIT_SM_LIMIT_TYPE" val=""/>
  <p:tag name="KSO_WM_CHIP_FILLAREA_FILL_RULE" val="{&quot;fill_align&quot;:&quot;cm&quot;,&quot;fill_mode&quot;:&quot;adaptive&quot;,&quot;sacle_strategy&quot;:&quot;stretch&quot;}"/>
  <p:tag name="KSO_WM_ASSEMBLE_CHIP_INDEX" val="04746615cfe146f6b603f6b3bc8692da"/>
  <p:tag name="KSO_WM_UNIT_TEXT_FILL_FORE_SCHEMECOLOR_INDEX_BRIGHTNESS" val="0"/>
  <p:tag name="KSO_WM_UNIT_TEXT_FILL_FORE_SCHEMECOLOR_INDEX" val="14"/>
  <p:tag name="KSO_WM_UNIT_TEXT_FILL_TYPE" val="1"/>
  <p:tag name="KSO_WM_UNIT_VALUE" val="1"/>
  <p:tag name="KSO_WM_UNIT_USESOURCEFORMAT_APPLY" val="1"/>
</p:tagLst>
</file>

<file path=ppt/tags/tag3.xml><?xml version="1.0" encoding="utf-8"?>
<p:tagLst xmlns:p="http://schemas.openxmlformats.org/presentationml/2006/main">
  <p:tag name="KSO_WM_UNIT_ISCONTENTSTITLE" val="0"/>
  <p:tag name="KSO_WM_UNIT_NOCLEAR" val="0"/>
  <p:tag name="KSO_WM_UNIT_VALUE" val="78"/>
  <p:tag name="KSO_WM_UNIT_HIGHLIGHT" val="0"/>
  <p:tag name="KSO_WM_UNIT_COMPATIBLE" val="0"/>
  <p:tag name="KSO_WM_UNIT_DIAGRAM_ISNUMVISUAL" val="0"/>
  <p:tag name="KSO_WM_UNIT_DIAGRAM_ISREFERUNIT" val="0"/>
  <p:tag name="KSO_WM_UNIT_TYPE" val="b"/>
  <p:tag name="KSO_WM_UNIT_INDEX" val="1"/>
  <p:tag name="KSO_WM_UNIT_ID" val="custom20202598_1*b*1"/>
  <p:tag name="KSO_WM_TEMPLATE_CATEGORY" val="custom"/>
  <p:tag name="KSO_WM_TEMPLATE_INDEX" val="20202598"/>
  <p:tag name="KSO_WM_UNIT_LAYERLEVEL" val="1"/>
  <p:tag name="KSO_WM_TAG_VERSION" val="1.0"/>
  <p:tag name="KSO_WM_BEAUTIFY_FLAG" val="#wm#"/>
  <p:tag name="KSO_WM_UNIT_ISNUMDGMTITLE" val="0"/>
  <p:tag name="KSO_WM_UNIT_PRESET_TEXT" val="单击此处输入你的副标题，请尽量言简意赅的阐述观点。"/>
  <p:tag name="KSO_WM_UNIT_BLOCK" val="0"/>
  <p:tag name="KSO_WM_UNIT_DEC_AREA_ID" val="deeb8d49a24b45a181b61a9f9995df3d"/>
  <p:tag name="KSO_WM_UNIT_DEFAULT_FONT" val="18;24;2"/>
  <p:tag name="KSO_WM_CHIP_GROUPID" val="5f2a1c7c45e1f15ec24fe41c"/>
  <p:tag name="KSO_WM_CHIP_XID" val="5f2a1c7c45e1f15ec24fe41d"/>
  <p:tag name="KSO_WM_CHIP_FILLAREA_FILL_RULE" val="{&quot;fill_align&quot;:&quot;cm&quot;,&quot;fill_mode&quot;:&quot;adaptive&quot;,&quot;sacle_strategy&quot;:&quot;smart&quot;}"/>
  <p:tag name="KSO_WM_ASSEMBLE_CHIP_INDEX" val="d1afe29027134450b7cbd32def7595db"/>
  <p:tag name="KSO_WM_UNIT_TEXT_FILL_FORE_SCHEMECOLOR_INDEX_BRIGHTNESS" val="0.35"/>
  <p:tag name="KSO_WM_UNIT_TEXT_FILL_FORE_SCHEMECOLOR_INDEX" val="13"/>
  <p:tag name="KSO_WM_UNIT_TEXT_FILL_TYPE" val="1"/>
  <p:tag name="KSO_WM_TEMPLATE_ASSEMBLE_XID" val="5fa2046e58547e52881da4ec"/>
  <p:tag name="KSO_WM_TEMPLATE_ASSEMBLE_GROUPID" val="5fa1003d58547e52881d4087"/>
</p:tagLst>
</file>

<file path=ppt/tags/tag30.xml><?xml version="1.0" encoding="utf-8"?>
<p:tagLst xmlns:p="http://schemas.openxmlformats.org/presentationml/2006/main">
  <p:tag name="KSO_WM_SLIDE_BACKGROUND_TYPE" val="general"/>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98_4*l_h_f*1_1_1"/>
  <p:tag name="KSO_WM_TEMPLATE_CATEGORY" val="custom"/>
  <p:tag name="KSO_WM_TEMPLATE_INDEX" val="20202598"/>
  <p:tag name="KSO_WM_UNIT_LAYERLEVEL" val="1_1_1"/>
  <p:tag name="KSO_WM_TAG_VERSION" val="1.0"/>
  <p:tag name="KSO_WM_BEAUTIFY_FLAG" val="#wm#"/>
  <p:tag name="KSO_WM_UNIT_SUBTYPE" val="a"/>
  <p:tag name="KSO_WM_UNIT_NOCLEAR" val="0"/>
  <p:tag name="KSO_WM_DIAGRAM_GROUP_CODE" val="l1-1"/>
  <p:tag name="KSO_WM_UNIT_TYPE" val="l_h_f"/>
  <p:tag name="KSO_WM_UNIT_INDEX" val="1_1_1"/>
  <p:tag name="KSO_WM_UNIT_PRESET_TEXT" val="在此输入你想要阐述的观点。"/>
  <p:tag name="KSO_WM_UNIT_VALUE" val="16"/>
  <p:tag name="KSO_WM_CHIP_GROUPID" val="5f7087080ff15d9a40ebdc94"/>
  <p:tag name="KSO_WM_CHIP_XID" val="5f7087080ff15d9a40ebdc97"/>
  <p:tag name="KSO_WM_UNIT_DEC_AREA_ID" val="14a4d00a9b344d3da94935c88a79baf9"/>
  <p:tag name="KSO_WM_UNIT_DECORATE_INFO" val=""/>
  <p:tag name="KSO_WM_UNIT_SM_LIMIT_TYPE" val=""/>
  <p:tag name="KSO_WM_CHIP_FILLAREA_FILL_RULE" val="{&quot;fill_align&quot;:&quot;cm&quot;,&quot;fill_mode&quot;:&quot;adaptive&quot;,&quot;sacle_strategy&quot;:&quot;stretch&quot;}"/>
  <p:tag name="KSO_WM_ASSEMBLE_CHIP_INDEX" val="04746615cfe146f6b603f6b3bc8692da"/>
  <p:tag name="KSO_WM_UNIT_TEXT_FILL_FORE_SCHEMECOLOR_INDEX_BRIGHTNESS" val="0.25"/>
  <p:tag name="KSO_WM_UNIT_TEXT_FILL_FORE_SCHEMECOLOR_INDEX" val="13"/>
  <p:tag name="KSO_WM_UNIT_TEXT_FILL_TYPE" val="1"/>
  <p:tag name="KSO_WM_UNIT_USESOURCEFORMAT_APPLY" val="1"/>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98_4*l_h_f*1_2_1"/>
  <p:tag name="KSO_WM_TEMPLATE_CATEGORY" val="custom"/>
  <p:tag name="KSO_WM_TEMPLATE_INDEX" val="20202598"/>
  <p:tag name="KSO_WM_UNIT_LAYERLEVEL" val="1_1_1"/>
  <p:tag name="KSO_WM_TAG_VERSION" val="1.0"/>
  <p:tag name="KSO_WM_BEAUTIFY_FLAG" val="#wm#"/>
  <p:tag name="KSO_WM_UNIT_SUBTYPE" val="a"/>
  <p:tag name="KSO_WM_UNIT_NOCLEAR" val="0"/>
  <p:tag name="KSO_WM_DIAGRAM_GROUP_CODE" val="l1-1"/>
  <p:tag name="KSO_WM_UNIT_TYPE" val="l_h_f"/>
  <p:tag name="KSO_WM_UNIT_INDEX" val="1_2_1"/>
  <p:tag name="KSO_WM_UNIT_PRESET_TEXT" val="在此输入你想要阐述的观点。"/>
  <p:tag name="KSO_WM_UNIT_VALUE" val="16"/>
  <p:tag name="KSO_WM_CHIP_GROUPID" val="5f7087080ff15d9a40ebdc94"/>
  <p:tag name="KSO_WM_CHIP_XID" val="5f7087080ff15d9a40ebdc97"/>
  <p:tag name="KSO_WM_UNIT_DEC_AREA_ID" val="d580cb72fa764525b01a191c6ca8a83a"/>
  <p:tag name="KSO_WM_UNIT_DECORATE_INFO" val=""/>
  <p:tag name="KSO_WM_UNIT_SM_LIMIT_TYPE" val=""/>
  <p:tag name="KSO_WM_CHIP_FILLAREA_FILL_RULE" val="{&quot;fill_align&quot;:&quot;cm&quot;,&quot;fill_mode&quot;:&quot;adaptive&quot;,&quot;sacle_strategy&quot;:&quot;stretch&quot;}"/>
  <p:tag name="KSO_WM_ASSEMBLE_CHIP_INDEX" val="04746615cfe146f6b603f6b3bc8692da"/>
  <p:tag name="KSO_WM_UNIT_TEXT_FILL_FORE_SCHEMECOLOR_INDEX_BRIGHTNESS" val="0.25"/>
  <p:tag name="KSO_WM_UNIT_TEXT_FILL_FORE_SCHEMECOLOR_INDEX" val="13"/>
  <p:tag name="KSO_WM_UNIT_TEXT_FILL_TYPE" val="1"/>
  <p:tag name="KSO_WM_UNIT_USESOURCEFORMAT_APPLY" val="1"/>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98_4*l_h_f*1_3_1"/>
  <p:tag name="KSO_WM_TEMPLATE_CATEGORY" val="custom"/>
  <p:tag name="KSO_WM_TEMPLATE_INDEX" val="20202598"/>
  <p:tag name="KSO_WM_UNIT_LAYERLEVEL" val="1_1_1"/>
  <p:tag name="KSO_WM_TAG_VERSION" val="1.0"/>
  <p:tag name="KSO_WM_BEAUTIFY_FLAG" val="#wm#"/>
  <p:tag name="KSO_WM_UNIT_SUBTYPE" val="a"/>
  <p:tag name="KSO_WM_UNIT_NOCLEAR" val="0"/>
  <p:tag name="KSO_WM_DIAGRAM_GROUP_CODE" val="l1-1"/>
  <p:tag name="KSO_WM_UNIT_TYPE" val="l_h_f"/>
  <p:tag name="KSO_WM_UNIT_INDEX" val="1_3_1"/>
  <p:tag name="KSO_WM_UNIT_PRESET_TEXT" val="在此输入你想要阐述的观点。"/>
  <p:tag name="KSO_WM_UNIT_VALUE" val="16"/>
  <p:tag name="KSO_WM_CHIP_GROUPID" val="5f7087080ff15d9a40ebdc94"/>
  <p:tag name="KSO_WM_CHIP_XID" val="5f7087080ff15d9a40ebdc97"/>
  <p:tag name="KSO_WM_UNIT_DEC_AREA_ID" val="a6d8a9f2306d4921a3e88ce91cff5b75"/>
  <p:tag name="KSO_WM_UNIT_DECORATE_INFO" val=""/>
  <p:tag name="KSO_WM_UNIT_SM_LIMIT_TYPE" val=""/>
  <p:tag name="KSO_WM_CHIP_FILLAREA_FILL_RULE" val="{&quot;fill_align&quot;:&quot;cm&quot;,&quot;fill_mode&quot;:&quot;adaptive&quot;,&quot;sacle_strategy&quot;:&quot;stretch&quot;}"/>
  <p:tag name="KSO_WM_ASSEMBLE_CHIP_INDEX" val="04746615cfe146f6b603f6b3bc8692da"/>
  <p:tag name="KSO_WM_UNIT_TEXT_FILL_FORE_SCHEMECOLOR_INDEX_BRIGHTNESS" val="0.25"/>
  <p:tag name="KSO_WM_UNIT_TEXT_FILL_FORE_SCHEMECOLOR_INDEX" val="13"/>
  <p:tag name="KSO_WM_UNIT_TEXT_FILL_TYPE" val="1"/>
  <p:tag name="KSO_WM_UNIT_USESOURCEFORMAT_APPLY" val="1"/>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98_4*l_h_f*1_4_1"/>
  <p:tag name="KSO_WM_TEMPLATE_CATEGORY" val="custom"/>
  <p:tag name="KSO_WM_TEMPLATE_INDEX" val="20202598"/>
  <p:tag name="KSO_WM_UNIT_LAYERLEVEL" val="1_1_1"/>
  <p:tag name="KSO_WM_TAG_VERSION" val="1.0"/>
  <p:tag name="KSO_WM_BEAUTIFY_FLAG" val="#wm#"/>
  <p:tag name="KSO_WM_UNIT_SUBTYPE" val="a"/>
  <p:tag name="KSO_WM_UNIT_NOCLEAR" val="0"/>
  <p:tag name="KSO_WM_DIAGRAM_GROUP_CODE" val="l1-1"/>
  <p:tag name="KSO_WM_UNIT_TYPE" val="l_h_f"/>
  <p:tag name="KSO_WM_UNIT_INDEX" val="1_4_1"/>
  <p:tag name="KSO_WM_UNIT_PRESET_TEXT" val="在此输入你想要阐述的观点。"/>
  <p:tag name="KSO_WM_UNIT_VALUE" val="16"/>
  <p:tag name="KSO_WM_CHIP_GROUPID" val="5f7087080ff15d9a40ebdc94"/>
  <p:tag name="KSO_WM_CHIP_XID" val="5f7087080ff15d9a40ebdc97"/>
  <p:tag name="KSO_WM_UNIT_DEC_AREA_ID" val="4713678c94f349448b9cfcda78de686f"/>
  <p:tag name="KSO_WM_UNIT_DECORATE_INFO" val=""/>
  <p:tag name="KSO_WM_UNIT_SM_LIMIT_TYPE" val=""/>
  <p:tag name="KSO_WM_CHIP_FILLAREA_FILL_RULE" val="{&quot;fill_align&quot;:&quot;cm&quot;,&quot;fill_mode&quot;:&quot;adaptive&quot;,&quot;sacle_strategy&quot;:&quot;stretch&quot;}"/>
  <p:tag name="KSO_WM_ASSEMBLE_CHIP_INDEX" val="04746615cfe146f6b603f6b3bc8692da"/>
  <p:tag name="KSO_WM_UNIT_TEXT_FILL_FORE_SCHEMECOLOR_INDEX_BRIGHTNESS" val="0.25"/>
  <p:tag name="KSO_WM_UNIT_TEXT_FILL_FORE_SCHEMECOLOR_INDEX" val="13"/>
  <p:tag name="KSO_WM_UNIT_TEXT_FILL_TYPE" val="1"/>
  <p:tag name="KSO_WM_UNIT_USESOURCEFORMAT_APPLY" val="1"/>
</p:tagLst>
</file>

<file path=ppt/tags/tag304.xml><?xml version="1.0" encoding="utf-8"?>
<p:tagLst xmlns:p="http://schemas.openxmlformats.org/presentationml/2006/main">
  <p:tag name="KSO_WM_CHIP_INFOS" val="{&quot;layout_type&quot;:&quot;forleft1&quot;,&quot;slide_type&quot;:[&quot;contents&quot;],&quot;aspect_ratio&quot;:&quot;16:9&quot;}"/>
  <p:tag name="KSO_WM_CHIP_XID" val="5ebe041a0ac41c4a0a525586"/>
  <p:tag name="KSO_WM_CHIP_FILLPROP" val="[[{&quot;fill_id&quot;:&quot;d79d01ab9c5b48b2b2cbf77aa60cbef5&quot;,&quot;fill_align&quot;:&quot;lm&quot;,&quot;text_align&quot;:&quot;lm&quot;,&quot;text_direction&quot;:&quot;horizontal&quot;,&quot;chip_types&quot;:[&quot;catalogtitle&quot;]},{&quot;fill_id&quot;:&quot;a69f4e6202b0487186f701e832e75495&quot;,&quot;fill_align&quot;:&quot;lm&quot;,&quot;text_align&quot;:&quot;lm&quot;,&quot;text_direction&quot;:&quot;horizontal&quot;,&quot;chip_types&quot;:[&quot;diagram&quot;]}],[{&quot;fill_id&quot;:&quot;d79d01ab9c5b48b2b2cbf77aa60cbef5&quot;,&quot;fill_align&quot;:&quot;cm&quot;,&quot;text_align&quot;:&quot;cm&quot;,&quot;text_direction&quot;:&quot;horizontal&quot;,&quot;chip_types&quot;:[&quot;catalogtitle&quot;]},{&quot;fill_id&quot;:&quot;a69f4e6202b0487186f701e832e75495&quot;,&quot;fill_align&quot;:&quot;lm&quot;,&quot;text_align&quot;:&quot;lm&quot;,&quot;text_direction&quot;:&quot;horizontal&quot;,&quot;chip_types&quot;:[&quot;diagram&quot;]}],[{&quot;fill_id&quot;:&quot;d79d01ab9c5b48b2b2cbf77aa60cbef5&quot;,&quot;fill_align&quot;:&quot;cm&quot;,&quot;text_align&quot;:&quot;cm&quot;,&quot;text_direction&quot;:&quot;horizontal&quot;,&quot;chip_types&quot;:[&quot;catalogtitle&quot;]},{&quot;fill_id&quot;:&quot;a69f4e6202b0487186f701e832e75495&quot;,&quot;fill_align&quot;:&quot;cm&quot;,&quot;text_align&quot;:&quot;lm&quot;,&quot;text_direction&quot;:&quot;horizontal&quot;,&quot;chip_types&quot;:[&quot;diagram&quot;]}]]"/>
  <p:tag name="KSO_WM_SLIDE_ID" val="custom20202598_4"/>
  <p:tag name="KSO_WM_TEMPLATE_SUBCATEGORY" val="21"/>
  <p:tag name="KSO_WM_TEMPLATE_MASTER_TYPE" val="1"/>
  <p:tag name="KSO_WM_TEMPLATE_COLOR_TYPE" val="1"/>
  <p:tag name="KSO_WM_SLIDE_TYPE" val="contents"/>
  <p:tag name="KSO_WM_SLIDE_SUBTYPE" val="diag"/>
  <p:tag name="KSO_WM_SLIDE_ITEM_CNT" val="4"/>
  <p:tag name="KSO_WM_SLIDE_INDEX" val="4"/>
  <p:tag name="KSO_WM_SLIDE_SIZE" val="396*384"/>
  <p:tag name="KSO_WM_SLIDE_POSITION" val="122*36"/>
  <p:tag name="KSO_WM_TAG_VERSION" val="1.0"/>
  <p:tag name="KSO_WM_BEAUTIFY_FLAG" val="#wm#"/>
  <p:tag name="KSO_WM_TEMPLATE_CATEGORY" val="custom"/>
  <p:tag name="KSO_WM_TEMPLATE_INDEX" val="20202598"/>
  <p:tag name="KSO_WM_SLIDE_LAYOUT" val="a_l"/>
  <p:tag name="KSO_WM_SLIDE_LAYOUT_CNT" val="1_1"/>
  <p:tag name="KSO_WM_SLIDE_RATIO" val="1.777778"/>
  <p:tag name="KSO_WM_CHIP_GROUPID" val="5ebf6661ddc3daf3fef3f760"/>
  <p:tag name="KSO_WM_SLIDE_BK_DARK_LIGHT" val="2"/>
  <p:tag name="KSO_WM_SLIDE_BACKGROUND_TYPE" val="general"/>
  <p:tag name="KSO_WM_DIAGRAM_GROUP_CODE" val="l1-1"/>
  <p:tag name="KSO_WM_SLIDE_DIAGTYPE" val="l"/>
  <p:tag name="KSO_WM_SLIDE_SUPPORT_FEATURE_TYPE" val="0"/>
  <p:tag name="KSO_WM_TEMPLATE_ASSEMBLE_XID" val="5fa2046e58547e52881da582"/>
  <p:tag name="KSO_WM_TEMPLATE_ASSEMBLE_GROUPID" val="5fa1003d58547e52881d4087"/>
  <p:tag name="KSO_WM_SPECIAL_SOURCE" val="bdnull"/>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0479_1*i*5"/>
  <p:tag name="KSO_WM_TEMPLATE_CATEGORY" val="diagram"/>
  <p:tag name="KSO_WM_TEMPLATE_INDEX" val="20200479"/>
  <p:tag name="KSO_WM_UNIT_LAYERLEVEL" val="1"/>
  <p:tag name="KSO_WM_TAG_VERSION" val="1.0"/>
  <p:tag name="KSO_WM_BEAUTIFY_FLAG" val="#wm#"/>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0479_1*i*6"/>
  <p:tag name="KSO_WM_TEMPLATE_CATEGORY" val="diagram"/>
  <p:tag name="KSO_WM_TEMPLATE_INDEX" val="20200479"/>
  <p:tag name="KSO_WM_UNIT_LAYERLEVEL" val="1"/>
  <p:tag name="KSO_WM_TAG_VERSION" val="1.0"/>
  <p:tag name="KSO_WM_BEAUTIFY_FLAG" val="#wm#"/>
</p:tagLst>
</file>

<file path=ppt/tags/tag307.xml><?xml version="1.0" encoding="utf-8"?>
<p:tagLst xmlns:p="http://schemas.openxmlformats.org/presentationml/2006/main">
  <p:tag name="KSO_WM_UNIT_NOCLEAR" val="0"/>
  <p:tag name="KSO_WM_UNIT_VALUE" val="84"/>
  <p:tag name="KSO_WM_UNIT_HIGHLIGHT" val="0"/>
  <p:tag name="KSO_WM_UNIT_COMPATIBLE" val="0"/>
  <p:tag name="KSO_WM_UNIT_DIAGRAM_ISNUMVISUAL" val="0"/>
  <p:tag name="KSO_WM_UNIT_DIAGRAM_ISREFERUNIT" val="0"/>
  <p:tag name="KSO_WM_UNIT_TYPE" val="f"/>
  <p:tag name="KSO_WM_UNIT_INDEX" val="1"/>
  <p:tag name="KSO_WM_UNIT_ID" val="diagram20200479_1*f*1"/>
  <p:tag name="KSO_WM_TEMPLATE_CATEGORY" val="diagram"/>
  <p:tag name="KSO_WM_TEMPLATE_INDEX" val="20200479"/>
  <p:tag name="KSO_WM_UNIT_LAYERLEVEL" val="1"/>
  <p:tag name="KSO_WM_TAG_VERSION" val="1.0"/>
  <p:tag name="KSO_WM_BEAUTIFY_FLAG" val="#wm#"/>
  <p:tag name="KSO_WM_UNIT_PRESET_TEXT" val="户外拓展训练通常利用崇山峻岭、翰海大川等自然环境，通过精心设计的活动达到&quot;磨练意志、陶冶情操、完善人格、熔炼团队&quot;的拓展培训目的。"/>
  <p:tag name="KSO_WM_UNIT_SUBTYPE" val="a"/>
</p:tagLst>
</file>

<file path=ppt/tags/tag308.xml><?xml version="1.0" encoding="utf-8"?>
<p:tagLst xmlns:p="http://schemas.openxmlformats.org/presentationml/2006/main">
  <p:tag name="KSO_WM_UNIT_ISCONTENTSTITLE" val="0"/>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0479_1*a*1"/>
  <p:tag name="KSO_WM_TEMPLATE_CATEGORY" val="diagram"/>
  <p:tag name="KSO_WM_TEMPLATE_INDEX" val="20200479"/>
  <p:tag name="KSO_WM_UNIT_LAYERLEVEL" val="1"/>
  <p:tag name="KSO_WM_TAG_VERSION" val="1.0"/>
  <p:tag name="KSO_WM_BEAUTIFY_FLAG" val="#wm#"/>
  <p:tag name="KSO_WM_UNIT_PRESET_TEXT" val="户外拓展训练目的"/>
  <p:tag name="KSO_WM_UNIT_ISNUMDGMTITLE" val="0"/>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0479_1*i*3"/>
  <p:tag name="KSO_WM_TEMPLATE_CATEGORY" val="diagram"/>
  <p:tag name="KSO_WM_TEMPLATE_INDEX" val="20200479"/>
  <p:tag name="KSO_WM_UNIT_LAYERLEVEL" val="1"/>
  <p:tag name="KSO_WM_TAG_VERSION" val="1.0"/>
  <p:tag name="KSO_WM_BEAUTIFY_FLAG" val="#wm#"/>
</p:tagLst>
</file>

<file path=ppt/tags/tag31.xml><?xml version="1.0" encoding="utf-8"?>
<p:tagLst xmlns:p="http://schemas.openxmlformats.org/presentationml/2006/main">
  <p:tag name="KSO_WM_SLIDE_BACKGROUND_TYPE" val="general"/>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0479_1*i*4"/>
  <p:tag name="KSO_WM_TEMPLATE_CATEGORY" val="diagram"/>
  <p:tag name="KSO_WM_TEMPLATE_INDEX" val="20200479"/>
  <p:tag name="KSO_WM_UNIT_LAYERLEVEL" val="1"/>
  <p:tag name="KSO_WM_TAG_VERSION" val="1.0"/>
  <p:tag name="KSO_WM_BEAUTIFY_FLAG" val="#wm#"/>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0479_1*i*1"/>
  <p:tag name="KSO_WM_TEMPLATE_CATEGORY" val="diagram"/>
  <p:tag name="KSO_WM_TEMPLATE_INDEX" val="20200479"/>
  <p:tag name="KSO_WM_UNIT_LAYERLEVEL" val="1"/>
  <p:tag name="KSO_WM_TAG_VERSION" val="1.0"/>
  <p:tag name="KSO_WM_BEAUTIFY_FLAG" val="#wm#"/>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0479_1*i*2"/>
  <p:tag name="KSO_WM_TEMPLATE_CATEGORY" val="diagram"/>
  <p:tag name="KSO_WM_TEMPLATE_INDEX" val="20200479"/>
  <p:tag name="KSO_WM_UNIT_LAYERLEVEL" val="1"/>
  <p:tag name="KSO_WM_TAG_VERSION" val="1.0"/>
  <p:tag name="KSO_WM_BEAUTIFY_FLAG" val="#wm#"/>
</p:tagLst>
</file>

<file path=ppt/tags/tag313.xml><?xml version="1.0" encoding="utf-8"?>
<p:tagLst xmlns:p="http://schemas.openxmlformats.org/presentationml/2006/main">
  <p:tag name="KSO_WM_SLIDE_ID" val="diagram20200479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60*539"/>
  <p:tag name="KSO_WM_SLIDE_POSITION" val="0*0"/>
  <p:tag name="KSO_WM_TAG_VERSION" val="1.0"/>
  <p:tag name="KSO_WM_BEAUTIFY_FLAG" val="#wm#"/>
  <p:tag name="KSO_WM_TEMPLATE_CATEGORY" val="diagram"/>
  <p:tag name="KSO_WM_TEMPLATE_INDEX" val="20200479"/>
  <p:tag name="KSO_WM_SLIDE_LAYOUT" val="a_f"/>
  <p:tag name="KSO_WM_SLIDE_LAYOUT_CNT" val="1_1"/>
  <p:tag name="KSO_WM_SPECIAL_SOURCE" val="bdnull"/>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62_1*i*1"/>
  <p:tag name="KSO_WM_TEMPLATE_CATEGORY" val="diagram"/>
  <p:tag name="KSO_WM_TEMPLATE_INDEX" val="20202562"/>
  <p:tag name="KSO_WM_UNIT_LAYERLEVEL" val="1"/>
  <p:tag name="KSO_WM_TAG_VERSION" val="1.0"/>
  <p:tag name="KSO_WM_BEAUTIFY_FLAG" val="#wm#"/>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62_1*i*2"/>
  <p:tag name="KSO_WM_TEMPLATE_CATEGORY" val="diagram"/>
  <p:tag name="KSO_WM_TEMPLATE_INDEX" val="20202562"/>
  <p:tag name="KSO_WM_UNIT_LAYERLEVEL" val="1"/>
  <p:tag name="KSO_WM_TAG_VERSION" val="1.0"/>
  <p:tag name="KSO_WM_BEAUTIFY_FLAG" val="#wm#"/>
</p:tagLst>
</file>

<file path=ppt/tags/tag316.xml><?xml version="1.0" encoding="utf-8"?>
<p:tagLst xmlns:p="http://schemas.openxmlformats.org/presentationml/2006/main">
  <p:tag name="KSO_WM_UNIT_TEXT_PART_ID_V2" val="a-2-1"/>
  <p:tag name="KSO_WM_UNIT_ISCONTENTSTITLE" val="0"/>
  <p:tag name="KSO_WM_UNIT_PRESET_TEXT" val="单击此处&#13;添加大标题"/>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02562_1*a*1"/>
  <p:tag name="KSO_WM_TEMPLATE_CATEGORY" val="diagram"/>
  <p:tag name="KSO_WM_TEMPLATE_INDEX" val="20202562"/>
  <p:tag name="KSO_WM_UNIT_LAYERLEVEL" val="1"/>
  <p:tag name="KSO_WM_TAG_VERSION" val="1.0"/>
  <p:tag name="KSO_WM_BEAUTIFY_FLAG" val="#wm#"/>
</p:tagLst>
</file>

<file path=ppt/tags/tag317.xml><?xml version="1.0" encoding="utf-8"?>
<p:tagLst xmlns:p="http://schemas.openxmlformats.org/presentationml/2006/main">
  <p:tag name="KSO_WM_UNIT_TEXT_PART_ID_V2" val="c-1-1"/>
  <p:tag name="KSO_WM_UNIT_ISCONTENTSTITLE" val="0"/>
  <p:tag name="KSO_WM_UNIT_PRESET_TEXT" val="单击此处添加小标题"/>
  <p:tag name="KSO_WM_UNIT_NOCLEAR" val="0"/>
  <p:tag name="KSO_WM_UNIT_VALUE" val="11"/>
  <p:tag name="KSO_WM_UNIT_HIGHLIGHT" val="0"/>
  <p:tag name="KSO_WM_UNIT_COMPATIBLE" val="0"/>
  <p:tag name="KSO_WM_UNIT_DIAGRAM_ISNUMVISUAL" val="0"/>
  <p:tag name="KSO_WM_UNIT_DIAGRAM_ISREFERUNIT" val="0"/>
  <p:tag name="KSO_WM_UNIT_TYPE" val="h_a"/>
  <p:tag name="KSO_WM_UNIT_INDEX" val="1_1"/>
  <p:tag name="KSO_WM_UNIT_ID" val="diagram20202562_1*h_a*1_1"/>
  <p:tag name="KSO_WM_TEMPLATE_CATEGORY" val="diagram"/>
  <p:tag name="KSO_WM_TEMPLATE_INDEX" val="20202562"/>
  <p:tag name="KSO_WM_UNIT_LAYERLEVEL" val="1_1"/>
  <p:tag name="KSO_WM_TAG_VERSION" val="1.0"/>
  <p:tag name="KSO_WM_BEAUTIFY_FLAG" val="#wm#"/>
</p:tagLst>
</file>

<file path=ppt/tags/tag318.xml><?xml version="1.0" encoding="utf-8"?>
<p:tagLst xmlns:p="http://schemas.openxmlformats.org/presentationml/2006/main">
  <p:tag name="KSO_WM_UNIT_TEXT_PART_ID_V2" val="c-2-1"/>
  <p:tag name="KSO_WM_UNIT_ISCONTENTSTITLE" val="0"/>
  <p:tag name="KSO_WM_UNIT_PRESET_TEXT" val="单击此处添加小标题"/>
  <p:tag name="KSO_WM_UNIT_NOCLEAR" val="0"/>
  <p:tag name="KSO_WM_UNIT_VALUE" val="23"/>
  <p:tag name="KSO_WM_UNIT_HIGHLIGHT" val="0"/>
  <p:tag name="KSO_WM_UNIT_COMPATIBLE" val="0"/>
  <p:tag name="KSO_WM_UNIT_DIAGRAM_ISNUMVISUAL" val="0"/>
  <p:tag name="KSO_WM_UNIT_DIAGRAM_ISREFERUNIT" val="0"/>
  <p:tag name="KSO_WM_UNIT_TYPE" val="h_a"/>
  <p:tag name="KSO_WM_UNIT_INDEX" val="2_1"/>
  <p:tag name="KSO_WM_UNIT_ID" val="diagram20202562_1*h_a*2_1"/>
  <p:tag name="KSO_WM_TEMPLATE_CATEGORY" val="diagram"/>
  <p:tag name="KSO_WM_TEMPLATE_INDEX" val="20202562"/>
  <p:tag name="KSO_WM_UNIT_LAYERLEVEL" val="1_1"/>
  <p:tag name="KSO_WM_TAG_VERSION" val="1.0"/>
  <p:tag name="KSO_WM_BEAUTIFY_FLAG" val="#wm#"/>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2562_1*i*5"/>
  <p:tag name="KSO_WM_TEMPLATE_CATEGORY" val="diagram"/>
  <p:tag name="KSO_WM_TEMPLATE_INDEX" val="20202562"/>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2598_5*i*1"/>
  <p:tag name="KSO_WM_TEMPLATE_CATEGORY" val="chip"/>
  <p:tag name="KSO_WM_TEMPLATE_INDEX" val="20202598"/>
  <p:tag name="KSO_WM_UNIT_LAYERLEVEL" val="1"/>
  <p:tag name="KSO_WM_TAG_VERSION" val="1.0"/>
  <p:tag name="KSO_WM_BEAUTIFY_FLAG" val="#wm#"/>
  <p:tag name="KSO_WM_CHIP_GROUPID" val="5fa1003d58547e52881d4087"/>
  <p:tag name="KSO_WM_CHIP_XID" val="5fa1003d58547e52881d408c"/>
  <p:tag name="KSO_WM_UNIT_DEC_AREA_ID" val="eecaf0dd98754f1ca07dfc198715ec47"/>
  <p:tag name="KSO_WM_UNIT_DECORATE_INFO" val=""/>
  <p:tag name="KSO_WM_UNIT_SM_LIMIT_TYPE" val=""/>
  <p:tag name="KSO_WM_CHIP_FILLAREA_FILL_RULE" val="{&quot;fill_align&quot;:&quot;cm&quot;,&quot;fill_effect&quot;:[],&quot;fill_mode&quot;:&quot;full&quot;,&quot;sacle_strategy&quot;:&quot;stretch&quot;}"/>
  <p:tag name="KSO_WM_ASSEMBLE_CHIP_INDEX" val="73e8ef96cb814b319014c884d0f2474c"/>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2562_1*i*6"/>
  <p:tag name="KSO_WM_TEMPLATE_CATEGORY" val="diagram"/>
  <p:tag name="KSO_WM_TEMPLATE_INDEX" val="20202562"/>
  <p:tag name="KSO_WM_UNIT_LAYERLEVEL" val="1"/>
  <p:tag name="KSO_WM_TAG_VERSION" val="1.0"/>
  <p:tag name="KSO_WM_BEAUTIFY_FLAG" val="#wm#"/>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2562_1*i*7"/>
  <p:tag name="KSO_WM_TEMPLATE_CATEGORY" val="diagram"/>
  <p:tag name="KSO_WM_TEMPLATE_INDEX" val="20202562"/>
  <p:tag name="KSO_WM_UNIT_LAYERLEVEL" val="1"/>
  <p:tag name="KSO_WM_TAG_VERSION" val="1.0"/>
  <p:tag name="KSO_WM_BEAUTIFY_FLAG" val="#wm#"/>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2562_1*i*8"/>
  <p:tag name="KSO_WM_TEMPLATE_CATEGORY" val="diagram"/>
  <p:tag name="KSO_WM_TEMPLATE_INDEX" val="20202562"/>
  <p:tag name="KSO_WM_UNIT_LAYERLEVEL" val="1"/>
  <p:tag name="KSO_WM_TAG_VERSION" val="1.0"/>
  <p:tag name="KSO_WM_BEAUTIFY_FLAG" val="#wm#"/>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2562_1*i*9"/>
  <p:tag name="KSO_WM_TEMPLATE_CATEGORY" val="diagram"/>
  <p:tag name="KSO_WM_TEMPLATE_INDEX" val="20202562"/>
  <p:tag name="KSO_WM_UNIT_LAYERLEVEL" val="1"/>
  <p:tag name="KSO_WM_TAG_VERSION" val="1.0"/>
  <p:tag name="KSO_WM_BEAUTIFY_FLAG" val="#wm#"/>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202562_1*i*10"/>
  <p:tag name="KSO_WM_TEMPLATE_CATEGORY" val="diagram"/>
  <p:tag name="KSO_WM_TEMPLATE_INDEX" val="20202562"/>
  <p:tag name="KSO_WM_UNIT_LAYERLEVEL" val="1"/>
  <p:tag name="KSO_WM_TAG_VERSION" val="1.0"/>
  <p:tag name="KSO_WM_BEAUTIFY_FLAG" val="#wm#"/>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202562_1*i*11"/>
  <p:tag name="KSO_WM_TEMPLATE_CATEGORY" val="diagram"/>
  <p:tag name="KSO_WM_TEMPLATE_INDEX" val="20202562"/>
  <p:tag name="KSO_WM_UNIT_LAYERLEVEL" val="1"/>
  <p:tag name="KSO_WM_TAG_VERSION" val="1.0"/>
  <p:tag name="KSO_WM_BEAUTIFY_FLAG" val="#wm#"/>
</p:tagLst>
</file>

<file path=ppt/tags/tag326.xml><?xml version="1.0" encoding="utf-8"?>
<p:tagLst xmlns:p="http://schemas.openxmlformats.org/presentationml/2006/main">
  <p:tag name="KSO_WM_SLIDE_ID" val="diagram20202562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422.6*407.55"/>
  <p:tag name="KSO_WM_SLIDE_POSITION" val="476.9*87.6"/>
  <p:tag name="KSO_WM_TAG_VERSION" val="1.0"/>
  <p:tag name="KSO_WM_BEAUTIFY_FLAG" val="#wm#"/>
  <p:tag name="KSO_WM_TEMPLATE_CATEGORY" val="diagram"/>
  <p:tag name="KSO_WM_TEMPLATE_INDEX" val="20202562"/>
  <p:tag name="KSO_WM_SLIDE_LAYOUT" val="a_h"/>
  <p:tag name="KSO_WM_SLIDE_LAYOUT_CNT" val="1_2"/>
  <p:tag name="KSO_WM_SPECIAL_SOURCE" val="bdnull"/>
</p:tagLst>
</file>

<file path=ppt/tags/tag327.xml><?xml version="1.0" encoding="utf-8"?>
<p:tagLst xmlns:p="http://schemas.openxmlformats.org/presentationml/2006/main">
  <p:tag name="KSO_WM_UNIT_ISCONTENTSTITLE" val="0"/>
  <p:tag name="KSO_WM_UNIT_RELATE_UNITID" val="layout_q1"/>
  <p:tag name="KSO_WM_UNIT_HIGHLIGHT" val="0"/>
  <p:tag name="KSO_WM_UNIT_COMPATIBLE" val="0"/>
  <p:tag name="KSO_WM_UNIT_ID" val="diagram20187582_3*q_a*1_1"/>
  <p:tag name="KSO_WM_TEMPLATE_CATEGORY" val="diagram"/>
  <p:tag name="KSO_WM_TEMPLATE_INDEX" val="20187582"/>
  <p:tag name="KSO_WM_UNIT_LAYERLEVEL" val="1_1"/>
  <p:tag name="KSO_WM_TAG_VERSION" val="1.0"/>
  <p:tag name="KSO_WM_BEAUTIFY_FLAG" val="#wm#"/>
  <p:tag name="KSO_WM_UNIT_DIAGRAM_ISNUMVISUAL" val="0"/>
  <p:tag name="KSO_WM_UNIT_DIAGRAM_ISREFERUNIT" val="0"/>
  <p:tag name="KSO_WM_UNIT_NOCLEAR" val="0"/>
  <p:tag name="KSO_WM_UNIT_COLOR_SCHEME_SHAPE_ID" val="20"/>
  <p:tag name="KSO_WM_UNIT_COLOR_SCHEME_PARENT_PAGE" val="0_3"/>
  <p:tag name="KSO_WM_UNIT_PRESET_TEXT" val="添加标题"/>
  <p:tag name="KSO_WM_UNIT_VALUE" val="6"/>
  <p:tag name="KSO_WM_DIAGRAM_GROUP_CODE" val="q1-1"/>
  <p:tag name="KSO_WM_UNIT_TYPE" val="q_a"/>
  <p:tag name="KSO_WM_UNIT_INDEX" val="1_1"/>
  <p:tag name="KSO_WM_UNIT_TEXT_FILL_FORE_SCHEMECOLOR_INDEX" val="13"/>
  <p:tag name="KSO_WM_UNIT_TEXT_FILL_TYPE" val="1"/>
  <p:tag name="KSO_WM_UNIT_USESOURCEFORMAT_APPLY" val="1"/>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87582_3*q_h_i*1_3_1"/>
  <p:tag name="KSO_WM_TEMPLATE_CATEGORY" val="diagram"/>
  <p:tag name="KSO_WM_TEMPLATE_INDEX" val="20187582"/>
  <p:tag name="KSO_WM_UNIT_LAYERLEVEL" val="1_1_1"/>
  <p:tag name="KSO_WM_TAG_VERSION" val="1.0"/>
  <p:tag name="KSO_WM_BEAUTIFY_FLAG" val="#wm#"/>
  <p:tag name="KSO_WM_DIAGRAM_GROUP_CODE" val="q1-1"/>
  <p:tag name="KSO_WM_UNIT_TYPE" val="q_h_i"/>
  <p:tag name="KSO_WM_UNIT_INDEX" val="1_3_1"/>
  <p:tag name="KSO_WM_UNIT_FILL_FORE_SCHEMECOLOR_INDEX" val="7"/>
  <p:tag name="KSO_WM_UNIT_FILL_TYPE" val="1"/>
  <p:tag name="KSO_WM_UNIT_TEXT_FILL_FORE_SCHEMECOLOR_INDEX" val="13"/>
  <p:tag name="KSO_WM_UNIT_TEXT_FILL_TYPE" val="1"/>
  <p:tag name="KSO_WM_UNIT_USESOURCEFORMAT_APPLY" val="1"/>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87582_3*q_h_i*1_2_1"/>
  <p:tag name="KSO_WM_TEMPLATE_CATEGORY" val="diagram"/>
  <p:tag name="KSO_WM_TEMPLATE_INDEX" val="20187582"/>
  <p:tag name="KSO_WM_UNIT_LAYERLEVEL" val="1_1_1"/>
  <p:tag name="KSO_WM_TAG_VERSION" val="1.0"/>
  <p:tag name="KSO_WM_BEAUTIFY_FLAG" val="#wm#"/>
  <p:tag name="KSO_WM_DIAGRAM_GROUP_CODE" val="q1-1"/>
  <p:tag name="KSO_WM_UNIT_TYPE" val="q_h_i"/>
  <p:tag name="KSO_WM_UNIT_INDEX" val="1_2_1"/>
  <p:tag name="KSO_WM_UNIT_FILL_FORE_SCHEMECOLOR_INDEX" val="6"/>
  <p:tag name="KSO_WM_UNIT_FILL_TYPE" val="1"/>
  <p:tag name="KSO_WM_UNIT_TEXT_FILL_FORE_SCHEMECOLOR_INDEX" val="13"/>
  <p:tag name="KSO_WM_UNIT_TEXT_FILL_TYPE" val="1"/>
  <p:tag name="KSO_WM_UNIT_USESOURCEFORMAT_APPLY"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98_3*i*1"/>
  <p:tag name="KSO_WM_TEMPLATE_CATEGORY" val="chip"/>
  <p:tag name="KSO_WM_TEMPLATE_INDEX" val="20202598"/>
  <p:tag name="KSO_WM_UNIT_LAYERLEVEL" val="1"/>
  <p:tag name="KSO_WM_TAG_VERSION" val="1.0"/>
  <p:tag name="KSO_WM_BEAUTIFY_FLAG" val="#wm#"/>
  <p:tag name="KSO_WM_CHIP_GROUPID" val="5fa1003d58547e52881d4087"/>
  <p:tag name="KSO_WM_CHIP_XID" val="5fa1003d58547e52881d408a"/>
  <p:tag name="KSO_WM_UNIT_DEC_AREA_ID" val="a10520935d464314a26e13393ddc2755"/>
  <p:tag name="KSO_WM_UNIT_DECORATE_INFO" val=""/>
  <p:tag name="KSO_WM_UNIT_SM_LIMIT_TYPE" val=""/>
  <p:tag name="KSO_WM_CHIP_FILLAREA_FILL_RULE" val="{&quot;fill_align&quot;:&quot;cm&quot;,&quot;fill_effect&quot;:[],&quot;fill_mode&quot;:&quot;full&quot;,&quot;sacle_strategy&quot;:&quot;stretch&quot;}"/>
  <p:tag name="KSO_WM_ASSEMBLE_CHIP_INDEX" val="098460b272894eee99f94387049ef094"/>
  <p:tag name="KSO_WM_SLIDE_BACKGROUND_TYPE" val="frame"/>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87582_3*q_h_i*1_4_1"/>
  <p:tag name="KSO_WM_TEMPLATE_CATEGORY" val="diagram"/>
  <p:tag name="KSO_WM_TEMPLATE_INDEX" val="20187582"/>
  <p:tag name="KSO_WM_UNIT_LAYERLEVEL" val="1_1_1"/>
  <p:tag name="KSO_WM_TAG_VERSION" val="1.0"/>
  <p:tag name="KSO_WM_BEAUTIFY_FLAG" val="#wm#"/>
  <p:tag name="KSO_WM_DIAGRAM_GROUP_CODE" val="q1-1"/>
  <p:tag name="KSO_WM_UNIT_TYPE" val="q_h_i"/>
  <p:tag name="KSO_WM_UNIT_INDEX" val="1_4_1"/>
  <p:tag name="KSO_WM_UNIT_FILL_FORE_SCHEMECOLOR_INDEX" val="8"/>
  <p:tag name="KSO_WM_UNIT_FILL_TYPE" val="1"/>
  <p:tag name="KSO_WM_UNIT_TEXT_FILL_FORE_SCHEMECOLOR_INDEX" val="13"/>
  <p:tag name="KSO_WM_UNIT_TEXT_FILL_TYPE" val="1"/>
  <p:tag name="KSO_WM_UNIT_USESOURCEFORMAT_APPLY" val="1"/>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87582_3*q_h_i*1_1_1"/>
  <p:tag name="KSO_WM_TEMPLATE_CATEGORY" val="diagram"/>
  <p:tag name="KSO_WM_TEMPLATE_INDEX" val="20187582"/>
  <p:tag name="KSO_WM_UNIT_LAYERLEVEL" val="1_1_1"/>
  <p:tag name="KSO_WM_TAG_VERSION" val="1.0"/>
  <p:tag name="KSO_WM_BEAUTIFY_FLAG" val="#wm#"/>
  <p:tag name="KSO_WM_DIAGRAM_GROUP_CODE" val="q1-1"/>
  <p:tag name="KSO_WM_UNIT_TYPE" val="q_h_i"/>
  <p:tag name="KSO_WM_UNIT_INDEX" val="1_1_1"/>
  <p:tag name="KSO_WM_UNIT_FILL_FORE_SCHEMECOLOR_INDEX" val="5"/>
  <p:tag name="KSO_WM_UNIT_FILL_TYPE" val="1"/>
  <p:tag name="KSO_WM_UNIT_TEXT_FILL_FORE_SCHEMECOLOR_INDEX" val="13"/>
  <p:tag name="KSO_WM_UNIT_TEXT_FILL_TYPE" val="1"/>
  <p:tag name="KSO_WM_UNIT_USESOURCEFORMAT_APPLY" val="1"/>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87582_3*q_h_i*1_2_2"/>
  <p:tag name="KSO_WM_TEMPLATE_CATEGORY" val="diagram"/>
  <p:tag name="KSO_WM_TEMPLATE_INDEX" val="20187582"/>
  <p:tag name="KSO_WM_UNIT_LAYERLEVEL" val="1_1_1"/>
  <p:tag name="KSO_WM_TAG_VERSION" val="1.0"/>
  <p:tag name="KSO_WM_BEAUTIFY_FLAG" val="#wm#"/>
  <p:tag name="KSO_WM_DIAGRAM_GROUP_CODE" val="q1-1"/>
  <p:tag name="KSO_WM_UNIT_TYPE" val="q_h_i"/>
  <p:tag name="KSO_WM_UNIT_INDEX" val="1_2_2"/>
  <p:tag name="KSO_WM_UNIT_FILL_FORE_SCHEMECOLOR_INDEX" val="6"/>
  <p:tag name="KSO_WM_UNIT_FILL_TYPE" val="1"/>
  <p:tag name="KSO_WM_UNIT_TEXT_FILL_FORE_SCHEMECOLOR_INDEX" val="2"/>
  <p:tag name="KSO_WM_UNIT_TEXT_FILL_TYPE" val="1"/>
  <p:tag name="KSO_WM_UNIT_USESOURCEFORMAT_APPLY" val="1"/>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87582_3*q_h_i*1_3_2"/>
  <p:tag name="KSO_WM_TEMPLATE_CATEGORY" val="diagram"/>
  <p:tag name="KSO_WM_TEMPLATE_INDEX" val="20187582"/>
  <p:tag name="KSO_WM_UNIT_LAYERLEVEL" val="1_1_1"/>
  <p:tag name="KSO_WM_TAG_VERSION" val="1.0"/>
  <p:tag name="KSO_WM_BEAUTIFY_FLAG" val="#wm#"/>
  <p:tag name="KSO_WM_DIAGRAM_GROUP_CODE" val="q1-1"/>
  <p:tag name="KSO_WM_UNIT_TYPE" val="q_h_i"/>
  <p:tag name="KSO_WM_UNIT_INDEX" val="1_3_2"/>
  <p:tag name="KSO_WM_UNIT_FILL_FORE_SCHEMECOLOR_INDEX" val="7"/>
  <p:tag name="KSO_WM_UNIT_FILL_TYPE" val="1"/>
  <p:tag name="KSO_WM_UNIT_TEXT_FILL_FORE_SCHEMECOLOR_INDEX" val="2"/>
  <p:tag name="KSO_WM_UNIT_TEXT_FILL_TYPE" val="1"/>
  <p:tag name="KSO_WM_UNIT_USESOURCEFORMAT_APPLY" val="1"/>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87582_3*q_h_i*1_4_2"/>
  <p:tag name="KSO_WM_TEMPLATE_CATEGORY" val="diagram"/>
  <p:tag name="KSO_WM_TEMPLATE_INDEX" val="20187582"/>
  <p:tag name="KSO_WM_UNIT_LAYERLEVEL" val="1_1_1"/>
  <p:tag name="KSO_WM_TAG_VERSION" val="1.0"/>
  <p:tag name="KSO_WM_BEAUTIFY_FLAG" val="#wm#"/>
  <p:tag name="KSO_WM_DIAGRAM_GROUP_CODE" val="q1-1"/>
  <p:tag name="KSO_WM_UNIT_TYPE" val="q_h_i"/>
  <p:tag name="KSO_WM_UNIT_INDEX" val="1_4_2"/>
  <p:tag name="KSO_WM_UNIT_FILL_FORE_SCHEMECOLOR_INDEX" val="8"/>
  <p:tag name="KSO_WM_UNIT_FILL_TYPE" val="1"/>
  <p:tag name="KSO_WM_UNIT_TEXT_FILL_FORE_SCHEMECOLOR_INDEX" val="2"/>
  <p:tag name="KSO_WM_UNIT_TEXT_FILL_TYPE" val="1"/>
  <p:tag name="KSO_WM_UNIT_USESOURCEFORMAT_APPLY" val="1"/>
</p:tagLst>
</file>

<file path=ppt/tags/tag335.xml><?xml version="1.0" encoding="utf-8"?>
<p:tagLst xmlns:p="http://schemas.openxmlformats.org/presentationml/2006/main">
  <p:tag name="KSO_WM_UNIT_HIGHLIGHT" val="0"/>
  <p:tag name="KSO_WM_UNIT_COMPATIBLE" val="0"/>
  <p:tag name="KSO_WM_UNIT_ID" val="diagram20187582_3*q_h_i*1_2_3"/>
  <p:tag name="KSO_WM_TEMPLATE_CATEGORY" val="diagram"/>
  <p:tag name="KSO_WM_TEMPLATE_INDEX" val="20187582"/>
  <p:tag name="KSO_WM_UNIT_LAYERLEVEL" val="1_1_1"/>
  <p:tag name="KSO_WM_TAG_VERSION" val="1.0"/>
  <p:tag name="KSO_WM_BEAUTIFY_FLAG" val="#wm#"/>
  <p:tag name="KSO_WM_UNIT_DIAGRAM_ISNUMVISUAL" val="0"/>
  <p:tag name="KSO_WM_UNIT_DIAGRAM_ISREFERUNIT" val="0"/>
  <p:tag name="KSO_WM_UNIT_COLOR_SCHEME_SHAPE_ID" val="24"/>
  <p:tag name="KSO_WM_UNIT_COLOR_SCHEME_PARENT_PAGE" val="0_5"/>
  <p:tag name="KSO_WM_DIAGRAM_GROUP_CODE" val="q1-1"/>
  <p:tag name="KSO_WM_UNIT_TYPE" val="q_h_i"/>
  <p:tag name="KSO_WM_UNIT_INDEX" val="1_2_3"/>
  <p:tag name="KSO_WM_UNIT_TEXT_FILL_FORE_SCHEMECOLOR_INDEX" val="14"/>
  <p:tag name="KSO_WM_UNIT_TEXT_FILL_TYPE" val="1"/>
  <p:tag name="KSO_WM_UNIT_USESOURCEFORMAT_APPLY" val="1"/>
</p:tagLst>
</file>

<file path=ppt/tags/tag336.xml><?xml version="1.0" encoding="utf-8"?>
<p:tagLst xmlns:p="http://schemas.openxmlformats.org/presentationml/2006/main">
  <p:tag name="KSO_WM_UNIT_HIGHLIGHT" val="0"/>
  <p:tag name="KSO_WM_UNIT_COMPATIBLE" val="0"/>
  <p:tag name="KSO_WM_UNIT_ID" val="diagram20187582_3*q_h_i*1_3_3"/>
  <p:tag name="KSO_WM_TEMPLATE_CATEGORY" val="diagram"/>
  <p:tag name="KSO_WM_TEMPLATE_INDEX" val="20187582"/>
  <p:tag name="KSO_WM_UNIT_LAYERLEVEL" val="1_1_1"/>
  <p:tag name="KSO_WM_TAG_VERSION" val="1.0"/>
  <p:tag name="KSO_WM_BEAUTIFY_FLAG" val="#wm#"/>
  <p:tag name="KSO_WM_UNIT_DIAGRAM_ISNUMVISUAL" val="0"/>
  <p:tag name="KSO_WM_UNIT_DIAGRAM_ISREFERUNIT" val="0"/>
  <p:tag name="KSO_WM_UNIT_COLOR_SCHEME_SHAPE_ID" val="24"/>
  <p:tag name="KSO_WM_UNIT_COLOR_SCHEME_PARENT_PAGE" val="0_5"/>
  <p:tag name="KSO_WM_DIAGRAM_GROUP_CODE" val="q1-1"/>
  <p:tag name="KSO_WM_UNIT_TYPE" val="q_h_i"/>
  <p:tag name="KSO_WM_UNIT_INDEX" val="1_3_3"/>
  <p:tag name="KSO_WM_UNIT_TEXT_FILL_FORE_SCHEMECOLOR_INDEX" val="14"/>
  <p:tag name="KSO_WM_UNIT_TEXT_FILL_TYPE" val="1"/>
  <p:tag name="KSO_WM_UNIT_USESOURCEFORMAT_APPLY" val="1"/>
</p:tagLst>
</file>

<file path=ppt/tags/tag337.xml><?xml version="1.0" encoding="utf-8"?>
<p:tagLst xmlns:p="http://schemas.openxmlformats.org/presentationml/2006/main">
  <p:tag name="KSO_WM_UNIT_HIGHLIGHT" val="0"/>
  <p:tag name="KSO_WM_UNIT_COMPATIBLE" val="0"/>
  <p:tag name="KSO_WM_UNIT_ID" val="diagram20187582_3*q_h_i*1_4_3"/>
  <p:tag name="KSO_WM_TEMPLATE_CATEGORY" val="diagram"/>
  <p:tag name="KSO_WM_TEMPLATE_INDEX" val="20187582"/>
  <p:tag name="KSO_WM_UNIT_LAYERLEVEL" val="1_1_1"/>
  <p:tag name="KSO_WM_TAG_VERSION" val="1.0"/>
  <p:tag name="KSO_WM_BEAUTIFY_FLAG" val="#wm#"/>
  <p:tag name="KSO_WM_UNIT_DIAGRAM_ISNUMVISUAL" val="0"/>
  <p:tag name="KSO_WM_UNIT_DIAGRAM_ISREFERUNIT" val="0"/>
  <p:tag name="KSO_WM_UNIT_COLOR_SCHEME_SHAPE_ID" val="24"/>
  <p:tag name="KSO_WM_UNIT_COLOR_SCHEME_PARENT_PAGE" val="0_5"/>
  <p:tag name="KSO_WM_DIAGRAM_GROUP_CODE" val="q1-1"/>
  <p:tag name="KSO_WM_UNIT_TYPE" val="q_h_i"/>
  <p:tag name="KSO_WM_UNIT_INDEX" val="1_4_3"/>
  <p:tag name="KSO_WM_UNIT_TEXT_FILL_FORE_SCHEMECOLOR_INDEX" val="14"/>
  <p:tag name="KSO_WM_UNIT_TEXT_FILL_TYPE" val="1"/>
  <p:tag name="KSO_WM_UNIT_USESOURCEFORMAT_APPLY" val="1"/>
</p:tagLst>
</file>

<file path=ppt/tags/tag338.xml><?xml version="1.0" encoding="utf-8"?>
<p:tagLst xmlns:p="http://schemas.openxmlformats.org/presentationml/2006/main">
  <p:tag name="KSO_WM_UNIT_HIGHLIGHT" val="0"/>
  <p:tag name="KSO_WM_UNIT_COMPATIBLE" val="0"/>
  <p:tag name="KSO_WM_UNIT_ID" val="diagram20187582_3*q_h_f*1_2_1"/>
  <p:tag name="KSO_WM_TEMPLATE_CATEGORY" val="diagram"/>
  <p:tag name="KSO_WM_TEMPLATE_INDEX" val="20187582"/>
  <p:tag name="KSO_WM_UNIT_LAYERLEVEL" val="1_1_1"/>
  <p:tag name="KSO_WM_TAG_VERSION" val="1.0"/>
  <p:tag name="KSO_WM_BEAUTIFY_FLAG" val="#wm#"/>
  <p:tag name="KSO_WM_UNIT_DIAGRAM_ISNUMVISUAL" val="0"/>
  <p:tag name="KSO_WM_UNIT_DIAGRAM_ISREFERUNIT" val="0"/>
  <p:tag name="KSO_WM_UNIT_NOCLEAR" val="0"/>
  <p:tag name="KSO_WM_UNIT_COLOR_SCHEME_SHAPE_ID" val="33"/>
  <p:tag name="KSO_WM_UNIT_COLOR_SCHEME_PARENT_PAGE" val="0_5"/>
  <p:tag name="KSO_WM_UNIT_PRESET_TEXT" val="单击此处添加文本具体内容"/>
  <p:tag name="KSO_WM_UNIT_VALUE" val="26"/>
  <p:tag name="KSO_WM_DIAGRAM_GROUP_CODE" val="q1-1"/>
  <p:tag name="KSO_WM_UNIT_TYPE" val="q_h_f"/>
  <p:tag name="KSO_WM_UNIT_INDEX" val="1_2_1"/>
  <p:tag name="KSO_WM_UNIT_TEXT_FILL_FORE_SCHEMECOLOR_INDEX" val="13"/>
  <p:tag name="KSO_WM_UNIT_TEXT_FILL_TYPE" val="1"/>
  <p:tag name="KSO_WM_UNIT_USESOURCEFORMAT_APPLY" val="1"/>
</p:tagLst>
</file>

<file path=ppt/tags/tag339.xml><?xml version="1.0" encoding="utf-8"?>
<p:tagLst xmlns:p="http://schemas.openxmlformats.org/presentationml/2006/main">
  <p:tag name="KSO_WM_UNIT_ISCONTENTSTITLE" val="0"/>
  <p:tag name="KSO_WM_UNIT_HIGHLIGHT" val="0"/>
  <p:tag name="KSO_WM_UNIT_COMPATIBLE" val="0"/>
  <p:tag name="KSO_WM_UNIT_ID" val="diagram20187582_3*q_h_a*1_1_1"/>
  <p:tag name="KSO_WM_TEMPLATE_CATEGORY" val="diagram"/>
  <p:tag name="KSO_WM_TEMPLATE_INDEX" val="20187582"/>
  <p:tag name="KSO_WM_UNIT_LAYERLEVEL" val="1_1_1"/>
  <p:tag name="KSO_WM_TAG_VERSION" val="1.0"/>
  <p:tag name="KSO_WM_BEAUTIFY_FLAG" val="#wm#"/>
  <p:tag name="KSO_WM_UNIT_DIAGRAM_ISNUMVISUAL" val="0"/>
  <p:tag name="KSO_WM_UNIT_DIAGRAM_ISREFERUNIT" val="0"/>
  <p:tag name="KSO_WM_UNIT_NOCLEAR" val="0"/>
  <p:tag name="KSO_WM_UNIT_COLOR_SCHEME_SHAPE_ID" val="41"/>
  <p:tag name="KSO_WM_UNIT_COLOR_SCHEME_PARENT_PAGE" val="0_5"/>
  <p:tag name="KSO_WM_UNIT_PRESET_TEXT" val="单击此处添加标题"/>
  <p:tag name="KSO_WM_UNIT_VALUE" val="10"/>
  <p:tag name="KSO_WM_DIAGRAM_GROUP_CODE" val="q1-1"/>
  <p:tag name="KSO_WM_UNIT_TYPE" val="q_h_a"/>
  <p:tag name="KSO_WM_UNIT_INDEX" val="1_1_1"/>
  <p:tag name="KSO_WM_UNIT_TEXT_FILL_FORE_SCHEMECOLOR_INDEX" val="13"/>
  <p:tag name="KSO_WM_UNIT_TEXT_FILL_TYPE" val="1"/>
  <p:tag name="KSO_WM_UNIT_USESOURCEFORMAT_APPLY"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98_4*i*1"/>
  <p:tag name="KSO_WM_TEMPLATE_CATEGORY" val="chip"/>
  <p:tag name="KSO_WM_TEMPLATE_INDEX" val="20202598"/>
  <p:tag name="KSO_WM_UNIT_LAYERLEVEL" val="1"/>
  <p:tag name="KSO_WM_TAG_VERSION" val="1.0"/>
  <p:tag name="KSO_WM_BEAUTIFY_FLAG" val="#wm#"/>
  <p:tag name="KSO_WM_CHIP_GROUPID" val="5fa1003d58547e52881d4087"/>
  <p:tag name="KSO_WM_CHIP_XID" val="5fa1003d58547e52881d408b"/>
  <p:tag name="KSO_WM_UNIT_DEC_AREA_ID" val="e5e4ae6209e54224ad405e7645182849"/>
  <p:tag name="KSO_WM_UNIT_DECORATE_INFO" val=""/>
  <p:tag name="KSO_WM_UNIT_SM_LIMIT_TYPE" val=""/>
  <p:tag name="KSO_WM_CHIP_FILLAREA_FILL_RULE" val="{&quot;fill_align&quot;:&quot;cm&quot;,&quot;fill_effect&quot;:[],&quot;fill_mode&quot;:&quot;full&quot;,&quot;sacle_strategy&quot;:&quot;stretch&quot;}"/>
  <p:tag name="KSO_WM_ASSEMBLE_CHIP_INDEX" val="9900ca2de8dc41ca88f6452b52c04fdb"/>
  <p:tag name="KSO_WM_SLIDE_BACKGROUND_TYPE" val="frame"/>
</p:tagLst>
</file>

<file path=ppt/tags/tag340.xml><?xml version="1.0" encoding="utf-8"?>
<p:tagLst xmlns:p="http://schemas.openxmlformats.org/presentationml/2006/main">
  <p:tag name="KSO_WM_UNIT_HIGHLIGHT" val="0"/>
  <p:tag name="KSO_WM_UNIT_COMPATIBLE" val="0"/>
  <p:tag name="KSO_WM_UNIT_ID" val="diagram20187582_3*q_h_f*1_1_1"/>
  <p:tag name="KSO_WM_TEMPLATE_CATEGORY" val="diagram"/>
  <p:tag name="KSO_WM_TEMPLATE_INDEX" val="20187582"/>
  <p:tag name="KSO_WM_UNIT_LAYERLEVEL" val="1_1_1"/>
  <p:tag name="KSO_WM_TAG_VERSION" val="1.0"/>
  <p:tag name="KSO_WM_BEAUTIFY_FLAG" val="#wm#"/>
  <p:tag name="KSO_WM_UNIT_DIAGRAM_ISNUMVISUAL" val="0"/>
  <p:tag name="KSO_WM_UNIT_DIAGRAM_ISREFERUNIT" val="0"/>
  <p:tag name="KSO_WM_UNIT_NOCLEAR" val="0"/>
  <p:tag name="KSO_WM_UNIT_COLOR_SCHEME_SHAPE_ID" val="42"/>
  <p:tag name="KSO_WM_UNIT_COLOR_SCHEME_PARENT_PAGE" val="0_5"/>
  <p:tag name="KSO_WM_UNIT_PRESET_TEXT" val="单击此处添加文本具体内容"/>
  <p:tag name="KSO_WM_UNIT_VALUE" val="26"/>
  <p:tag name="KSO_WM_DIAGRAM_GROUP_CODE" val="q1-1"/>
  <p:tag name="KSO_WM_UNIT_TYPE" val="q_h_f"/>
  <p:tag name="KSO_WM_UNIT_INDEX" val="1_1_1"/>
  <p:tag name="KSO_WM_UNIT_TEXT_FILL_FORE_SCHEMECOLOR_INDEX" val="13"/>
  <p:tag name="KSO_WM_UNIT_TEXT_FILL_TYPE" val="1"/>
  <p:tag name="KSO_WM_UNIT_USESOURCEFORMAT_APPLY" val="1"/>
</p:tagLst>
</file>

<file path=ppt/tags/tag341.xml><?xml version="1.0" encoding="utf-8"?>
<p:tagLst xmlns:p="http://schemas.openxmlformats.org/presentationml/2006/main">
  <p:tag name="KSO_WM_UNIT_ISCONTENTSTITLE" val="0"/>
  <p:tag name="KSO_WM_UNIT_HIGHLIGHT" val="0"/>
  <p:tag name="KSO_WM_UNIT_COMPATIBLE" val="0"/>
  <p:tag name="KSO_WM_UNIT_ID" val="diagram20187582_3*q_h_a*1_3_1"/>
  <p:tag name="KSO_WM_TEMPLATE_CATEGORY" val="diagram"/>
  <p:tag name="KSO_WM_TEMPLATE_INDEX" val="20187582"/>
  <p:tag name="KSO_WM_UNIT_LAYERLEVEL" val="1_1_1"/>
  <p:tag name="KSO_WM_TAG_VERSION" val="1.0"/>
  <p:tag name="KSO_WM_BEAUTIFY_FLAG" val="#wm#"/>
  <p:tag name="KSO_WM_UNIT_DIAGRAM_ISNUMVISUAL" val="0"/>
  <p:tag name="KSO_WM_UNIT_DIAGRAM_ISREFERUNIT" val="0"/>
  <p:tag name="KSO_WM_UNIT_NOCLEAR" val="0"/>
  <p:tag name="KSO_WM_UNIT_COLOR_SCHEME_SHAPE_ID" val="40"/>
  <p:tag name="KSO_WM_UNIT_COLOR_SCHEME_PARENT_PAGE" val="0_5"/>
  <p:tag name="KSO_WM_UNIT_PRESET_TEXT" val="单击此处添加标题"/>
  <p:tag name="KSO_WM_UNIT_VALUE" val="10"/>
  <p:tag name="KSO_WM_DIAGRAM_GROUP_CODE" val="q1-1"/>
  <p:tag name="KSO_WM_UNIT_TYPE" val="q_h_a"/>
  <p:tag name="KSO_WM_UNIT_INDEX" val="1_3_1"/>
  <p:tag name="KSO_WM_UNIT_TEXT_FILL_FORE_SCHEMECOLOR_INDEX" val="13"/>
  <p:tag name="KSO_WM_UNIT_TEXT_FILL_TYPE" val="1"/>
  <p:tag name="KSO_WM_UNIT_USESOURCEFORMAT_APPLY" val="1"/>
</p:tagLst>
</file>

<file path=ppt/tags/tag342.xml><?xml version="1.0" encoding="utf-8"?>
<p:tagLst xmlns:p="http://schemas.openxmlformats.org/presentationml/2006/main">
  <p:tag name="KSO_WM_UNIT_HIGHLIGHT" val="0"/>
  <p:tag name="KSO_WM_UNIT_COMPATIBLE" val="0"/>
  <p:tag name="KSO_WM_UNIT_ID" val="diagram20187582_3*q_h_f*1_3_1"/>
  <p:tag name="KSO_WM_TEMPLATE_CATEGORY" val="diagram"/>
  <p:tag name="KSO_WM_TEMPLATE_INDEX" val="20187582"/>
  <p:tag name="KSO_WM_UNIT_LAYERLEVEL" val="1_1_1"/>
  <p:tag name="KSO_WM_TAG_VERSION" val="1.0"/>
  <p:tag name="KSO_WM_BEAUTIFY_FLAG" val="#wm#"/>
  <p:tag name="KSO_WM_UNIT_DIAGRAM_ISNUMVISUAL" val="0"/>
  <p:tag name="KSO_WM_UNIT_DIAGRAM_ISREFERUNIT" val="0"/>
  <p:tag name="KSO_WM_UNIT_NOCLEAR" val="0"/>
  <p:tag name="KSO_WM_UNIT_COLOR_SCHEME_SHAPE_ID" val="43"/>
  <p:tag name="KSO_WM_UNIT_COLOR_SCHEME_PARENT_PAGE" val="0_5"/>
  <p:tag name="KSO_WM_UNIT_PRESET_TEXT" val="单击此处添加文本具体内容"/>
  <p:tag name="KSO_WM_UNIT_VALUE" val="26"/>
  <p:tag name="KSO_WM_DIAGRAM_GROUP_CODE" val="q1-1"/>
  <p:tag name="KSO_WM_UNIT_TYPE" val="q_h_f"/>
  <p:tag name="KSO_WM_UNIT_INDEX" val="1_3_1"/>
  <p:tag name="KSO_WM_UNIT_TEXT_FILL_FORE_SCHEMECOLOR_INDEX" val="13"/>
  <p:tag name="KSO_WM_UNIT_TEXT_FILL_TYPE" val="1"/>
  <p:tag name="KSO_WM_UNIT_USESOURCEFORMAT_APPLY" val="1"/>
</p:tagLst>
</file>

<file path=ppt/tags/tag343.xml><?xml version="1.0" encoding="utf-8"?>
<p:tagLst xmlns:p="http://schemas.openxmlformats.org/presentationml/2006/main">
  <p:tag name="KSO_WM_UNIT_ISCONTENTSTITLE" val="0"/>
  <p:tag name="KSO_WM_UNIT_HIGHLIGHT" val="0"/>
  <p:tag name="KSO_WM_UNIT_COMPATIBLE" val="0"/>
  <p:tag name="KSO_WM_UNIT_ID" val="diagram20187582_3*q_h_a*1_4_1"/>
  <p:tag name="KSO_WM_TEMPLATE_CATEGORY" val="diagram"/>
  <p:tag name="KSO_WM_TEMPLATE_INDEX" val="20187582"/>
  <p:tag name="KSO_WM_UNIT_LAYERLEVEL" val="1_1_1"/>
  <p:tag name="KSO_WM_TAG_VERSION" val="1.0"/>
  <p:tag name="KSO_WM_BEAUTIFY_FLAG" val="#wm#"/>
  <p:tag name="KSO_WM_UNIT_DIAGRAM_ISNUMVISUAL" val="0"/>
  <p:tag name="KSO_WM_UNIT_DIAGRAM_ISREFERUNIT" val="0"/>
  <p:tag name="KSO_WM_UNIT_NOCLEAR" val="0"/>
  <p:tag name="KSO_WM_UNIT_COLOR_SCHEME_SHAPE_ID" val="46"/>
  <p:tag name="KSO_WM_UNIT_COLOR_SCHEME_PARENT_PAGE" val="0_5"/>
  <p:tag name="KSO_WM_UNIT_PRESET_TEXT" val="单击此处添加标题"/>
  <p:tag name="KSO_WM_UNIT_VALUE" val="10"/>
  <p:tag name="KSO_WM_DIAGRAM_GROUP_CODE" val="q1-1"/>
  <p:tag name="KSO_WM_UNIT_TYPE" val="q_h_a"/>
  <p:tag name="KSO_WM_UNIT_INDEX" val="1_4_1"/>
  <p:tag name="KSO_WM_UNIT_TEXT_FILL_FORE_SCHEMECOLOR_INDEX" val="13"/>
  <p:tag name="KSO_WM_UNIT_TEXT_FILL_TYPE" val="1"/>
  <p:tag name="KSO_WM_UNIT_USESOURCEFORMAT_APPLY" val="1"/>
</p:tagLst>
</file>

<file path=ppt/tags/tag344.xml><?xml version="1.0" encoding="utf-8"?>
<p:tagLst xmlns:p="http://schemas.openxmlformats.org/presentationml/2006/main">
  <p:tag name="KSO_WM_UNIT_HIGHLIGHT" val="0"/>
  <p:tag name="KSO_WM_UNIT_COMPATIBLE" val="0"/>
  <p:tag name="KSO_WM_UNIT_ID" val="diagram20187582_3*q_h_f*1_4_1"/>
  <p:tag name="KSO_WM_TEMPLATE_CATEGORY" val="diagram"/>
  <p:tag name="KSO_WM_TEMPLATE_INDEX" val="20187582"/>
  <p:tag name="KSO_WM_UNIT_LAYERLEVEL" val="1_1_1"/>
  <p:tag name="KSO_WM_TAG_VERSION" val="1.0"/>
  <p:tag name="KSO_WM_BEAUTIFY_FLAG" val="#wm#"/>
  <p:tag name="KSO_WM_UNIT_DIAGRAM_ISNUMVISUAL" val="0"/>
  <p:tag name="KSO_WM_UNIT_DIAGRAM_ISREFERUNIT" val="0"/>
  <p:tag name="KSO_WM_UNIT_NOCLEAR" val="0"/>
  <p:tag name="KSO_WM_UNIT_COLOR_SCHEME_SHAPE_ID" val="49"/>
  <p:tag name="KSO_WM_UNIT_COLOR_SCHEME_PARENT_PAGE" val="0_5"/>
  <p:tag name="KSO_WM_UNIT_PRESET_TEXT" val="单击此处添加文本具体内容"/>
  <p:tag name="KSO_WM_UNIT_VALUE" val="26"/>
  <p:tag name="KSO_WM_DIAGRAM_GROUP_CODE" val="q1-1"/>
  <p:tag name="KSO_WM_UNIT_TYPE" val="q_h_f"/>
  <p:tag name="KSO_WM_UNIT_INDEX" val="1_4_1"/>
  <p:tag name="KSO_WM_UNIT_TEXT_FILL_FORE_SCHEMECOLOR_INDEX" val="13"/>
  <p:tag name="KSO_WM_UNIT_TEXT_FILL_TYPE" val="1"/>
  <p:tag name="KSO_WM_UNIT_USESOURCEFORMAT_APPLY" val="1"/>
</p:tagLst>
</file>

<file path=ppt/tags/tag345.xml><?xml version="1.0" encoding="utf-8"?>
<p:tagLst xmlns:p="http://schemas.openxmlformats.org/presentationml/2006/main">
  <p:tag name="KSO_WM_UNIT_ISCONTENTSTITLE" val="0"/>
  <p:tag name="KSO_WM_UNIT_HIGHLIGHT" val="0"/>
  <p:tag name="KSO_WM_UNIT_COMPATIBLE" val="0"/>
  <p:tag name="KSO_WM_UNIT_ID" val="diagram20187582_3*q_h_a*1_2_1"/>
  <p:tag name="KSO_WM_TEMPLATE_CATEGORY" val="diagram"/>
  <p:tag name="KSO_WM_TEMPLATE_INDEX" val="20187582"/>
  <p:tag name="KSO_WM_UNIT_LAYERLEVEL" val="1_1_1"/>
  <p:tag name="KSO_WM_TAG_VERSION" val="1.0"/>
  <p:tag name="KSO_WM_BEAUTIFY_FLAG" val="#wm#"/>
  <p:tag name="KSO_WM_UNIT_DIAGRAM_ISNUMVISUAL" val="0"/>
  <p:tag name="KSO_WM_UNIT_DIAGRAM_ISREFERUNIT" val="0"/>
  <p:tag name="KSO_WM_UNIT_NOCLEAR" val="0"/>
  <p:tag name="KSO_WM_UNIT_COLOR_SCHEME_SHAPE_ID" val="41"/>
  <p:tag name="KSO_WM_UNIT_COLOR_SCHEME_PARENT_PAGE" val="0_5"/>
  <p:tag name="KSO_WM_UNIT_PRESET_TEXT" val="单击此处添加标题"/>
  <p:tag name="KSO_WM_UNIT_VALUE" val="10"/>
  <p:tag name="KSO_WM_DIAGRAM_GROUP_CODE" val="q1-1"/>
  <p:tag name="KSO_WM_UNIT_TYPE" val="q_h_a"/>
  <p:tag name="KSO_WM_UNIT_INDEX" val="1_2_1"/>
  <p:tag name="KSO_WM_UNIT_TEXT_FILL_FORE_SCHEMECOLOR_INDEX" val="13"/>
  <p:tag name="KSO_WM_UNIT_TEXT_FILL_TYPE" val="1"/>
  <p:tag name="KSO_WM_UNIT_USESOURCEFORMAT_APPLY" val="1"/>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87582_3*q_h_i*1_1_2"/>
  <p:tag name="KSO_WM_TEMPLATE_CATEGORY" val="diagram"/>
  <p:tag name="KSO_WM_TEMPLATE_INDEX" val="20187582"/>
  <p:tag name="KSO_WM_UNIT_LAYERLEVEL" val="1_1_1"/>
  <p:tag name="KSO_WM_TAG_VERSION" val="1.0"/>
  <p:tag name="KSO_WM_BEAUTIFY_FLAG" val="#wm#"/>
  <p:tag name="KSO_WM_DIAGRAM_GROUP_CODE" val="q1-1"/>
  <p:tag name="KSO_WM_UNIT_TYPE" val="q_h_i"/>
  <p:tag name="KSO_WM_UNIT_INDEX" val="1_1_2"/>
  <p:tag name="KSO_WM_UNIT_FILL_FORE_SCHEMECOLOR_INDEX" val="5"/>
  <p:tag name="KSO_WM_UNIT_FILL_TYPE" val="1"/>
  <p:tag name="KSO_WM_UNIT_TEXT_FILL_FORE_SCHEMECOLOR_INDEX" val="2"/>
  <p:tag name="KSO_WM_UNIT_TEXT_FILL_TYPE" val="1"/>
  <p:tag name="KSO_WM_UNIT_USESOURCEFORMAT_APPLY" val="1"/>
</p:tagLst>
</file>

<file path=ppt/tags/tag347.xml><?xml version="1.0" encoding="utf-8"?>
<p:tagLst xmlns:p="http://schemas.openxmlformats.org/presentationml/2006/main">
  <p:tag name="KSO_WM_UNIT_HIGHLIGHT" val="0"/>
  <p:tag name="KSO_WM_UNIT_COMPATIBLE" val="0"/>
  <p:tag name="KSO_WM_UNIT_ID" val="diagram20187582_3*q_h_i*1_1_3"/>
  <p:tag name="KSO_WM_TEMPLATE_CATEGORY" val="diagram"/>
  <p:tag name="KSO_WM_TEMPLATE_INDEX" val="20187582"/>
  <p:tag name="KSO_WM_UNIT_LAYERLEVEL" val="1_1_1"/>
  <p:tag name="KSO_WM_TAG_VERSION" val="1.0"/>
  <p:tag name="KSO_WM_BEAUTIFY_FLAG" val="#wm#"/>
  <p:tag name="KSO_WM_UNIT_DIAGRAM_ISNUMVISUAL" val="0"/>
  <p:tag name="KSO_WM_UNIT_DIAGRAM_ISREFERUNIT" val="0"/>
  <p:tag name="KSO_WM_UNIT_COLOR_SCHEME_SHAPE_ID" val="24"/>
  <p:tag name="KSO_WM_UNIT_COLOR_SCHEME_PARENT_PAGE" val="0_5"/>
  <p:tag name="KSO_WM_DIAGRAM_GROUP_CODE" val="q1-1"/>
  <p:tag name="KSO_WM_UNIT_TYPE" val="q_h_i"/>
  <p:tag name="KSO_WM_UNIT_INDEX" val="1_1_3"/>
  <p:tag name="KSO_WM_UNIT_TEXT_FILL_FORE_SCHEMECOLOR_INDEX" val="14"/>
  <p:tag name="KSO_WM_UNIT_TEXT_FILL_TYPE" val="1"/>
  <p:tag name="KSO_WM_UNIT_USESOURCEFORMAT_APPLY" val="1"/>
</p:tagLst>
</file>

<file path=ppt/tags/tag348.xml><?xml version="1.0" encoding="utf-8"?>
<p:tagLst xmlns:p="http://schemas.openxmlformats.org/presentationml/2006/main">
  <p:tag name="KSO_WM_SLIDE_ID" val="diagram20187582_3"/>
  <p:tag name="KSO_WM_SLIDE_TYPE" val="text"/>
  <p:tag name="KSO_WM_SLIDE_SUBTYPE" val="diag"/>
  <p:tag name="KSO_WM_SLIDE_ITEM_CNT" val="4"/>
  <p:tag name="KSO_WM_SLIDE_INDEX" val="3"/>
  <p:tag name="KSO_WM_SLIDE_SIZE" val="828.076*315.889"/>
  <p:tag name="KSO_WM_SLIDE_POSITION" val="65.9621*112.084"/>
  <p:tag name="KSO_WM_TAG_VERSION" val="1.0"/>
  <p:tag name="KSO_WM_BEAUTIFY_FLAG" val="#wm#"/>
  <p:tag name="KSO_WM_TEMPLATE_CATEGORY" val="diagram"/>
  <p:tag name="KSO_WM_TEMPLATE_INDEX" val="20187582"/>
  <p:tag name="KSO_WM_SLIDE_LAYOUT" val="q"/>
  <p:tag name="KSO_WM_SLIDE_LAYOUT_CNT" val="1"/>
  <p:tag name="KSO_WM_TEMPLATE_SUBCATEGORY" val="0"/>
  <p:tag name="KSO_WM_SLIDE_COLORSCHEME_VERSION" val="3.2"/>
  <p:tag name="KSO_WM_DIAGRAM_GROUP_CODE" val="q1-1"/>
  <p:tag name="KSO_WM_SLIDE_DIAGTYPE" val="q"/>
  <p:tag name="KSO_WM_SPECIAL_SOURCE" val="bdnull"/>
</p:tagLst>
</file>

<file path=ppt/tags/tag349.xml><?xml version="1.0" encoding="utf-8"?>
<p:tagLst xmlns:p="http://schemas.openxmlformats.org/presentationml/2006/main">
  <p:tag name="KSO_WM_TEMPLATE_CATEGORY" val="diagram"/>
  <p:tag name="KSO_WM_TEMPLATE_INDEX" val="20171318"/>
  <p:tag name="KSO_WM_TAG_VERSION" val="1.0"/>
  <p:tag name="KSO_WM_BEAUTIFY_FLAG" val="#wm#"/>
  <p:tag name="KSO_WM_UNIT_TYPE" val="r_i"/>
  <p:tag name="KSO_WM_UNIT_INDEX" val="1_7"/>
  <p:tag name="KSO_WM_UNIT_CLEAR" val="1"/>
  <p:tag name="KSO_WM_UNIT_LAYERLEVEL" val="1_1"/>
  <p:tag name="KSO_WM_UNIT_DIAGRAM_CONTRAST_TITLE_CNT" val="1"/>
  <p:tag name="KSO_WM_UNIT_DIAGRAM_DIMENSION_TITLE_CNT" val="6"/>
  <p:tag name="KSO_WM_DIAGRAM_GROUP_CODE" val="r1-1"/>
  <p:tag name="KSO_WM_UNIT_ID" val="diagram20171318_2*r_i*1_7"/>
  <p:tag name="KSO_WM_UNIT_FILL_FORE_SCHEMECOLOR_INDEX" val="5"/>
  <p:tag name="KSO_WM_UNIT_FILL_TYPE" val="1"/>
  <p:tag name="KSO_WM_UNIT_USESOURCEFORMAT_APPLY" val="1"/>
</p:tagLst>
</file>

<file path=ppt/tags/tag35.xml><?xml version="1.0" encoding="utf-8"?>
<p:tagLst xmlns:p="http://schemas.openxmlformats.org/presentationml/2006/main">
  <p:tag name="KSO_WM_SLIDE_BACKGROUND_TYPE" val="frame"/>
</p:tagLst>
</file>

<file path=ppt/tags/tag350.xml><?xml version="1.0" encoding="utf-8"?>
<p:tagLst xmlns:p="http://schemas.openxmlformats.org/presentationml/2006/main">
  <p:tag name="KSO_WM_TEMPLATE_CATEGORY" val="diagram"/>
  <p:tag name="KSO_WM_TEMPLATE_INDEX" val="20171318"/>
  <p:tag name="KSO_WM_TAG_VERSION" val="1.0"/>
  <p:tag name="KSO_WM_BEAUTIFY_FLAG" val="#wm#"/>
  <p:tag name="KSO_WM_UNIT_TYPE" val="r_i"/>
  <p:tag name="KSO_WM_UNIT_INDEX" val="1_8"/>
  <p:tag name="KSO_WM_UNIT_CLEAR" val="1"/>
  <p:tag name="KSO_WM_UNIT_LAYERLEVEL" val="1_1"/>
  <p:tag name="KSO_WM_UNIT_DIAGRAM_CONTRAST_TITLE_CNT" val="1"/>
  <p:tag name="KSO_WM_UNIT_DIAGRAM_DIMENSION_TITLE_CNT" val="6"/>
  <p:tag name="KSO_WM_DIAGRAM_GROUP_CODE" val="r1-1"/>
  <p:tag name="KSO_WM_UNIT_ID" val="diagram20171318_2*r_i*1_8"/>
  <p:tag name="KSO_WM_UNIT_USESOURCEFORMAT_APPLY" val="1"/>
</p:tagLst>
</file>

<file path=ppt/tags/tag351.xml><?xml version="1.0" encoding="utf-8"?>
<p:tagLst xmlns:p="http://schemas.openxmlformats.org/presentationml/2006/main">
  <p:tag name="KSO_WM_TEMPLATE_CATEGORY" val="diagram"/>
  <p:tag name="KSO_WM_TEMPLATE_INDEX" val="20171318"/>
  <p:tag name="KSO_WM_TAG_VERSION" val="1.0"/>
  <p:tag name="KSO_WM_BEAUTIFY_FLAG" val="#wm#"/>
  <p:tag name="KSO_WM_UNIT_TYPE" val="r_i"/>
  <p:tag name="KSO_WM_UNIT_INDEX" val="1_9"/>
  <p:tag name="KSO_WM_UNIT_CLEAR" val="1"/>
  <p:tag name="KSO_WM_UNIT_LAYERLEVEL" val="1_1"/>
  <p:tag name="KSO_WM_UNIT_DIAGRAM_CONTRAST_TITLE_CNT" val="1"/>
  <p:tag name="KSO_WM_UNIT_DIAGRAM_DIMENSION_TITLE_CNT" val="6"/>
  <p:tag name="KSO_WM_DIAGRAM_GROUP_CODE" val="r1-1"/>
  <p:tag name="KSO_WM_UNIT_ID" val="diagram20171318_2*r_i*1_9"/>
  <p:tag name="KSO_WM_UNIT_FILL_FORE_SCHEMECOLOR_INDEX" val="5"/>
  <p:tag name="KSO_WM_UNIT_FILL_TYPE" val="1"/>
  <p:tag name="KSO_WM_UNIT_USESOURCEFORMAT_APPLY" val="1"/>
</p:tagLst>
</file>

<file path=ppt/tags/tag352.xml><?xml version="1.0" encoding="utf-8"?>
<p:tagLst xmlns:p="http://schemas.openxmlformats.org/presentationml/2006/main">
  <p:tag name="KSO_WM_TEMPLATE_CATEGORY" val="diagram"/>
  <p:tag name="KSO_WM_TEMPLATE_INDEX" val="20171318"/>
  <p:tag name="KSO_WM_TAG_VERSION" val="1.0"/>
  <p:tag name="KSO_WM_BEAUTIFY_FLAG" val="#wm#"/>
  <p:tag name="KSO_WM_UNIT_TYPE" val="r_i"/>
  <p:tag name="KSO_WM_UNIT_INDEX" val="1_10"/>
  <p:tag name="KSO_WM_UNIT_CLEAR" val="1"/>
  <p:tag name="KSO_WM_UNIT_LAYERLEVEL" val="1_1"/>
  <p:tag name="KSO_WM_UNIT_DIAGRAM_CONTRAST_TITLE_CNT" val="1"/>
  <p:tag name="KSO_WM_UNIT_DIAGRAM_DIMENSION_TITLE_CNT" val="6"/>
  <p:tag name="KSO_WM_DIAGRAM_GROUP_CODE" val="r1-1"/>
  <p:tag name="KSO_WM_UNIT_ID" val="diagram20171318_2*r_i*1_10"/>
  <p:tag name="KSO_WM_UNIT_USESOURCEFORMAT_APPLY" val="1"/>
</p:tagLst>
</file>

<file path=ppt/tags/tag353.xml><?xml version="1.0" encoding="utf-8"?>
<p:tagLst xmlns:p="http://schemas.openxmlformats.org/presentationml/2006/main">
  <p:tag name="KSO_WM_TEMPLATE_CATEGORY" val="diagram"/>
  <p:tag name="KSO_WM_TEMPLATE_INDEX" val="20171318"/>
  <p:tag name="KSO_WM_TAG_VERSION" val="1.0"/>
  <p:tag name="KSO_WM_BEAUTIFY_FLAG" val="#wm#"/>
  <p:tag name="KSO_WM_UNIT_TYPE" val="r_i"/>
  <p:tag name="KSO_WM_UNIT_INDEX" val="1_11"/>
  <p:tag name="KSO_WM_UNIT_CLEAR" val="1"/>
  <p:tag name="KSO_WM_UNIT_LAYERLEVEL" val="1_1"/>
  <p:tag name="KSO_WM_UNIT_DIAGRAM_CONTRAST_TITLE_CNT" val="1"/>
  <p:tag name="KSO_WM_UNIT_DIAGRAM_DIMENSION_TITLE_CNT" val="6"/>
  <p:tag name="KSO_WM_DIAGRAM_GROUP_CODE" val="r1-1"/>
  <p:tag name="KSO_WM_UNIT_ID" val="diagram20171318_2*r_i*1_11"/>
  <p:tag name="KSO_WM_UNIT_FILL_FORE_SCHEMECOLOR_INDEX" val="6"/>
  <p:tag name="KSO_WM_UNIT_FILL_TYPE" val="1"/>
  <p:tag name="KSO_WM_UNIT_USESOURCEFORMAT_APPLY" val="1"/>
</p:tagLst>
</file>

<file path=ppt/tags/tag354.xml><?xml version="1.0" encoding="utf-8"?>
<p:tagLst xmlns:p="http://schemas.openxmlformats.org/presentationml/2006/main">
  <p:tag name="KSO_WM_TEMPLATE_CATEGORY" val="diagram"/>
  <p:tag name="KSO_WM_TEMPLATE_INDEX" val="20171318"/>
  <p:tag name="KSO_WM_TAG_VERSION" val="1.0"/>
  <p:tag name="KSO_WM_BEAUTIFY_FLAG" val="#wm#"/>
  <p:tag name="KSO_WM_UNIT_TYPE" val="r_i"/>
  <p:tag name="KSO_WM_UNIT_INDEX" val="1_12"/>
  <p:tag name="KSO_WM_UNIT_CLEAR" val="1"/>
  <p:tag name="KSO_WM_UNIT_LAYERLEVEL" val="1_1"/>
  <p:tag name="KSO_WM_UNIT_DIAGRAM_CONTRAST_TITLE_CNT" val="1"/>
  <p:tag name="KSO_WM_UNIT_DIAGRAM_DIMENSION_TITLE_CNT" val="6"/>
  <p:tag name="KSO_WM_DIAGRAM_GROUP_CODE" val="r1-1"/>
  <p:tag name="KSO_WM_UNIT_ID" val="diagram20171318_2*r_i*1_12"/>
  <p:tag name="KSO_WM_UNIT_USESOURCEFORMAT_APPLY" val="1"/>
</p:tagLst>
</file>

<file path=ppt/tags/tag355.xml><?xml version="1.0" encoding="utf-8"?>
<p:tagLst xmlns:p="http://schemas.openxmlformats.org/presentationml/2006/main">
  <p:tag name="KSO_WM_TEMPLATE_CATEGORY" val="diagram"/>
  <p:tag name="KSO_WM_TEMPLATE_INDEX" val="20171318"/>
  <p:tag name="KSO_WM_TAG_VERSION" val="1.0"/>
  <p:tag name="KSO_WM_BEAUTIFY_FLAG" val="#wm#"/>
  <p:tag name="KSO_WM_UNIT_TYPE" val="r_i"/>
  <p:tag name="KSO_WM_UNIT_INDEX" val="1_13"/>
  <p:tag name="KSO_WM_UNIT_CLEAR" val="1"/>
  <p:tag name="KSO_WM_UNIT_LAYERLEVEL" val="1_1"/>
  <p:tag name="KSO_WM_UNIT_DIAGRAM_CONTRAST_TITLE_CNT" val="1"/>
  <p:tag name="KSO_WM_UNIT_DIAGRAM_DIMENSION_TITLE_CNT" val="6"/>
  <p:tag name="KSO_WM_DIAGRAM_GROUP_CODE" val="r1-1"/>
  <p:tag name="KSO_WM_UNIT_ID" val="diagram20171318_2*r_i*1_13"/>
  <p:tag name="KSO_WM_UNIT_FILL_FORE_SCHEMECOLOR_INDEX" val="6"/>
  <p:tag name="KSO_WM_UNIT_FILL_TYPE" val="1"/>
  <p:tag name="KSO_WM_UNIT_USESOURCEFORMAT_APPLY" val="1"/>
</p:tagLst>
</file>

<file path=ppt/tags/tag356.xml><?xml version="1.0" encoding="utf-8"?>
<p:tagLst xmlns:p="http://schemas.openxmlformats.org/presentationml/2006/main">
  <p:tag name="KSO_WM_TEMPLATE_CATEGORY" val="diagram"/>
  <p:tag name="KSO_WM_TEMPLATE_INDEX" val="20171318"/>
  <p:tag name="KSO_WM_TAG_VERSION" val="1.0"/>
  <p:tag name="KSO_WM_BEAUTIFY_FLAG" val="#wm#"/>
  <p:tag name="KSO_WM_UNIT_TYPE" val="r_i"/>
  <p:tag name="KSO_WM_UNIT_INDEX" val="1_14"/>
  <p:tag name="KSO_WM_UNIT_CLEAR" val="1"/>
  <p:tag name="KSO_WM_UNIT_LAYERLEVEL" val="1_1"/>
  <p:tag name="KSO_WM_UNIT_DIAGRAM_CONTRAST_TITLE_CNT" val="1"/>
  <p:tag name="KSO_WM_UNIT_DIAGRAM_DIMENSION_TITLE_CNT" val="6"/>
  <p:tag name="KSO_WM_DIAGRAM_GROUP_CODE" val="r1-1"/>
  <p:tag name="KSO_WM_UNIT_ID" val="diagram20171318_2*r_i*1_14"/>
  <p:tag name="KSO_WM_UNIT_USESOURCEFORMAT_APPLY" val="1"/>
</p:tagLst>
</file>

<file path=ppt/tags/tag357.xml><?xml version="1.0" encoding="utf-8"?>
<p:tagLst xmlns:p="http://schemas.openxmlformats.org/presentationml/2006/main">
  <p:tag name="KSO_WM_TEMPLATE_CATEGORY" val="diagram"/>
  <p:tag name="KSO_WM_TEMPLATE_INDEX" val="20171318"/>
  <p:tag name="KSO_WM_TAG_VERSION" val="1.0"/>
  <p:tag name="KSO_WM_BEAUTIFY_FLAG" val="#wm#"/>
  <p:tag name="MH" val="20150921115827"/>
  <p:tag name="MH_LIBRARY" val="GRAPHIC"/>
  <p:tag name="MH_TYPE" val="Text"/>
  <p:tag name="MH_ORDER" val="1"/>
  <p:tag name="KSO_WM_UNIT_TYPE" val="r_v"/>
  <p:tag name="KSO_WM_UNIT_INDEX" val="1_2"/>
  <p:tag name="KSO_WM_UNIT_CLEAR" val="1"/>
  <p:tag name="KSO_WM_UNIT_LAYERLEVEL" val="1_1"/>
  <p:tag name="KSO_WM_UNIT_DIAGRAM_CONTRAST_TITLE_CNT" val="1"/>
  <p:tag name="KSO_WM_UNIT_DIAGRAM_DIMENSION_TITLE_CNT" val="6"/>
  <p:tag name="KSO_WM_UNIT_VALUE" val="15"/>
  <p:tag name="KSO_WM_UNIT_HIGHLIGHT" val="0"/>
  <p:tag name="KSO_WM_UNIT_COMPATIBLE" val="0"/>
  <p:tag name="KSO_WM_UNIT_PRESET_TEXT_INDEX" val="4"/>
  <p:tag name="KSO_WM_UNIT_PRESET_TEXT_LEN" val="33"/>
  <p:tag name="KSO_WM_DIAGRAM_GROUP_CODE" val="r1-1"/>
  <p:tag name="KSO_WM_UNIT_ID" val="diagram20171318_2*r_v*1_2"/>
  <p:tag name="KSO_WM_UNIT_TEXT_FILL_FORE_SCHEMECOLOR_INDEX" val="14"/>
  <p:tag name="KSO_WM_UNIT_TEXT_FILL_TYPE" val="1"/>
  <p:tag name="KSO_WM_UNIT_USESOURCEFORMAT_APPLY" val="1"/>
</p:tagLst>
</file>

<file path=ppt/tags/tag358.xml><?xml version="1.0" encoding="utf-8"?>
<p:tagLst xmlns:p="http://schemas.openxmlformats.org/presentationml/2006/main">
  <p:tag name="KSO_WM_TEMPLATE_CATEGORY" val="diagram"/>
  <p:tag name="KSO_WM_TEMPLATE_INDEX" val="20171318"/>
  <p:tag name="KSO_WM_TAG_VERSION" val="1.0"/>
  <p:tag name="KSO_WM_BEAUTIFY_FLAG" val="#wm#"/>
  <p:tag name="KSO_WM_UNIT_TYPE" val="f"/>
  <p:tag name="KSO_WM_UNIT_INDEX" val="1"/>
  <p:tag name="KSO_WM_UNIT_CLEAR" val="1"/>
  <p:tag name="KSO_WM_UNIT_LAYERLEVEL" val="1"/>
  <p:tag name="KSO_WM_UNIT_VALUE" val="72"/>
  <p:tag name="KSO_WM_UNIT_HIGHLIGHT" val="0"/>
  <p:tag name="KSO_WM_UNIT_COMPATIBLE" val="0"/>
  <p:tag name="KSO_WM_UNIT_PRESET_TEXT_INDEX" val="5"/>
  <p:tag name="KSO_WM_UNIT_PRESET_TEXT_LEN" val="125"/>
  <p:tag name="KSO_WM_DIAGRAM_GROUP_CODE" val="r1_1"/>
  <p:tag name="KSO_WM_UNIT_ID" val="diagram20171318_2*f*1"/>
  <p:tag name="KSO_WM_UNIT_TEXT_FILL_FORE_SCHEMECOLOR_INDEX" val="14"/>
  <p:tag name="KSO_WM_UNIT_TEXT_FILL_TYPE" val="1"/>
  <p:tag name="KSO_WM_UNIT_USESOURCEFORMAT_APPLY" val="1"/>
</p:tagLst>
</file>

<file path=ppt/tags/tag359.xml><?xml version="1.0" encoding="utf-8"?>
<p:tagLst xmlns:p="http://schemas.openxmlformats.org/presentationml/2006/main">
  <p:tag name="KSO_WM_TEMPLATE_CATEGORY" val="diagram"/>
  <p:tag name="KSO_WM_TEMPLATE_INDEX" val="20171318"/>
  <p:tag name="KSO_WM_TAG_VERSION" val="1.0"/>
  <p:tag name="KSO_WM_BEAUTIFY_FLAG" val="#wm#"/>
  <p:tag name="KSO_WM_UNIT_TYPE" val="a"/>
  <p:tag name="KSO_WM_UNIT_INDEX" val="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17"/>
  <p:tag name="KSO_WM_DIAGRAM_GROUP_CODE" val="r1_1"/>
  <p:tag name="KSO_WM_UNIT_ID" val="diagram20171318_2*a*1"/>
  <p:tag name="KSO_WM_UNIT_TEXT_FILL_FORE_SCHEMECOLOR_INDEX" val="14"/>
  <p:tag name="KSO_WM_UNIT_TEXT_FILL_TYPE" val="1"/>
  <p:tag name="KSO_WM_UNIT_USESOURCEFORMAT_APPLY" val="1"/>
</p:tagLst>
</file>

<file path=ppt/tags/tag36.xml><?xml version="1.0" encoding="utf-8"?>
<p:tagLst xmlns:p="http://schemas.openxmlformats.org/presentationml/2006/main">
  <p:tag name="KSO_WM_SLIDE_BACKGROUND_TYPE" val="frame"/>
</p:tagLst>
</file>

<file path=ppt/tags/tag360.xml><?xml version="1.0" encoding="utf-8"?>
<p:tagLst xmlns:p="http://schemas.openxmlformats.org/presentationml/2006/main">
  <p:tag name="KSO_WM_TEMPLATE_CATEGORY" val="diagram"/>
  <p:tag name="KSO_WM_TEMPLATE_INDEX" val="20171318"/>
  <p:tag name="KSO_WM_TAG_VERSION" val="1.0"/>
  <p:tag name="KSO_WM_BEAUTIFY_FLAG" val="#wm#"/>
  <p:tag name="KSO_WM_UNIT_TYPE" val="r_i"/>
  <p:tag name="KSO_WM_UNIT_INDEX" val="1_1"/>
  <p:tag name="KSO_WM_UNIT_CLEAR" val="1"/>
  <p:tag name="KSO_WM_UNIT_LAYERLEVEL" val="1_1"/>
  <p:tag name="KSO_WM_UNIT_DIAGRAM_CONTRAST_TITLE_CNT" val="1"/>
  <p:tag name="KSO_WM_UNIT_DIAGRAM_DIMENSION_TITLE_CNT" val="6"/>
  <p:tag name="KSO_WM_DIAGRAM_GROUP_CODE" val="r1-1"/>
  <p:tag name="KSO_WM_UNIT_ID" val="diagram20171318_2*r_i*1_1"/>
  <p:tag name="KSO_WM_UNIT_FILL_FORE_SCHEMECOLOR_INDEX" val="5"/>
  <p:tag name="KSO_WM_UNIT_FILL_TYPE" val="1"/>
  <p:tag name="KSO_WM_UNIT_USESOURCEFORMAT_APPLY" val="1"/>
</p:tagLst>
</file>

<file path=ppt/tags/tag361.xml><?xml version="1.0" encoding="utf-8"?>
<p:tagLst xmlns:p="http://schemas.openxmlformats.org/presentationml/2006/main">
  <p:tag name="KSO_WM_TEMPLATE_CATEGORY" val="diagram"/>
  <p:tag name="KSO_WM_TEMPLATE_INDEX" val="20171318"/>
  <p:tag name="KSO_WM_TAG_VERSION" val="1.0"/>
  <p:tag name="KSO_WM_BEAUTIFY_FLAG" val="#wm#"/>
  <p:tag name="KSO_WM_UNIT_TYPE" val="r_i"/>
  <p:tag name="KSO_WM_UNIT_INDEX" val="1_2"/>
  <p:tag name="KSO_WM_UNIT_CLEAR" val="1"/>
  <p:tag name="KSO_WM_UNIT_LAYERLEVEL" val="1_1"/>
  <p:tag name="KSO_WM_UNIT_DIAGRAM_CONTRAST_TITLE_CNT" val="1"/>
  <p:tag name="KSO_WM_UNIT_DIAGRAM_DIMENSION_TITLE_CNT" val="6"/>
  <p:tag name="KSO_WM_DIAGRAM_GROUP_CODE" val="r1-1"/>
  <p:tag name="KSO_WM_UNIT_ID" val="diagram20171318_2*r_i*1_2"/>
  <p:tag name="KSO_WM_UNIT_FILL_FORE_SCHEMECOLOR_INDEX" val="6"/>
  <p:tag name="KSO_WM_UNIT_FILL_TYPE" val="1"/>
  <p:tag name="KSO_WM_UNIT_USESOURCEFORMAT_APPLY" val="1"/>
</p:tagLst>
</file>

<file path=ppt/tags/tag362.xml><?xml version="1.0" encoding="utf-8"?>
<p:tagLst xmlns:p="http://schemas.openxmlformats.org/presentationml/2006/main">
  <p:tag name="KSO_WM_TEMPLATE_CATEGORY" val="diagram"/>
  <p:tag name="KSO_WM_TEMPLATE_INDEX" val="20171318"/>
  <p:tag name="KSO_WM_TAG_VERSION" val="1.0"/>
  <p:tag name="KSO_WM_BEAUTIFY_FLAG" val="#wm#"/>
  <p:tag name="MH" val="20150921115827"/>
  <p:tag name="MH_LIBRARY" val="GRAPHIC"/>
  <p:tag name="MH_TYPE" val="Text"/>
  <p:tag name="MH_ORDER" val="1"/>
  <p:tag name="KSO_WM_UNIT_TYPE" val="r_v"/>
  <p:tag name="KSO_WM_UNIT_INDEX" val="1_3"/>
  <p:tag name="KSO_WM_UNIT_CLEAR" val="1"/>
  <p:tag name="KSO_WM_UNIT_LAYERLEVEL" val="1_1"/>
  <p:tag name="KSO_WM_UNIT_DIAGRAM_CONTRAST_TITLE_CNT" val="1"/>
  <p:tag name="KSO_WM_UNIT_DIAGRAM_DIMENSION_TITLE_CNT" val="6"/>
  <p:tag name="KSO_WM_UNIT_VALUE" val="15"/>
  <p:tag name="KSO_WM_UNIT_HIGHLIGHT" val="0"/>
  <p:tag name="KSO_WM_UNIT_COMPATIBLE" val="0"/>
  <p:tag name="KSO_WM_UNIT_PRESET_TEXT_INDEX" val="4"/>
  <p:tag name="KSO_WM_UNIT_PRESET_TEXT_LEN" val="33"/>
  <p:tag name="KSO_WM_DIAGRAM_GROUP_CODE" val="r1-1"/>
  <p:tag name="KSO_WM_UNIT_ID" val="diagram20171318_2*r_v*1_3"/>
  <p:tag name="KSO_WM_UNIT_TEXT_FILL_FORE_SCHEMECOLOR_INDEX" val="14"/>
  <p:tag name="KSO_WM_UNIT_TEXT_FILL_TYPE" val="1"/>
  <p:tag name="KSO_WM_UNIT_USESOURCEFORMAT_APPLY" val="1"/>
</p:tagLst>
</file>

<file path=ppt/tags/tag363.xml><?xml version="1.0" encoding="utf-8"?>
<p:tagLst xmlns:p="http://schemas.openxmlformats.org/presentationml/2006/main">
  <p:tag name="KSO_WM_TEMPLATE_CATEGORY" val="diagram"/>
  <p:tag name="KSO_WM_TEMPLATE_INDEX" val="20171318"/>
  <p:tag name="KSO_WM_TAG_VERSION" val="1.0"/>
  <p:tag name="KSO_WM_BEAUTIFY_FLAG" val="#wm#"/>
  <p:tag name="MH" val="20150921115827"/>
  <p:tag name="MH_LIBRARY" val="GRAPHIC"/>
  <p:tag name="MH_TYPE" val="Text"/>
  <p:tag name="MH_ORDER" val="1"/>
  <p:tag name="KSO_WM_UNIT_TYPE" val="r_v"/>
  <p:tag name="KSO_WM_UNIT_INDEX" val="1_4"/>
  <p:tag name="KSO_WM_UNIT_CLEAR" val="1"/>
  <p:tag name="KSO_WM_UNIT_LAYERLEVEL" val="1_1"/>
  <p:tag name="KSO_WM_UNIT_DIAGRAM_CONTRAST_TITLE_CNT" val="1"/>
  <p:tag name="KSO_WM_UNIT_DIAGRAM_DIMENSION_TITLE_CNT" val="6"/>
  <p:tag name="KSO_WM_UNIT_VALUE" val="15"/>
  <p:tag name="KSO_WM_UNIT_HIGHLIGHT" val="0"/>
  <p:tag name="KSO_WM_UNIT_COMPATIBLE" val="0"/>
  <p:tag name="KSO_WM_UNIT_PRESET_TEXT_INDEX" val="4"/>
  <p:tag name="KSO_WM_UNIT_PRESET_TEXT_LEN" val="33"/>
  <p:tag name="KSO_WM_DIAGRAM_GROUP_CODE" val="r1-1"/>
  <p:tag name="KSO_WM_UNIT_ID" val="diagram20171318_2*r_v*1_4"/>
  <p:tag name="KSO_WM_UNIT_TEXT_FILL_FORE_SCHEMECOLOR_INDEX" val="14"/>
  <p:tag name="KSO_WM_UNIT_TEXT_FILL_TYPE" val="1"/>
  <p:tag name="KSO_WM_UNIT_USESOURCEFORMAT_APPLY" val="1"/>
</p:tagLst>
</file>

<file path=ppt/tags/tag364.xml><?xml version="1.0" encoding="utf-8"?>
<p:tagLst xmlns:p="http://schemas.openxmlformats.org/presentationml/2006/main">
  <p:tag name="KSO_WM_TEMPLATE_CATEGORY" val="diagram"/>
  <p:tag name="KSO_WM_TEMPLATE_INDEX" val="20171318"/>
  <p:tag name="KSO_WM_TAG_VERSION" val="1.0"/>
  <p:tag name="KSO_WM_BEAUTIFY_FLAG" val="#wm#"/>
  <p:tag name="MH" val="20150921115827"/>
  <p:tag name="MH_LIBRARY" val="GRAPHIC"/>
  <p:tag name="MH_TYPE" val="Text"/>
  <p:tag name="MH_ORDER" val="1"/>
  <p:tag name="KSO_WM_UNIT_TYPE" val="r_v"/>
  <p:tag name="KSO_WM_UNIT_INDEX" val="1_5"/>
  <p:tag name="KSO_WM_UNIT_CLEAR" val="1"/>
  <p:tag name="KSO_WM_UNIT_LAYERLEVEL" val="1_1"/>
  <p:tag name="KSO_WM_UNIT_DIAGRAM_CONTRAST_TITLE_CNT" val="1"/>
  <p:tag name="KSO_WM_UNIT_DIAGRAM_DIMENSION_TITLE_CNT" val="6"/>
  <p:tag name="KSO_WM_UNIT_VALUE" val="15"/>
  <p:tag name="KSO_WM_UNIT_HIGHLIGHT" val="0"/>
  <p:tag name="KSO_WM_UNIT_COMPATIBLE" val="0"/>
  <p:tag name="KSO_WM_UNIT_PRESET_TEXT_INDEX" val="4"/>
  <p:tag name="KSO_WM_UNIT_PRESET_TEXT_LEN" val="33"/>
  <p:tag name="KSO_WM_DIAGRAM_GROUP_CODE" val="r1-1"/>
  <p:tag name="KSO_WM_UNIT_ID" val="diagram20171318_2*r_v*1_5"/>
  <p:tag name="KSO_WM_UNIT_TEXT_FILL_FORE_SCHEMECOLOR_INDEX" val="14"/>
  <p:tag name="KSO_WM_UNIT_TEXT_FILL_TYPE" val="1"/>
  <p:tag name="KSO_WM_UNIT_USESOURCEFORMAT_APPLY" val="1"/>
</p:tagLst>
</file>

<file path=ppt/tags/tag365.xml><?xml version="1.0" encoding="utf-8"?>
<p:tagLst xmlns:p="http://schemas.openxmlformats.org/presentationml/2006/main">
  <p:tag name="KSO_WM_TAG_VERSION" val="1.0"/>
  <p:tag name="KSO_WM_SLIDE_ITEM_CNT" val="7"/>
  <p:tag name="KSO_WM_SLIDE_LAYOUT" val="a_f_r"/>
  <p:tag name="KSO_WM_SLIDE_LAYOUT_CNT" val="1_1_1"/>
  <p:tag name="KSO_WM_SLIDE_TYPE" val="text"/>
  <p:tag name="KSO_WM_BEAUTIFY_FLAG" val="#wm#"/>
  <p:tag name="KSO_WM_SLIDE_POSITION" val="69*208"/>
  <p:tag name="KSO_WM_SLIDE_SIZE" val="811*283"/>
  <p:tag name="KSO_WM_TEMPLATE_CATEGORY" val="diagram"/>
  <p:tag name="KSO_WM_TEMPLATE_INDEX" val="20171318"/>
  <p:tag name="KSO_WM_SLIDE_ID" val="diagram20171318_2"/>
  <p:tag name="KSO_WM_SLIDE_INDEX" val="2"/>
  <p:tag name="KSO_WM_DIAGRAM_GROUP_CODE" val="r1-1"/>
  <p:tag name="KSO_WM_SLIDE_SUBTYPE" val="diag"/>
  <p:tag name="KSO_WM_SPECIAL_SOURCE" val="bdnull"/>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01325_1*l_h_i*1_3_1"/>
  <p:tag name="KSO_WM_TEMPLATE_CATEGORY" val="diagram"/>
  <p:tag name="KSO_WM_TEMPLATE_INDEX" val="20201325"/>
  <p:tag name="KSO_WM_UNIT_LAYERLEVEL" val="1_1_1"/>
  <p:tag name="KSO_WM_TAG_VERSION" val="1.0"/>
  <p:tag name="KSO_WM_BEAUTIFY_FLAG" val="#wm#"/>
  <p:tag name="KSO_WM_UNIT_FILL_FORE_SCHEMECOLOR_INDEX" val="14"/>
  <p:tag name="KSO_WM_UNIT_FILL_TYPE" val="1"/>
  <p:tag name="KSO_WM_UNIT_TEXT_FILL_FORE_SCHEMECOLOR_INDEX" val="2"/>
  <p:tag name="KSO_WM_UNIT_TEXT_FILL_TYPE" val="1"/>
  <p:tag name="KSO_WM_UNIT_USESOURCEFORMAT_APPLY" val="1"/>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01325_1*l_h_i*1_1_1"/>
  <p:tag name="KSO_WM_TEMPLATE_CATEGORY" val="diagram"/>
  <p:tag name="KSO_WM_TEMPLATE_INDEX" val="20201325"/>
  <p:tag name="KSO_WM_UNIT_LAYERLEVEL" val="1_1_1"/>
  <p:tag name="KSO_WM_TAG_VERSION" val="1.0"/>
  <p:tag name="KSO_WM_BEAUTIFY_FLAG" val="#wm#"/>
  <p:tag name="KSO_WM_UNIT_FILL_FORE_SCHEMECOLOR_INDEX" val="14"/>
  <p:tag name="KSO_WM_UNIT_FILL_TYPE" val="1"/>
  <p:tag name="KSO_WM_UNIT_TEXT_FILL_FORE_SCHEMECOLOR_INDEX" val="2"/>
  <p:tag name="KSO_WM_UNIT_TEXT_FILL_TYPE" val="1"/>
  <p:tag name="KSO_WM_UNIT_USESOURCEFORMAT_APPLY" val="1"/>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01325_1*l_h_i*1_2_1"/>
  <p:tag name="KSO_WM_TEMPLATE_CATEGORY" val="diagram"/>
  <p:tag name="KSO_WM_TEMPLATE_INDEX" val="20201325"/>
  <p:tag name="KSO_WM_UNIT_LAYERLEVEL" val="1_1_1"/>
  <p:tag name="KSO_WM_TAG_VERSION" val="1.0"/>
  <p:tag name="KSO_WM_BEAUTIFY_FLAG" val="#wm#"/>
  <p:tag name="KSO_WM_UNIT_FILL_FORE_SCHEMECOLOR_INDEX" val="14"/>
  <p:tag name="KSO_WM_UNIT_FILL_TYPE" val="1"/>
  <p:tag name="KSO_WM_UNIT_TEXT_FILL_FORE_SCHEMECOLOR_INDEX" val="2"/>
  <p:tag name="KSO_WM_UNIT_TEXT_FILL_TYPE" val="1"/>
  <p:tag name="KSO_WM_UNIT_USESOURCEFORMAT_APPLY" val="1"/>
</p:tagLst>
</file>

<file path=ppt/tags/tag369.xml><?xml version="1.0" encoding="utf-8"?>
<p:tagLst xmlns:p="http://schemas.openxmlformats.org/presentationml/2006/main">
  <p:tag name="KSO_WM_UNIT_ISCONTENTSTITLE" val="0"/>
  <p:tag name="KSO_WM_UNIT_PRESET_TEXT" val="行政部业绩汇报"/>
  <p:tag name="KSO_WM_UNIT_NOCLEAR" val="0"/>
  <p:tag name="KSO_WM_UNIT_VALUE" val="19"/>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01325_1*a*1"/>
  <p:tag name="KSO_WM_TEMPLATE_CATEGORY" val="diagram"/>
  <p:tag name="KSO_WM_TEMPLATE_INDEX" val="20201325"/>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37.xml><?xml version="1.0" encoding="utf-8"?>
<p:tagLst xmlns:p="http://schemas.openxmlformats.org/presentationml/2006/main">
  <p:tag name="KSO_WM_SLIDE_BACKGROUND_TYPE" val="frame"/>
</p:tagLst>
</file>

<file path=ppt/tags/tag370.xml><?xml version="1.0" encoding="utf-8"?>
<p:tagLst xmlns:p="http://schemas.openxmlformats.org/presentationml/2006/main">
  <p:tag name="KSO_WM_UNIT_VALUE" val="541*816"/>
  <p:tag name="KSO_WM_UNIT_HIGHLIGHT" val="0"/>
  <p:tag name="KSO_WM_UNIT_COMPATIBLE" val="0"/>
  <p:tag name="KSO_WM_UNIT_DIAGRAM_ISNUMVISUAL" val="0"/>
  <p:tag name="KSO_WM_UNIT_DIAGRAM_ISREFERUNIT" val="0"/>
  <p:tag name="KSO_WM_DIAGRAM_GROUP_CODE" val="l1-1"/>
  <p:tag name="KSO_WM_UNIT_TYPE" val="l_h_d"/>
  <p:tag name="KSO_WM_UNIT_INDEX" val="1_1_1"/>
  <p:tag name="KSO_WM_UNIT_ID" val="diagram20201325_1*l_h_d*1_1_1"/>
  <p:tag name="KSO_WM_TEMPLATE_CATEGORY" val="diagram"/>
  <p:tag name="KSO_WM_TEMPLATE_INDEX" val="20201325"/>
  <p:tag name="KSO_WM_UNIT_LAYERLEVEL" val="1_1_1"/>
  <p:tag name="KSO_WM_TAG_VERSION" val="1.0"/>
  <p:tag name="KSO_WM_BEAUTIFY_FLAG" val="#wm#"/>
  <p:tag name="KSO_WM_UNIT_USESOURCEFORMAT_APPLY" val="1"/>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01325_1*l_h_i*1_1_2"/>
  <p:tag name="KSO_WM_TEMPLATE_CATEGORY" val="diagram"/>
  <p:tag name="KSO_WM_TEMPLATE_INDEX" val="20201325"/>
  <p:tag name="KSO_WM_UNIT_LAYERLEVEL" val="1_1_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372.xml><?xml version="1.0" encoding="utf-8"?>
<p:tagLst xmlns:p="http://schemas.openxmlformats.org/presentationml/2006/main">
  <p:tag name="KSO_WM_UNIT_ISCONTENTSTITLE" val="0"/>
  <p:tag name="KSO_WM_UNIT_PRESET_TEXT" val="人员招聘"/>
  <p:tag name="KSO_WM_UNIT_NOCLEAR" val="0"/>
  <p:tag name="KSO_WM_UNIT_VALUE" val="8"/>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01325_1*l_h_a*1_1_1"/>
  <p:tag name="KSO_WM_TEMPLATE_CATEGORY" val="diagram"/>
  <p:tag name="KSO_WM_TEMPLATE_INDEX" val="20201325"/>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373.xml><?xml version="1.0" encoding="utf-8"?>
<p:tagLst xmlns:p="http://schemas.openxmlformats.org/presentationml/2006/main">
  <p:tag name="KSO_WM_UNIT_PRESET_TEXT" val="车间员工500人次&#13;管理人员93人&#13;假期短工90人"/>
  <p:tag name="KSO_WM_UNIT_NOCLEAR" val="0"/>
  <p:tag name="KSO_WM_UNIT_VALUE" val="36"/>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01325_1*l_h_f*1_1_1"/>
  <p:tag name="KSO_WM_TEMPLATE_CATEGORY" val="diagram"/>
  <p:tag name="KSO_WM_TEMPLATE_INDEX" val="2020132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374.xml><?xml version="1.0" encoding="utf-8"?>
<p:tagLst xmlns:p="http://schemas.openxmlformats.org/presentationml/2006/main">
  <p:tag name="KSO_WM_UNIT_VALUE" val="541*816"/>
  <p:tag name="KSO_WM_UNIT_HIGHLIGHT" val="0"/>
  <p:tag name="KSO_WM_UNIT_COMPATIBLE" val="0"/>
  <p:tag name="KSO_WM_UNIT_DIAGRAM_ISNUMVISUAL" val="0"/>
  <p:tag name="KSO_WM_UNIT_DIAGRAM_ISREFERUNIT" val="0"/>
  <p:tag name="KSO_WM_DIAGRAM_GROUP_CODE" val="l1-1"/>
  <p:tag name="KSO_WM_UNIT_TYPE" val="l_h_d"/>
  <p:tag name="KSO_WM_UNIT_INDEX" val="1_2_1"/>
  <p:tag name="KSO_WM_UNIT_ID" val="diagram20201325_1*l_h_d*1_2_1"/>
  <p:tag name="KSO_WM_TEMPLATE_CATEGORY" val="diagram"/>
  <p:tag name="KSO_WM_TEMPLATE_INDEX" val="20201325"/>
  <p:tag name="KSO_WM_UNIT_LAYERLEVEL" val="1_1_1"/>
  <p:tag name="KSO_WM_TAG_VERSION" val="1.0"/>
  <p:tag name="KSO_WM_BEAUTIFY_FLAG" val="#wm#"/>
  <p:tag name="KSO_WM_UNIT_USESOURCEFORMAT_APPLY" val="1"/>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01325_1*l_h_i*1_2_2"/>
  <p:tag name="KSO_WM_TEMPLATE_CATEGORY" val="diagram"/>
  <p:tag name="KSO_WM_TEMPLATE_INDEX" val="20201325"/>
  <p:tag name="KSO_WM_UNIT_LAYERLEVEL" val="1_1_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376.xml><?xml version="1.0" encoding="utf-8"?>
<p:tagLst xmlns:p="http://schemas.openxmlformats.org/presentationml/2006/main">
  <p:tag name="KSO_WM_UNIT_ISCONTENTSTITLE" val="0"/>
  <p:tag name="KSO_WM_UNIT_PRESET_TEXT" val="企业培训"/>
  <p:tag name="KSO_WM_UNIT_NOCLEAR" val="0"/>
  <p:tag name="KSO_WM_UNIT_VALUE" val="8"/>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01325_1*l_h_a*1_2_1"/>
  <p:tag name="KSO_WM_TEMPLATE_CATEGORY" val="diagram"/>
  <p:tag name="KSO_WM_TEMPLATE_INDEX" val="20201325"/>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377.xml><?xml version="1.0" encoding="utf-8"?>
<p:tagLst xmlns:p="http://schemas.openxmlformats.org/presentationml/2006/main">
  <p:tag name="KSO_WM_UNIT_PRESET_TEXT" val="安全培训1次&#13;管理培训10次&#13;消防逃生培训"/>
  <p:tag name="KSO_WM_UNIT_NOCLEAR" val="0"/>
  <p:tag name="KSO_WM_UNIT_VALUE" val="36"/>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01325_1*l_h_f*1_2_1"/>
  <p:tag name="KSO_WM_TEMPLATE_CATEGORY" val="diagram"/>
  <p:tag name="KSO_WM_TEMPLATE_INDEX" val="2020132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378.xml><?xml version="1.0" encoding="utf-8"?>
<p:tagLst xmlns:p="http://schemas.openxmlformats.org/presentationml/2006/main">
  <p:tag name="KSO_WM_SLIDE_ID" val="diagram20201325_1"/>
  <p:tag name="KSO_WM_TEMPLATE_SUBCATEGORY" val="0"/>
  <p:tag name="KSO_WM_SLIDE_TYPE" val="text"/>
  <p:tag name="KSO_WM_SLIDE_SUBTYPE" val="diag"/>
  <p:tag name="KSO_WM_SLIDE_ITEM_CNT" val="3"/>
  <p:tag name="KSO_WM_SLIDE_INDEX" val="1"/>
  <p:tag name="KSO_WM_SLIDE_SIZE" val="817.69*298.5"/>
  <p:tag name="KSO_WM_SLIDE_POSITION" val="71.06*177.556"/>
  <p:tag name="KSO_WM_DIAGRAM_GROUP_CODE" val="l1-1"/>
  <p:tag name="KSO_WM_SLIDE_DIAGTYPE" val="l"/>
  <p:tag name="KSO_WM_TAG_VERSION" val="1.0"/>
  <p:tag name="KSO_WM_BEAUTIFY_FLAG" val="#wm#"/>
  <p:tag name="KSO_WM_TEMPLATE_CATEGORY" val="diagram"/>
  <p:tag name="KSO_WM_TEMPLATE_INDEX" val="20201325"/>
  <p:tag name="KSO_WM_SLIDE_LAYOUT" val="a_b_l"/>
  <p:tag name="KSO_WM_SLIDE_LAYOUT_CNT" val="1_1_1"/>
  <p:tag name="KSO_WM_SPECIAL_SOURCE" val="bdnull"/>
</p:tagLst>
</file>

<file path=ppt/tags/tag379.xml><?xml version="1.0" encoding="utf-8"?>
<p:tagLst xmlns:p="http://schemas.openxmlformats.org/presentationml/2006/main">
  <p:tag name="KSO_WM_BEAUTIFY_FLAG" val="#wm#"/>
  <p:tag name="KSO_WM_TEMPLATE_CATEGORY" val="diagram"/>
  <p:tag name="KSO_WM_TEMPLATE_INDEX" val="20201325"/>
  <p:tag name="KSO_WM_SPECIAL_SOURCE" val="bdnull"/>
</p:tagLst>
</file>

<file path=ppt/tags/tag38.xml><?xml version="1.0" encoding="utf-8"?>
<p:tagLst xmlns:p="http://schemas.openxmlformats.org/presentationml/2006/main">
  <p:tag name="KSO_WM_SLIDE_BACKGROUND_TYPE" val="frame"/>
</p:tagLst>
</file>

<file path=ppt/tags/tag380.xml><?xml version="1.0" encoding="utf-8"?>
<p:tagLst xmlns:p="http://schemas.openxmlformats.org/presentationml/2006/main">
  <p:tag name="KSO_WM_UNIT_ISCONTENTSTITLE" val="0"/>
  <p:tag name="KSO_WM_UNIT_NOCLEAR" val="1"/>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谢谢聆听"/>
  <p:tag name="KSO_WM_TEMPLATE_CATEGORY" val="custom"/>
  <p:tag name="KSO_WM_TEMPLATE_INDEX" val="20204691"/>
  <p:tag name="KSO_WM_UNIT_ID" val="custom20204691_34*a*1"/>
  <p:tag name="KSO_WM_UNIT_ISNUMDGMTITLE" val="0"/>
</p:tagLst>
</file>

<file path=ppt/tags/tag381.xml><?xml version="1.0" encoding="utf-8"?>
<p:tagLst xmlns:p="http://schemas.openxmlformats.org/presentationml/2006/main">
  <p:tag name="KSO_WM_BEAUTIFY_FLAG" val="#wm#"/>
  <p:tag name="KSO_WM_TEMPLATE_SUBCATEGORY" val="0"/>
  <p:tag name="KSO_WM_SLIDE_TYPE" val="endPage"/>
  <p:tag name="KSO_WM_SLIDE_SUBTYPE" val="pureTxt"/>
  <p:tag name="KSO_WM_SLIDE_ITEM_CNT" val="0"/>
  <p:tag name="KSO_WM_SLIDE_INDEX" val="34"/>
  <p:tag name="KSO_WM_TAG_VERSION" val="1.0"/>
  <p:tag name="KSO_WM_SLIDE_LAYOUT" val="a_b"/>
  <p:tag name="KSO_WM_SLIDE_LAYOUT_CNT" val="1_1"/>
  <p:tag name="KSO_WM_TEMPLATE_MASTER_TYPE" val="1"/>
  <p:tag name="KSO_WM_TEMPLATE_COLOR_TYPE" val="1"/>
  <p:tag name="KSO_WM_TEMPLATE_CATEGORY" val="custom"/>
  <p:tag name="KSO_WM_TEMPLATE_INDEX" val="20204691"/>
  <p:tag name="KSO_WM_SLIDE_ID" val="custom20204691_34"/>
  <p:tag name="KSO_WM_SPECIAL_SOURCE" val="bdnull"/>
</p:tagLst>
</file>

<file path=ppt/tags/tag39.xml><?xml version="1.0" encoding="utf-8"?>
<p:tagLst xmlns:p="http://schemas.openxmlformats.org/presentationml/2006/main">
  <p:tag name="KSO_WM_SLIDE_BACKGROUND_TYPE" val="frame"/>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98_3*i*1"/>
  <p:tag name="KSO_WM_TEMPLATE_CATEGORY" val="chip"/>
  <p:tag name="KSO_WM_TEMPLATE_INDEX" val="20202598"/>
  <p:tag name="KSO_WM_UNIT_LAYERLEVEL" val="1"/>
  <p:tag name="KSO_WM_TAG_VERSION" val="1.0"/>
  <p:tag name="KSO_WM_BEAUTIFY_FLAG" val="#wm#"/>
  <p:tag name="KSO_WM_CHIP_GROUPID" val="5fa1003d58547e52881d4087"/>
  <p:tag name="KSO_WM_CHIP_XID" val="5fa1003d58547e52881d408a"/>
  <p:tag name="KSO_WM_UNIT_DEC_AREA_ID" val="4a2fb93cf2c144b6b6187f3201461454"/>
  <p:tag name="KSO_WM_UNIT_DECORATE_INFO" val=""/>
  <p:tag name="KSO_WM_UNIT_SM_LIMIT_TYPE" val=""/>
  <p:tag name="KSO_WM_CHIP_FILLAREA_FILL_RULE" val="{&quot;fill_align&quot;:&quot;cm&quot;,&quot;fill_effect&quot;:[],&quot;fill_mode&quot;:&quot;full&quot;,&quot;sacle_strategy&quot;:&quot;stretch&quot;}"/>
  <p:tag name="KSO_WM_ASSEMBLE_CHIP_INDEX" val="673cf85f80f94c33a98d406aac1b5378"/>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2598_5*i*1"/>
  <p:tag name="KSO_WM_TEMPLATE_CATEGORY" val="chip"/>
  <p:tag name="KSO_WM_TEMPLATE_INDEX" val="20202598"/>
  <p:tag name="KSO_WM_UNIT_LAYERLEVEL" val="1"/>
  <p:tag name="KSO_WM_TAG_VERSION" val="1.0"/>
  <p:tag name="KSO_WM_BEAUTIFY_FLAG" val="#wm#"/>
  <p:tag name="KSO_WM_CHIP_GROUPID" val="5fa1003d58547e52881d4087"/>
  <p:tag name="KSO_WM_CHIP_XID" val="5fa1003d58547e52881d408c"/>
  <p:tag name="KSO_WM_UNIT_DEC_AREA_ID" val="121a49c5dc50442dbb57cb871c0243a8"/>
  <p:tag name="KSO_WM_UNIT_DECORATE_INFO" val=""/>
  <p:tag name="KSO_WM_UNIT_SM_LIMIT_TYPE" val=""/>
  <p:tag name="KSO_WM_CHIP_FILLAREA_FILL_RULE" val="{&quot;fill_align&quot;:&quot;cm&quot;,&quot;fill_effect&quot;:[],&quot;fill_mode&quot;:&quot;full&quot;,&quot;sacle_strategy&quot;:&quot;stretch&quot;}"/>
  <p:tag name="KSO_WM_ASSEMBLE_CHIP_INDEX" val="605c0a11498a4cf3909498d2acce1c61"/>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98_3*i*1"/>
  <p:tag name="KSO_WM_TEMPLATE_CATEGORY" val="chip"/>
  <p:tag name="KSO_WM_TEMPLATE_INDEX" val="20202598"/>
  <p:tag name="KSO_WM_UNIT_LAYERLEVEL" val="1"/>
  <p:tag name="KSO_WM_TAG_VERSION" val="1.0"/>
  <p:tag name="KSO_WM_BEAUTIFY_FLAG" val="#wm#"/>
  <p:tag name="KSO_WM_CHIP_GROUPID" val="5fa1003d58547e52881d4087"/>
  <p:tag name="KSO_WM_CHIP_XID" val="5fa1003d58547e52881d408a"/>
  <p:tag name="KSO_WM_UNIT_DEC_AREA_ID" val="462e9385d92c4158b2d2e1f55bad3295"/>
  <p:tag name="KSO_WM_UNIT_DECORATE_INFO" val=""/>
  <p:tag name="KSO_WM_UNIT_SM_LIMIT_TYPE" val=""/>
  <p:tag name="KSO_WM_CHIP_FILLAREA_FILL_RULE" val="{&quot;fill_align&quot;:&quot;cm&quot;,&quot;fill_effect&quot;:[],&quot;fill_mode&quot;:&quot;full&quot;,&quot;sacle_strategy&quot;:&quot;stretch&quot;}"/>
  <p:tag name="KSO_WM_ASSEMBLE_CHIP_INDEX" val="07599a5732494944a963c5385cf05582"/>
  <p:tag name="KSO_WM_SLIDE_BACKGROUND_TYPE" val="leftRight"/>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98_4*i*1"/>
  <p:tag name="KSO_WM_TEMPLATE_CATEGORY" val="chip"/>
  <p:tag name="KSO_WM_TEMPLATE_INDEX" val="20202598"/>
  <p:tag name="KSO_WM_UNIT_LAYERLEVEL" val="1"/>
  <p:tag name="KSO_WM_TAG_VERSION" val="1.0"/>
  <p:tag name="KSO_WM_BEAUTIFY_FLAG" val="#wm#"/>
  <p:tag name="KSO_WM_CHIP_GROUPID" val="5fa1003d58547e52881d4087"/>
  <p:tag name="KSO_WM_CHIP_XID" val="5fa1003d58547e52881d408b"/>
  <p:tag name="KSO_WM_UNIT_DEC_AREA_ID" val="40ad25d5b3724743bc8c4f0d8bc05f4e"/>
  <p:tag name="KSO_WM_UNIT_DECORATE_INFO" val=""/>
  <p:tag name="KSO_WM_UNIT_SM_LIMIT_TYPE" val=""/>
  <p:tag name="KSO_WM_CHIP_FILLAREA_FILL_RULE" val="{&quot;fill_align&quot;:&quot;cm&quot;,&quot;fill_effect&quot;:[],&quot;fill_mode&quot;:&quot;full&quot;,&quot;sacle_strategy&quot;:&quot;stretch&quot;}"/>
  <p:tag name="KSO_WM_ASSEMBLE_CHIP_INDEX" val="95e1ec4bf8f44c4b9314ac277d46db17"/>
  <p:tag name="KSO_WM_SLIDE_BACKGROUND_TYPE" val="leftRight"/>
</p:tagLst>
</file>

<file path=ppt/tags/tag43.xml><?xml version="1.0" encoding="utf-8"?>
<p:tagLst xmlns:p="http://schemas.openxmlformats.org/presentationml/2006/main">
  <p:tag name="KSO_WM_SLIDE_BACKGROUND_TYPE" val="leftRight"/>
</p:tagLst>
</file>

<file path=ppt/tags/tag44.xml><?xml version="1.0" encoding="utf-8"?>
<p:tagLst xmlns:p="http://schemas.openxmlformats.org/presentationml/2006/main">
  <p:tag name="KSO_WM_SLIDE_BACKGROUND_TYPE" val="leftRight"/>
</p:tagLst>
</file>

<file path=ppt/tags/tag45.xml><?xml version="1.0" encoding="utf-8"?>
<p:tagLst xmlns:p="http://schemas.openxmlformats.org/presentationml/2006/main">
  <p:tag name="KSO_WM_SLIDE_BACKGROUND_TYPE" val="leftRight"/>
</p:tagLst>
</file>

<file path=ppt/tags/tag46.xml><?xml version="1.0" encoding="utf-8"?>
<p:tagLst xmlns:p="http://schemas.openxmlformats.org/presentationml/2006/main">
  <p:tag name="KSO_WM_SLIDE_BACKGROUND_TYPE" val="leftRight"/>
</p:tagLst>
</file>

<file path=ppt/tags/tag47.xml><?xml version="1.0" encoding="utf-8"?>
<p:tagLst xmlns:p="http://schemas.openxmlformats.org/presentationml/2006/main">
  <p:tag name="KSO_WM_SLIDE_BACKGROUND_TYPE" val="leftRight"/>
</p:tagLst>
</file>

<file path=ppt/tags/tag48.xml><?xml version="1.0" encoding="utf-8"?>
<p:tagLst xmlns:p="http://schemas.openxmlformats.org/presentationml/2006/main">
  <p:tag name="KSO_WM_SLIDE_BACKGROUND_TYPE" val="leftRight"/>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2598_5*i*1"/>
  <p:tag name="KSO_WM_TEMPLATE_CATEGORY" val="chip"/>
  <p:tag name="KSO_WM_TEMPLATE_INDEX" val="20202598"/>
  <p:tag name="KSO_WM_UNIT_LAYERLEVEL" val="1"/>
  <p:tag name="KSO_WM_TAG_VERSION" val="1.0"/>
  <p:tag name="KSO_WM_BEAUTIFY_FLAG" val="#wm#"/>
  <p:tag name="KSO_WM_CHIP_GROUPID" val="5fa1003d58547e52881d4087"/>
  <p:tag name="KSO_WM_CHIP_XID" val="5fa1003d58547e52881d408c"/>
  <p:tag name="KSO_WM_UNIT_DEC_AREA_ID" val="5bc716b18f9d44ad9e2b446a55289d2f"/>
  <p:tag name="KSO_WM_UNIT_DECORATE_INFO" val=""/>
  <p:tag name="KSO_WM_UNIT_SM_LIMIT_TYPE" val=""/>
  <p:tag name="KSO_WM_CHIP_FILLAREA_FILL_RULE" val="{&quot;fill_align&quot;:&quot;cm&quot;,&quot;fill_effect&quot;:[],&quot;fill_mode&quot;:&quot;full&quot;,&quot;sacle_strategy&quot;:&quot;stretch&quot;}"/>
  <p:tag name="KSO_WM_ASSEMBLE_CHIP_INDEX" val="4c509b6b5d694f90bcd3f32ceff92b02"/>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98_4*i*1"/>
  <p:tag name="KSO_WM_TEMPLATE_CATEGORY" val="chip"/>
  <p:tag name="KSO_WM_TEMPLATE_INDEX" val="20202598"/>
  <p:tag name="KSO_WM_UNIT_LAYERLEVEL" val="1"/>
  <p:tag name="KSO_WM_TAG_VERSION" val="1.0"/>
  <p:tag name="KSO_WM_BEAUTIFY_FLAG" val="#wm#"/>
  <p:tag name="KSO_WM_CHIP_GROUPID" val="5fa1003d58547e52881d4087"/>
  <p:tag name="KSO_WM_CHIP_XID" val="5fa1003d58547e52881d408b"/>
  <p:tag name="KSO_WM_UNIT_DEC_AREA_ID" val="d453d9ff14724e1582e928f1a42e8048"/>
  <p:tag name="KSO_WM_UNIT_DECORATE_INFO" val=""/>
  <p:tag name="KSO_WM_UNIT_SM_LIMIT_TYPE" val=""/>
  <p:tag name="KSO_WM_CHIP_FILLAREA_FILL_RULE" val="{&quot;fill_align&quot;:&quot;cm&quot;,&quot;fill_effect&quot;:[],&quot;fill_mode&quot;:&quot;full&quot;,&quot;sacle_strategy&quot;:&quot;stretch&quot;}"/>
  <p:tag name="KSO_WM_ASSEMBLE_CHIP_INDEX" val="45df1c5002934f41833d3ca185fb5e80"/>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98_3*i*1"/>
  <p:tag name="KSO_WM_TEMPLATE_CATEGORY" val="chip"/>
  <p:tag name="KSO_WM_TEMPLATE_INDEX" val="20202598"/>
  <p:tag name="KSO_WM_UNIT_LAYERLEVEL" val="1"/>
  <p:tag name="KSO_WM_TAG_VERSION" val="1.0"/>
  <p:tag name="KSO_WM_BEAUTIFY_FLAG" val="#wm#"/>
  <p:tag name="KSO_WM_CHIP_GROUPID" val="5fa1003d58547e52881d4087"/>
  <p:tag name="KSO_WM_CHIP_XID" val="5fa1003d58547e52881d408a"/>
  <p:tag name="KSO_WM_UNIT_DEC_AREA_ID" val="163bdb65c5de45168981ef0003c638e7"/>
  <p:tag name="KSO_WM_UNIT_DECORATE_INFO" val=""/>
  <p:tag name="KSO_WM_UNIT_SM_LIMIT_TYPE" val=""/>
  <p:tag name="KSO_WM_CHIP_FILLAREA_FILL_RULE" val="{&quot;fill_align&quot;:&quot;cm&quot;,&quot;fill_effect&quot;:[],&quot;fill_mode&quot;:&quot;full&quot;,&quot;sacle_strategy&quot;:&quot;stretch&quot;}"/>
  <p:tag name="KSO_WM_ASSEMBLE_CHIP_INDEX" val="d70ee5d2fc904801aa55112b0216dd95"/>
  <p:tag name="KSO_WM_SLIDE_BACKGROUND_TYPE" val="topBotto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98_4*i*1"/>
  <p:tag name="KSO_WM_TEMPLATE_CATEGORY" val="chip"/>
  <p:tag name="KSO_WM_TEMPLATE_INDEX" val="20202598"/>
  <p:tag name="KSO_WM_UNIT_LAYERLEVEL" val="1"/>
  <p:tag name="KSO_WM_TAG_VERSION" val="1.0"/>
  <p:tag name="KSO_WM_BEAUTIFY_FLAG" val="#wm#"/>
  <p:tag name="KSO_WM_CHIP_GROUPID" val="5fa1003d58547e52881d4087"/>
  <p:tag name="KSO_WM_CHIP_XID" val="5fa1003d58547e52881d408b"/>
  <p:tag name="KSO_WM_UNIT_DEC_AREA_ID" val="d95ba6e772fa4f0fa3a53175c213f77c"/>
  <p:tag name="KSO_WM_UNIT_DECORATE_INFO" val=""/>
  <p:tag name="KSO_WM_UNIT_SM_LIMIT_TYPE" val=""/>
  <p:tag name="KSO_WM_CHIP_FILLAREA_FILL_RULE" val="{&quot;fill_align&quot;:&quot;cm&quot;,&quot;fill_effect&quot;:[],&quot;fill_mode&quot;:&quot;full&quot;,&quot;sacle_strategy&quot;:&quot;stretch&quot;}"/>
  <p:tag name="KSO_WM_ASSEMBLE_CHIP_INDEX" val="907c2dc8c85444939bf785ef8c0f172f"/>
  <p:tag name="KSO_WM_SLIDE_BACKGROUND_TYPE" val="topBottom"/>
</p:tagLst>
</file>

<file path=ppt/tags/tag52.xml><?xml version="1.0" encoding="utf-8"?>
<p:tagLst xmlns:p="http://schemas.openxmlformats.org/presentationml/2006/main">
  <p:tag name="KSO_WM_SLIDE_BACKGROUND_TYPE" val="topBottom"/>
</p:tagLst>
</file>

<file path=ppt/tags/tag53.xml><?xml version="1.0" encoding="utf-8"?>
<p:tagLst xmlns:p="http://schemas.openxmlformats.org/presentationml/2006/main">
  <p:tag name="KSO_WM_SLIDE_BACKGROUND_TYPE" val="topBottom"/>
</p:tagLst>
</file>

<file path=ppt/tags/tag54.xml><?xml version="1.0" encoding="utf-8"?>
<p:tagLst xmlns:p="http://schemas.openxmlformats.org/presentationml/2006/main">
  <p:tag name="KSO_WM_SLIDE_BACKGROUND_TYPE" val="topBottom"/>
</p:tagLst>
</file>

<file path=ppt/tags/tag55.xml><?xml version="1.0" encoding="utf-8"?>
<p:tagLst xmlns:p="http://schemas.openxmlformats.org/presentationml/2006/main">
  <p:tag name="KSO_WM_SLIDE_BACKGROUND_TYPE" val="topBottom"/>
</p:tagLst>
</file>

<file path=ppt/tags/tag56.xml><?xml version="1.0" encoding="utf-8"?>
<p:tagLst xmlns:p="http://schemas.openxmlformats.org/presentationml/2006/main">
  <p:tag name="KSO_WM_SLIDE_BACKGROUND_TYPE" val="topBottom"/>
</p:tagLst>
</file>

<file path=ppt/tags/tag57.xml><?xml version="1.0" encoding="utf-8"?>
<p:tagLst xmlns:p="http://schemas.openxmlformats.org/presentationml/2006/main">
  <p:tag name="KSO_WM_SLIDE_BACKGROUND_TYPE" val="topBotto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2598_5*i*1"/>
  <p:tag name="KSO_WM_TEMPLATE_CATEGORY" val="chip"/>
  <p:tag name="KSO_WM_TEMPLATE_INDEX" val="20202598"/>
  <p:tag name="KSO_WM_UNIT_LAYERLEVEL" val="1"/>
  <p:tag name="KSO_WM_TAG_VERSION" val="1.0"/>
  <p:tag name="KSO_WM_BEAUTIFY_FLAG" val="#wm#"/>
  <p:tag name="KSO_WM_CHIP_GROUPID" val="5fa1003d58547e52881d4087"/>
  <p:tag name="KSO_WM_CHIP_XID" val="5fa1003d58547e52881d408c"/>
  <p:tag name="KSO_WM_UNIT_DEC_AREA_ID" val="2967a409b9694b39a501dfb74b5be20d"/>
  <p:tag name="KSO_WM_UNIT_DECORATE_INFO" val=""/>
  <p:tag name="KSO_WM_UNIT_SM_LIMIT_TYPE" val=""/>
  <p:tag name="KSO_WM_CHIP_FILLAREA_FILL_RULE" val="{&quot;fill_align&quot;:&quot;cm&quot;,&quot;fill_effect&quot;:[],&quot;fill_mode&quot;:&quot;full&quot;,&quot;sacle_strategy&quot;:&quot;stretch&quot;}"/>
  <p:tag name="KSO_WM_ASSEMBLE_CHIP_INDEX" val="1eda33e218a24c01ba848d8f1ab2b3d4"/>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98_3*i*1"/>
  <p:tag name="KSO_WM_TEMPLATE_CATEGORY" val="chip"/>
  <p:tag name="KSO_WM_TEMPLATE_INDEX" val="20202598"/>
  <p:tag name="KSO_WM_UNIT_LAYERLEVEL" val="1"/>
  <p:tag name="KSO_WM_TAG_VERSION" val="1.0"/>
  <p:tag name="KSO_WM_BEAUTIFY_FLAG" val="#wm#"/>
  <p:tag name="KSO_WM_CHIP_GROUPID" val="5fa1003d58547e52881d4087"/>
  <p:tag name="KSO_WM_CHIP_XID" val="5fa1003d58547e52881d408a"/>
  <p:tag name="KSO_WM_UNIT_DEC_AREA_ID" val="7df59e72a7ee4bb0b90010d43f06e0e5"/>
  <p:tag name="KSO_WM_UNIT_DECORATE_INFO" val=""/>
  <p:tag name="KSO_WM_UNIT_SM_LIMIT_TYPE" val=""/>
  <p:tag name="KSO_WM_CHIP_FILLAREA_FILL_RULE" val="{&quot;fill_align&quot;:&quot;cm&quot;,&quot;fill_effect&quot;:[],&quot;fill_mode&quot;:&quot;full&quot;,&quot;sacle_strategy&quot;:&quot;stretch&quot;}"/>
  <p:tag name="KSO_WM_ASSEMBLE_CHIP_INDEX" val="791f8f868b8549b8ac24452fa654c9b2"/>
  <p:tag name="KSO_WM_SLIDE_BACKGROUND_TYPE" val="bottomTop"/>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98_2*i*1"/>
  <p:tag name="KSO_WM_TEMPLATE_CATEGORY" val="chip"/>
  <p:tag name="KSO_WM_TEMPLATE_INDEX" val="20202598"/>
  <p:tag name="KSO_WM_UNIT_LAYERLEVEL" val="1"/>
  <p:tag name="KSO_WM_TAG_VERSION" val="1.0"/>
  <p:tag name="KSO_WM_BEAUTIFY_FLAG" val="#wm#"/>
  <p:tag name="KSO_WM_CHIP_GROUPID" val="5fa1003d58547e52881d4087"/>
  <p:tag name="KSO_WM_CHIP_XID" val="5fa1003d58547e52881d4089"/>
  <p:tag name="KSO_WM_UNIT_DEC_AREA_ID" val="2c7521d3fb0d4f7aab42836f97763654"/>
  <p:tag name="KSO_WM_UNIT_DECORATE_INFO" val=""/>
  <p:tag name="KSO_WM_UNIT_SM_LIMIT_TYPE" val=""/>
  <p:tag name="KSO_WM_CHIP_FILLAREA_FILL_RULE" val="{&quot;fill_align&quot;:&quot;lm&quot;,&quot;fill_effect&quot;:[],&quot;fill_mode&quot;:&quot;adaptive&quot;,&quot;sacle_strategy&quot;:&quot;stretch&quot;}"/>
  <p:tag name="KSO_WM_ASSEMBLE_CHIP_INDEX" val="a346c633da7d41eeaf48f168df0403e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98_4*i*1"/>
  <p:tag name="KSO_WM_TEMPLATE_CATEGORY" val="chip"/>
  <p:tag name="KSO_WM_TEMPLATE_INDEX" val="20202598"/>
  <p:tag name="KSO_WM_UNIT_LAYERLEVEL" val="1"/>
  <p:tag name="KSO_WM_TAG_VERSION" val="1.0"/>
  <p:tag name="KSO_WM_BEAUTIFY_FLAG" val="#wm#"/>
  <p:tag name="KSO_WM_CHIP_GROUPID" val="5fa1003d58547e52881d4087"/>
  <p:tag name="KSO_WM_CHIP_XID" val="5fa1003d58547e52881d408b"/>
  <p:tag name="KSO_WM_UNIT_DEC_AREA_ID" val="ef6a0712528f4bf785143d3852553d5a"/>
  <p:tag name="KSO_WM_UNIT_DECORATE_INFO" val=""/>
  <p:tag name="KSO_WM_UNIT_SM_LIMIT_TYPE" val=""/>
  <p:tag name="KSO_WM_CHIP_FILLAREA_FILL_RULE" val="{&quot;fill_align&quot;:&quot;cm&quot;,&quot;fill_effect&quot;:[],&quot;fill_mode&quot;:&quot;full&quot;,&quot;sacle_strategy&quot;:&quot;stretch&quot;}"/>
  <p:tag name="KSO_WM_ASSEMBLE_CHIP_INDEX" val="2e1baaf6b94141058e9ae858704b9749"/>
  <p:tag name="KSO_WM_SLIDE_BACKGROUND_TYPE" val="bottomTop"/>
</p:tagLst>
</file>

<file path=ppt/tags/tag61.xml><?xml version="1.0" encoding="utf-8"?>
<p:tagLst xmlns:p="http://schemas.openxmlformats.org/presentationml/2006/main">
  <p:tag name="KSO_WM_SLIDE_BACKGROUND_TYPE" val="bottomTop"/>
</p:tagLst>
</file>

<file path=ppt/tags/tag62.xml><?xml version="1.0" encoding="utf-8"?>
<p:tagLst xmlns:p="http://schemas.openxmlformats.org/presentationml/2006/main">
  <p:tag name="KSO_WM_SLIDE_BACKGROUND_TYPE" val="bottomTop"/>
</p:tagLst>
</file>

<file path=ppt/tags/tag63.xml><?xml version="1.0" encoding="utf-8"?>
<p:tagLst xmlns:p="http://schemas.openxmlformats.org/presentationml/2006/main">
  <p:tag name="KSO_WM_SLIDE_BACKGROUND_TYPE" val="bottomTop"/>
</p:tagLst>
</file>

<file path=ppt/tags/tag64.xml><?xml version="1.0" encoding="utf-8"?>
<p:tagLst xmlns:p="http://schemas.openxmlformats.org/presentationml/2006/main">
  <p:tag name="KSO_WM_SLIDE_BACKGROUND_TYPE" val="bottomTop"/>
</p:tagLst>
</file>

<file path=ppt/tags/tag65.xml><?xml version="1.0" encoding="utf-8"?>
<p:tagLst xmlns:p="http://schemas.openxmlformats.org/presentationml/2006/main">
  <p:tag name="KSO_WM_SLIDE_BACKGROUND_TYPE" val="bottomTop"/>
</p:tagLst>
</file>

<file path=ppt/tags/tag66.xml><?xml version="1.0" encoding="utf-8"?>
<p:tagLst xmlns:p="http://schemas.openxmlformats.org/presentationml/2006/main">
  <p:tag name="KSO_WM_SLIDE_BACKGROUND_TYPE" val="bottomTop"/>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2598_5*i*1"/>
  <p:tag name="KSO_WM_TEMPLATE_CATEGORY" val="chip"/>
  <p:tag name="KSO_WM_TEMPLATE_INDEX" val="20202598"/>
  <p:tag name="KSO_WM_UNIT_LAYERLEVEL" val="1"/>
  <p:tag name="KSO_WM_TAG_VERSION" val="1.0"/>
  <p:tag name="KSO_WM_BEAUTIFY_FLAG" val="#wm#"/>
  <p:tag name="KSO_WM_CHIP_GROUPID" val="5fa1003d58547e52881d4087"/>
  <p:tag name="KSO_WM_CHIP_XID" val="5fa1003d58547e52881d408c"/>
  <p:tag name="KSO_WM_UNIT_DEC_AREA_ID" val="6e59605425894df78a5ca7e97dcc7a3e"/>
  <p:tag name="KSO_WM_UNIT_DECORATE_INFO" val=""/>
  <p:tag name="KSO_WM_UNIT_SM_LIMIT_TYPE" val=""/>
  <p:tag name="KSO_WM_CHIP_FILLAREA_FILL_RULE" val="{&quot;fill_align&quot;:&quot;cm&quot;,&quot;fill_effect&quot;:[],&quot;fill_mode&quot;:&quot;full&quot;,&quot;sacle_strategy&quot;:&quot;stretch&quot;}"/>
  <p:tag name="KSO_WM_ASSEMBLE_CHIP_INDEX" val="975f4e3d1aad4ac385cac4c330c0846e"/>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98_3*i*1"/>
  <p:tag name="KSO_WM_TEMPLATE_CATEGORY" val="chip"/>
  <p:tag name="KSO_WM_TEMPLATE_INDEX" val="20202598"/>
  <p:tag name="KSO_WM_UNIT_LAYERLEVEL" val="1"/>
  <p:tag name="KSO_WM_TAG_VERSION" val="1.0"/>
  <p:tag name="KSO_WM_BEAUTIFY_FLAG" val="#wm#"/>
  <p:tag name="KSO_WM_CHIP_GROUPID" val="5fa1003d58547e52881d4087"/>
  <p:tag name="KSO_WM_CHIP_XID" val="5fa1003d58547e52881d408a"/>
  <p:tag name="KSO_WM_UNIT_DEC_AREA_ID" val="b809e5ab62c14104b8a19fd37441ac29"/>
  <p:tag name="KSO_WM_UNIT_DECORATE_INFO" val=""/>
  <p:tag name="KSO_WM_UNIT_SM_LIMIT_TYPE" val=""/>
  <p:tag name="KSO_WM_CHIP_FILLAREA_FILL_RULE" val="{&quot;fill_align&quot;:&quot;cm&quot;,&quot;fill_effect&quot;:[],&quot;fill_mode&quot;:&quot;full&quot;,&quot;sacle_strategy&quot;:&quot;stretch&quot;}"/>
  <p:tag name="KSO_WM_ASSEMBLE_CHIP_INDEX" val="a01eb3afacab48d3817f0c4dbf598754"/>
  <p:tag name="KSO_WM_SLIDE_BACKGROUND_TYPE" val="navigation"/>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98_4*i*1"/>
  <p:tag name="KSO_WM_TEMPLATE_CATEGORY" val="chip"/>
  <p:tag name="KSO_WM_TEMPLATE_INDEX" val="20202598"/>
  <p:tag name="KSO_WM_UNIT_LAYERLEVEL" val="1"/>
  <p:tag name="KSO_WM_TAG_VERSION" val="1.0"/>
  <p:tag name="KSO_WM_BEAUTIFY_FLAG" val="#wm#"/>
  <p:tag name="KSO_WM_CHIP_GROUPID" val="5fa1003d58547e52881d4087"/>
  <p:tag name="KSO_WM_CHIP_XID" val="5fa1003d58547e52881d408b"/>
  <p:tag name="KSO_WM_UNIT_DEC_AREA_ID" val="96bb621b98114d239432aa5d1a19202b"/>
  <p:tag name="KSO_WM_UNIT_DECORATE_INFO" val=""/>
  <p:tag name="KSO_WM_UNIT_SM_LIMIT_TYPE" val=""/>
  <p:tag name="KSO_WM_CHIP_FILLAREA_FILL_RULE" val="{&quot;fill_align&quot;:&quot;cm&quot;,&quot;fill_effect&quot;:[],&quot;fill_mode&quot;:&quot;full&quot;,&quot;sacle_strategy&quot;:&quot;stretch&quot;}"/>
  <p:tag name="KSO_WM_ASSEMBLE_CHIP_INDEX" val="ed6b6d01f2e14531be50359ff342e202"/>
  <p:tag name="KSO_WM_SLIDE_BACKGROUND_TYPE" val="navigation"/>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98_3*i*1"/>
  <p:tag name="KSO_WM_TEMPLATE_CATEGORY" val="chip"/>
  <p:tag name="KSO_WM_TEMPLATE_INDEX" val="20202598"/>
  <p:tag name="KSO_WM_UNIT_LAYERLEVEL" val="1"/>
  <p:tag name="KSO_WM_TAG_VERSION" val="1.0"/>
  <p:tag name="KSO_WM_BEAUTIFY_FLAG" val="#wm#"/>
  <p:tag name="KSO_WM_CHIP_GROUPID" val="5fa1003d58547e52881d4087"/>
  <p:tag name="KSO_WM_CHIP_XID" val="5fa1003d58547e52881d408a"/>
  <p:tag name="KSO_WM_UNIT_DEC_AREA_ID" val="185ee95f77c3403ca9a02628e891e52a"/>
  <p:tag name="KSO_WM_UNIT_DECORATE_INFO" val=""/>
  <p:tag name="KSO_WM_UNIT_SM_LIMIT_TYPE" val=""/>
  <p:tag name="KSO_WM_CHIP_FILLAREA_FILL_RULE" val="{&quot;fill_align&quot;:&quot;cm&quot;,&quot;fill_effect&quot;:[],&quot;fill_mode&quot;:&quot;full&quot;,&quot;sacle_strategy&quot;:&quot;stretch&quot;}"/>
  <p:tag name="KSO_WM_ASSEMBLE_CHIP_INDEX" val="a08c11f19cd449049a9eaaf25910adb5"/>
</p:tagLst>
</file>

<file path=ppt/tags/tag70.xml><?xml version="1.0" encoding="utf-8"?>
<p:tagLst xmlns:p="http://schemas.openxmlformats.org/presentationml/2006/main">
  <p:tag name="KSO_WM_SLIDE_BACKGROUND_TYPE" val="navigation"/>
</p:tagLst>
</file>

<file path=ppt/tags/tag71.xml><?xml version="1.0" encoding="utf-8"?>
<p:tagLst xmlns:p="http://schemas.openxmlformats.org/presentationml/2006/main">
  <p:tag name="KSO_WM_SLIDE_BACKGROUND_TYPE" val="navigation"/>
</p:tagLst>
</file>

<file path=ppt/tags/tag72.xml><?xml version="1.0" encoding="utf-8"?>
<p:tagLst xmlns:p="http://schemas.openxmlformats.org/presentationml/2006/main">
  <p:tag name="KSO_WM_SLIDE_BACKGROUND_TYPE" val="navigation"/>
</p:tagLst>
</file>

<file path=ppt/tags/tag73.xml><?xml version="1.0" encoding="utf-8"?>
<p:tagLst xmlns:p="http://schemas.openxmlformats.org/presentationml/2006/main">
  <p:tag name="KSO_WM_SLIDE_BACKGROUND_TYPE" val="navigation"/>
</p:tagLst>
</file>

<file path=ppt/tags/tag74.xml><?xml version="1.0" encoding="utf-8"?>
<p:tagLst xmlns:p="http://schemas.openxmlformats.org/presentationml/2006/main">
  <p:tag name="KSO_WM_SLIDE_BACKGROUND_TYPE" val="navigation"/>
</p:tagLst>
</file>

<file path=ppt/tags/tag75.xml><?xml version="1.0" encoding="utf-8"?>
<p:tagLst xmlns:p="http://schemas.openxmlformats.org/presentationml/2006/main">
  <p:tag name="KSO_WM_SLIDE_BACKGROUND_TYPE" val="navigation"/>
</p:tagLst>
</file>

<file path=ppt/tags/tag76.xml><?xml version="1.0" encoding="utf-8"?>
<p:tagLst xmlns:p="http://schemas.openxmlformats.org/presentationml/2006/main">
  <p:tag name="KSO_WM_SLIDE_BACKGROUND_TYPE" val="navigation"/>
</p:tagLst>
</file>

<file path=ppt/tags/tag77.xml><?xml version="1.0" encoding="utf-8"?>
<p:tagLst xmlns:p="http://schemas.openxmlformats.org/presentationml/2006/main">
  <p:tag name="KSO_WM_SLIDE_BACKGROUND_TYPE" val="navigation"/>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2598_5*i*1"/>
  <p:tag name="KSO_WM_TEMPLATE_CATEGORY" val="chip"/>
  <p:tag name="KSO_WM_TEMPLATE_INDEX" val="20202598"/>
  <p:tag name="KSO_WM_UNIT_LAYERLEVEL" val="1"/>
  <p:tag name="KSO_WM_TAG_VERSION" val="1.0"/>
  <p:tag name="KSO_WM_BEAUTIFY_FLAG" val="#wm#"/>
  <p:tag name="KSO_WM_CHIP_GROUPID" val="5fa1003d58547e52881d4087"/>
  <p:tag name="KSO_WM_CHIP_XID" val="5fa1003d58547e52881d408c"/>
  <p:tag name="KSO_WM_UNIT_DEC_AREA_ID" val="5da31fed585048ed98cdbf2b38bf6118"/>
  <p:tag name="KSO_WM_UNIT_DECORATE_INFO" val=""/>
  <p:tag name="KSO_WM_UNIT_SM_LIMIT_TYPE" val=""/>
  <p:tag name="KSO_WM_CHIP_FILLAREA_FILL_RULE" val="{&quot;fill_align&quot;:&quot;cm&quot;,&quot;fill_effect&quot;:[],&quot;fill_mode&quot;:&quot;full&quot;,&quot;sacle_strategy&quot;:&quot;stretch&quot;}"/>
  <p:tag name="KSO_WM_ASSEMBLE_CHIP_INDEX" val="7444c40021614b54b364c04ddf445701"/>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98_3*i*1"/>
  <p:tag name="KSO_WM_TEMPLATE_CATEGORY" val="chip"/>
  <p:tag name="KSO_WM_TEMPLATE_INDEX" val="20202598"/>
  <p:tag name="KSO_WM_UNIT_LAYERLEVEL" val="1"/>
  <p:tag name="KSO_WM_TAG_VERSION" val="1.0"/>
  <p:tag name="KSO_WM_BEAUTIFY_FLAG" val="#wm#"/>
  <p:tag name="KSO_WM_CHIP_GROUPID" val="5fa1003d58547e52881d4087"/>
  <p:tag name="KSO_WM_CHIP_XID" val="5fa1003d58547e52881d408a"/>
  <p:tag name="KSO_WM_UNIT_DEC_AREA_ID" val="009cd762397e47da91dd67dc71b4cd96"/>
  <p:tag name="KSO_WM_UNIT_DECORATE_INFO" val=""/>
  <p:tag name="KSO_WM_UNIT_SM_LIMIT_TYPE" val=""/>
  <p:tag name="KSO_WM_CHIP_FILLAREA_FILL_RULE" val="{&quot;fill_align&quot;:&quot;cm&quot;,&quot;fill_effect&quot;:[],&quot;fill_mode&quot;:&quot;full&quot;,&quot;sacle_strategy&quot;:&quot;stretch&quot;}"/>
  <p:tag name="KSO_WM_ASSEMBLE_CHIP_INDEX" val="2c93332646ab4e8c8d1afc637109404b"/>
  <p:tag name="KSO_WM_SLIDE_BACKGROUND_TYPE" val="belt"/>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98_4*i*1"/>
  <p:tag name="KSO_WM_TEMPLATE_CATEGORY" val="chip"/>
  <p:tag name="KSO_WM_TEMPLATE_INDEX" val="20202598"/>
  <p:tag name="KSO_WM_UNIT_LAYERLEVEL" val="1"/>
  <p:tag name="KSO_WM_TAG_VERSION" val="1.0"/>
  <p:tag name="KSO_WM_BEAUTIFY_FLAG" val="#wm#"/>
  <p:tag name="KSO_WM_CHIP_GROUPID" val="5fa1003d58547e52881d4087"/>
  <p:tag name="KSO_WM_CHIP_XID" val="5fa1003d58547e52881d408b"/>
  <p:tag name="KSO_WM_UNIT_DEC_AREA_ID" val="8dc792c766614be6a5a28ed6e1028bea"/>
  <p:tag name="KSO_WM_UNIT_DECORATE_INFO" val=""/>
  <p:tag name="KSO_WM_UNIT_SM_LIMIT_TYPE" val=""/>
  <p:tag name="KSO_WM_CHIP_FILLAREA_FILL_RULE" val="{&quot;fill_align&quot;:&quot;cm&quot;,&quot;fill_effect&quot;:[],&quot;fill_mode&quot;:&quot;full&quot;,&quot;sacle_strategy&quot;:&quot;stretch&quot;}"/>
  <p:tag name="KSO_WM_ASSEMBLE_CHIP_INDEX" val="db1d3d89dd4a4eb983fdea9efa61f750"/>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2598_4*i*1"/>
  <p:tag name="KSO_WM_TEMPLATE_CATEGORY" val="chip"/>
  <p:tag name="KSO_WM_TEMPLATE_INDEX" val="20202598"/>
  <p:tag name="KSO_WM_UNIT_LAYERLEVEL" val="1"/>
  <p:tag name="KSO_WM_TAG_VERSION" val="1.0"/>
  <p:tag name="KSO_WM_BEAUTIFY_FLAG" val="#wm#"/>
  <p:tag name="KSO_WM_CHIP_GROUPID" val="5fa1003d58547e52881d4087"/>
  <p:tag name="KSO_WM_CHIP_XID" val="5fa1003d58547e52881d408b"/>
  <p:tag name="KSO_WM_UNIT_DEC_AREA_ID" val="88d9ec27cac44a21965bab1002f0b563"/>
  <p:tag name="KSO_WM_UNIT_DECORATE_INFO" val=""/>
  <p:tag name="KSO_WM_UNIT_SM_LIMIT_TYPE" val=""/>
  <p:tag name="KSO_WM_CHIP_FILLAREA_FILL_RULE" val="{&quot;fill_align&quot;:&quot;cm&quot;,&quot;fill_effect&quot;:[],&quot;fill_mode&quot;:&quot;full&quot;,&quot;sacle_strategy&quot;:&quot;stretch&quot;}"/>
  <p:tag name="KSO_WM_ASSEMBLE_CHIP_INDEX" val="9a16203911cf4eb38e1f66cb4bf70a71"/>
  <p:tag name="KSO_WM_SLIDE_BACKGROUND_TYPE" val="belt"/>
</p:tagLst>
</file>

<file path=ppt/tags/tag81.xml><?xml version="1.0" encoding="utf-8"?>
<p:tagLst xmlns:p="http://schemas.openxmlformats.org/presentationml/2006/main">
  <p:tag name="KSO_WM_SLIDE_BACKGROUND_TYPE" val="belt"/>
</p:tagLst>
</file>

<file path=ppt/tags/tag82.xml><?xml version="1.0" encoding="utf-8"?>
<p:tagLst xmlns:p="http://schemas.openxmlformats.org/presentationml/2006/main">
  <p:tag name="KSO_WM_SLIDE_BACKGROUND_TYPE" val="belt"/>
</p:tagLst>
</file>

<file path=ppt/tags/tag83.xml><?xml version="1.0" encoding="utf-8"?>
<p:tagLst xmlns:p="http://schemas.openxmlformats.org/presentationml/2006/main">
  <p:tag name="KSO_WM_SLIDE_BACKGROUND_TYPE" val="belt"/>
</p:tagLst>
</file>

<file path=ppt/tags/tag84.xml><?xml version="1.0" encoding="utf-8"?>
<p:tagLst xmlns:p="http://schemas.openxmlformats.org/presentationml/2006/main">
  <p:tag name="KSO_WM_SLIDE_BACKGROUND_TYPE" val="belt"/>
</p:tagLst>
</file>

<file path=ppt/tags/tag85.xml><?xml version="1.0" encoding="utf-8"?>
<p:tagLst xmlns:p="http://schemas.openxmlformats.org/presentationml/2006/main">
  <p:tag name="KSO_WM_SLIDE_BACKGROUND_TYPE" val="belt"/>
</p:tagLst>
</file>

<file path=ppt/tags/tag86.xml><?xml version="1.0" encoding="utf-8"?>
<p:tagLst xmlns:p="http://schemas.openxmlformats.org/presentationml/2006/main">
  <p:tag name="KSO_WM_TEMPLATE_CATEGORY" val="custom"/>
  <p:tag name="KSO_WM_TEMPLATE_INDEX" val="20202598"/>
</p:tagLst>
</file>

<file path=ppt/tags/tag87.xml><?xml version="1.0" encoding="utf-8"?>
<p:tagLst xmlns:p="http://schemas.openxmlformats.org/presentationml/2006/main">
  <p:tag name="KSO_WM_TEMPLATE_CATEGORY" val="custom"/>
  <p:tag name="KSO_WM_TEMPLATE_INDEX" val="20202598"/>
</p:tagLst>
</file>

<file path=ppt/tags/tag88.xml><?xml version="1.0" encoding="utf-8"?>
<p:tagLst xmlns:p="http://schemas.openxmlformats.org/presentationml/2006/main">
  <p:tag name="KSO_WM_BEAUTIFY_FLAG" val="#wm#"/>
  <p:tag name="KSO_WM_TAG_VERSION" val="1.0"/>
  <p:tag name="KSO_WM_TEMPLATE_CATEGORY" val="custom"/>
  <p:tag name="KSO_WM_TEMPLATE_INDEX" val="20202598"/>
</p:tagLst>
</file>

<file path=ppt/tags/tag8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p="http://schemas.openxmlformats.org/presentationml/2006/main">
  <p:tag name="KSO_WM_UNIT_ISCONTENTSTITLE" val="0"/>
  <p:tag name="KSO_WM_UNIT_ISNUMDGMTITLE" val="0"/>
  <p:tag name="KSO_WM_UNIT_NOCLEAR" val="0"/>
  <p:tag name="KSO_WM_UNIT_VALUE" val="87"/>
  <p:tag name="KSO_WM_UNIT_HIGHLIGHT" val="0"/>
  <p:tag name="KSO_WM_UNIT_COMPATIBLE" val="0"/>
  <p:tag name="KSO_WM_UNIT_DIAGRAM_ISNUMVISUAL" val="0"/>
  <p:tag name="KSO_WM_UNIT_DIAGRAM_ISREFERUNIT" val="0"/>
  <p:tag name="KSO_WM_UNIT_TYPE" val="b"/>
  <p:tag name="KSO_WM_UNIT_INDEX" val="1"/>
  <p:tag name="KSO_WM_UNIT_ID" val="custom20202598_1*b*1"/>
  <p:tag name="KSO_WM_TEMPLATE_CATEGORY" val="custom"/>
  <p:tag name="KSO_WM_TEMPLATE_INDEX" val="20202598"/>
  <p:tag name="KSO_WM_UNIT_LAYERLEVEL" val="1"/>
  <p:tag name="KSO_WM_TAG_VERSION" val="1.0"/>
  <p:tag name="KSO_WM_BEAUTIFY_FLAG" val="#wm#"/>
  <p:tag name="KSO_WM_UNIT_PRESET_TEXT" val="单击此处添加副标题内容"/>
  <p:tag name="KSO_WM_UNIT_DEFAULT_FONT" val="14;18;2"/>
  <p:tag name="KSO_WM_UNIT_BLOCK" val="0"/>
  <p:tag name="KSO_WM_UNIT_DEC_AREA_ID" val="6576606efccb4f6b89d5f1c37358f201"/>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19b9452f09c44af6af73e86bfda2cfec"/>
  <p:tag name="KSO_WM_UNIT_TEXT_FILL_FORE_SCHEMECOLOR_INDEX_BRIGHTNESS" val="0.35"/>
  <p:tag name="KSO_WM_UNIT_TEXT_FILL_FORE_SCHEMECOLOR_INDEX" val="13"/>
  <p:tag name="KSO_WM_UNIT_TEXT_FILL_TYPE" val="1"/>
  <p:tag name="KSO_WM_TEMPLATE_ASSEMBLE_XID" val="5fa2046e58547e52881da4dc"/>
  <p:tag name="KSO_WM_TEMPLATE_ASSEMBLE_GROUPID" val="5fa1003d58547e52881d4087"/>
</p:tagLst>
</file>

<file path=ppt/tags/tag9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Adjacency">
      <a:dk1>
        <a:srgbClr val="000000"/>
      </a:dk1>
      <a:lt1>
        <a:srgbClr val="FFFFFF"/>
      </a:lt1>
      <a:dk2>
        <a:srgbClr val="F0F0F0"/>
      </a:dk2>
      <a:lt2>
        <a:srgbClr val="FFFFFF"/>
      </a:lt2>
      <a:accent1>
        <a:srgbClr val="BF5C5E"/>
      </a:accent1>
      <a:accent2>
        <a:srgbClr val="C2694E"/>
      </a:accent2>
      <a:accent3>
        <a:srgbClr val="B37C47"/>
      </a:accent3>
      <a:accent4>
        <a:srgbClr val="97924D"/>
      </a:accent4>
      <a:accent5>
        <a:srgbClr val="77A962"/>
      </a:accent5>
      <a:accent6>
        <a:srgbClr val="5BBE89"/>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WPS主题色">
      <a:dk1>
        <a:srgbClr val="000000"/>
      </a:dk1>
      <a:lt1>
        <a:srgbClr val="FFFFFF"/>
      </a:lt1>
      <a:dk2>
        <a:srgbClr val="EAEDEF"/>
      </a:dk2>
      <a:lt2>
        <a:srgbClr val="FBFCFC"/>
      </a:lt2>
      <a:accent1>
        <a:srgbClr val="61AAD6"/>
      </a:accent1>
      <a:accent2>
        <a:srgbClr val="4EAAA3"/>
      </a:accent2>
      <a:accent3>
        <a:srgbClr val="659F6B"/>
      </a:accent3>
      <a:accent4>
        <a:srgbClr val="968A4C"/>
      </a:accent4>
      <a:accent5>
        <a:srgbClr val="C8714E"/>
      </a:accent5>
      <a:accent6>
        <a:srgbClr val="D66170"/>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1458</Words>
  <Application>WPS 演示</Application>
  <PresentationFormat>宽屏</PresentationFormat>
  <Paragraphs>161</Paragraphs>
  <Slides>14</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14</vt:i4>
      </vt:variant>
    </vt:vector>
  </HeadingPairs>
  <TitlesOfParts>
    <vt:vector size="29" baseType="lpstr">
      <vt:lpstr>Arial</vt:lpstr>
      <vt:lpstr>宋体</vt:lpstr>
      <vt:lpstr>Wingdings</vt:lpstr>
      <vt:lpstr>隶书</vt:lpstr>
      <vt:lpstr>汉仪尚巍手书W</vt:lpstr>
      <vt:lpstr>微软雅黑</vt:lpstr>
      <vt:lpstr>汉仪旗黑-85S</vt:lpstr>
      <vt:lpstr>黑体</vt:lpstr>
      <vt:lpstr>Segoe UI</vt:lpstr>
      <vt:lpstr>微软雅黑 Light</vt:lpstr>
      <vt:lpstr>Arial</vt:lpstr>
      <vt:lpstr>Calibri</vt:lpstr>
      <vt:lpstr>Arial Unicode MS</vt:lpstr>
      <vt:lpstr>1_Office 主题​​</vt:lpstr>
      <vt:lpstr>2_Office 主题​​</vt:lpstr>
      <vt:lpstr>“双减”政策</vt:lpstr>
      <vt:lpstr>PowerPoint 演示文稿</vt:lpstr>
      <vt:lpstr>PowerPoint 演示文稿</vt:lpstr>
      <vt:lpstr>PowerPoint 演示文稿</vt:lpstr>
      <vt:lpstr>学生心理健康问题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然而提高社会生产里并不是短时间内可以实现的</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86138</dc:creator>
  <cp:lastModifiedBy>WPS_1633918696</cp:lastModifiedBy>
  <cp:revision>8</cp:revision>
  <dcterms:created xsi:type="dcterms:W3CDTF">2021-10-27T13:56:00Z</dcterms:created>
  <dcterms:modified xsi:type="dcterms:W3CDTF">2021-10-30T07:13:04Z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32AC848810804255B6117E65A98FA36B</vt:lpwstr>
  </property>
  <property fmtid="{D5CDD505-2E9C-101B-9397-08002B2CF9AE}" pid="3" name="KSOProductBuildVer">
    <vt:lpwstr>2052-11.1.0.10938</vt:lpwstr>
  </property>
</Properties>
</file>