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4" r:id="rId5"/>
    <p:sldId id="262" r:id="rId6"/>
    <p:sldId id="263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6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3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0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2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2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8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1500-1A40-4DDE-B143-016C4833222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9CA84D-3242-473F-A18C-913D36224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074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BA550-C786-40AD-B9D7-C7E34FFC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480363"/>
            <a:ext cx="8637073" cy="17806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zh-CN" altLang="en-US" sz="115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珍爱生命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31780-D52B-4650-8261-6D22F7B29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065" y="4354001"/>
            <a:ext cx="8523613" cy="112015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altLang="zh-CN" sz="3200" dirty="0"/>
              <a:t>                              </a:t>
            </a:r>
            <a:r>
              <a:rPr lang="en-US" altLang="zh-CN" sz="4000" dirty="0">
                <a:solidFill>
                  <a:schemeClr val="tx1">
                    <a:lumMod val="65000"/>
                  </a:schemeClr>
                </a:solidFill>
              </a:rPr>
              <a:t>----</a:t>
            </a:r>
            <a:r>
              <a:rPr lang="zh-CN" altLang="en-US" sz="4000" dirty="0">
                <a:solidFill>
                  <a:schemeClr val="tx1">
                    <a:lumMod val="65000"/>
                  </a:schemeClr>
                </a:solidFill>
              </a:rPr>
              <a:t>莫因冲动丢性命</a:t>
            </a:r>
            <a:endParaRPr lang="zh-CN" altLang="en-US" sz="3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B692FE81-417A-44D7-96A5-E629F00A4D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8414" y="3276600"/>
            <a:ext cx="2779986" cy="27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DE686ED-B8E8-44EF-8717-E9079074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1" y="147162"/>
            <a:ext cx="3359358" cy="22402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4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B2CD460-6AB6-4C82-A8A4-B5C464277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494" y="-762627"/>
            <a:ext cx="15625481" cy="775780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45A67-88E8-4DE6-9641-702C9091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212" y="1344707"/>
            <a:ext cx="4025153" cy="3245224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solidFill>
                  <a:schemeClr val="accent2">
                    <a:lumMod val="75000"/>
                  </a:schemeClr>
                </a:solidFill>
              </a:rPr>
              <a:t>在这个世界上，你很重要，请珍惜你的珍贵</a:t>
            </a:r>
          </a:p>
        </p:txBody>
      </p:sp>
    </p:spTree>
    <p:extLst>
      <p:ext uri="{BB962C8B-B14F-4D97-AF65-F5344CB8AC3E}">
        <p14:creationId xmlns:p14="http://schemas.microsoft.com/office/powerpoint/2010/main" val="136956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9A43CD-0FE7-4399-855D-7ABE000BD7E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6000" dirty="0"/>
              <a:t>事件简介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48C244-6166-4540-B2DC-5282E1E57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140" y="2017953"/>
            <a:ext cx="4488654" cy="3441520"/>
          </a:xfrm>
        </p:spPr>
        <p:txBody>
          <a:bodyPr/>
          <a:lstStyle/>
          <a:p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河南一</a:t>
            </a:r>
            <a:r>
              <a:rPr lang="en-US" altLang="zh-C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岁女生，和同学吵架后，回到家赌气喝了百草枯。喝完后拍照发给同学。即使同学快速将事情反映给了老师和家长，把孩子送到医院治疗。女孩子出现</a:t>
            </a:r>
            <a:r>
              <a:rPr lang="zh-CN" altLang="en-US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肾衰竭，肺部烧坏。</a:t>
            </a:r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已经洗胃两次。人们祈祷奇迹出现，却等来噩耗：女孩病情恶化，已经去世了。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B0FC4A-9696-4431-B341-7E874F8250B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48" y="2011362"/>
            <a:ext cx="3610186" cy="34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9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3953E-F981-41AA-BB29-85F47F706D2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6000" dirty="0"/>
              <a:t>什么是百草枯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1231F-D250-44B9-AAA0-B840B4B5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百草枯是剧毒，有的人喝了半瓶盖就致</a:t>
            </a:r>
            <a:endParaRPr lang="en-US" altLang="zh-CN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死，但是也有奇迹，个别人也挽救回来可</a:t>
            </a:r>
            <a:endParaRPr lang="en-US" altLang="zh-CN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以多活了几十年，大部分喝了百草枯的人</a:t>
            </a:r>
            <a:endParaRPr lang="en-US" altLang="zh-CN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没多久都离开了。它会导致肺部严重的纤</a:t>
            </a:r>
            <a:endParaRPr lang="en-US" altLang="zh-CN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维化，以至于患者呼吸困难而死亡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8CD231-77B8-495A-8274-DE21014C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29" y="2251073"/>
            <a:ext cx="4428133" cy="278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0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5FBBB50-0B1F-4A44-94A1-EFA18C53B074}"/>
              </a:ext>
            </a:extLst>
          </p:cNvPr>
          <p:cNvSpPr txBox="1"/>
          <p:nvPr/>
        </p:nvSpPr>
        <p:spPr>
          <a:xfrm>
            <a:off x="271137" y="275598"/>
            <a:ext cx="629205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“给你后悔的时间，却不给你后悔的机会”</a:t>
            </a:r>
            <a:endParaRPr lang="en-US" altLang="zh-CN" sz="3600" b="1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只是同学之间的赌气，却因为一念之差酿成无法挽回的后果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C2CA06-D6B6-4879-93CB-DAE079143DBB}"/>
              </a:ext>
            </a:extLst>
          </p:cNvPr>
          <p:cNvSpPr txBox="1"/>
          <p:nvPr/>
        </p:nvSpPr>
        <p:spPr>
          <a:xfrm>
            <a:off x="6091646" y="3721966"/>
            <a:ext cx="61003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在生与死的交叉路上，很多人却是被一些鸡毛蒜皮的小事推上了绝路。</a:t>
            </a:r>
            <a:endParaRPr lang="zh-CN" alt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FE7327-1B7D-42E5-A1AA-804D3FE74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01" y="3271266"/>
            <a:ext cx="4469495" cy="268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4589AE-04B0-405A-A94B-B6879AF2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48" y="230886"/>
            <a:ext cx="4078559" cy="30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7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C1B00-D742-4FA7-BD72-0968D68F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事后反思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92B6F-95DB-4FE9-83C2-D7CA3691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看到小孩子遇到事情轻生的事情，很多人笑了，笑这个孩子的愚蠢。我却怎么也笑不出来，为这孩子感到悲哀。这样的心路历程，不知道未来会怎样，按照以往的惯例，百草枯是不会给人活命的机会。我们都希望这名小女生出现奇迹，在未来的人生之路上，可以一帆风顺，真正的可以明理开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1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27081-01FE-4722-A1B4-EFBE4530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类似事件</a:t>
            </a:r>
          </a:p>
        </p:txBody>
      </p:sp>
      <p:pic>
        <p:nvPicPr>
          <p:cNvPr id="4098" name="Picture 2" descr="雪莉确认死亡 崔雪莉死亡原因揭秘 雪莉放飞自我事件始末">
            <a:extLst>
              <a:ext uri="{FF2B5EF4-FFF2-40B4-BE49-F238E27FC236}">
                <a16:creationId xmlns:a16="http://schemas.microsoft.com/office/drawing/2014/main" id="{7EDA43D1-849B-4CFB-8BFE-9F8CD38084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26" y="2390407"/>
            <a:ext cx="3061748" cy="306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5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C18FA-676B-40E0-A928-D7E22056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42667"/>
            <a:ext cx="9291215" cy="1049235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事件经过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6277108-115B-4BF0-A3FE-EF93B7FD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1" y="1346806"/>
            <a:ext cx="2910552" cy="47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59FC9F-1BBA-415F-BE51-22488C85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12" y="1346805"/>
            <a:ext cx="3006951" cy="47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64E8C-5112-45B5-8EBB-E98746F4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4" y="1346805"/>
            <a:ext cx="5277395" cy="411954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崔雪莉经纪人在向警方陈述时传达了雪莉患有严重抑郁症的情况，早前她在采访中曾回应网络争议，表示：“</a:t>
            </a:r>
            <a:r>
              <a:rPr lang="zh-CN" alt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为什么要因为我被骂呢，都是很善良又可爱的朋友，感觉有很多人唯独对我戴着有色眼镜，也更加了解我一些，观众朋友也请疼爱我一些吧，记者们请疼爱我一些吧。</a:t>
            </a:r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”但观众们并没有买单。持续的网暴使得这个女孩选择了自杀。</a:t>
            </a:r>
            <a:endParaRPr lang="en-US" altLang="zh-CN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一时间，全网都不敢相信，一个花季少女，在事业巅峰期，竟然选择自杀！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   那个敢作敢为，满脸笑容的女孩就这么突然    走了。</a:t>
            </a:r>
          </a:p>
          <a:p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1A183-0E6E-4288-9220-3E2DD55D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19" y="805241"/>
            <a:ext cx="9291215" cy="3450613"/>
          </a:xfrm>
          <a:effectLst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/>
          </a:scene3d>
          <a:sp3d>
            <a:bevelT prst="slope"/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600" dirty="0"/>
              <a:t>人生会面对的挫折有很多我们该如何面对呢？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873B2B-AE80-445F-B992-87E346AC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06" y="1086394"/>
            <a:ext cx="3504656" cy="35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4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DC76-CF5B-4FC9-BE06-D8D6117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4800" dirty="0"/>
              <a:t>谈谈我的看法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9305B-0C3F-49E8-9D21-1523811E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作为受害者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1.</a:t>
            </a:r>
            <a:r>
              <a:rPr lang="zh-CN" altLang="en-US" sz="2800" dirty="0"/>
              <a:t>珍惜生命，热爱生活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2.</a:t>
            </a:r>
            <a:r>
              <a:rPr lang="zh-CN" altLang="en-US" sz="2800" dirty="0"/>
              <a:t>勿冲动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作为旁观者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管住嘴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付出行动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825203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153</TotalTime>
  <Words>475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Arial</vt:lpstr>
      <vt:lpstr>Rockwell</vt:lpstr>
      <vt:lpstr>Wingdings</vt:lpstr>
      <vt:lpstr>画廊</vt:lpstr>
      <vt:lpstr>珍爱生命</vt:lpstr>
      <vt:lpstr>事件简介</vt:lpstr>
      <vt:lpstr>什么是百草枯</vt:lpstr>
      <vt:lpstr>PowerPoint 演示文稿</vt:lpstr>
      <vt:lpstr>事后反思</vt:lpstr>
      <vt:lpstr>类似事件</vt:lpstr>
      <vt:lpstr>事件经过</vt:lpstr>
      <vt:lpstr>PowerPoint 演示文稿</vt:lpstr>
      <vt:lpstr>谈谈我的看法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拒绝网络暴力</dc:title>
  <dc:creator>路 淇羽</dc:creator>
  <cp:lastModifiedBy>路 淇羽</cp:lastModifiedBy>
  <cp:revision>5</cp:revision>
  <dcterms:created xsi:type="dcterms:W3CDTF">2021-10-27T14:47:45Z</dcterms:created>
  <dcterms:modified xsi:type="dcterms:W3CDTF">2021-11-18T06:31:44Z</dcterms:modified>
</cp:coreProperties>
</file>