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4" r:id="rId1"/>
    <p:sldMasterId id="2147483705" r:id="rId2"/>
  </p:sldMasterIdLst>
  <p:notesMasterIdLst>
    <p:notesMasterId r:id="rId22"/>
  </p:notesMasterIdLst>
  <p:sldIdLst>
    <p:sldId id="256" r:id="rId3"/>
    <p:sldId id="258" r:id="rId4"/>
    <p:sldId id="260" r:id="rId5"/>
    <p:sldId id="267" r:id="rId6"/>
    <p:sldId id="264" r:id="rId7"/>
    <p:sldId id="263" r:id="rId8"/>
    <p:sldId id="285" r:id="rId9"/>
    <p:sldId id="268" r:id="rId10"/>
    <p:sldId id="286" r:id="rId11"/>
    <p:sldId id="290" r:id="rId12"/>
    <p:sldId id="291" r:id="rId13"/>
    <p:sldId id="292" r:id="rId14"/>
    <p:sldId id="293" r:id="rId15"/>
    <p:sldId id="275" r:id="rId16"/>
    <p:sldId id="295" r:id="rId17"/>
    <p:sldId id="296" r:id="rId18"/>
    <p:sldId id="278" r:id="rId19"/>
    <p:sldId id="297" r:id="rId20"/>
    <p:sldId id="28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95CC42-0319-4D8D-9534-A8A0C547B166}">
  <a:tblStyle styleId="{6995CC42-0319-4D8D-9534-A8A0C547B1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04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71c787723f_0_1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71c787723f_0_1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055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71c787723f_0_1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71c787723f_0_1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264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71c787723f_0_1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71c787723f_0_1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12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8447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71c787723f_0_17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71c787723f_0_17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71c787723f_0_17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71c787723f_0_17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618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780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71c787723f_0_17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71c787723f_0_17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71c787723f_0_17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71c787723f_0_17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2686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6" name="Google Shape;2346;g71c787723f_0_18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7" name="Google Shape;2347;g71c787723f_0_18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e2f294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e2f294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71c787723f_0_17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71c787723f_0_17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c787723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c787723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1c7877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1c7877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407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71c787723f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71c787723f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g71c787723f_0_17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6" name="Google Shape;2226;g71c787723f_0_17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704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3">
  <p:cSld name="CUSTOM_2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1372475" y="86809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1372475" y="113079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 idx="2"/>
          </p:nvPr>
        </p:nvSpPr>
        <p:spPr>
          <a:xfrm>
            <a:off x="1372475" y="248230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3"/>
          </p:nvPr>
        </p:nvSpPr>
        <p:spPr>
          <a:xfrm>
            <a:off x="1372475" y="2728677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 idx="4"/>
          </p:nvPr>
        </p:nvSpPr>
        <p:spPr>
          <a:xfrm>
            <a:off x="5438800" y="1690342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subTitle" idx="5"/>
          </p:nvPr>
        </p:nvSpPr>
        <p:spPr>
          <a:xfrm>
            <a:off x="5438800" y="1947368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5438800" y="3295559"/>
            <a:ext cx="24183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ubTitle" idx="7"/>
          </p:nvPr>
        </p:nvSpPr>
        <p:spPr>
          <a:xfrm>
            <a:off x="5438800" y="3552583"/>
            <a:ext cx="2418300" cy="7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-7388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95" name="Google Shape;95;p16"/>
          <p:cNvSpPr txBox="1">
            <a:spLocks noGrp="1"/>
          </p:cNvSpPr>
          <p:nvPr>
            <p:ph type="title" idx="8" hasCustomPrompt="1"/>
          </p:nvPr>
        </p:nvSpPr>
        <p:spPr>
          <a:xfrm>
            <a:off x="3866975" y="1085125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9" hasCustomPrompt="1"/>
          </p:nvPr>
        </p:nvSpPr>
        <p:spPr>
          <a:xfrm>
            <a:off x="4614725" y="1905375"/>
            <a:ext cx="7275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13" hasCustomPrompt="1"/>
          </p:nvPr>
        </p:nvSpPr>
        <p:spPr>
          <a:xfrm>
            <a:off x="3866975" y="269570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14" hasCustomPrompt="1"/>
          </p:nvPr>
        </p:nvSpPr>
        <p:spPr>
          <a:xfrm>
            <a:off x="4607975" y="3515950"/>
            <a:ext cx="7410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710525" y="1974875"/>
            <a:ext cx="1828200" cy="11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CUSTOM_3">
    <p:bg>
      <p:bgPr>
        <a:solidFill>
          <a:schemeClr val="accent6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subTitle" idx="1"/>
          </p:nvPr>
        </p:nvSpPr>
        <p:spPr>
          <a:xfrm>
            <a:off x="5029108" y="343147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2"/>
          </p:nvPr>
        </p:nvSpPr>
        <p:spPr>
          <a:xfrm>
            <a:off x="2006108" y="1389925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29108" y="28061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 idx="3"/>
          </p:nvPr>
        </p:nvSpPr>
        <p:spPr>
          <a:xfrm>
            <a:off x="2006108" y="76455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title" idx="4" hasCustomPrompt="1"/>
          </p:nvPr>
        </p:nvSpPr>
        <p:spPr>
          <a:xfrm>
            <a:off x="770175" y="8196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sp>
        <p:nvSpPr>
          <p:cNvPr id="117" name="Google Shape;117;p21"/>
          <p:cNvSpPr txBox="1">
            <a:spLocks noGrp="1"/>
          </p:cNvSpPr>
          <p:nvPr>
            <p:ph type="title" idx="5" hasCustomPrompt="1"/>
          </p:nvPr>
        </p:nvSpPr>
        <p:spPr>
          <a:xfrm>
            <a:off x="7116800" y="2848850"/>
            <a:ext cx="1235700" cy="123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Condensed"/>
              <a:buNone/>
              <a:defRPr sz="8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r>
              <a:t>xx%</a:t>
            </a:r>
          </a:p>
        </p:txBody>
      </p:sp>
      <p:cxnSp>
        <p:nvCxnSpPr>
          <p:cNvPr id="118" name="Google Shape;118;p21"/>
          <p:cNvCxnSpPr/>
          <p:nvPr/>
        </p:nvCxnSpPr>
        <p:spPr>
          <a:xfrm>
            <a:off x="4352075" y="-8575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19" name="Google Shape;119;p21"/>
          <p:cNvCxnSpPr/>
          <p:nvPr/>
        </p:nvCxnSpPr>
        <p:spPr>
          <a:xfrm>
            <a:off x="6545125" y="-4932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120" name="Google Shape;120;p21"/>
          <p:cNvCxnSpPr/>
          <p:nvPr/>
        </p:nvCxnSpPr>
        <p:spPr>
          <a:xfrm>
            <a:off x="-892100" y="2806100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cxnSp>
        <p:nvCxnSpPr>
          <p:cNvPr id="121" name="Google Shape;121;p21"/>
          <p:cNvCxnSpPr/>
          <p:nvPr/>
        </p:nvCxnSpPr>
        <p:spPr>
          <a:xfrm>
            <a:off x="1300950" y="2398575"/>
            <a:ext cx="3144600" cy="301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CUSTOM_2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subTitle" idx="1"/>
          </p:nvPr>
        </p:nvSpPr>
        <p:spPr>
          <a:xfrm>
            <a:off x="5023658" y="1530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935958" y="1685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2"/>
          </p:nvPr>
        </p:nvSpPr>
        <p:spPr>
          <a:xfrm>
            <a:off x="5023658" y="3125350"/>
            <a:ext cx="2087700" cy="94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 idx="3"/>
          </p:nvPr>
        </p:nvSpPr>
        <p:spPr>
          <a:xfrm>
            <a:off x="2935958" y="3280000"/>
            <a:ext cx="20877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Fira Sans Condensed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title" idx="4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5298575" y="2420950"/>
            <a:ext cx="2941800" cy="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ubTitle" idx="1"/>
          </p:nvPr>
        </p:nvSpPr>
        <p:spPr>
          <a:xfrm>
            <a:off x="4388675" y="585550"/>
            <a:ext cx="3851700" cy="15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0" y="385825"/>
            <a:ext cx="9537525" cy="3148325"/>
          </a:xfrm>
          <a:custGeom>
            <a:avLst/>
            <a:gdLst/>
            <a:ahLst/>
            <a:cxnLst/>
            <a:rect l="l" t="t" r="r" b="b"/>
            <a:pathLst>
              <a:path w="381501" h="125933" extrusionOk="0">
                <a:moveTo>
                  <a:pt x="381501" y="66670"/>
                </a:moveTo>
                <a:lnTo>
                  <a:pt x="303719" y="125933"/>
                </a:lnTo>
                <a:lnTo>
                  <a:pt x="14198" y="0"/>
                </a:lnTo>
                <a:lnTo>
                  <a:pt x="0" y="9877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6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32" name="Google Shape;132;p23"/>
          <p:cNvSpPr/>
          <p:nvPr/>
        </p:nvSpPr>
        <p:spPr>
          <a:xfrm>
            <a:off x="-15425" y="-77175"/>
            <a:ext cx="4660725" cy="1743925"/>
          </a:xfrm>
          <a:custGeom>
            <a:avLst/>
            <a:gdLst/>
            <a:ahLst/>
            <a:cxnLst/>
            <a:rect l="l" t="t" r="r" b="b"/>
            <a:pathLst>
              <a:path w="186429" h="69757" extrusionOk="0">
                <a:moveTo>
                  <a:pt x="0" y="69757"/>
                </a:moveTo>
                <a:lnTo>
                  <a:pt x="186429" y="0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7">
    <p:bg>
      <p:bgPr>
        <a:solidFill>
          <a:schemeClr val="lt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/>
          <p:nvPr/>
        </p:nvSpPr>
        <p:spPr>
          <a:xfrm>
            <a:off x="3706400" y="-277775"/>
            <a:ext cx="5579600" cy="7175675"/>
          </a:xfrm>
          <a:custGeom>
            <a:avLst/>
            <a:gdLst/>
            <a:ahLst/>
            <a:cxnLst/>
            <a:rect l="l" t="t" r="r" b="b"/>
            <a:pathLst>
              <a:path w="223184" h="287027" extrusionOk="0">
                <a:moveTo>
                  <a:pt x="0" y="264497"/>
                </a:moveTo>
                <a:lnTo>
                  <a:pt x="37038" y="273930"/>
                </a:lnTo>
                <a:lnTo>
                  <a:pt x="84081" y="287027"/>
                </a:lnTo>
                <a:lnTo>
                  <a:pt x="35395" y="0"/>
                </a:lnTo>
                <a:lnTo>
                  <a:pt x="223184" y="524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5521475" y="2334075"/>
            <a:ext cx="2891400" cy="13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4091075" y="1483125"/>
            <a:ext cx="432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CUSTOM_1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757675" y="2720175"/>
            <a:ext cx="19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4212925" y="1047300"/>
            <a:ext cx="3173400" cy="30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4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807825" y="3469975"/>
            <a:ext cx="2941800" cy="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807825" y="1312625"/>
            <a:ext cx="3197100" cy="19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 rot="10800000" flipH="1">
            <a:off x="-25" y="-802"/>
            <a:ext cx="9347200" cy="5145388"/>
          </a:xfrm>
          <a:custGeom>
            <a:avLst/>
            <a:gdLst/>
            <a:ahLst/>
            <a:cxnLst/>
            <a:rect l="l" t="t" r="r" b="b"/>
            <a:pathLst>
              <a:path w="373888" h="176696" extrusionOk="0">
                <a:moveTo>
                  <a:pt x="0" y="53716"/>
                </a:moveTo>
                <a:lnTo>
                  <a:pt x="155846" y="0"/>
                </a:lnTo>
                <a:lnTo>
                  <a:pt x="0" y="176696"/>
                </a:lnTo>
                <a:lnTo>
                  <a:pt x="373888" y="5301"/>
                </a:lnTo>
                <a:lnTo>
                  <a:pt x="372828" y="153372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9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952300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952300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952300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ONE_COLUMN_TEXT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title"/>
          </p:nvPr>
        </p:nvSpPr>
        <p:spPr>
          <a:xfrm>
            <a:off x="1225013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subTitle" idx="1"/>
          </p:nvPr>
        </p:nvSpPr>
        <p:spPr>
          <a:xfrm>
            <a:off x="1225013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title" idx="2"/>
          </p:nvPr>
        </p:nvSpPr>
        <p:spPr>
          <a:xfrm>
            <a:off x="3684751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ubTitle" idx="3"/>
          </p:nvPr>
        </p:nvSpPr>
        <p:spPr>
          <a:xfrm>
            <a:off x="3684751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5" name="Google Shape;185;p32"/>
          <p:cNvSpPr txBox="1">
            <a:spLocks noGrp="1"/>
          </p:cNvSpPr>
          <p:nvPr>
            <p:ph type="title" idx="4"/>
          </p:nvPr>
        </p:nvSpPr>
        <p:spPr>
          <a:xfrm>
            <a:off x="6144489" y="210597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subTitle" idx="5"/>
          </p:nvPr>
        </p:nvSpPr>
        <p:spPr>
          <a:xfrm>
            <a:off x="6144489" y="250737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7" name="Google Shape;187;p32"/>
          <p:cNvSpPr/>
          <p:nvPr/>
        </p:nvSpPr>
        <p:spPr>
          <a:xfrm>
            <a:off x="7469525" y="-157700"/>
            <a:ext cx="1867375" cy="5393800"/>
          </a:xfrm>
          <a:custGeom>
            <a:avLst/>
            <a:gdLst/>
            <a:ahLst/>
            <a:cxnLst/>
            <a:rect l="l" t="t" r="r" b="b"/>
            <a:pathLst>
              <a:path w="74695" h="215752" extrusionOk="0">
                <a:moveTo>
                  <a:pt x="0" y="0"/>
                </a:moveTo>
                <a:lnTo>
                  <a:pt x="74695" y="61114"/>
                </a:lnTo>
                <a:lnTo>
                  <a:pt x="309" y="215752"/>
                </a:lnTo>
                <a:lnTo>
                  <a:pt x="72226" y="181799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 idx="2" hasCustomPrompt="1"/>
          </p:nvPr>
        </p:nvSpPr>
        <p:spPr>
          <a:xfrm>
            <a:off x="3323414" y="1312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4" name="Google Shape;204;p34"/>
          <p:cNvSpPr txBox="1">
            <a:spLocks noGrp="1"/>
          </p:cNvSpPr>
          <p:nvPr>
            <p:ph type="title" idx="3" hasCustomPrompt="1"/>
          </p:nvPr>
        </p:nvSpPr>
        <p:spPr>
          <a:xfrm>
            <a:off x="3323414" y="2526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5" name="Google Shape;205;p34"/>
          <p:cNvSpPr txBox="1">
            <a:spLocks noGrp="1"/>
          </p:cNvSpPr>
          <p:nvPr>
            <p:ph type="title" idx="4" hasCustomPrompt="1"/>
          </p:nvPr>
        </p:nvSpPr>
        <p:spPr>
          <a:xfrm>
            <a:off x="3323414" y="374015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6" name="Google Shape;206;p34"/>
          <p:cNvSpPr txBox="1">
            <a:spLocks noGrp="1"/>
          </p:cNvSpPr>
          <p:nvPr>
            <p:ph type="subTitle" idx="1"/>
          </p:nvPr>
        </p:nvSpPr>
        <p:spPr>
          <a:xfrm>
            <a:off x="5820598" y="1296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subTitle" idx="5"/>
          </p:nvPr>
        </p:nvSpPr>
        <p:spPr>
          <a:xfrm>
            <a:off x="5767366" y="2510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6"/>
          </p:nvPr>
        </p:nvSpPr>
        <p:spPr>
          <a:xfrm>
            <a:off x="5788652" y="3724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 idx="7"/>
          </p:nvPr>
        </p:nvSpPr>
        <p:spPr>
          <a:xfrm>
            <a:off x="1548902" y="1531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0" name="Google Shape;210;p34"/>
          <p:cNvSpPr txBox="1">
            <a:spLocks noGrp="1"/>
          </p:cNvSpPr>
          <p:nvPr>
            <p:ph type="title" idx="8"/>
          </p:nvPr>
        </p:nvSpPr>
        <p:spPr>
          <a:xfrm>
            <a:off x="1602160" y="3959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1" name="Google Shape;211;p34"/>
          <p:cNvSpPr txBox="1">
            <a:spLocks noGrp="1"/>
          </p:cNvSpPr>
          <p:nvPr>
            <p:ph type="title" idx="9"/>
          </p:nvPr>
        </p:nvSpPr>
        <p:spPr>
          <a:xfrm>
            <a:off x="1634096" y="2745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title" idx="2"/>
          </p:nvPr>
        </p:nvSpPr>
        <p:spPr>
          <a:xfrm>
            <a:off x="1225013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1"/>
          </p:nvPr>
        </p:nvSpPr>
        <p:spPr>
          <a:xfrm>
            <a:off x="1225013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35"/>
          <p:cNvSpPr txBox="1">
            <a:spLocks noGrp="1"/>
          </p:cNvSpPr>
          <p:nvPr>
            <p:ph type="title" idx="3"/>
          </p:nvPr>
        </p:nvSpPr>
        <p:spPr>
          <a:xfrm>
            <a:off x="3684751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subTitle" idx="4"/>
          </p:nvPr>
        </p:nvSpPr>
        <p:spPr>
          <a:xfrm>
            <a:off x="3684751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8" name="Google Shape;218;p35"/>
          <p:cNvSpPr txBox="1">
            <a:spLocks noGrp="1"/>
          </p:cNvSpPr>
          <p:nvPr>
            <p:ph type="title" idx="5"/>
          </p:nvPr>
        </p:nvSpPr>
        <p:spPr>
          <a:xfrm>
            <a:off x="6144489" y="30537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subTitle" idx="6"/>
          </p:nvPr>
        </p:nvSpPr>
        <p:spPr>
          <a:xfrm>
            <a:off x="6144489" y="3412554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2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22" name="Google Shape;222;p36"/>
          <p:cNvSpPr txBox="1">
            <a:spLocks noGrp="1"/>
          </p:cNvSpPr>
          <p:nvPr>
            <p:ph type="subTitle" idx="1"/>
          </p:nvPr>
        </p:nvSpPr>
        <p:spPr>
          <a:xfrm>
            <a:off x="5169077" y="1296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3" name="Google Shape;223;p36"/>
          <p:cNvSpPr txBox="1">
            <a:spLocks noGrp="1"/>
          </p:cNvSpPr>
          <p:nvPr>
            <p:ph type="subTitle" idx="2"/>
          </p:nvPr>
        </p:nvSpPr>
        <p:spPr>
          <a:xfrm>
            <a:off x="5169090" y="2510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4" name="Google Shape;224;p36"/>
          <p:cNvSpPr txBox="1">
            <a:spLocks noGrp="1"/>
          </p:cNvSpPr>
          <p:nvPr>
            <p:ph type="subTitle" idx="3"/>
          </p:nvPr>
        </p:nvSpPr>
        <p:spPr>
          <a:xfrm>
            <a:off x="5169078" y="372455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25" name="Google Shape;225;p36"/>
          <p:cNvSpPr txBox="1">
            <a:spLocks noGrp="1"/>
          </p:cNvSpPr>
          <p:nvPr>
            <p:ph type="title" idx="4"/>
          </p:nvPr>
        </p:nvSpPr>
        <p:spPr>
          <a:xfrm>
            <a:off x="3245026" y="1531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6" name="Google Shape;226;p36"/>
          <p:cNvSpPr txBox="1">
            <a:spLocks noGrp="1"/>
          </p:cNvSpPr>
          <p:nvPr>
            <p:ph type="title" idx="5"/>
          </p:nvPr>
        </p:nvSpPr>
        <p:spPr>
          <a:xfrm>
            <a:off x="3245040" y="3959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 idx="6"/>
          </p:nvPr>
        </p:nvSpPr>
        <p:spPr>
          <a:xfrm>
            <a:off x="3245028" y="274500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CUSTOM_20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3917475" y="7235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5" name="Google Shape;245;p38"/>
          <p:cNvSpPr txBox="1">
            <a:spLocks noGrp="1"/>
          </p:cNvSpPr>
          <p:nvPr>
            <p:ph type="subTitle" idx="1"/>
          </p:nvPr>
        </p:nvSpPr>
        <p:spPr>
          <a:xfrm>
            <a:off x="3917475" y="10406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title" idx="2"/>
          </p:nvPr>
        </p:nvSpPr>
        <p:spPr>
          <a:xfrm>
            <a:off x="6381600" y="723525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38"/>
          <p:cNvSpPr txBox="1">
            <a:spLocks noGrp="1"/>
          </p:cNvSpPr>
          <p:nvPr>
            <p:ph type="subTitle" idx="3"/>
          </p:nvPr>
        </p:nvSpPr>
        <p:spPr>
          <a:xfrm>
            <a:off x="6381600" y="1040698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38"/>
          <p:cNvSpPr txBox="1">
            <a:spLocks noGrp="1"/>
          </p:cNvSpPr>
          <p:nvPr>
            <p:ph type="title" idx="4"/>
          </p:nvPr>
        </p:nvSpPr>
        <p:spPr>
          <a:xfrm>
            <a:off x="3938775" y="36318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9" name="Google Shape;249;p38"/>
          <p:cNvSpPr txBox="1">
            <a:spLocks noGrp="1"/>
          </p:cNvSpPr>
          <p:nvPr>
            <p:ph type="subTitle" idx="5"/>
          </p:nvPr>
        </p:nvSpPr>
        <p:spPr>
          <a:xfrm>
            <a:off x="3938775" y="39489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0" name="Google Shape;250;p38"/>
          <p:cNvSpPr txBox="1">
            <a:spLocks noGrp="1"/>
          </p:cNvSpPr>
          <p:nvPr>
            <p:ph type="title" idx="6"/>
          </p:nvPr>
        </p:nvSpPr>
        <p:spPr>
          <a:xfrm>
            <a:off x="6402900" y="3631800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subTitle" idx="7"/>
          </p:nvPr>
        </p:nvSpPr>
        <p:spPr>
          <a:xfrm>
            <a:off x="6402900" y="3948973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2" name="Google Shape;252;p38"/>
          <p:cNvSpPr txBox="1">
            <a:spLocks noGrp="1"/>
          </p:cNvSpPr>
          <p:nvPr>
            <p:ph type="title" idx="8"/>
          </p:nvPr>
        </p:nvSpPr>
        <p:spPr>
          <a:xfrm>
            <a:off x="3938775" y="21776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3" name="Google Shape;253;p38"/>
          <p:cNvSpPr txBox="1">
            <a:spLocks noGrp="1"/>
          </p:cNvSpPr>
          <p:nvPr>
            <p:ph type="subTitle" idx="9"/>
          </p:nvPr>
        </p:nvSpPr>
        <p:spPr>
          <a:xfrm>
            <a:off x="3938775" y="24948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4" name="Google Shape;254;p38"/>
          <p:cNvSpPr txBox="1">
            <a:spLocks noGrp="1"/>
          </p:cNvSpPr>
          <p:nvPr>
            <p:ph type="title" idx="13"/>
          </p:nvPr>
        </p:nvSpPr>
        <p:spPr>
          <a:xfrm>
            <a:off x="6402900" y="2177663"/>
            <a:ext cx="20223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55" name="Google Shape;255;p38"/>
          <p:cNvSpPr txBox="1">
            <a:spLocks noGrp="1"/>
          </p:cNvSpPr>
          <p:nvPr>
            <p:ph type="subTitle" idx="14"/>
          </p:nvPr>
        </p:nvSpPr>
        <p:spPr>
          <a:xfrm>
            <a:off x="6402900" y="2494835"/>
            <a:ext cx="2022300" cy="6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title" idx="15"/>
          </p:nvPr>
        </p:nvSpPr>
        <p:spPr>
          <a:xfrm>
            <a:off x="1138950" y="1686600"/>
            <a:ext cx="20223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uli"/>
              <a:buNone/>
              <a:defRPr sz="24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57" name="Google Shape;257;p38"/>
          <p:cNvSpPr/>
          <p:nvPr/>
        </p:nvSpPr>
        <p:spPr>
          <a:xfrm rot="-8458454">
            <a:off x="1612775" y="2107018"/>
            <a:ext cx="9406800" cy="4421762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BIG_NUMB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1822014" y="348732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subTitle" idx="1"/>
          </p:nvPr>
        </p:nvSpPr>
        <p:spPr>
          <a:xfrm>
            <a:off x="1609913" y="2344025"/>
            <a:ext cx="25119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1" name="Google Shape;261;p39"/>
          <p:cNvSpPr txBox="1">
            <a:spLocks noGrp="1"/>
          </p:cNvSpPr>
          <p:nvPr>
            <p:ph type="title" idx="2"/>
          </p:nvPr>
        </p:nvSpPr>
        <p:spPr>
          <a:xfrm>
            <a:off x="5234289" y="348732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2" name="Google Shape;262;p39"/>
          <p:cNvSpPr txBox="1">
            <a:spLocks noGrp="1"/>
          </p:cNvSpPr>
          <p:nvPr>
            <p:ph type="subTitle" idx="3"/>
          </p:nvPr>
        </p:nvSpPr>
        <p:spPr>
          <a:xfrm>
            <a:off x="5022188" y="2344025"/>
            <a:ext cx="25119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3" name="Google Shape;263;p39"/>
          <p:cNvSpPr/>
          <p:nvPr/>
        </p:nvSpPr>
        <p:spPr>
          <a:xfrm>
            <a:off x="-22850" y="972725"/>
            <a:ext cx="9406350" cy="4398375"/>
          </a:xfrm>
          <a:custGeom>
            <a:avLst/>
            <a:gdLst/>
            <a:ahLst/>
            <a:cxnLst/>
            <a:rect l="l" t="t" r="r" b="b"/>
            <a:pathLst>
              <a:path w="376254" h="175935" extrusionOk="0">
                <a:moveTo>
                  <a:pt x="0" y="0"/>
                </a:moveTo>
                <a:lnTo>
                  <a:pt x="103092" y="170379"/>
                </a:lnTo>
                <a:lnTo>
                  <a:pt x="376254" y="108031"/>
                </a:lnTo>
                <a:lnTo>
                  <a:pt x="320696" y="175935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title" idx="4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bg>
      <p:bgPr>
        <a:solidFill>
          <a:schemeClr val="accent6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cxnSp>
        <p:nvCxnSpPr>
          <p:cNvPr id="267" name="Google Shape;267;p40"/>
          <p:cNvCxnSpPr/>
          <p:nvPr/>
        </p:nvCxnSpPr>
        <p:spPr>
          <a:xfrm>
            <a:off x="6736800" y="-818625"/>
            <a:ext cx="2940600" cy="29406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10860000" algn="bl" rotWithShape="0">
              <a:srgbClr val="000000"/>
            </a:outerShdw>
          </a:effectLst>
        </p:spPr>
      </p:cxnSp>
      <p:cxnSp>
        <p:nvCxnSpPr>
          <p:cNvPr id="268" name="Google Shape;268;p40"/>
          <p:cNvCxnSpPr/>
          <p:nvPr/>
        </p:nvCxnSpPr>
        <p:spPr>
          <a:xfrm>
            <a:off x="-851925" y="2726150"/>
            <a:ext cx="3104400" cy="3090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dir="960000" algn="bl" rotWithShape="0">
              <a:srgbClr val="000000"/>
            </a:outerShdw>
          </a:effectLst>
        </p:spPr>
      </p:cxnSp>
      <p:sp>
        <p:nvSpPr>
          <p:cNvPr id="269" name="Google Shape;269;p40"/>
          <p:cNvSpPr txBox="1">
            <a:spLocks noGrp="1"/>
          </p:cNvSpPr>
          <p:nvPr>
            <p:ph type="title" idx="2"/>
          </p:nvPr>
        </p:nvSpPr>
        <p:spPr>
          <a:xfrm>
            <a:off x="3490038" y="212197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0" name="Google Shape;270;p40"/>
          <p:cNvSpPr txBox="1">
            <a:spLocks noGrp="1"/>
          </p:cNvSpPr>
          <p:nvPr>
            <p:ph type="subTitle" idx="1"/>
          </p:nvPr>
        </p:nvSpPr>
        <p:spPr>
          <a:xfrm>
            <a:off x="3419749" y="1247175"/>
            <a:ext cx="2308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40"/>
          <p:cNvSpPr txBox="1">
            <a:spLocks noGrp="1"/>
          </p:cNvSpPr>
          <p:nvPr>
            <p:ph type="title" idx="3"/>
          </p:nvPr>
        </p:nvSpPr>
        <p:spPr>
          <a:xfrm>
            <a:off x="3490038" y="4018875"/>
            <a:ext cx="2087700" cy="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2" name="Google Shape;272;p40"/>
          <p:cNvSpPr txBox="1">
            <a:spLocks noGrp="1"/>
          </p:cNvSpPr>
          <p:nvPr>
            <p:ph type="subTitle" idx="4"/>
          </p:nvPr>
        </p:nvSpPr>
        <p:spPr>
          <a:xfrm>
            <a:off x="3419749" y="3150075"/>
            <a:ext cx="2308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1"/>
          <p:cNvSpPr txBox="1">
            <a:spLocks noGrp="1"/>
          </p:cNvSpPr>
          <p:nvPr>
            <p:ph type="title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275" name="Google Shape;275;p41"/>
          <p:cNvSpPr txBox="1">
            <a:spLocks noGrp="1"/>
          </p:cNvSpPr>
          <p:nvPr>
            <p:ph type="subTitle" idx="1"/>
          </p:nvPr>
        </p:nvSpPr>
        <p:spPr>
          <a:xfrm>
            <a:off x="2147800" y="32724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1"/>
          <p:cNvSpPr txBox="1">
            <a:spLocks noGrp="1"/>
          </p:cNvSpPr>
          <p:nvPr>
            <p:ph type="subTitle" idx="2"/>
          </p:nvPr>
        </p:nvSpPr>
        <p:spPr>
          <a:xfrm>
            <a:off x="2147800" y="1715200"/>
            <a:ext cx="1965000" cy="12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 idx="3"/>
          </p:nvPr>
        </p:nvSpPr>
        <p:spPr>
          <a:xfrm>
            <a:off x="705825" y="38997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78" name="Google Shape;278;p41"/>
          <p:cNvSpPr txBox="1">
            <a:spLocks noGrp="1"/>
          </p:cNvSpPr>
          <p:nvPr>
            <p:ph type="title" idx="4"/>
          </p:nvPr>
        </p:nvSpPr>
        <p:spPr>
          <a:xfrm>
            <a:off x="705825" y="2342596"/>
            <a:ext cx="1533900" cy="38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SECTION_TITLE_AND_DESCRIPTION_1_1_2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/>
          <p:nvPr/>
        </p:nvSpPr>
        <p:spPr>
          <a:xfrm>
            <a:off x="6875350" y="-100325"/>
            <a:ext cx="2446125" cy="1504725"/>
          </a:xfrm>
          <a:custGeom>
            <a:avLst/>
            <a:gdLst/>
            <a:ahLst/>
            <a:cxnLst/>
            <a:rect l="l" t="t" r="r" b="b"/>
            <a:pathLst>
              <a:path w="97845" h="60189" extrusionOk="0">
                <a:moveTo>
                  <a:pt x="0" y="0"/>
                </a:moveTo>
                <a:lnTo>
                  <a:pt x="97536" y="56794"/>
                </a:lnTo>
                <a:lnTo>
                  <a:pt x="97845" y="6018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1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84" name="Google Shape;284;p43"/>
          <p:cNvSpPr txBox="1">
            <a:spLocks noGrp="1"/>
          </p:cNvSpPr>
          <p:nvPr>
            <p:ph type="title"/>
          </p:nvPr>
        </p:nvSpPr>
        <p:spPr>
          <a:xfrm>
            <a:off x="5820375" y="1664100"/>
            <a:ext cx="2446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43"/>
          <p:cNvSpPr txBox="1">
            <a:spLocks noGrp="1"/>
          </p:cNvSpPr>
          <p:nvPr>
            <p:ph type="body" idx="1"/>
          </p:nvPr>
        </p:nvSpPr>
        <p:spPr>
          <a:xfrm>
            <a:off x="5820375" y="2498100"/>
            <a:ext cx="24462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/>
          <p:nvPr/>
        </p:nvSpPr>
        <p:spPr>
          <a:xfrm>
            <a:off x="3718675" y="0"/>
            <a:ext cx="6922000" cy="5143500"/>
          </a:xfrm>
          <a:prstGeom prst="flowChartManualOperation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44"/>
          <p:cNvCxnSpPr/>
          <p:nvPr/>
        </p:nvCxnSpPr>
        <p:spPr>
          <a:xfrm>
            <a:off x="4331975" y="-277425"/>
            <a:ext cx="1524000" cy="568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85725" dir="1020000" algn="bl" rotWithShape="0">
              <a:schemeClr val="dk1"/>
            </a:outerShdw>
          </a:effectLst>
        </p:spPr>
      </p:cxnSp>
      <p:cxnSp>
        <p:nvCxnSpPr>
          <p:cNvPr id="289" name="Google Shape;289;p44"/>
          <p:cNvCxnSpPr/>
          <p:nvPr/>
        </p:nvCxnSpPr>
        <p:spPr>
          <a:xfrm>
            <a:off x="7249875" y="-125025"/>
            <a:ext cx="1524000" cy="568770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185738" dist="85725" dir="1020000" algn="bl" rotWithShape="0">
              <a:schemeClr val="dk1"/>
            </a:outerShdw>
          </a:effectLst>
        </p:spPr>
      </p:cxnSp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53277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5249625" y="2148525"/>
            <a:ext cx="3167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3">
  <p:cSld name="CUSTOM_1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/>
        </p:nvSpPr>
        <p:spPr>
          <a:xfrm flipH="1">
            <a:off x="-680316" y="-392500"/>
            <a:ext cx="6714919" cy="5143694"/>
          </a:xfrm>
          <a:custGeom>
            <a:avLst/>
            <a:gdLst/>
            <a:ahLst/>
            <a:cxnLst/>
            <a:rect l="l" t="t" r="r" b="b"/>
            <a:pathLst>
              <a:path w="206248" h="157988" extrusionOk="0">
                <a:moveTo>
                  <a:pt x="0" y="8636"/>
                </a:moveTo>
                <a:lnTo>
                  <a:pt x="197104" y="157988"/>
                </a:lnTo>
                <a:lnTo>
                  <a:pt x="206248" y="134620"/>
                </a:lnTo>
                <a:lnTo>
                  <a:pt x="76708" y="0"/>
                </a:lnTo>
                <a:lnTo>
                  <a:pt x="188468" y="381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subTitle" idx="1"/>
          </p:nvPr>
        </p:nvSpPr>
        <p:spPr>
          <a:xfrm>
            <a:off x="3818634" y="1742550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45"/>
          <p:cNvSpPr txBox="1">
            <a:spLocks noGrp="1"/>
          </p:cNvSpPr>
          <p:nvPr>
            <p:ph type="title"/>
          </p:nvPr>
        </p:nvSpPr>
        <p:spPr>
          <a:xfrm>
            <a:off x="1132000" y="821350"/>
            <a:ext cx="2610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4">
  <p:cSld name="CUSTOM_1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subTitle" idx="1"/>
          </p:nvPr>
        </p:nvSpPr>
        <p:spPr>
          <a:xfrm>
            <a:off x="2616750" y="2318875"/>
            <a:ext cx="3910500" cy="16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3646182" y="1166225"/>
            <a:ext cx="1851600" cy="75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9" name="Google Shape;299;p46"/>
          <p:cNvSpPr/>
          <p:nvPr/>
        </p:nvSpPr>
        <p:spPr>
          <a:xfrm rot="-796065">
            <a:off x="-527754" y="-192960"/>
            <a:ext cx="9406271" cy="4421513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14">
    <p:bg>
      <p:bgPr>
        <a:solidFill>
          <a:schemeClr val="lt2"/>
        </a:solidFill>
        <a:effectLst/>
      </p:bgPr>
    </p:bg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>
            <a:spLocks noGrp="1"/>
          </p:cNvSpPr>
          <p:nvPr>
            <p:ph type="title"/>
          </p:nvPr>
        </p:nvSpPr>
        <p:spPr>
          <a:xfrm>
            <a:off x="716950" y="489675"/>
            <a:ext cx="7699200" cy="5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02" name="Google Shape;302;p47"/>
          <p:cNvSpPr/>
          <p:nvPr/>
        </p:nvSpPr>
        <p:spPr>
          <a:xfrm rot="-7089850">
            <a:off x="-1665207" y="2610830"/>
            <a:ext cx="9406362" cy="4421556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>
            <a:spLocks noGrp="1"/>
          </p:cNvSpPr>
          <p:nvPr>
            <p:ph type="title"/>
          </p:nvPr>
        </p:nvSpPr>
        <p:spPr>
          <a:xfrm>
            <a:off x="1167725" y="147090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>
            <a:spLocks noGrp="1"/>
          </p:cNvSpPr>
          <p:nvPr>
            <p:ph type="title"/>
          </p:nvPr>
        </p:nvSpPr>
        <p:spPr>
          <a:xfrm>
            <a:off x="2886000" y="1115850"/>
            <a:ext cx="3372000" cy="22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07" name="Google Shape;307;p49"/>
          <p:cNvSpPr txBox="1">
            <a:spLocks noGrp="1"/>
          </p:cNvSpPr>
          <p:nvPr>
            <p:ph type="subTitle" idx="1"/>
          </p:nvPr>
        </p:nvSpPr>
        <p:spPr>
          <a:xfrm>
            <a:off x="2602050" y="3317550"/>
            <a:ext cx="39399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3">
  <p:cSld name="CUSTOM_19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0"/>
          <p:cNvSpPr/>
          <p:nvPr/>
        </p:nvSpPr>
        <p:spPr>
          <a:xfrm rot="-2700013">
            <a:off x="-2887354" y="-1082398"/>
            <a:ext cx="8696758" cy="4148296"/>
          </a:xfrm>
          <a:prstGeom prst="flowChartExtra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50"/>
          <p:cNvCxnSpPr/>
          <p:nvPr/>
        </p:nvCxnSpPr>
        <p:spPr>
          <a:xfrm rot="10800000" flipH="1">
            <a:off x="-379150" y="-1036950"/>
            <a:ext cx="5731800" cy="5965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cxnSp>
        <p:nvCxnSpPr>
          <p:cNvPr id="311" name="Google Shape;311;p50"/>
          <p:cNvCxnSpPr/>
          <p:nvPr/>
        </p:nvCxnSpPr>
        <p:spPr>
          <a:xfrm rot="10800000" flipH="1">
            <a:off x="-758275" y="-1118250"/>
            <a:ext cx="3661500" cy="3828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71450" dist="76200" algn="bl" rotWithShape="0">
              <a:srgbClr val="000000"/>
            </a:outerShdw>
          </a:effectLst>
        </p:spPr>
      </p:cxnSp>
      <p:sp>
        <p:nvSpPr>
          <p:cNvPr id="312" name="Google Shape;312;p50"/>
          <p:cNvSpPr txBox="1">
            <a:spLocks noGrp="1"/>
          </p:cNvSpPr>
          <p:nvPr>
            <p:ph type="title"/>
          </p:nvPr>
        </p:nvSpPr>
        <p:spPr>
          <a:xfrm>
            <a:off x="691825" y="714750"/>
            <a:ext cx="2247000" cy="21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4800300" y="2146200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title" idx="2" hasCustomPrompt="1"/>
          </p:nvPr>
        </p:nvSpPr>
        <p:spPr>
          <a:xfrm>
            <a:off x="4800300" y="1354450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6" name="Google Shape;316;p51"/>
          <p:cNvSpPr txBox="1">
            <a:spLocks noGrp="1"/>
          </p:cNvSpPr>
          <p:nvPr>
            <p:ph type="subTitle" idx="1"/>
          </p:nvPr>
        </p:nvSpPr>
        <p:spPr>
          <a:xfrm>
            <a:off x="5399850" y="2947250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/>
          <p:nvPr/>
        </p:nvSpPr>
        <p:spPr>
          <a:xfrm flipH="1">
            <a:off x="-192025" y="-75375"/>
            <a:ext cx="9846125" cy="5262200"/>
          </a:xfrm>
          <a:custGeom>
            <a:avLst/>
            <a:gdLst/>
            <a:ahLst/>
            <a:cxnLst/>
            <a:rect l="l" t="t" r="r" b="b"/>
            <a:pathLst>
              <a:path w="393845" h="210488" extrusionOk="0">
                <a:moveTo>
                  <a:pt x="331671" y="1130"/>
                </a:moveTo>
                <a:lnTo>
                  <a:pt x="393845" y="91566"/>
                </a:lnTo>
                <a:lnTo>
                  <a:pt x="155775" y="678"/>
                </a:lnTo>
                <a:lnTo>
                  <a:pt x="80035" y="210488"/>
                </a:lnTo>
                <a:lnTo>
                  <a:pt x="0" y="122766"/>
                </a:lnTo>
                <a:lnTo>
                  <a:pt x="36400" y="0"/>
                </a:lnTo>
                <a:lnTo>
                  <a:pt x="30748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8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319" name="Google Shape;319;p52"/>
          <p:cNvSpPr txBox="1">
            <a:spLocks noGrp="1"/>
          </p:cNvSpPr>
          <p:nvPr>
            <p:ph type="title"/>
          </p:nvPr>
        </p:nvSpPr>
        <p:spPr>
          <a:xfrm flipH="1">
            <a:off x="4559975" y="219192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59975" y="14001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1" name="Google Shape;321;p52"/>
          <p:cNvSpPr txBox="1">
            <a:spLocks noGrp="1"/>
          </p:cNvSpPr>
          <p:nvPr>
            <p:ph type="subTitle" idx="1"/>
          </p:nvPr>
        </p:nvSpPr>
        <p:spPr>
          <a:xfrm flipH="1">
            <a:off x="5759075" y="299297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25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3"/>
          <p:cNvSpPr txBox="1">
            <a:spLocks noGrp="1"/>
          </p:cNvSpPr>
          <p:nvPr>
            <p:ph type="title"/>
          </p:nvPr>
        </p:nvSpPr>
        <p:spPr>
          <a:xfrm>
            <a:off x="711250" y="1328025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4" name="Google Shape;324;p53"/>
          <p:cNvSpPr txBox="1">
            <a:spLocks noGrp="1"/>
          </p:cNvSpPr>
          <p:nvPr>
            <p:ph type="body" idx="1"/>
          </p:nvPr>
        </p:nvSpPr>
        <p:spPr>
          <a:xfrm>
            <a:off x="711250" y="2148525"/>
            <a:ext cx="3089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5" name="Google Shape;325;p53"/>
          <p:cNvSpPr/>
          <p:nvPr/>
        </p:nvSpPr>
        <p:spPr>
          <a:xfrm>
            <a:off x="-234275" y="-188950"/>
            <a:ext cx="5999325" cy="5378225"/>
          </a:xfrm>
          <a:custGeom>
            <a:avLst/>
            <a:gdLst/>
            <a:ahLst/>
            <a:cxnLst/>
            <a:rect l="l" t="t" r="r" b="b"/>
            <a:pathLst>
              <a:path w="239973" h="215129" extrusionOk="0">
                <a:moveTo>
                  <a:pt x="223646" y="0"/>
                </a:moveTo>
                <a:lnTo>
                  <a:pt x="153887" y="66690"/>
                </a:lnTo>
                <a:lnTo>
                  <a:pt x="239973" y="215129"/>
                </a:lnTo>
                <a:lnTo>
                  <a:pt x="0" y="8891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CUSTOM_2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4"/>
          <p:cNvSpPr txBox="1">
            <a:spLocks noGrp="1"/>
          </p:cNvSpPr>
          <p:nvPr>
            <p:ph type="title"/>
          </p:nvPr>
        </p:nvSpPr>
        <p:spPr>
          <a:xfrm>
            <a:off x="3027150" y="1701300"/>
            <a:ext cx="30897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8" name="Google Shape;328;p54"/>
          <p:cNvSpPr txBox="1">
            <a:spLocks noGrp="1"/>
          </p:cNvSpPr>
          <p:nvPr>
            <p:ph type="body" idx="1"/>
          </p:nvPr>
        </p:nvSpPr>
        <p:spPr>
          <a:xfrm>
            <a:off x="3027150" y="2521800"/>
            <a:ext cx="3089700" cy="16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29" name="Google Shape;329;p54"/>
          <p:cNvSpPr/>
          <p:nvPr/>
        </p:nvSpPr>
        <p:spPr>
          <a:xfrm rot="9643457">
            <a:off x="1602348" y="-3934616"/>
            <a:ext cx="9405942" cy="4421358"/>
          </a:xfrm>
          <a:custGeom>
            <a:avLst/>
            <a:gdLst/>
            <a:ahLst/>
            <a:cxnLst/>
            <a:rect l="l" t="t" r="r" b="b"/>
            <a:pathLst>
              <a:path w="376254" h="176862" extrusionOk="0">
                <a:moveTo>
                  <a:pt x="0" y="129946"/>
                </a:moveTo>
                <a:lnTo>
                  <a:pt x="292608" y="0"/>
                </a:lnTo>
                <a:lnTo>
                  <a:pt x="373168" y="176862"/>
                </a:lnTo>
                <a:lnTo>
                  <a:pt x="376254" y="176244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5700700" y="489675"/>
            <a:ext cx="2718300" cy="19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"/>
              <a:buNone/>
              <a:defRPr sz="3000" b="1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 flipH="1">
            <a:off x="-416600" y="-242575"/>
            <a:ext cx="2959250" cy="2662175"/>
          </a:xfrm>
          <a:custGeom>
            <a:avLst/>
            <a:gdLst/>
            <a:ahLst/>
            <a:cxnLst/>
            <a:rect l="l" t="t" r="r" b="b"/>
            <a:pathLst>
              <a:path w="118370" h="106487" extrusionOk="0">
                <a:moveTo>
                  <a:pt x="59571" y="4938"/>
                </a:moveTo>
                <a:lnTo>
                  <a:pt x="118370" y="63737"/>
                </a:lnTo>
                <a:lnTo>
                  <a:pt x="0" y="0"/>
                </a:lnTo>
                <a:lnTo>
                  <a:pt x="118216" y="106487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8000"/>
              </a:srgbClr>
            </a:outerShdw>
          </a:effectLst>
        </p:spPr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2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4031873" y="1840200"/>
            <a:ext cx="285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2" name="Google Shape;332;p55"/>
          <p:cNvSpPr txBox="1">
            <a:spLocks noGrp="1"/>
          </p:cNvSpPr>
          <p:nvPr>
            <p:ph type="title" idx="2" hasCustomPrompt="1"/>
          </p:nvPr>
        </p:nvSpPr>
        <p:spPr>
          <a:xfrm>
            <a:off x="2232225" y="2188950"/>
            <a:ext cx="17553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3" name="Google Shape;333;p55"/>
          <p:cNvSpPr txBox="1">
            <a:spLocks noGrp="1"/>
          </p:cNvSpPr>
          <p:nvPr>
            <p:ph type="subTitle" idx="1"/>
          </p:nvPr>
        </p:nvSpPr>
        <p:spPr>
          <a:xfrm>
            <a:off x="4031873" y="2816708"/>
            <a:ext cx="2856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57075"/>
            <a:ext cx="8520600" cy="17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916750" y="3161075"/>
            <a:ext cx="33105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title" idx="2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/>
          <a:lstStyle/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ullet points">
  <p:cSld name="TITLE_AND_TWO_COLUMNS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789500" y="1184750"/>
            <a:ext cx="7111200" cy="34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797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1pPr>
            <a:lvl2pPr marL="914400" lvl="1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2pPr>
            <a:lvl3pPr marL="1371600" lvl="2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3pPr>
            <a:lvl4pPr marL="1828800" lvl="3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4pPr>
            <a:lvl5pPr marL="2286000" lvl="4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5pPr>
            <a:lvl6pPr marL="2743200" lvl="5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6pPr>
            <a:lvl7pPr marL="3200400" lvl="6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●"/>
              <a:defRPr sz="1250">
                <a:solidFill>
                  <a:schemeClr val="dk1"/>
                </a:solidFill>
              </a:defRPr>
            </a:lvl7pPr>
            <a:lvl8pPr marL="3657600" lvl="7" indent="-30797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50"/>
              <a:buChar char="○"/>
              <a:defRPr sz="1250">
                <a:solidFill>
                  <a:schemeClr val="dk1"/>
                </a:solidFill>
              </a:defRPr>
            </a:lvl8pPr>
            <a:lvl9pPr marL="4114800" lvl="8" indent="-307975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50"/>
              <a:buChar char="■"/>
              <a:defRPr sz="125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627071" y="5492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2" r:id="rId17"/>
    <p:sldLayoutId id="2147483676" r:id="rId18"/>
    <p:sldLayoutId id="2147483677" r:id="rId19"/>
    <p:sldLayoutId id="2147483678" r:id="rId20"/>
    <p:sldLayoutId id="2147483680" r:id="rId21"/>
    <p:sldLayoutId id="2147483681" r:id="rId22"/>
    <p:sldLayoutId id="2147483682" r:id="rId23"/>
    <p:sldLayoutId id="2147483684" r:id="rId24"/>
    <p:sldLayoutId id="2147483685" r:id="rId25"/>
    <p:sldLayoutId id="2147483686" r:id="rId26"/>
    <p:sldLayoutId id="2147483687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41" name="Google Shape;341;p57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200400" y="1875880"/>
            <a:ext cx="2507700" cy="8341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调休制度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4572000" y="3331029"/>
            <a:ext cx="4146000" cy="490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计科</a:t>
            </a:r>
            <a:r>
              <a:rPr lang="en-US" altLang="zh-CN" dirty="0"/>
              <a:t>221</a:t>
            </a:r>
            <a:r>
              <a:rPr lang="zh-CN" altLang="en-US" dirty="0"/>
              <a:t>董自经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77"/>
          <p:cNvSpPr txBox="1">
            <a:spLocks noGrp="1"/>
          </p:cNvSpPr>
          <p:nvPr>
            <p:ph type="title"/>
          </p:nvPr>
        </p:nvSpPr>
        <p:spPr>
          <a:xfrm>
            <a:off x="644594" y="1506150"/>
            <a:ext cx="7854812" cy="1966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sz="2400" dirty="0"/>
              <a:t>劳动者享有休息的权利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zh-CN" altLang="en-US" sz="2400" dirty="0"/>
              <a:t>承担着工作的义务。</a:t>
            </a:r>
            <a:br>
              <a:rPr lang="en-US" altLang="zh-CN" sz="2400" dirty="0"/>
            </a:br>
            <a:r>
              <a:rPr lang="zh-CN" altLang="en-US" sz="2400" dirty="0"/>
              <a:t>调休制度在保障劳动者休息权利的同时，也体现了劳动者对工作的责任和担当。这种权利与义务的平衡体现了哲学上关于个体与社会、权利与义务关系的思考。</a:t>
            </a:r>
            <a:endParaRPr sz="2400" dirty="0"/>
          </a:p>
        </p:txBody>
      </p:sp>
      <p:sp>
        <p:nvSpPr>
          <p:cNvPr id="2230" name="Google Shape;2230;p77"/>
          <p:cNvSpPr txBox="1">
            <a:spLocks noGrp="1"/>
          </p:cNvSpPr>
          <p:nvPr>
            <p:ph type="title" idx="2"/>
          </p:nvPr>
        </p:nvSpPr>
        <p:spPr>
          <a:xfrm>
            <a:off x="133350" y="550374"/>
            <a:ext cx="9014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zh-CN" altLang="en-US" sz="3600" dirty="0"/>
              <a:t>权利与义务的平衡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73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77"/>
          <p:cNvSpPr txBox="1">
            <a:spLocks noGrp="1"/>
          </p:cNvSpPr>
          <p:nvPr>
            <p:ph type="title"/>
          </p:nvPr>
        </p:nvSpPr>
        <p:spPr>
          <a:xfrm>
            <a:off x="605085" y="1949450"/>
            <a:ext cx="8070850" cy="124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sz="2400" dirty="0"/>
              <a:t> 自由时间：个体进行自我实现和自由选择的空间</a:t>
            </a:r>
            <a:br>
              <a:rPr lang="en-US" altLang="zh-CN" sz="2400" dirty="0"/>
            </a:br>
            <a:r>
              <a:rPr lang="zh-CN" altLang="en-US" sz="2400" dirty="0"/>
              <a:t>个体从日常工作和责任中解脱出来，追求个人兴趣、爱好、学习和成长的宝贵时间。调休提供了额外的自由时间，从而增加了个体的自主性和选择的可能性。</a:t>
            </a:r>
            <a:endParaRPr sz="2400" dirty="0"/>
          </a:p>
        </p:txBody>
      </p:sp>
      <p:sp>
        <p:nvSpPr>
          <p:cNvPr id="2230" name="Google Shape;2230;p77"/>
          <p:cNvSpPr txBox="1">
            <a:spLocks noGrp="1"/>
          </p:cNvSpPr>
          <p:nvPr>
            <p:ph type="title" idx="2"/>
          </p:nvPr>
        </p:nvSpPr>
        <p:spPr>
          <a:xfrm>
            <a:off x="133350" y="550374"/>
            <a:ext cx="9014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zh-CN" altLang="en-US" sz="3600" dirty="0"/>
              <a:t>自由时间的价值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9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77"/>
          <p:cNvSpPr txBox="1">
            <a:spLocks noGrp="1"/>
          </p:cNvSpPr>
          <p:nvPr>
            <p:ph type="title"/>
          </p:nvPr>
        </p:nvSpPr>
        <p:spPr>
          <a:xfrm>
            <a:off x="501649" y="1568450"/>
            <a:ext cx="7981675" cy="16243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sz="2400" dirty="0"/>
              <a:t>公平：每个劳动者都应该享有平等的调休机会</a:t>
            </a:r>
            <a:br>
              <a:rPr lang="en-US" altLang="zh-CN" sz="2400" dirty="0"/>
            </a:br>
            <a:r>
              <a:rPr lang="zh-CN" altLang="en-US" sz="2400" dirty="0"/>
              <a:t>不应因职位、性别或其他因素而受到歧视。正义则要求调休制度的制定和实施应当符合社会的整体利益，避免对部分劳动者造成不公平的待遇。</a:t>
            </a:r>
            <a:endParaRPr sz="2400" dirty="0"/>
          </a:p>
        </p:txBody>
      </p:sp>
      <p:sp>
        <p:nvSpPr>
          <p:cNvPr id="2230" name="Google Shape;2230;p77"/>
          <p:cNvSpPr txBox="1">
            <a:spLocks noGrp="1"/>
          </p:cNvSpPr>
          <p:nvPr>
            <p:ph type="title" idx="2"/>
          </p:nvPr>
        </p:nvSpPr>
        <p:spPr>
          <a:xfrm>
            <a:off x="133350" y="550374"/>
            <a:ext cx="9014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zh-CN" altLang="en-US" sz="3600" dirty="0"/>
              <a:t>社会正义与公平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30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1136450" y="214417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出现的问题</a:t>
            </a:r>
            <a:endParaRPr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title" idx="2"/>
          </p:nvPr>
        </p:nvSpPr>
        <p:spPr>
          <a:xfrm>
            <a:off x="1136450" y="12477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16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78"/>
          <p:cNvSpPr/>
          <p:nvPr/>
        </p:nvSpPr>
        <p:spPr>
          <a:xfrm>
            <a:off x="1051837" y="1752600"/>
            <a:ext cx="2108138" cy="201863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78"/>
          <p:cNvSpPr/>
          <p:nvPr/>
        </p:nvSpPr>
        <p:spPr>
          <a:xfrm>
            <a:off x="3511575" y="1752600"/>
            <a:ext cx="2108138" cy="201863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78"/>
          <p:cNvSpPr/>
          <p:nvPr/>
        </p:nvSpPr>
        <p:spPr>
          <a:xfrm>
            <a:off x="5971313" y="1752600"/>
            <a:ext cx="2108150" cy="201863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78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问题</a:t>
            </a:r>
            <a:endParaRPr dirty="0"/>
          </a:p>
        </p:txBody>
      </p:sp>
      <p:sp>
        <p:nvSpPr>
          <p:cNvPr id="2239" name="Google Shape;2239;p78"/>
          <p:cNvSpPr txBox="1">
            <a:spLocks noGrp="1"/>
          </p:cNvSpPr>
          <p:nvPr>
            <p:ph type="title"/>
          </p:nvPr>
        </p:nvSpPr>
        <p:spPr>
          <a:xfrm>
            <a:off x="1162050" y="1832925"/>
            <a:ext cx="1831113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破坏工作生活平衡</a:t>
            </a:r>
            <a:endParaRPr b="1" dirty="0"/>
          </a:p>
        </p:txBody>
      </p:sp>
      <p:sp>
        <p:nvSpPr>
          <p:cNvPr id="2240" name="Google Shape;2240;p78"/>
          <p:cNvSpPr txBox="1">
            <a:spLocks noGrp="1"/>
          </p:cNvSpPr>
          <p:nvPr>
            <p:ph type="subTitle" idx="1"/>
          </p:nvPr>
        </p:nvSpPr>
        <p:spPr>
          <a:xfrm>
            <a:off x="1218661" y="2146300"/>
            <a:ext cx="1774502" cy="1623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CN" altLang="en-US" dirty="0"/>
              <a:t>调休可能导致连续工作天数增加，比如连上六天或七天班，这打破了正常的工作与生活平衡，增加了劳动者的疲劳和压力</a:t>
            </a:r>
            <a:endParaRPr dirty="0"/>
          </a:p>
        </p:txBody>
      </p:sp>
      <p:sp>
        <p:nvSpPr>
          <p:cNvPr id="2241" name="Google Shape;2241;p78"/>
          <p:cNvSpPr txBox="1">
            <a:spLocks noGrp="1"/>
          </p:cNvSpPr>
          <p:nvPr>
            <p:ph type="title" idx="2"/>
          </p:nvPr>
        </p:nvSpPr>
        <p:spPr>
          <a:xfrm>
            <a:off x="3729201" y="183292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休息权保障问题</a:t>
            </a:r>
            <a:endParaRPr dirty="0"/>
          </a:p>
        </p:txBody>
      </p:sp>
      <p:sp>
        <p:nvSpPr>
          <p:cNvPr id="2242" name="Google Shape;2242;p78"/>
          <p:cNvSpPr txBox="1">
            <a:spLocks noGrp="1"/>
          </p:cNvSpPr>
          <p:nvPr>
            <p:ph type="subTitle" idx="3"/>
          </p:nvPr>
        </p:nvSpPr>
        <p:spPr>
          <a:xfrm>
            <a:off x="3678394" y="221332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CN" altLang="en-US" dirty="0"/>
              <a:t>对于单休或轮休的职工，调休可能意味着失去了原本的休息日，导致实际上并没有得到应有的休息</a:t>
            </a:r>
            <a:endParaRPr dirty="0"/>
          </a:p>
        </p:txBody>
      </p:sp>
      <p:sp>
        <p:nvSpPr>
          <p:cNvPr id="2243" name="Google Shape;2243;p78"/>
          <p:cNvSpPr txBox="1">
            <a:spLocks noGrp="1"/>
          </p:cNvSpPr>
          <p:nvPr>
            <p:ph type="title" idx="4"/>
          </p:nvPr>
        </p:nvSpPr>
        <p:spPr>
          <a:xfrm>
            <a:off x="6138139" y="1835650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影响经济效率</a:t>
            </a:r>
            <a:endParaRPr lang="zh-CN" altLang="en-US" dirty="0"/>
          </a:p>
        </p:txBody>
      </p:sp>
      <p:sp>
        <p:nvSpPr>
          <p:cNvPr id="2244" name="Google Shape;2244;p78"/>
          <p:cNvSpPr txBox="1">
            <a:spLocks noGrp="1"/>
          </p:cNvSpPr>
          <p:nvPr>
            <p:ph type="subTitle" idx="5"/>
          </p:nvPr>
        </p:nvSpPr>
        <p:spPr>
          <a:xfrm>
            <a:off x="6138138" y="2299100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CN" altLang="en-US" dirty="0"/>
              <a:t>调休旨在保持节假日总量和经济总量不变，但连续工作可能导致工作效率下降，反而影响经济效率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78"/>
          <p:cNvSpPr/>
          <p:nvPr/>
        </p:nvSpPr>
        <p:spPr>
          <a:xfrm>
            <a:off x="928196" y="1790700"/>
            <a:ext cx="2207475" cy="216468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78"/>
          <p:cNvSpPr/>
          <p:nvPr/>
        </p:nvSpPr>
        <p:spPr>
          <a:xfrm>
            <a:off x="3387934" y="1790700"/>
            <a:ext cx="2207475" cy="216468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78"/>
          <p:cNvSpPr/>
          <p:nvPr/>
        </p:nvSpPr>
        <p:spPr>
          <a:xfrm>
            <a:off x="5861572" y="1790700"/>
            <a:ext cx="2193587" cy="2164683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78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问题</a:t>
            </a:r>
            <a:endParaRPr dirty="0"/>
          </a:p>
        </p:txBody>
      </p:sp>
      <p:sp>
        <p:nvSpPr>
          <p:cNvPr id="2239" name="Google Shape;2239;p78"/>
          <p:cNvSpPr txBox="1">
            <a:spLocks noGrp="1"/>
          </p:cNvSpPr>
          <p:nvPr>
            <p:ph type="title"/>
          </p:nvPr>
        </p:nvSpPr>
        <p:spPr>
          <a:xfrm>
            <a:off x="1137746" y="1876178"/>
            <a:ext cx="1831113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消费意愿降低</a:t>
            </a:r>
            <a:endParaRPr b="1" dirty="0"/>
          </a:p>
        </p:txBody>
      </p:sp>
      <p:sp>
        <p:nvSpPr>
          <p:cNvPr id="2240" name="Google Shape;2240;p78"/>
          <p:cNvSpPr txBox="1">
            <a:spLocks noGrp="1"/>
          </p:cNvSpPr>
          <p:nvPr>
            <p:ph type="subTitle" idx="1"/>
          </p:nvPr>
        </p:nvSpPr>
        <p:spPr>
          <a:xfrm>
            <a:off x="1137746" y="2412783"/>
            <a:ext cx="1831113" cy="15407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zh-CN" altLang="en-US" dirty="0"/>
              <a:t>调休打乱了人们正常的工作和生活节奏，可能降低了消费意愿和消费品质，影响假日经济的拉动效应</a:t>
            </a:r>
            <a:endParaRPr dirty="0"/>
          </a:p>
        </p:txBody>
      </p:sp>
      <p:sp>
        <p:nvSpPr>
          <p:cNvPr id="2241" name="Google Shape;2241;p78"/>
          <p:cNvSpPr txBox="1">
            <a:spLocks noGrp="1"/>
          </p:cNvSpPr>
          <p:nvPr>
            <p:ph type="title" idx="2"/>
          </p:nvPr>
        </p:nvSpPr>
        <p:spPr>
          <a:xfrm>
            <a:off x="3662198" y="1876178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劳动者权益保护</a:t>
            </a:r>
            <a:endParaRPr dirty="0"/>
          </a:p>
        </p:txBody>
      </p:sp>
      <p:sp>
        <p:nvSpPr>
          <p:cNvPr id="2242" name="Google Shape;2242;p78"/>
          <p:cNvSpPr txBox="1">
            <a:spLocks noGrp="1"/>
          </p:cNvSpPr>
          <p:nvPr>
            <p:ph type="subTitle" idx="3"/>
          </p:nvPr>
        </p:nvSpPr>
        <p:spPr>
          <a:xfrm>
            <a:off x="3684750" y="2448391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CN" altLang="en-US" dirty="0"/>
              <a:t>调休可能对那些需要假期值班或工作性质特殊的劳动者不公平，他们可能因此失去了休息的机会</a:t>
            </a:r>
            <a:endParaRPr dirty="0"/>
          </a:p>
        </p:txBody>
      </p:sp>
      <p:sp>
        <p:nvSpPr>
          <p:cNvPr id="2243" name="Google Shape;2243;p78"/>
          <p:cNvSpPr txBox="1">
            <a:spLocks noGrp="1"/>
          </p:cNvSpPr>
          <p:nvPr>
            <p:ph type="title" idx="4"/>
          </p:nvPr>
        </p:nvSpPr>
        <p:spPr>
          <a:xfrm>
            <a:off x="6113835" y="2112325"/>
            <a:ext cx="1774500" cy="3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b="1" dirty="0"/>
              <a:t>社会公众意见分歧</a:t>
            </a:r>
            <a:endParaRPr lang="zh-CN" altLang="en-US" dirty="0"/>
          </a:p>
        </p:txBody>
      </p:sp>
      <p:sp>
        <p:nvSpPr>
          <p:cNvPr id="2244" name="Google Shape;2244;p78"/>
          <p:cNvSpPr txBox="1">
            <a:spLocks noGrp="1"/>
          </p:cNvSpPr>
          <p:nvPr>
            <p:ph type="subTitle" idx="5"/>
          </p:nvPr>
        </p:nvSpPr>
        <p:spPr>
          <a:xfrm>
            <a:off x="6071115" y="2492725"/>
            <a:ext cx="17745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zh-CN" altLang="en-US" dirty="0"/>
              <a:t>对于是否应该调休以及如何调休，社会公众的观点存在较大差异，难以满足所有人的期望和需求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5902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1136450" y="214417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我的看法</a:t>
            </a:r>
            <a:endParaRPr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title" idx="2"/>
          </p:nvPr>
        </p:nvSpPr>
        <p:spPr>
          <a:xfrm>
            <a:off x="1136450" y="12477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387" name="Google Shape;387;p63"/>
          <p:cNvSpPr txBox="1">
            <a:spLocks noGrp="1"/>
          </p:cNvSpPr>
          <p:nvPr>
            <p:ph type="subTitle" idx="1"/>
          </p:nvPr>
        </p:nvSpPr>
        <p:spPr>
          <a:xfrm>
            <a:off x="685800" y="3053925"/>
            <a:ext cx="29600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/>
              <a:t>略微片面，仅代表个人</a:t>
            </a:r>
          </a:p>
        </p:txBody>
      </p:sp>
    </p:spTree>
    <p:extLst>
      <p:ext uri="{BB962C8B-B14F-4D97-AF65-F5344CB8AC3E}">
        <p14:creationId xmlns:p14="http://schemas.microsoft.com/office/powerpoint/2010/main" val="321482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81"/>
          <p:cNvSpPr txBox="1">
            <a:spLocks noGrp="1"/>
          </p:cNvSpPr>
          <p:nvPr>
            <p:ph type="subTitle" idx="1"/>
          </p:nvPr>
        </p:nvSpPr>
        <p:spPr>
          <a:xfrm>
            <a:off x="1720850" y="1416050"/>
            <a:ext cx="5626100" cy="236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马克思在</a:t>
            </a:r>
            <a:r>
              <a:rPr lang="en-US" altLang="zh-CN" sz="2000" dirty="0"/>
              <a:t>《</a:t>
            </a:r>
            <a:r>
              <a:rPr lang="zh-CN" altLang="en-US" sz="2000" dirty="0"/>
              <a:t>资本论</a:t>
            </a:r>
            <a:r>
              <a:rPr lang="en-US" altLang="zh-CN" sz="2000" dirty="0"/>
              <a:t>》</a:t>
            </a:r>
            <a:r>
              <a:rPr lang="zh-CN" altLang="en-US" sz="2000" dirty="0"/>
              <a:t>中一开始提出调休的本质是为了工人着想，让工人们有一定的休息时间，保证工人的身心健康。</a:t>
            </a:r>
            <a:endParaRPr lang="en-US" altLang="zh-CN" sz="2000" dirty="0"/>
          </a:p>
          <a:p>
            <a:pPr marL="0" indent="0" algn="l"/>
            <a:r>
              <a:rPr lang="zh-CN" altLang="en-US" sz="2000" dirty="0"/>
              <a:t>         现在的调休保留了一定马克思的想法，但我感觉更多的是将零碎的周末聚集到一起，让人们有出去旅游的机会，借此增加消费。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2301" name="Google Shape;2301;p81"/>
          <p:cNvSpPr txBox="1">
            <a:spLocks noGrp="1"/>
          </p:cNvSpPr>
          <p:nvPr>
            <p:ph type="title" idx="4"/>
          </p:nvPr>
        </p:nvSpPr>
        <p:spPr>
          <a:xfrm>
            <a:off x="627071" y="550374"/>
            <a:ext cx="9223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看法</a:t>
            </a: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81"/>
          <p:cNvSpPr txBox="1">
            <a:spLocks noGrp="1"/>
          </p:cNvSpPr>
          <p:nvPr>
            <p:ph type="subTitle" idx="1"/>
          </p:nvPr>
        </p:nvSpPr>
        <p:spPr>
          <a:xfrm>
            <a:off x="1549400" y="1492250"/>
            <a:ext cx="6007100" cy="203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初衷很好，通过消费拉动经济增长。但是部分忽视了当下人们收入和消费不对等的事实，人们出门也不一定能拉动消费，相反可能还会影响消费意愿</a:t>
            </a:r>
            <a:endParaRPr lang="en-US" altLang="zh-CN" dirty="0"/>
          </a:p>
          <a:p>
            <a:pPr marL="0" indent="0" algn="l"/>
            <a:r>
              <a:rPr lang="zh-CN" altLang="en-US" dirty="0"/>
              <a:t>         高速路上的堵车，景区的各种高价收费，酒店的临时调价</a:t>
            </a:r>
            <a:r>
              <a:rPr lang="en-US" altLang="zh-CN" dirty="0"/>
              <a:t>……</a:t>
            </a:r>
            <a:r>
              <a:rPr lang="zh-CN" altLang="en-US" dirty="0"/>
              <a:t>这些只是影响人们消费的一部分原因，最重要的问题还是收入低，当解决这些问题后，调休才能真正造福人民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01" name="Google Shape;2301;p81"/>
          <p:cNvSpPr txBox="1">
            <a:spLocks noGrp="1"/>
          </p:cNvSpPr>
          <p:nvPr>
            <p:ph type="title" idx="4"/>
          </p:nvPr>
        </p:nvSpPr>
        <p:spPr>
          <a:xfrm>
            <a:off x="627071" y="550374"/>
            <a:ext cx="92232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看法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6949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47D18A7-8B06-6698-ED86-58CE4B48B05C}"/>
              </a:ext>
            </a:extLst>
          </p:cNvPr>
          <p:cNvSpPr txBox="1"/>
          <p:nvPr/>
        </p:nvSpPr>
        <p:spPr>
          <a:xfrm>
            <a:off x="3602771" y="179705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/>
              <a:t>感谢聆听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C48F69D-8913-4622-93B2-4691E7FC3822}"/>
              </a:ext>
            </a:extLst>
          </p:cNvPr>
          <p:cNvSpPr txBox="1"/>
          <p:nvPr/>
        </p:nvSpPr>
        <p:spPr>
          <a:xfrm>
            <a:off x="6134100" y="3467100"/>
            <a:ext cx="13805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计科</a:t>
            </a:r>
            <a:r>
              <a:rPr lang="en-US" altLang="zh-CN" dirty="0"/>
              <a:t>221</a:t>
            </a:r>
            <a:r>
              <a:rPr lang="zh-CN" altLang="en-US" dirty="0"/>
              <a:t>董自经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1"/>
          <p:cNvSpPr/>
          <p:nvPr/>
        </p:nvSpPr>
        <p:spPr>
          <a:xfrm>
            <a:off x="11938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61"/>
          <p:cNvSpPr/>
          <p:nvPr/>
        </p:nvSpPr>
        <p:spPr>
          <a:xfrm>
            <a:off x="31989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61"/>
          <p:cNvSpPr/>
          <p:nvPr/>
        </p:nvSpPr>
        <p:spPr>
          <a:xfrm>
            <a:off x="52040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61"/>
          <p:cNvSpPr/>
          <p:nvPr/>
        </p:nvSpPr>
        <p:spPr>
          <a:xfrm>
            <a:off x="7209150" y="1499585"/>
            <a:ext cx="741000" cy="7410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引入</a:t>
            </a:r>
            <a:endParaRPr dirty="0"/>
          </a:p>
        </p:txBody>
      </p:sp>
      <p:sp>
        <p:nvSpPr>
          <p:cNvPr id="364" name="Google Shape;364;p61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050" dirty="0"/>
              <a:t>调休制度的提出</a:t>
            </a:r>
            <a:endParaRPr sz="1050" dirty="0"/>
          </a:p>
        </p:txBody>
      </p:sp>
      <p:sp>
        <p:nvSpPr>
          <p:cNvPr id="365" name="Google Shape;365;p61"/>
          <p:cNvSpPr txBox="1">
            <a:spLocks noGrp="1"/>
          </p:cNvSpPr>
          <p:nvPr>
            <p:ph type="title" idx="2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6" name="Google Shape;366;p61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调休和哲学</a:t>
            </a:r>
          </a:p>
        </p:txBody>
      </p:sp>
      <p:sp>
        <p:nvSpPr>
          <p:cNvPr id="367" name="Google Shape;367;p61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000" dirty="0"/>
              <a:t>调休中蕴含的哲学原理</a:t>
            </a:r>
          </a:p>
        </p:txBody>
      </p:sp>
      <p:sp>
        <p:nvSpPr>
          <p:cNvPr id="368" name="Google Shape;368;p61"/>
          <p:cNvSpPr txBox="1">
            <a:spLocks noGrp="1"/>
          </p:cNvSpPr>
          <p:nvPr>
            <p:ph type="title" idx="5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69" name="Google Shape;369;p61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出现的问题</a:t>
            </a:r>
            <a:endParaRPr sz="2000" dirty="0"/>
          </a:p>
        </p:txBody>
      </p:sp>
      <p:sp>
        <p:nvSpPr>
          <p:cNvPr id="370" name="Google Shape;370;p61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050" dirty="0">
                <a:solidFill>
                  <a:schemeClr val="dk1"/>
                </a:solidFill>
              </a:rPr>
              <a:t>调休有问题</a:t>
            </a:r>
            <a:endParaRPr sz="1050" dirty="0"/>
          </a:p>
        </p:txBody>
      </p:sp>
      <p:sp>
        <p:nvSpPr>
          <p:cNvPr id="371" name="Google Shape;371;p61"/>
          <p:cNvSpPr txBox="1">
            <a:spLocks noGrp="1"/>
          </p:cNvSpPr>
          <p:nvPr>
            <p:ph type="title" idx="8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2" name="Google Shape;372;p61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/>
              <a:t>我的看法</a:t>
            </a:r>
            <a:endParaRPr sz="2000" dirty="0"/>
          </a:p>
        </p:txBody>
      </p:sp>
      <p:sp>
        <p:nvSpPr>
          <p:cNvPr id="373" name="Google Shape;373;p61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000" dirty="0"/>
              <a:t>略微片面，仅代表个人</a:t>
            </a:r>
            <a:endParaRPr sz="1000" dirty="0"/>
          </a:p>
        </p:txBody>
      </p:sp>
      <p:sp>
        <p:nvSpPr>
          <p:cNvPr id="374" name="Google Shape;374;p61"/>
          <p:cNvSpPr txBox="1">
            <a:spLocks noGrp="1"/>
          </p:cNvSpPr>
          <p:nvPr>
            <p:ph type="title" idx="14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9000"/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1136450" y="214417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引入</a:t>
            </a:r>
            <a:endParaRPr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title" idx="2"/>
          </p:nvPr>
        </p:nvSpPr>
        <p:spPr>
          <a:xfrm>
            <a:off x="1136450" y="12477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87" name="Google Shape;387;p63"/>
          <p:cNvSpPr txBox="1">
            <a:spLocks noGrp="1"/>
          </p:cNvSpPr>
          <p:nvPr>
            <p:ph type="subTitle" idx="1"/>
          </p:nvPr>
        </p:nvSpPr>
        <p:spPr>
          <a:xfrm>
            <a:off x="1199950" y="3053925"/>
            <a:ext cx="2445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调休制度的提出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70"/>
          <p:cNvCxnSpPr>
            <a:cxnSpLocks/>
            <a:stCxn id="459" idx="2"/>
            <a:endCxn id="460" idx="0"/>
          </p:cNvCxnSpPr>
          <p:nvPr/>
        </p:nvCxnSpPr>
        <p:spPr>
          <a:xfrm flipH="1">
            <a:off x="3511312" y="1825200"/>
            <a:ext cx="13" cy="107079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1" name="Google Shape;461;p70"/>
          <p:cNvCxnSpPr>
            <a:cxnSpLocks/>
            <a:stCxn id="462" idx="2"/>
            <a:endCxn id="463" idx="0"/>
          </p:cNvCxnSpPr>
          <p:nvPr/>
        </p:nvCxnSpPr>
        <p:spPr>
          <a:xfrm>
            <a:off x="5226300" y="1825200"/>
            <a:ext cx="7064" cy="10782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70"/>
          <p:cNvCxnSpPr>
            <a:cxnSpLocks/>
            <a:endCxn id="465" idx="0"/>
          </p:cNvCxnSpPr>
          <p:nvPr/>
        </p:nvCxnSpPr>
        <p:spPr>
          <a:xfrm>
            <a:off x="6941275" y="1825300"/>
            <a:ext cx="0" cy="1070699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66" name="Google Shape;466;p70"/>
          <p:cNvGrpSpPr/>
          <p:nvPr/>
        </p:nvGrpSpPr>
        <p:grpSpPr>
          <a:xfrm>
            <a:off x="510650" y="2287250"/>
            <a:ext cx="7716300" cy="146700"/>
            <a:chOff x="713850" y="2566650"/>
            <a:chExt cx="7716300" cy="146700"/>
          </a:xfrm>
        </p:grpSpPr>
        <p:cxnSp>
          <p:nvCxnSpPr>
            <p:cNvPr id="467" name="Google Shape;467;p70"/>
            <p:cNvCxnSpPr/>
            <p:nvPr/>
          </p:nvCxnSpPr>
          <p:spPr>
            <a:xfrm>
              <a:off x="713850" y="2640000"/>
              <a:ext cx="771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71438" dist="19050" dir="5400000" algn="bl" rotWithShape="0">
                <a:srgbClr val="000000">
                  <a:alpha val="19000"/>
                </a:srgbClr>
              </a:outerShdw>
            </a:effectLst>
          </p:spPr>
        </p:cxnSp>
        <p:sp>
          <p:nvSpPr>
            <p:cNvPr id="468" name="Google Shape;468;p70"/>
            <p:cNvSpPr/>
            <p:nvPr/>
          </p:nvSpPr>
          <p:spPr>
            <a:xfrm>
              <a:off x="1068700" y="2566650"/>
              <a:ext cx="146700" cy="14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0"/>
            <p:cNvSpPr/>
            <p:nvPr/>
          </p:nvSpPr>
          <p:spPr>
            <a:xfrm>
              <a:off x="1926188" y="2566650"/>
              <a:ext cx="146700" cy="14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0"/>
            <p:cNvSpPr/>
            <p:nvPr/>
          </p:nvSpPr>
          <p:spPr>
            <a:xfrm>
              <a:off x="2783675" y="2566650"/>
              <a:ext cx="146700" cy="14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0"/>
            <p:cNvSpPr/>
            <p:nvPr/>
          </p:nvSpPr>
          <p:spPr>
            <a:xfrm>
              <a:off x="3641163" y="2566650"/>
              <a:ext cx="146700" cy="14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0"/>
            <p:cNvSpPr/>
            <p:nvPr/>
          </p:nvSpPr>
          <p:spPr>
            <a:xfrm>
              <a:off x="4498650" y="2566650"/>
              <a:ext cx="146700" cy="14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0"/>
            <p:cNvSpPr/>
            <p:nvPr/>
          </p:nvSpPr>
          <p:spPr>
            <a:xfrm>
              <a:off x="5356138" y="2566650"/>
              <a:ext cx="146700" cy="14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0"/>
            <p:cNvSpPr/>
            <p:nvPr/>
          </p:nvSpPr>
          <p:spPr>
            <a:xfrm>
              <a:off x="6213625" y="2566650"/>
              <a:ext cx="146700" cy="14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0"/>
            <p:cNvSpPr/>
            <p:nvPr/>
          </p:nvSpPr>
          <p:spPr>
            <a:xfrm>
              <a:off x="7071113" y="2566650"/>
              <a:ext cx="146700" cy="1467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0"/>
            <p:cNvSpPr/>
            <p:nvPr/>
          </p:nvSpPr>
          <p:spPr>
            <a:xfrm>
              <a:off x="7928600" y="2566650"/>
              <a:ext cx="146700" cy="146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4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70"/>
          <p:cNvSpPr txBox="1">
            <a:spLocks noGrp="1"/>
          </p:cNvSpPr>
          <p:nvPr>
            <p:ph type="subTitle" idx="4294967295"/>
          </p:nvPr>
        </p:nvSpPr>
        <p:spPr>
          <a:xfrm>
            <a:off x="510650" y="2895999"/>
            <a:ext cx="2010650" cy="996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sz="1400" dirty="0"/>
              <a:t>英国最早实行调休制度的，由该国的财相贝洛克</a:t>
            </a:r>
            <a:r>
              <a:rPr lang="en-US" altLang="zh-CN" sz="1400" dirty="0"/>
              <a:t>·</a:t>
            </a:r>
            <a:r>
              <a:rPr lang="zh-CN" altLang="en-US" sz="1400" dirty="0"/>
              <a:t>斯恩</a:t>
            </a:r>
            <a:r>
              <a:rPr lang="en-US" altLang="zh-CN" sz="1400" dirty="0"/>
              <a:t>·</a:t>
            </a:r>
            <a:r>
              <a:rPr lang="zh-CN" altLang="en-US" sz="1400" dirty="0"/>
              <a:t>马歇尔首次提出</a:t>
            </a:r>
            <a:endParaRPr sz="1400" dirty="0"/>
          </a:p>
        </p:txBody>
      </p:sp>
      <p:sp>
        <p:nvSpPr>
          <p:cNvPr id="460" name="Google Shape;460;p70"/>
          <p:cNvSpPr txBox="1">
            <a:spLocks noGrp="1"/>
          </p:cNvSpPr>
          <p:nvPr>
            <p:ph type="subTitle" idx="4294967295"/>
          </p:nvPr>
        </p:nvSpPr>
        <p:spPr>
          <a:xfrm>
            <a:off x="2521276" y="2895999"/>
            <a:ext cx="1980071" cy="198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zh-CN" altLang="en-US" sz="1400" dirty="0"/>
              <a:t>上世纪</a:t>
            </a:r>
            <a:r>
              <a:rPr lang="en-US" altLang="zh-CN" sz="1400" dirty="0"/>
              <a:t>60</a:t>
            </a:r>
            <a:r>
              <a:rPr lang="zh-CN" altLang="en-US" sz="1400" dirty="0"/>
              <a:t>年代，瑞典的一家公司按照卡尔</a:t>
            </a:r>
            <a:r>
              <a:rPr lang="en-US" altLang="zh-CN" sz="1400" dirty="0"/>
              <a:t>·</a:t>
            </a:r>
            <a:r>
              <a:rPr lang="zh-CN" altLang="en-US" sz="1400" dirty="0"/>
              <a:t>马克思的概念“调休”，允许员工在周内自由安排工作时间，能完成预定工作量即可，一经实施，有口皆碑       </a:t>
            </a:r>
          </a:p>
        </p:txBody>
      </p:sp>
      <p:sp>
        <p:nvSpPr>
          <p:cNvPr id="463" name="Google Shape;463;p70"/>
          <p:cNvSpPr txBox="1">
            <a:spLocks noGrp="1"/>
          </p:cNvSpPr>
          <p:nvPr>
            <p:ph type="subTitle" idx="4294967295"/>
          </p:nvPr>
        </p:nvSpPr>
        <p:spPr>
          <a:xfrm>
            <a:off x="4309603" y="2903400"/>
            <a:ext cx="1847522" cy="18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zh-CN" altLang="en-US" sz="1400" dirty="0"/>
              <a:t>我国正式实行“调休制度”。在次之前，我们国家的法定假日只有元旦、春节、五一和国庆。</a:t>
            </a:r>
            <a:r>
              <a:rPr lang="en-US" altLang="zh-CN" sz="1400" dirty="0"/>
              <a:t>2008</a:t>
            </a:r>
            <a:r>
              <a:rPr lang="zh-CN" altLang="en-US" sz="1400" dirty="0"/>
              <a:t>年之后增加了清明、端午和中秋，同时就有了“调休制度”。</a:t>
            </a:r>
          </a:p>
        </p:txBody>
      </p:sp>
      <p:sp>
        <p:nvSpPr>
          <p:cNvPr id="465" name="Google Shape;465;p70"/>
          <p:cNvSpPr txBox="1">
            <a:spLocks noGrp="1"/>
          </p:cNvSpPr>
          <p:nvPr>
            <p:ph type="subTitle" idx="4294967295"/>
          </p:nvPr>
        </p:nvSpPr>
        <p:spPr>
          <a:xfrm>
            <a:off x="6216325" y="2895999"/>
            <a:ext cx="1449900" cy="775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zh-CN" altLang="en-US" sz="1400" dirty="0"/>
              <a:t>五一调休引起争论，就放了一天</a:t>
            </a:r>
          </a:p>
        </p:txBody>
      </p:sp>
      <p:sp>
        <p:nvSpPr>
          <p:cNvPr id="478" name="Google Shape;478;p70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调休制度的提出</a:t>
            </a:r>
            <a:endParaRPr dirty="0"/>
          </a:p>
        </p:txBody>
      </p:sp>
      <p:sp>
        <p:nvSpPr>
          <p:cNvPr id="462" name="Google Shape;462;p70"/>
          <p:cNvSpPr txBox="1">
            <a:spLocks noGrp="1"/>
          </p:cNvSpPr>
          <p:nvPr>
            <p:ph type="title"/>
          </p:nvPr>
        </p:nvSpPr>
        <p:spPr>
          <a:xfrm>
            <a:off x="4587450" y="1425000"/>
            <a:ext cx="1277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2008</a:t>
            </a:r>
            <a:endParaRPr sz="1400" dirty="0"/>
          </a:p>
        </p:txBody>
      </p:sp>
      <p:sp>
        <p:nvSpPr>
          <p:cNvPr id="479" name="Google Shape;479;p70"/>
          <p:cNvSpPr txBox="1">
            <a:spLocks noGrp="1"/>
          </p:cNvSpPr>
          <p:nvPr>
            <p:ph type="title"/>
          </p:nvPr>
        </p:nvSpPr>
        <p:spPr>
          <a:xfrm>
            <a:off x="6302425" y="1425000"/>
            <a:ext cx="1277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2024</a:t>
            </a:r>
            <a:endParaRPr sz="1400" dirty="0"/>
          </a:p>
        </p:txBody>
      </p:sp>
      <p:cxnSp>
        <p:nvCxnSpPr>
          <p:cNvPr id="480" name="Google Shape;480;p70"/>
          <p:cNvCxnSpPr>
            <a:stCxn id="481" idx="2"/>
          </p:cNvCxnSpPr>
          <p:nvPr/>
        </p:nvCxnSpPr>
        <p:spPr>
          <a:xfrm>
            <a:off x="1796350" y="1825200"/>
            <a:ext cx="0" cy="10707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1" name="Google Shape;481;p70"/>
          <p:cNvSpPr txBox="1">
            <a:spLocks noGrp="1"/>
          </p:cNvSpPr>
          <p:nvPr>
            <p:ph type="title"/>
          </p:nvPr>
        </p:nvSpPr>
        <p:spPr>
          <a:xfrm>
            <a:off x="1157500" y="1425000"/>
            <a:ext cx="1277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400" dirty="0"/>
              <a:t>1909</a:t>
            </a:r>
            <a:endParaRPr sz="1400" dirty="0"/>
          </a:p>
        </p:txBody>
      </p:sp>
      <p:sp>
        <p:nvSpPr>
          <p:cNvPr id="459" name="Google Shape;459;p70"/>
          <p:cNvSpPr txBox="1">
            <a:spLocks noGrp="1"/>
          </p:cNvSpPr>
          <p:nvPr>
            <p:ph type="title"/>
          </p:nvPr>
        </p:nvSpPr>
        <p:spPr>
          <a:xfrm>
            <a:off x="2872475" y="1425000"/>
            <a:ext cx="12777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19</a:t>
            </a:r>
            <a:r>
              <a:rPr lang="zh-CN" altLang="en-US" sz="1400" dirty="0"/>
              <a:t>世纪</a:t>
            </a:r>
            <a:r>
              <a:rPr lang="en-US" altLang="zh-CN" sz="1400" dirty="0"/>
              <a:t>60</a:t>
            </a:r>
            <a:r>
              <a:rPr lang="zh-CN" altLang="en-US" sz="1400" dirty="0"/>
              <a:t>年代</a:t>
            </a:r>
            <a:endParaRPr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一</a:t>
            </a:r>
            <a:r>
              <a:rPr lang="zh-CN" altLang="en-US"/>
              <a:t>些</a:t>
            </a:r>
            <a:r>
              <a:rPr lang="zh-CN" altLang="en-US" dirty="0"/>
              <a:t>数字</a:t>
            </a:r>
            <a:endParaRPr dirty="0"/>
          </a:p>
        </p:txBody>
      </p:sp>
      <p:sp>
        <p:nvSpPr>
          <p:cNvPr id="417" name="Google Shape;417;p67"/>
          <p:cNvSpPr txBox="1">
            <a:spLocks noGrp="1"/>
          </p:cNvSpPr>
          <p:nvPr>
            <p:ph type="title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dirty="0"/>
              <a:t>十九世纪初</a:t>
            </a:r>
            <a:endParaRPr sz="2800" dirty="0"/>
          </a:p>
        </p:txBody>
      </p:sp>
      <p:sp>
        <p:nvSpPr>
          <p:cNvPr id="418" name="Google Shape;418;p67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第二次工业革命</a:t>
            </a:r>
            <a:endParaRPr dirty="0"/>
          </a:p>
        </p:txBody>
      </p:sp>
      <p:sp>
        <p:nvSpPr>
          <p:cNvPr id="419" name="Google Shape;419;p67"/>
          <p:cNvSpPr txBox="1">
            <a:spLocks noGrp="1"/>
          </p:cNvSpPr>
          <p:nvPr>
            <p:ph type="title" idx="2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US" altLang="zh-CN" sz="2800" dirty="0"/>
              <a:t>10-14</a:t>
            </a:r>
            <a:r>
              <a:rPr lang="zh-CN" altLang="en-US" sz="2800" dirty="0"/>
              <a:t>小时</a:t>
            </a:r>
          </a:p>
        </p:txBody>
      </p:sp>
      <p:sp>
        <p:nvSpPr>
          <p:cNvPr id="420" name="Google Shape;420;p67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每天工作时间</a:t>
            </a:r>
            <a:endParaRPr dirty="0"/>
          </a:p>
        </p:txBody>
      </p:sp>
      <p:sp>
        <p:nvSpPr>
          <p:cNvPr id="421" name="Google Shape;421;p67"/>
          <p:cNvSpPr txBox="1">
            <a:spLocks noGrp="1"/>
          </p:cNvSpPr>
          <p:nvPr>
            <p:ph type="title" idx="4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sz="2400" dirty="0"/>
              <a:t>一周七天</a:t>
            </a:r>
          </a:p>
        </p:txBody>
      </p:sp>
      <p:sp>
        <p:nvSpPr>
          <p:cNvPr id="422" name="Google Shape;422;p67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dirty="0"/>
              <a:t>没有停歇时间</a:t>
            </a:r>
            <a:endParaRPr dirty="0"/>
          </a:p>
        </p:txBody>
      </p:sp>
      <p:grpSp>
        <p:nvGrpSpPr>
          <p:cNvPr id="423" name="Google Shape;423;p67"/>
          <p:cNvGrpSpPr/>
          <p:nvPr/>
        </p:nvGrpSpPr>
        <p:grpSpPr>
          <a:xfrm>
            <a:off x="1362034" y="1710668"/>
            <a:ext cx="1238534" cy="1238104"/>
            <a:chOff x="4049800" y="640400"/>
            <a:chExt cx="858900" cy="858900"/>
          </a:xfrm>
        </p:grpSpPr>
        <p:sp>
          <p:nvSpPr>
            <p:cNvPr id="424" name="Google Shape;424;p6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4231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7"/>
            <p:cNvSpPr/>
            <p:nvPr/>
          </p:nvSpPr>
          <p:spPr>
            <a:xfrm>
              <a:off x="4139799" y="730407"/>
              <a:ext cx="678900" cy="678900"/>
            </a:xfrm>
            <a:prstGeom prst="blockArc">
              <a:avLst>
                <a:gd name="adj1" fmla="val 16237627"/>
                <a:gd name="adj2" fmla="val 21125982"/>
                <a:gd name="adj3" fmla="val 1960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6" name="Google Shape;426;p67"/>
          <p:cNvGrpSpPr/>
          <p:nvPr/>
        </p:nvGrpSpPr>
        <p:grpSpPr>
          <a:xfrm>
            <a:off x="3952734" y="1710668"/>
            <a:ext cx="1238534" cy="1238104"/>
            <a:chOff x="4049800" y="640400"/>
            <a:chExt cx="858900" cy="858900"/>
          </a:xfrm>
        </p:grpSpPr>
        <p:sp>
          <p:nvSpPr>
            <p:cNvPr id="427" name="Google Shape;427;p6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4231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7"/>
            <p:cNvSpPr/>
            <p:nvPr/>
          </p:nvSpPr>
          <p:spPr>
            <a:xfrm>
              <a:off x="4139799" y="730407"/>
              <a:ext cx="678900" cy="678900"/>
            </a:xfrm>
            <a:prstGeom prst="blockArc">
              <a:avLst>
                <a:gd name="adj1" fmla="val 8079973"/>
                <a:gd name="adj2" fmla="val 135836"/>
                <a:gd name="adj3" fmla="val 2054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67"/>
          <p:cNvGrpSpPr/>
          <p:nvPr/>
        </p:nvGrpSpPr>
        <p:grpSpPr>
          <a:xfrm>
            <a:off x="6543434" y="1710668"/>
            <a:ext cx="1238534" cy="1238104"/>
            <a:chOff x="4049800" y="640400"/>
            <a:chExt cx="858900" cy="858900"/>
          </a:xfrm>
        </p:grpSpPr>
        <p:sp>
          <p:nvSpPr>
            <p:cNvPr id="430" name="Google Shape;430;p67"/>
            <p:cNvSpPr/>
            <p:nvPr/>
          </p:nvSpPr>
          <p:spPr>
            <a:xfrm>
              <a:off x="4049800" y="640400"/>
              <a:ext cx="858900" cy="858900"/>
            </a:xfrm>
            <a:prstGeom prst="donut">
              <a:avLst>
                <a:gd name="adj" fmla="val 42313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7"/>
            <p:cNvSpPr/>
            <p:nvPr/>
          </p:nvSpPr>
          <p:spPr>
            <a:xfrm rot="5400000">
              <a:off x="4139681" y="730589"/>
              <a:ext cx="679200" cy="678600"/>
            </a:xfrm>
            <a:prstGeom prst="blockArc">
              <a:avLst>
                <a:gd name="adj1" fmla="val 16713462"/>
                <a:gd name="adj2" fmla="val 135836"/>
                <a:gd name="adj3" fmla="val 2054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6"/>
          <p:cNvSpPr txBox="1">
            <a:spLocks noGrp="1"/>
          </p:cNvSpPr>
          <p:nvPr>
            <p:ph type="title"/>
          </p:nvPr>
        </p:nvSpPr>
        <p:spPr>
          <a:xfrm>
            <a:off x="5298575" y="2420950"/>
            <a:ext cx="2941800" cy="3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--</a:t>
            </a:r>
            <a:r>
              <a:rPr lang="zh-CN" altLang="en-US" dirty="0"/>
              <a:t>马克思</a:t>
            </a:r>
            <a:endParaRPr dirty="0"/>
          </a:p>
        </p:txBody>
      </p:sp>
      <p:sp>
        <p:nvSpPr>
          <p:cNvPr id="411" name="Google Shape;411;p66"/>
          <p:cNvSpPr txBox="1">
            <a:spLocks noGrp="1"/>
          </p:cNvSpPr>
          <p:nvPr>
            <p:ph type="subTitle" idx="1"/>
          </p:nvPr>
        </p:nvSpPr>
        <p:spPr>
          <a:xfrm>
            <a:off x="4388675" y="585550"/>
            <a:ext cx="3851700" cy="15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“</a:t>
            </a:r>
            <a:r>
              <a:rPr lang="zh-CN" altLang="en-US" dirty="0"/>
              <a:t>劳动者应该拥有足够的休息时间和自由时间来发展个人兴趣和才能，而不应被过度的劳动所束缚。</a:t>
            </a:r>
            <a:r>
              <a:rPr lang="en" dirty="0"/>
              <a:t>”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3"/>
          <p:cNvSpPr txBox="1">
            <a:spLocks noGrp="1"/>
          </p:cNvSpPr>
          <p:nvPr>
            <p:ph type="title"/>
          </p:nvPr>
        </p:nvSpPr>
        <p:spPr>
          <a:xfrm>
            <a:off x="1136450" y="2144175"/>
            <a:ext cx="364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调休和哲学</a:t>
            </a:r>
            <a:endParaRPr dirty="0"/>
          </a:p>
        </p:txBody>
      </p:sp>
      <p:sp>
        <p:nvSpPr>
          <p:cNvPr id="386" name="Google Shape;386;p63"/>
          <p:cNvSpPr txBox="1">
            <a:spLocks noGrp="1"/>
          </p:cNvSpPr>
          <p:nvPr>
            <p:ph type="title" idx="2"/>
          </p:nvPr>
        </p:nvSpPr>
        <p:spPr>
          <a:xfrm>
            <a:off x="1136450" y="1247775"/>
            <a:ext cx="3645000" cy="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87" name="Google Shape;387;p63"/>
          <p:cNvSpPr txBox="1">
            <a:spLocks noGrp="1"/>
          </p:cNvSpPr>
          <p:nvPr>
            <p:ph type="subTitle" idx="1"/>
          </p:nvPr>
        </p:nvSpPr>
        <p:spPr>
          <a:xfrm>
            <a:off x="685800" y="3053925"/>
            <a:ext cx="296005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altLang="en-US" sz="1400" dirty="0"/>
              <a:t>调休中蕴含的哲学原理</a:t>
            </a:r>
          </a:p>
        </p:txBody>
      </p:sp>
    </p:spTree>
    <p:extLst>
      <p:ext uri="{BB962C8B-B14F-4D97-AF65-F5344CB8AC3E}">
        <p14:creationId xmlns:p14="http://schemas.microsoft.com/office/powerpoint/2010/main" val="32369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1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原理</a:t>
            </a:r>
            <a:endParaRPr dirty="0"/>
          </a:p>
        </p:txBody>
      </p:sp>
      <p:sp>
        <p:nvSpPr>
          <p:cNvPr id="487" name="Google Shape;487;p71"/>
          <p:cNvSpPr/>
          <p:nvPr/>
        </p:nvSpPr>
        <p:spPr>
          <a:xfrm>
            <a:off x="6501263" y="1625775"/>
            <a:ext cx="1604700" cy="748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488" name="Google Shape;488;p71"/>
          <p:cNvSpPr txBox="1">
            <a:spLocks noGrp="1"/>
          </p:cNvSpPr>
          <p:nvPr>
            <p:ph type="subTitle" idx="4294967295"/>
          </p:nvPr>
        </p:nvSpPr>
        <p:spPr>
          <a:xfrm>
            <a:off x="6501275" y="1625763"/>
            <a:ext cx="1604700" cy="74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  <a:buNone/>
            </a:pPr>
            <a:r>
              <a:rPr lang="zh-CN" altLang="en-US" dirty="0"/>
              <a:t>社会正义与公平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489" name="Google Shape;489;p71"/>
          <p:cNvSpPr/>
          <p:nvPr/>
        </p:nvSpPr>
        <p:spPr>
          <a:xfrm>
            <a:off x="4680188" y="2844975"/>
            <a:ext cx="1604700" cy="748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490" name="Google Shape;490;p71"/>
          <p:cNvSpPr txBox="1">
            <a:spLocks noGrp="1"/>
          </p:cNvSpPr>
          <p:nvPr>
            <p:ph type="subTitle" idx="4294967295"/>
          </p:nvPr>
        </p:nvSpPr>
        <p:spPr>
          <a:xfrm>
            <a:off x="4831538" y="2902009"/>
            <a:ext cx="130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dirty="0"/>
              <a:t>自由时间的价值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491" name="Google Shape;491;p71"/>
          <p:cNvSpPr/>
          <p:nvPr/>
        </p:nvSpPr>
        <p:spPr>
          <a:xfrm>
            <a:off x="2859113" y="1625775"/>
            <a:ext cx="1604700" cy="748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492" name="Google Shape;492;p71"/>
          <p:cNvSpPr txBox="1">
            <a:spLocks noGrp="1"/>
          </p:cNvSpPr>
          <p:nvPr>
            <p:ph type="subTitle" idx="4294967295"/>
          </p:nvPr>
        </p:nvSpPr>
        <p:spPr>
          <a:xfrm>
            <a:off x="2907971" y="1682809"/>
            <a:ext cx="140449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dirty="0"/>
              <a:t>权利与义务的平衡</a:t>
            </a:r>
            <a:endParaRPr sz="1400" dirty="0">
              <a:solidFill>
                <a:schemeClr val="accent1"/>
              </a:solidFill>
            </a:endParaRPr>
          </a:p>
        </p:txBody>
      </p:sp>
      <p:sp>
        <p:nvSpPr>
          <p:cNvPr id="493" name="Google Shape;493;p71"/>
          <p:cNvSpPr/>
          <p:nvPr/>
        </p:nvSpPr>
        <p:spPr>
          <a:xfrm>
            <a:off x="1038038" y="2844975"/>
            <a:ext cx="1604700" cy="7485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90000"/>
              </a:solidFill>
            </a:endParaRPr>
          </a:p>
        </p:txBody>
      </p:sp>
      <p:sp>
        <p:nvSpPr>
          <p:cNvPr id="494" name="Google Shape;494;p71"/>
          <p:cNvSpPr txBox="1">
            <a:spLocks noGrp="1"/>
          </p:cNvSpPr>
          <p:nvPr>
            <p:ph type="subTitle" idx="4294967295"/>
          </p:nvPr>
        </p:nvSpPr>
        <p:spPr>
          <a:xfrm>
            <a:off x="1123950" y="2902009"/>
            <a:ext cx="136743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600"/>
              </a:spcAft>
              <a:buNone/>
            </a:pPr>
            <a:r>
              <a:rPr lang="zh-CN" altLang="en-US" dirty="0"/>
              <a:t>人的本质和社会关系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95" name="Google Shape;495;p71"/>
          <p:cNvCxnSpPr>
            <a:stCxn id="493" idx="0"/>
            <a:endCxn id="491" idx="1"/>
          </p:cNvCxnSpPr>
          <p:nvPr/>
        </p:nvCxnSpPr>
        <p:spPr>
          <a:xfrm rot="-5400000">
            <a:off x="1927388" y="1913175"/>
            <a:ext cx="844800" cy="1018800"/>
          </a:xfrm>
          <a:prstGeom prst="bentConnector2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cxnSp>
      <p:cxnSp>
        <p:nvCxnSpPr>
          <p:cNvPr id="496" name="Google Shape;496;p71"/>
          <p:cNvCxnSpPr>
            <a:stCxn id="491" idx="2"/>
            <a:endCxn id="489" idx="1"/>
          </p:cNvCxnSpPr>
          <p:nvPr/>
        </p:nvCxnSpPr>
        <p:spPr>
          <a:xfrm rot="-5400000" flipH="1">
            <a:off x="3748313" y="2287425"/>
            <a:ext cx="845100" cy="1018800"/>
          </a:xfrm>
          <a:prstGeom prst="bentConnector2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cxnSp>
      <p:cxnSp>
        <p:nvCxnSpPr>
          <p:cNvPr id="497" name="Google Shape;497;p71"/>
          <p:cNvCxnSpPr>
            <a:stCxn id="489" idx="0"/>
            <a:endCxn id="487" idx="1"/>
          </p:cNvCxnSpPr>
          <p:nvPr/>
        </p:nvCxnSpPr>
        <p:spPr>
          <a:xfrm rot="-5400000">
            <a:off x="5569538" y="1913175"/>
            <a:ext cx="844800" cy="1018800"/>
          </a:xfrm>
          <a:prstGeom prst="bentConnector2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27000"/>
              </a:srgbClr>
            </a:outerShdw>
          </a:effectLst>
        </p:spPr>
      </p:cxnSp>
      <p:sp>
        <p:nvSpPr>
          <p:cNvPr id="498" name="Google Shape;498;p71"/>
          <p:cNvSpPr/>
          <p:nvPr/>
        </p:nvSpPr>
        <p:spPr>
          <a:xfrm>
            <a:off x="1545348" y="1729275"/>
            <a:ext cx="590100" cy="541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71"/>
          <p:cNvSpPr/>
          <p:nvPr/>
        </p:nvSpPr>
        <p:spPr>
          <a:xfrm>
            <a:off x="3366423" y="2948475"/>
            <a:ext cx="590100" cy="541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71"/>
          <p:cNvSpPr/>
          <p:nvPr/>
        </p:nvSpPr>
        <p:spPr>
          <a:xfrm>
            <a:off x="5187498" y="1729275"/>
            <a:ext cx="590100" cy="5415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1" name="Google Shape;501;p71"/>
          <p:cNvGrpSpPr/>
          <p:nvPr/>
        </p:nvGrpSpPr>
        <p:grpSpPr>
          <a:xfrm>
            <a:off x="1669954" y="1910573"/>
            <a:ext cx="340890" cy="178912"/>
            <a:chOff x="2084325" y="363300"/>
            <a:chExt cx="484150" cy="254100"/>
          </a:xfrm>
        </p:grpSpPr>
        <p:sp>
          <p:nvSpPr>
            <p:cNvPr id="502" name="Google Shape;502;p71"/>
            <p:cNvSpPr/>
            <p:nvPr/>
          </p:nvSpPr>
          <p:spPr>
            <a:xfrm>
              <a:off x="2084325" y="363300"/>
              <a:ext cx="484150" cy="254100"/>
            </a:xfrm>
            <a:custGeom>
              <a:avLst/>
              <a:gdLst/>
              <a:ahLst/>
              <a:cxnLst/>
              <a:rect l="l" t="t" r="r" b="b"/>
              <a:pathLst>
                <a:path w="19366" h="10164" extrusionOk="0">
                  <a:moveTo>
                    <a:pt x="9686" y="1128"/>
                  </a:moveTo>
                  <a:cubicBezTo>
                    <a:pt x="10195" y="1128"/>
                    <a:pt x="10707" y="1226"/>
                    <a:pt x="11196" y="1428"/>
                  </a:cubicBezTo>
                  <a:cubicBezTo>
                    <a:pt x="12671" y="2042"/>
                    <a:pt x="13635" y="3482"/>
                    <a:pt x="13635" y="5081"/>
                  </a:cubicBezTo>
                  <a:cubicBezTo>
                    <a:pt x="13632" y="7264"/>
                    <a:pt x="11864" y="9031"/>
                    <a:pt x="9684" y="9034"/>
                  </a:cubicBezTo>
                  <a:cubicBezTo>
                    <a:pt x="8085" y="9034"/>
                    <a:pt x="6643" y="8071"/>
                    <a:pt x="6032" y="6592"/>
                  </a:cubicBezTo>
                  <a:cubicBezTo>
                    <a:pt x="5420" y="5117"/>
                    <a:pt x="5758" y="3415"/>
                    <a:pt x="6887" y="2286"/>
                  </a:cubicBezTo>
                  <a:cubicBezTo>
                    <a:pt x="7645" y="1530"/>
                    <a:pt x="8657" y="1128"/>
                    <a:pt x="9686" y="1128"/>
                  </a:cubicBezTo>
                  <a:close/>
                  <a:moveTo>
                    <a:pt x="9684" y="1"/>
                  </a:moveTo>
                  <a:cubicBezTo>
                    <a:pt x="4502" y="1"/>
                    <a:pt x="361" y="4512"/>
                    <a:pt x="190" y="4704"/>
                  </a:cubicBezTo>
                  <a:cubicBezTo>
                    <a:pt x="0" y="4918"/>
                    <a:pt x="0" y="5243"/>
                    <a:pt x="190" y="5457"/>
                  </a:cubicBezTo>
                  <a:cubicBezTo>
                    <a:pt x="361" y="5650"/>
                    <a:pt x="4502" y="10164"/>
                    <a:pt x="9684" y="10164"/>
                  </a:cubicBezTo>
                  <a:cubicBezTo>
                    <a:pt x="14867" y="10164"/>
                    <a:pt x="19004" y="5650"/>
                    <a:pt x="19176" y="5457"/>
                  </a:cubicBezTo>
                  <a:cubicBezTo>
                    <a:pt x="19365" y="5243"/>
                    <a:pt x="19365" y="4918"/>
                    <a:pt x="19176" y="4704"/>
                  </a:cubicBezTo>
                  <a:cubicBezTo>
                    <a:pt x="19004" y="4512"/>
                    <a:pt x="14867" y="1"/>
                    <a:pt x="9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3" name="Google Shape;503;p71"/>
            <p:cNvSpPr/>
            <p:nvPr/>
          </p:nvSpPr>
          <p:spPr>
            <a:xfrm>
              <a:off x="2250600" y="419775"/>
              <a:ext cx="145175" cy="141125"/>
            </a:xfrm>
            <a:custGeom>
              <a:avLst/>
              <a:gdLst/>
              <a:ahLst/>
              <a:cxnLst/>
              <a:rect l="l" t="t" r="r" b="b"/>
              <a:pathLst>
                <a:path w="5807" h="5645" extrusionOk="0">
                  <a:moveTo>
                    <a:pt x="3018" y="0"/>
                  </a:moveTo>
                  <a:cubicBezTo>
                    <a:pt x="1922" y="0"/>
                    <a:pt x="929" y="634"/>
                    <a:pt x="468" y="1626"/>
                  </a:cubicBezTo>
                  <a:cubicBezTo>
                    <a:pt x="1" y="2623"/>
                    <a:pt x="158" y="3797"/>
                    <a:pt x="862" y="4637"/>
                  </a:cubicBezTo>
                  <a:cubicBezTo>
                    <a:pt x="1407" y="5287"/>
                    <a:pt x="2203" y="5645"/>
                    <a:pt x="3025" y="5645"/>
                  </a:cubicBezTo>
                  <a:cubicBezTo>
                    <a:pt x="3270" y="5645"/>
                    <a:pt x="3518" y="5613"/>
                    <a:pt x="3762" y="5547"/>
                  </a:cubicBezTo>
                  <a:cubicBezTo>
                    <a:pt x="4825" y="5258"/>
                    <a:pt x="5620" y="4382"/>
                    <a:pt x="5807" y="3297"/>
                  </a:cubicBezTo>
                  <a:lnTo>
                    <a:pt x="5807" y="3297"/>
                  </a:lnTo>
                  <a:cubicBezTo>
                    <a:pt x="5625" y="3356"/>
                    <a:pt x="5446" y="3383"/>
                    <a:pt x="5272" y="3383"/>
                  </a:cubicBezTo>
                  <a:cubicBezTo>
                    <a:pt x="4356" y="3383"/>
                    <a:pt x="3596" y="2626"/>
                    <a:pt x="3596" y="1692"/>
                  </a:cubicBezTo>
                  <a:cubicBezTo>
                    <a:pt x="3596" y="1147"/>
                    <a:pt x="3861" y="633"/>
                    <a:pt x="4307" y="316"/>
                  </a:cubicBezTo>
                  <a:cubicBezTo>
                    <a:pt x="3913" y="112"/>
                    <a:pt x="3476" y="3"/>
                    <a:pt x="3033" y="0"/>
                  </a:cubicBezTo>
                  <a:cubicBezTo>
                    <a:pt x="3028" y="0"/>
                    <a:pt x="3023" y="0"/>
                    <a:pt x="3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04" name="Google Shape;504;p71"/>
          <p:cNvSpPr/>
          <p:nvPr/>
        </p:nvSpPr>
        <p:spPr>
          <a:xfrm>
            <a:off x="5315707" y="1842101"/>
            <a:ext cx="333673" cy="315824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505" name="Google Shape;505;p71"/>
          <p:cNvGrpSpPr/>
          <p:nvPr/>
        </p:nvGrpSpPr>
        <p:grpSpPr>
          <a:xfrm>
            <a:off x="3505521" y="3049595"/>
            <a:ext cx="311899" cy="339253"/>
            <a:chOff x="2104275" y="3806450"/>
            <a:chExt cx="442975" cy="481825"/>
          </a:xfrm>
        </p:grpSpPr>
        <p:sp>
          <p:nvSpPr>
            <p:cNvPr id="506" name="Google Shape;506;p71"/>
            <p:cNvSpPr/>
            <p:nvPr/>
          </p:nvSpPr>
          <p:spPr>
            <a:xfrm>
              <a:off x="2104275" y="3806450"/>
              <a:ext cx="442975" cy="481825"/>
            </a:xfrm>
            <a:custGeom>
              <a:avLst/>
              <a:gdLst/>
              <a:ahLst/>
              <a:cxnLst/>
              <a:rect l="l" t="t" r="r" b="b"/>
              <a:pathLst>
                <a:path w="17719" h="19273" extrusionOk="0">
                  <a:moveTo>
                    <a:pt x="8889" y="1130"/>
                  </a:moveTo>
                  <a:cubicBezTo>
                    <a:pt x="9660" y="1130"/>
                    <a:pt x="10482" y="2382"/>
                    <a:pt x="11039" y="4343"/>
                  </a:cubicBezTo>
                  <a:cubicBezTo>
                    <a:pt x="10308" y="4586"/>
                    <a:pt x="9594" y="4870"/>
                    <a:pt x="8895" y="5192"/>
                  </a:cubicBezTo>
                  <a:cubicBezTo>
                    <a:pt x="8194" y="4864"/>
                    <a:pt x="7474" y="4577"/>
                    <a:pt x="6742" y="4331"/>
                  </a:cubicBezTo>
                  <a:cubicBezTo>
                    <a:pt x="7302" y="2379"/>
                    <a:pt x="8121" y="1130"/>
                    <a:pt x="8889" y="1130"/>
                  </a:cubicBezTo>
                  <a:close/>
                  <a:moveTo>
                    <a:pt x="6471" y="5445"/>
                  </a:moveTo>
                  <a:cubicBezTo>
                    <a:pt x="6830" y="5565"/>
                    <a:pt x="7200" y="5704"/>
                    <a:pt x="7570" y="5854"/>
                  </a:cubicBezTo>
                  <a:cubicBezTo>
                    <a:pt x="6571" y="6393"/>
                    <a:pt x="6878" y="6243"/>
                    <a:pt x="6273" y="6616"/>
                  </a:cubicBezTo>
                  <a:cubicBezTo>
                    <a:pt x="6330" y="6210"/>
                    <a:pt x="6396" y="5815"/>
                    <a:pt x="6471" y="5445"/>
                  </a:cubicBezTo>
                  <a:close/>
                  <a:moveTo>
                    <a:pt x="11307" y="5445"/>
                  </a:moveTo>
                  <a:cubicBezTo>
                    <a:pt x="11386" y="5815"/>
                    <a:pt x="11449" y="6210"/>
                    <a:pt x="11506" y="6616"/>
                  </a:cubicBezTo>
                  <a:cubicBezTo>
                    <a:pt x="10895" y="6240"/>
                    <a:pt x="11220" y="6399"/>
                    <a:pt x="10208" y="5854"/>
                  </a:cubicBezTo>
                  <a:cubicBezTo>
                    <a:pt x="10582" y="5704"/>
                    <a:pt x="10949" y="5565"/>
                    <a:pt x="11307" y="5445"/>
                  </a:cubicBezTo>
                  <a:close/>
                  <a:moveTo>
                    <a:pt x="13999" y="4845"/>
                  </a:moveTo>
                  <a:cubicBezTo>
                    <a:pt x="14142" y="5686"/>
                    <a:pt x="14870" y="6249"/>
                    <a:pt x="15661" y="6249"/>
                  </a:cubicBezTo>
                  <a:cubicBezTo>
                    <a:pt x="15873" y="6249"/>
                    <a:pt x="16089" y="6209"/>
                    <a:pt x="16300" y="6122"/>
                  </a:cubicBezTo>
                  <a:lnTo>
                    <a:pt x="16300" y="6122"/>
                  </a:lnTo>
                  <a:cubicBezTo>
                    <a:pt x="16201" y="6676"/>
                    <a:pt x="15821" y="7384"/>
                    <a:pt x="15183" y="8158"/>
                  </a:cubicBezTo>
                  <a:cubicBezTo>
                    <a:pt x="14993" y="8390"/>
                    <a:pt x="14761" y="8625"/>
                    <a:pt x="14535" y="8856"/>
                  </a:cubicBezTo>
                  <a:cubicBezTo>
                    <a:pt x="13963" y="8345"/>
                    <a:pt x="13361" y="7866"/>
                    <a:pt x="12735" y="7423"/>
                  </a:cubicBezTo>
                  <a:cubicBezTo>
                    <a:pt x="12662" y="6652"/>
                    <a:pt x="12551" y="5884"/>
                    <a:pt x="12394" y="5125"/>
                  </a:cubicBezTo>
                  <a:cubicBezTo>
                    <a:pt x="12921" y="4990"/>
                    <a:pt x="13457" y="4897"/>
                    <a:pt x="13999" y="4845"/>
                  </a:cubicBezTo>
                  <a:close/>
                  <a:moveTo>
                    <a:pt x="3779" y="4845"/>
                  </a:moveTo>
                  <a:cubicBezTo>
                    <a:pt x="4321" y="4897"/>
                    <a:pt x="4857" y="4990"/>
                    <a:pt x="5384" y="5129"/>
                  </a:cubicBezTo>
                  <a:cubicBezTo>
                    <a:pt x="5231" y="5887"/>
                    <a:pt x="5116" y="6652"/>
                    <a:pt x="5047" y="7423"/>
                  </a:cubicBezTo>
                  <a:cubicBezTo>
                    <a:pt x="4421" y="7869"/>
                    <a:pt x="3818" y="8348"/>
                    <a:pt x="3246" y="8859"/>
                  </a:cubicBezTo>
                  <a:cubicBezTo>
                    <a:pt x="3020" y="8625"/>
                    <a:pt x="2789" y="8393"/>
                    <a:pt x="2599" y="8161"/>
                  </a:cubicBezTo>
                  <a:cubicBezTo>
                    <a:pt x="1963" y="7387"/>
                    <a:pt x="1584" y="6685"/>
                    <a:pt x="1485" y="6125"/>
                  </a:cubicBezTo>
                  <a:lnTo>
                    <a:pt x="1485" y="6125"/>
                  </a:lnTo>
                  <a:cubicBezTo>
                    <a:pt x="1683" y="6207"/>
                    <a:pt x="1897" y="6249"/>
                    <a:pt x="2114" y="6249"/>
                  </a:cubicBezTo>
                  <a:cubicBezTo>
                    <a:pt x="2936" y="6246"/>
                    <a:pt x="3638" y="5655"/>
                    <a:pt x="3779" y="4845"/>
                  </a:cubicBezTo>
                  <a:close/>
                  <a:moveTo>
                    <a:pt x="4951" y="8893"/>
                  </a:moveTo>
                  <a:lnTo>
                    <a:pt x="4951" y="8893"/>
                  </a:lnTo>
                  <a:cubicBezTo>
                    <a:pt x="4945" y="9143"/>
                    <a:pt x="4939" y="9389"/>
                    <a:pt x="4939" y="9636"/>
                  </a:cubicBezTo>
                  <a:cubicBezTo>
                    <a:pt x="4939" y="9882"/>
                    <a:pt x="4945" y="10128"/>
                    <a:pt x="4951" y="10377"/>
                  </a:cubicBezTo>
                  <a:lnTo>
                    <a:pt x="4951" y="10377"/>
                  </a:lnTo>
                  <a:cubicBezTo>
                    <a:pt x="4637" y="10133"/>
                    <a:pt x="4348" y="9886"/>
                    <a:pt x="4065" y="9636"/>
                  </a:cubicBezTo>
                  <a:cubicBezTo>
                    <a:pt x="4348" y="9386"/>
                    <a:pt x="4637" y="9139"/>
                    <a:pt x="4951" y="8893"/>
                  </a:cubicBezTo>
                  <a:close/>
                  <a:moveTo>
                    <a:pt x="12828" y="8896"/>
                  </a:moveTo>
                  <a:lnTo>
                    <a:pt x="12828" y="8896"/>
                  </a:lnTo>
                  <a:cubicBezTo>
                    <a:pt x="13144" y="9139"/>
                    <a:pt x="13430" y="9386"/>
                    <a:pt x="13713" y="9636"/>
                  </a:cubicBezTo>
                  <a:cubicBezTo>
                    <a:pt x="13433" y="9886"/>
                    <a:pt x="13144" y="10133"/>
                    <a:pt x="12828" y="10380"/>
                  </a:cubicBezTo>
                  <a:cubicBezTo>
                    <a:pt x="12837" y="10130"/>
                    <a:pt x="12843" y="9883"/>
                    <a:pt x="12843" y="9636"/>
                  </a:cubicBezTo>
                  <a:cubicBezTo>
                    <a:pt x="12843" y="9389"/>
                    <a:pt x="12837" y="9143"/>
                    <a:pt x="12828" y="8896"/>
                  </a:cubicBezTo>
                  <a:close/>
                  <a:moveTo>
                    <a:pt x="8889" y="6447"/>
                  </a:moveTo>
                  <a:cubicBezTo>
                    <a:pt x="9850" y="6908"/>
                    <a:pt x="10774" y="7441"/>
                    <a:pt x="11657" y="8040"/>
                  </a:cubicBezTo>
                  <a:cubicBezTo>
                    <a:pt x="11693" y="8555"/>
                    <a:pt x="11714" y="9088"/>
                    <a:pt x="11714" y="9636"/>
                  </a:cubicBezTo>
                  <a:cubicBezTo>
                    <a:pt x="11714" y="10187"/>
                    <a:pt x="11693" y="10717"/>
                    <a:pt x="11657" y="11232"/>
                  </a:cubicBezTo>
                  <a:cubicBezTo>
                    <a:pt x="10774" y="11832"/>
                    <a:pt x="9853" y="12365"/>
                    <a:pt x="8895" y="12828"/>
                  </a:cubicBezTo>
                  <a:cubicBezTo>
                    <a:pt x="7932" y="12368"/>
                    <a:pt x="7007" y="11832"/>
                    <a:pt x="6125" y="11232"/>
                  </a:cubicBezTo>
                  <a:cubicBezTo>
                    <a:pt x="6086" y="10717"/>
                    <a:pt x="6068" y="10187"/>
                    <a:pt x="6068" y="9636"/>
                  </a:cubicBezTo>
                  <a:cubicBezTo>
                    <a:pt x="6068" y="9088"/>
                    <a:pt x="6089" y="8555"/>
                    <a:pt x="6125" y="8040"/>
                  </a:cubicBezTo>
                  <a:cubicBezTo>
                    <a:pt x="7004" y="7441"/>
                    <a:pt x="7929" y="6908"/>
                    <a:pt x="8889" y="6447"/>
                  </a:cubicBezTo>
                  <a:close/>
                  <a:moveTo>
                    <a:pt x="6273" y="12657"/>
                  </a:moveTo>
                  <a:lnTo>
                    <a:pt x="6273" y="12657"/>
                  </a:lnTo>
                  <a:cubicBezTo>
                    <a:pt x="6878" y="13033"/>
                    <a:pt x="6571" y="12879"/>
                    <a:pt x="7570" y="13418"/>
                  </a:cubicBezTo>
                  <a:cubicBezTo>
                    <a:pt x="7194" y="13569"/>
                    <a:pt x="6827" y="13708"/>
                    <a:pt x="6471" y="13828"/>
                  </a:cubicBezTo>
                  <a:cubicBezTo>
                    <a:pt x="6393" y="13455"/>
                    <a:pt x="6330" y="13063"/>
                    <a:pt x="6273" y="12657"/>
                  </a:cubicBezTo>
                  <a:close/>
                  <a:moveTo>
                    <a:pt x="11506" y="12657"/>
                  </a:moveTo>
                  <a:cubicBezTo>
                    <a:pt x="11449" y="13063"/>
                    <a:pt x="11386" y="13458"/>
                    <a:pt x="11307" y="13828"/>
                  </a:cubicBezTo>
                  <a:cubicBezTo>
                    <a:pt x="10949" y="13711"/>
                    <a:pt x="10582" y="13569"/>
                    <a:pt x="10208" y="13418"/>
                  </a:cubicBezTo>
                  <a:cubicBezTo>
                    <a:pt x="11181" y="12898"/>
                    <a:pt x="10937" y="13009"/>
                    <a:pt x="11506" y="12657"/>
                  </a:cubicBezTo>
                  <a:close/>
                  <a:moveTo>
                    <a:pt x="14535" y="10416"/>
                  </a:moveTo>
                  <a:cubicBezTo>
                    <a:pt x="14761" y="10648"/>
                    <a:pt x="14993" y="10883"/>
                    <a:pt x="15183" y="11115"/>
                  </a:cubicBezTo>
                  <a:cubicBezTo>
                    <a:pt x="15818" y="11886"/>
                    <a:pt x="16198" y="12590"/>
                    <a:pt x="16294" y="13147"/>
                  </a:cubicBezTo>
                  <a:cubicBezTo>
                    <a:pt x="16095" y="13066"/>
                    <a:pt x="15881" y="13024"/>
                    <a:pt x="15665" y="13024"/>
                  </a:cubicBezTo>
                  <a:cubicBezTo>
                    <a:pt x="14843" y="13024"/>
                    <a:pt x="14141" y="13617"/>
                    <a:pt x="13999" y="14424"/>
                  </a:cubicBezTo>
                  <a:cubicBezTo>
                    <a:pt x="13457" y="14376"/>
                    <a:pt x="12921" y="14280"/>
                    <a:pt x="12394" y="14144"/>
                  </a:cubicBezTo>
                  <a:cubicBezTo>
                    <a:pt x="12551" y="13385"/>
                    <a:pt x="12662" y="12620"/>
                    <a:pt x="12735" y="11850"/>
                  </a:cubicBezTo>
                  <a:cubicBezTo>
                    <a:pt x="13361" y="11407"/>
                    <a:pt x="13963" y="10928"/>
                    <a:pt x="14535" y="10416"/>
                  </a:cubicBezTo>
                  <a:close/>
                  <a:moveTo>
                    <a:pt x="3243" y="10416"/>
                  </a:moveTo>
                  <a:cubicBezTo>
                    <a:pt x="3815" y="10928"/>
                    <a:pt x="4418" y="11407"/>
                    <a:pt x="5044" y="11850"/>
                  </a:cubicBezTo>
                  <a:cubicBezTo>
                    <a:pt x="5116" y="12620"/>
                    <a:pt x="5228" y="13385"/>
                    <a:pt x="5384" y="14144"/>
                  </a:cubicBezTo>
                  <a:cubicBezTo>
                    <a:pt x="4554" y="14353"/>
                    <a:pt x="3815" y="14456"/>
                    <a:pt x="3207" y="14456"/>
                  </a:cubicBezTo>
                  <a:cubicBezTo>
                    <a:pt x="2366" y="14456"/>
                    <a:pt x="1778" y="14258"/>
                    <a:pt x="1554" y="13870"/>
                  </a:cubicBezTo>
                  <a:cubicBezTo>
                    <a:pt x="1238" y="13322"/>
                    <a:pt x="1626" y="12292"/>
                    <a:pt x="2596" y="11115"/>
                  </a:cubicBezTo>
                  <a:cubicBezTo>
                    <a:pt x="2786" y="10883"/>
                    <a:pt x="3020" y="10648"/>
                    <a:pt x="3243" y="10416"/>
                  </a:cubicBezTo>
                  <a:close/>
                  <a:moveTo>
                    <a:pt x="8889" y="14081"/>
                  </a:moveTo>
                  <a:cubicBezTo>
                    <a:pt x="9588" y="14403"/>
                    <a:pt x="10308" y="14689"/>
                    <a:pt x="11039" y="14933"/>
                  </a:cubicBezTo>
                  <a:cubicBezTo>
                    <a:pt x="10482" y="16890"/>
                    <a:pt x="9660" y="18143"/>
                    <a:pt x="8889" y="18143"/>
                  </a:cubicBezTo>
                  <a:cubicBezTo>
                    <a:pt x="8118" y="18143"/>
                    <a:pt x="7296" y="16887"/>
                    <a:pt x="6739" y="14924"/>
                  </a:cubicBezTo>
                  <a:cubicBezTo>
                    <a:pt x="7471" y="14683"/>
                    <a:pt x="8188" y="14400"/>
                    <a:pt x="8889" y="14081"/>
                  </a:cubicBezTo>
                  <a:close/>
                  <a:moveTo>
                    <a:pt x="8889" y="0"/>
                  </a:moveTo>
                  <a:cubicBezTo>
                    <a:pt x="7396" y="0"/>
                    <a:pt x="6312" y="1708"/>
                    <a:pt x="5658" y="4014"/>
                  </a:cubicBezTo>
                  <a:cubicBezTo>
                    <a:pt x="4902" y="3825"/>
                    <a:pt x="4201" y="3719"/>
                    <a:pt x="3568" y="3698"/>
                  </a:cubicBezTo>
                  <a:cubicBezTo>
                    <a:pt x="3260" y="3171"/>
                    <a:pt x="2700" y="2861"/>
                    <a:pt x="2111" y="2861"/>
                  </a:cubicBezTo>
                  <a:cubicBezTo>
                    <a:pt x="1963" y="2861"/>
                    <a:pt x="1813" y="2881"/>
                    <a:pt x="1665" y="2921"/>
                  </a:cubicBezTo>
                  <a:cubicBezTo>
                    <a:pt x="928" y="3123"/>
                    <a:pt x="419" y="3792"/>
                    <a:pt x="422" y="4556"/>
                  </a:cubicBezTo>
                  <a:cubicBezTo>
                    <a:pt x="422" y="4716"/>
                    <a:pt x="449" y="4876"/>
                    <a:pt x="497" y="5026"/>
                  </a:cubicBezTo>
                  <a:cubicBezTo>
                    <a:pt x="63" y="6017"/>
                    <a:pt x="485" y="7372"/>
                    <a:pt x="1726" y="8878"/>
                  </a:cubicBezTo>
                  <a:cubicBezTo>
                    <a:pt x="1933" y="9130"/>
                    <a:pt x="2183" y="9383"/>
                    <a:pt x="2430" y="9636"/>
                  </a:cubicBezTo>
                  <a:cubicBezTo>
                    <a:pt x="2183" y="9892"/>
                    <a:pt x="1933" y="10145"/>
                    <a:pt x="1726" y="10398"/>
                  </a:cubicBezTo>
                  <a:cubicBezTo>
                    <a:pt x="407" y="12000"/>
                    <a:pt x="0" y="13434"/>
                    <a:pt x="578" y="14436"/>
                  </a:cubicBezTo>
                  <a:cubicBezTo>
                    <a:pt x="1045" y="15246"/>
                    <a:pt x="2003" y="15593"/>
                    <a:pt x="3225" y="15593"/>
                  </a:cubicBezTo>
                  <a:cubicBezTo>
                    <a:pt x="3954" y="15593"/>
                    <a:pt x="4782" y="15460"/>
                    <a:pt x="5652" y="15240"/>
                  </a:cubicBezTo>
                  <a:cubicBezTo>
                    <a:pt x="6306" y="17556"/>
                    <a:pt x="7396" y="19272"/>
                    <a:pt x="8889" y="19272"/>
                  </a:cubicBezTo>
                  <a:cubicBezTo>
                    <a:pt x="10383" y="19272"/>
                    <a:pt x="11473" y="17559"/>
                    <a:pt x="12126" y="15246"/>
                  </a:cubicBezTo>
                  <a:cubicBezTo>
                    <a:pt x="12810" y="15424"/>
                    <a:pt x="13509" y="15532"/>
                    <a:pt x="14210" y="15572"/>
                  </a:cubicBezTo>
                  <a:cubicBezTo>
                    <a:pt x="14519" y="16101"/>
                    <a:pt x="15083" y="16413"/>
                    <a:pt x="15674" y="16413"/>
                  </a:cubicBezTo>
                  <a:cubicBezTo>
                    <a:pt x="15820" y="16413"/>
                    <a:pt x="15968" y="16394"/>
                    <a:pt x="16113" y="16354"/>
                  </a:cubicBezTo>
                  <a:cubicBezTo>
                    <a:pt x="16851" y="16153"/>
                    <a:pt x="17363" y="15484"/>
                    <a:pt x="17360" y="14719"/>
                  </a:cubicBezTo>
                  <a:cubicBezTo>
                    <a:pt x="17357" y="14560"/>
                    <a:pt x="17333" y="14400"/>
                    <a:pt x="17285" y="14247"/>
                  </a:cubicBezTo>
                  <a:cubicBezTo>
                    <a:pt x="17718" y="13256"/>
                    <a:pt x="17297" y="11904"/>
                    <a:pt x="16056" y="10398"/>
                  </a:cubicBezTo>
                  <a:cubicBezTo>
                    <a:pt x="15848" y="10142"/>
                    <a:pt x="15595" y="9889"/>
                    <a:pt x="15351" y="9636"/>
                  </a:cubicBezTo>
                  <a:cubicBezTo>
                    <a:pt x="15595" y="9383"/>
                    <a:pt x="15848" y="9130"/>
                    <a:pt x="16056" y="8878"/>
                  </a:cubicBezTo>
                  <a:cubicBezTo>
                    <a:pt x="17261" y="7414"/>
                    <a:pt x="17694" y="6095"/>
                    <a:pt x="17279" y="5044"/>
                  </a:cubicBezTo>
                  <a:cubicBezTo>
                    <a:pt x="17330" y="4885"/>
                    <a:pt x="17357" y="4722"/>
                    <a:pt x="17360" y="4556"/>
                  </a:cubicBezTo>
                  <a:cubicBezTo>
                    <a:pt x="17363" y="3792"/>
                    <a:pt x="16851" y="3120"/>
                    <a:pt x="16113" y="2918"/>
                  </a:cubicBezTo>
                  <a:cubicBezTo>
                    <a:pt x="15967" y="2879"/>
                    <a:pt x="15819" y="2860"/>
                    <a:pt x="15673" y="2860"/>
                  </a:cubicBezTo>
                  <a:cubicBezTo>
                    <a:pt x="15080" y="2860"/>
                    <a:pt x="14517" y="3173"/>
                    <a:pt x="14210" y="3704"/>
                  </a:cubicBezTo>
                  <a:cubicBezTo>
                    <a:pt x="13506" y="3743"/>
                    <a:pt x="12810" y="3852"/>
                    <a:pt x="12126" y="4029"/>
                  </a:cubicBezTo>
                  <a:cubicBezTo>
                    <a:pt x="11473" y="1714"/>
                    <a:pt x="10383" y="0"/>
                    <a:pt x="8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7" name="Google Shape;507;p71"/>
            <p:cNvSpPr/>
            <p:nvPr/>
          </p:nvSpPr>
          <p:spPr>
            <a:xfrm>
              <a:off x="2284200" y="4005050"/>
              <a:ext cx="84700" cy="84700"/>
            </a:xfrm>
            <a:custGeom>
              <a:avLst/>
              <a:gdLst/>
              <a:ahLst/>
              <a:cxnLst/>
              <a:rect l="l" t="t" r="r" b="b"/>
              <a:pathLst>
                <a:path w="3388" h="3388" extrusionOk="0">
                  <a:moveTo>
                    <a:pt x="1692" y="0"/>
                  </a:moveTo>
                  <a:cubicBezTo>
                    <a:pt x="756" y="0"/>
                    <a:pt x="0" y="756"/>
                    <a:pt x="0" y="1692"/>
                  </a:cubicBezTo>
                  <a:cubicBezTo>
                    <a:pt x="0" y="2629"/>
                    <a:pt x="756" y="3388"/>
                    <a:pt x="1692" y="3388"/>
                  </a:cubicBezTo>
                  <a:cubicBezTo>
                    <a:pt x="2629" y="3388"/>
                    <a:pt x="3388" y="2629"/>
                    <a:pt x="3388" y="1692"/>
                  </a:cubicBezTo>
                  <a:cubicBezTo>
                    <a:pt x="3388" y="756"/>
                    <a:pt x="2629" y="0"/>
                    <a:pt x="16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p77"/>
          <p:cNvSpPr txBox="1">
            <a:spLocks noGrp="1"/>
          </p:cNvSpPr>
          <p:nvPr>
            <p:ph type="title"/>
          </p:nvPr>
        </p:nvSpPr>
        <p:spPr>
          <a:xfrm>
            <a:off x="527325" y="1828800"/>
            <a:ext cx="8089350" cy="21133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zh-CN" altLang="en-US" sz="2400" dirty="0"/>
              <a:t>人的本质：社会性</a:t>
            </a:r>
            <a:br>
              <a:rPr lang="en-US" altLang="zh-CN" sz="2400" dirty="0"/>
            </a:br>
            <a:r>
              <a:rPr lang="zh-CN" altLang="en-US" sz="2400" dirty="0"/>
              <a:t>社会关系：人类活动的基础。</a:t>
            </a:r>
            <a:br>
              <a:rPr lang="en-US" altLang="zh-CN" sz="2400" dirty="0"/>
            </a:br>
            <a:r>
              <a:rPr lang="zh-CN" altLang="en-US" sz="2400" dirty="0"/>
              <a:t>调休制度作为社会生产关系的一部分，反映了人们对工作与休息、个人与社会之间关系的理解和安排。通过调休，调整自己的状态，以更饱满的精神投入到社会生产和生活中</a:t>
            </a:r>
            <a:endParaRPr sz="2400" dirty="0"/>
          </a:p>
        </p:txBody>
      </p:sp>
      <p:sp>
        <p:nvSpPr>
          <p:cNvPr id="2230" name="Google Shape;2230;p77"/>
          <p:cNvSpPr txBox="1">
            <a:spLocks noGrp="1"/>
          </p:cNvSpPr>
          <p:nvPr>
            <p:ph type="title" idx="2"/>
          </p:nvPr>
        </p:nvSpPr>
        <p:spPr>
          <a:xfrm>
            <a:off x="133350" y="550374"/>
            <a:ext cx="901432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spcAft>
                <a:spcPts val="1600"/>
              </a:spcAft>
            </a:pPr>
            <a:r>
              <a:rPr lang="zh-CN" altLang="en-US" sz="3600" dirty="0"/>
              <a:t>人的本质和社会关系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5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823</Words>
  <Application>Microsoft Office PowerPoint</Application>
  <PresentationFormat>全屏显示(16:9)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Muli</vt:lpstr>
      <vt:lpstr>Proxima Nova</vt:lpstr>
      <vt:lpstr>Proxima Nova Semibold</vt:lpstr>
      <vt:lpstr>Arial</vt:lpstr>
      <vt:lpstr>Fira Sans Condensed</vt:lpstr>
      <vt:lpstr>Fira Sans Condensed ExtraBold</vt:lpstr>
      <vt:lpstr>White Research Center XL by Slidesgo</vt:lpstr>
      <vt:lpstr>Slidesgo Final Pages</vt:lpstr>
      <vt:lpstr>调休制度</vt:lpstr>
      <vt:lpstr>引入</vt:lpstr>
      <vt:lpstr>引入</vt:lpstr>
      <vt:lpstr>调休制度的提出</vt:lpstr>
      <vt:lpstr>一些数字</vt:lpstr>
      <vt:lpstr>--马克思</vt:lpstr>
      <vt:lpstr>调休和哲学</vt:lpstr>
      <vt:lpstr>原理</vt:lpstr>
      <vt:lpstr>人的本质：社会性 社会关系：人类活动的基础。 调休制度作为社会生产关系的一部分，反映了人们对工作与休息、个人与社会之间关系的理解和安排。通过调休，调整自己的状态，以更饱满的精神投入到社会生产和生活中</vt:lpstr>
      <vt:lpstr>劳动者享有休息的权利    承担着工作的义务。 调休制度在保障劳动者休息权利的同时，也体现了劳动者对工作的责任和担当。这种权利与义务的平衡体现了哲学上关于个体与社会、权利与义务关系的思考。</vt:lpstr>
      <vt:lpstr> 自由时间：个体进行自我实现和自由选择的空间 个体从日常工作和责任中解脱出来，追求个人兴趣、爱好、学习和成长的宝贵时间。调休提供了额外的自由时间，从而增加了个体的自主性和选择的可能性。</vt:lpstr>
      <vt:lpstr>公平：每个劳动者都应该享有平等的调休机会 不应因职位、性别或其他因素而受到歧视。正义则要求调休制度的制定和实施应当符合社会的整体利益，避免对部分劳动者造成不公平的待遇。</vt:lpstr>
      <vt:lpstr>出现的问题</vt:lpstr>
      <vt:lpstr>问题</vt:lpstr>
      <vt:lpstr>问题</vt:lpstr>
      <vt:lpstr>我的看法</vt:lpstr>
      <vt:lpstr>看法</vt:lpstr>
      <vt:lpstr>看法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RESEARCH CENTER</dc:title>
  <cp:lastModifiedBy>zijing dong</cp:lastModifiedBy>
  <cp:revision>4</cp:revision>
  <dcterms:modified xsi:type="dcterms:W3CDTF">2024-04-23T13:47:50Z</dcterms:modified>
</cp:coreProperties>
</file>