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image" Target="../media/image10.png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image" Target="../media/image3.jpe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image" Target="../media/image4.jpe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5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6.jpe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Relationship Id="rId3" Type="http://schemas.openxmlformats.org/officeDocument/2006/relationships/image" Target="../media/image7.jpe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8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image" Target="../media/image9.png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769110" y="2318385"/>
            <a:ext cx="4732020" cy="3443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7209790" y="2318385"/>
            <a:ext cx="4587240" cy="3444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530475" y="501015"/>
            <a:ext cx="978408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马铃薯的生产现状以及目前市场情况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20365" y="177165"/>
            <a:ext cx="875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（3）进出口贸易</a:t>
            </a:r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25" y="278765"/>
            <a:ext cx="798195" cy="7085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</a:rPr>
              <a:t>二、马铃薯的目前市场情况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315" y="846455"/>
            <a:ext cx="99199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1.出口量下降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从2014年到2018年，中国鲜或冷藏的马铃薯出口量呈现波动趋势。2014年出口量达到最高点54.02万吨，随后在2015年下降至40.01万吨。2016年出口量略有回升至41.06万吨，2017年再次上升至51.02万吨，但2018年又下降至44.75万吨。这表明在这段时间内，中国马铃薯的出口市场经历了一定的起伏，可能受到国际市场需求、价格、政策以及季节性因素的影响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559550" y="2609850"/>
            <a:ext cx="5302250" cy="2942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139315" y="5226685"/>
            <a:ext cx="99199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2.国际贸易形势变化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近年来，中国政府对农产品的支持政策不断加码，例如对农业的财政补助、改善农村基础设施等政策，将从根本上提升农产品的市场稳定性。同时，国际贸易形势的变化也可能对中国的马铃薯出口产生影响，尤其是在美元汇率波动的情况下，外需的变化将直接影响到国内的市场行情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20365" y="177165"/>
            <a:ext cx="875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（1）世界马铃薯生产现状</a:t>
            </a:r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25" y="278765"/>
            <a:ext cx="798195" cy="586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</a:rPr>
              <a:t>一、马铃薯的生产现状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315" y="846455"/>
            <a:ext cx="99199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全球播种面积变化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近年来，全球马铃薯播种面积呈波动下降趋势，从2011年的18699.49千公顷减少至2020年的16494.81千公顷，减少量达2204.68千公顷，主要减少国家有俄罗斯、我国以及波兰；减幅为11.79%，年间同比波动较为平稳，同比增速绝对值均维持在5%以内。我国马铃薯播种面积在全球所占的比重常年维持在24.5%以上，2011年至2018年间常年在27%附近波动，2019、2020年有所下滑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2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36265" y="2771140"/>
            <a:ext cx="6510655" cy="3468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3975735" y="6239510"/>
            <a:ext cx="6409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全球马铃薯播种面积及中国所占的比重变化趋势</a:t>
            </a:r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20365" y="177165"/>
            <a:ext cx="875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（1）世界马铃薯生产现状</a:t>
            </a:r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25" y="278765"/>
            <a:ext cx="798195" cy="586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</a:rPr>
              <a:t>一、马铃薯的生产现状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315" y="846455"/>
            <a:ext cx="99199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2.全球产量变化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2011年至年2020间，全球鲜食马铃薯产量呈小幅度下滑趋势，从2011年的36898.39万吨波动下滑至35907.14万吨，10年间减少了991.25万吨，降幅约4.16%。而我国鲜食马铃薯产量在全球所占的比重维持在21%~25%之间，2011年至2018年间呈波动增长趋势，2019年由于我国马铃薯播种面积减少，出现较为明显的下降，年2020有所回升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4825" y="6252845"/>
            <a:ext cx="6409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全球鲜食马铃薯产量及中国所占的比重变化趋势</a:t>
            </a:r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88335" y="2754630"/>
            <a:ext cx="6663690" cy="3498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20365" y="177165"/>
            <a:ext cx="875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（1）世界马铃薯生产现状</a:t>
            </a:r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25" y="278765"/>
            <a:ext cx="798195" cy="586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</a:rPr>
              <a:t>一、马铃薯的生产现状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315" y="846455"/>
            <a:ext cx="99199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全球市场竞争格局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全球马铃薯市场竞争格局中，鲜食马铃薯产量排名前五的国家依次是中国、印度、乌克兰、俄罗斯、美国。2020年，五国产量合计在全球所占的比重达52.57%，其中，中国占比21.79%、印度占比14.29%、乌克兰占比5.80%、俄罗斯占比5.46%、美国占比5.23%。印度与我国一样是幅员辽阔、人口众多的大国，在一些高原和山区，马铃薯高产量、易种植的优势使其比水稻和小麦更受人民的青睐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4825" y="6252845"/>
            <a:ext cx="6409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2020年全球鲜食马铃薯产量Top10</a:t>
            </a:r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3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57625" y="2781935"/>
            <a:ext cx="4983480" cy="34709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20365" y="177165"/>
            <a:ext cx="875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（2）中国马铃薯生产现状</a:t>
            </a:r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25" y="278765"/>
            <a:ext cx="798195" cy="586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</a:rPr>
              <a:t>一、马铃薯的生产现状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315" y="846455"/>
            <a:ext cx="99199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1.播种面积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2011年至2013年间，我国马铃薯播种面积保持在5000千公顷以上，其中，2012年是近年我国马铃薯播种面积最大的一年，达5030.77千公顷。之后我国马铃薯播种面积又于2014年、2015年间受天气因素的影响而连降2年；2015年马铃薯主粮化战略提出以后，2016年、2017年再次增长；2018年至21年20，受各产区产业结构调整等因素的影响，我国马铃薯播种面积连降4年，但随着马铃薯育种及单产水平的提升，2020年开始，我国马铃薯产量逐年回升。21年20年，我国马铃薯播种面积约4606千公顷，与2011年相比，减少了405.3千公顷，减幅约8.09%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2795" y="6374130"/>
            <a:ext cx="6409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全国马铃薯播种面积变化趋势</a:t>
            </a:r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7" name="图片 37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68065" y="3321050"/>
            <a:ext cx="5221605" cy="29489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20365" y="177165"/>
            <a:ext cx="875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（2）中国马铃薯生产现状</a:t>
            </a:r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25" y="278765"/>
            <a:ext cx="798195" cy="586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</a:rPr>
              <a:t>一、马铃薯的生产现状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315" y="846455"/>
            <a:ext cx="99199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2.产量变化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近年来，我国马铃薯产量持续增长，21年20，我国马铃薯产量（国家统计局农业统计标准：薯类粮食产量以鲜薯20%重量折算产量）为1830.9万吨，与2011年相比，增量为199.44万吨，增幅达12.22%，年均复合增长率约为1.16%。从同比增长率来看，自2011年以来，我国马铃薯产量于2014年、2015年、2019年出现3次同比下滑，其中，2014年、2015年主要受干旱天气及霜降期提前影响，2019年——种植面积减少、晚疫病等因素都导致了马铃薯产量下滑；其它年份我国马铃薯产量均保持较为稳定的增长态势，为我国的经济、社会发展发挥了重要的推动作用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1405" y="6374130"/>
            <a:ext cx="6409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全国马铃薯产量变化趋势</a:t>
            </a:r>
            <a:endParaRPr lang="zh-CN" altLang="en-US" sz="16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8" name="图片 38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36010" y="3390265"/>
            <a:ext cx="5346700" cy="29159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20365" y="177165"/>
            <a:ext cx="875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（2）中国马铃薯生产现状</a:t>
            </a:r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25" y="278765"/>
            <a:ext cx="798195" cy="586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</a:rPr>
              <a:t>一、马铃薯的生产现状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315" y="846455"/>
            <a:ext cx="991997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产业结构优化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政策扶持与种植区域化：各地区各部门加大政策扶持，稳定种植面积，提高单产水平，推进全产业链开发。我国马铃薯种植区域化格局已基本形成，具体划分为北方一作区、西南混作区、中原间作区和南方冬作区四个区域，各区域马铃薯错季上市，相互补充，已基本满足我国马铃薯消费需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产业链完善与新业态发展：产业链不断完善，从种植、收购、贮藏、加工到销售，各环节的衔接更加紧密，整体产业的协同效应更加明显。新型经营主体和新型业态不断涌现，为产业发展注入了新的活力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机械化生产与加工产品开发：马铃薯机械化生产得到了快速发展，降低了生产成本，提高了生产效率。同时，已开发六个系列300多种马铃薯主食产品，有100多个系列的加工产品，积极引导各地发展马铃薯加工体验，薯地观光等新业态，拓展线上线下消费模式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产业加工发展多元：马铃薯的消费方式趋于多元化，新兴的马铃薯产品不断涌现，除了传统的加工品种如淀粉、粉丝（条）和粉皮外，还有薯条、薯片、薯泥和薯类膨化食品等，马铃薯的消费量也迅速增加，带动了马铃薯加工业的快速发展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20365" y="177165"/>
            <a:ext cx="875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（1）价格走势</a:t>
            </a:r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25" y="278765"/>
            <a:ext cx="798195" cy="66846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</a:rPr>
              <a:t>二、马铃薯的目前市场情况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315" y="846455"/>
            <a:ext cx="99199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1.2024年新薯上市后价格下滑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由于过量降水影响了产品品质，加之市场需求下滑的背景，2024年新薯上市后价格出现下滑。2024年8月马铃薯农贸市场批发价为2530元/吨，同比下降22.15%。价格的持续下降可能对主产区种植收益产生明显影响。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10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49065" y="2168525"/>
            <a:ext cx="4806950" cy="295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139315" y="5251450"/>
            <a:ext cx="99199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2.季节性价格波动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随着气温的下降，新鲜马铃薯的供应量将受到限制，价格可能会上涨。但同时，由于季节性消费模式的变化，低迷的市场需求也可能对价格产生抑制作用。预计年底前，马铃薯的价格将经历一轮波动。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525" y="-9525"/>
            <a:ext cx="1338580" cy="6866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50000">
                  <a:srgbClr val="F5BD7C"/>
                </a:gs>
                <a:gs pos="0">
                  <a:srgbClr val="F6D1A7"/>
                </a:gs>
                <a:gs pos="100000">
                  <a:srgbClr val="F4A850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20365" y="177165"/>
            <a:ext cx="8753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（2）需求量</a:t>
            </a:r>
            <a:endParaRPr lang="zh-CN" altLang="en-US" sz="28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025" y="278765"/>
            <a:ext cx="798195" cy="65100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000">
                <a:latin typeface="华文中宋" panose="02010600040101010101" charset="-122"/>
                <a:ea typeface="华文中宋" panose="02010600040101010101" charset="-122"/>
              </a:rPr>
              <a:t>二、马铃薯的目前市场情况</a:t>
            </a:r>
            <a:endParaRPr lang="zh-CN" altLang="en-US" sz="4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315" y="846455"/>
            <a:ext cx="99199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1.需求持续增长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457200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从2015年到2020年，中国人均薯类消费量总体呈现增长趋势，尽管在2017年出现了3.8%的下降，但随后迅速恢复并持续增长。2016年消费量增长了8.3%，2018年增长了4.0%，而2019年达到了11.5%的显著增长，为六年中最高。2020年，人均消费量达到3.1千克，比前一年增长了6.9%。这些数据反映了中国薯类消费的积极增长态势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291205" y="2706370"/>
            <a:ext cx="6320790" cy="37268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commondata" val="eyJoZGlkIjoiY2ZhODM3MjljMmRlODRjOWIxY2QzMDZhM2VkMTYzYj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2630</Words>
  <Application>WPS 演示</Application>
  <PresentationFormat>宽屏</PresentationFormat>
  <Paragraphs>89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华文中宋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WPS_1664615650</cp:lastModifiedBy>
  <cp:revision>159</cp:revision>
  <dcterms:created xsi:type="dcterms:W3CDTF">2019-06-19T02:08:00Z</dcterms:created>
  <dcterms:modified xsi:type="dcterms:W3CDTF">2024-11-27T07:06:18Z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3FBE44CD6AC44D16BC692B4B5AD730E8_11</vt:lpwstr>
  </property>
</Properties>
</file>