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jpeg" ContentType="image/jpeg"/>
  <Default Extension="JPG" ContentType="image/.jp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 id="2147483756" r:id="rId11"/>
    <p:sldMasterId id="2147483768" r:id="rId12"/>
    <p:sldMasterId id="2147483780" r:id="rId13"/>
    <p:sldMasterId id="2147483792" r:id="rId14"/>
    <p:sldMasterId id="2147483804" r:id="rId15"/>
    <p:sldMasterId id="2147483816" r:id="rId16"/>
    <p:sldMasterId id="2147483828" r:id="rId17"/>
    <p:sldMasterId id="2147483840" r:id="rId18"/>
    <p:sldMasterId id="2147483852" r:id="rId19"/>
    <p:sldMasterId id="2147483864" r:id="rId20"/>
    <p:sldMasterId id="2147483876" r:id="rId21"/>
    <p:sldMasterId id="2147483888" r:id="rId22"/>
    <p:sldMasterId id="2147483900" r:id="rId23"/>
    <p:sldMasterId id="2147483912" r:id="rId24"/>
    <p:sldMasterId id="2147483924" r:id="rId25"/>
    <p:sldMasterId id="2147483936" r:id="rId26"/>
    <p:sldMasterId id="2147483948" r:id="rId27"/>
  </p:sldMasterIdLst>
  <p:notesMasterIdLst>
    <p:notesMasterId r:id="rId73"/>
  </p:notesMasterIdLst>
  <p:sldIdLst>
    <p:sldId id="284" r:id="rId28"/>
    <p:sldId id="285" r:id="rId29"/>
    <p:sldId id="395" r:id="rId30"/>
    <p:sldId id="339" r:id="rId31"/>
    <p:sldId id="340" r:id="rId32"/>
    <p:sldId id="341" r:id="rId33"/>
    <p:sldId id="343" r:id="rId34"/>
    <p:sldId id="344" r:id="rId35"/>
    <p:sldId id="345" r:id="rId36"/>
    <p:sldId id="346" r:id="rId37"/>
    <p:sldId id="396" r:id="rId38"/>
    <p:sldId id="347" r:id="rId39"/>
    <p:sldId id="349" r:id="rId40"/>
    <p:sldId id="397" r:id="rId41"/>
    <p:sldId id="398" r:id="rId42"/>
    <p:sldId id="399" r:id="rId43"/>
    <p:sldId id="351" r:id="rId44"/>
    <p:sldId id="352" r:id="rId45"/>
    <p:sldId id="353" r:id="rId46"/>
    <p:sldId id="354" r:id="rId47"/>
    <p:sldId id="355" r:id="rId48"/>
    <p:sldId id="357" r:id="rId49"/>
    <p:sldId id="356" r:id="rId50"/>
    <p:sldId id="400" r:id="rId51"/>
    <p:sldId id="401" r:id="rId52"/>
    <p:sldId id="360" r:id="rId53"/>
    <p:sldId id="361" r:id="rId54"/>
    <p:sldId id="403" r:id="rId55"/>
    <p:sldId id="404" r:id="rId56"/>
    <p:sldId id="405" r:id="rId57"/>
    <p:sldId id="406" r:id="rId58"/>
    <p:sldId id="363" r:id="rId59"/>
    <p:sldId id="364" r:id="rId60"/>
    <p:sldId id="412" r:id="rId61"/>
    <p:sldId id="413" r:id="rId62"/>
    <p:sldId id="414" r:id="rId63"/>
    <p:sldId id="415" r:id="rId64"/>
    <p:sldId id="416" r:id="rId65"/>
    <p:sldId id="417" r:id="rId66"/>
    <p:sldId id="418" r:id="rId67"/>
    <p:sldId id="419" r:id="rId68"/>
    <p:sldId id="420" r:id="rId69"/>
    <p:sldId id="367" r:id="rId70"/>
    <p:sldId id="370" r:id="rId71"/>
    <p:sldId id="421" r:id="rId72"/>
    <p:sldId id="422" r:id="rId74"/>
    <p:sldId id="423" r:id="rId75"/>
    <p:sldId id="424" r:id="rId76"/>
    <p:sldId id="425" r:id="rId77"/>
    <p:sldId id="440" r:id="rId78"/>
    <p:sldId id="426" r:id="rId79"/>
    <p:sldId id="427" r:id="rId80"/>
    <p:sldId id="373" r:id="rId81"/>
    <p:sldId id="428" r:id="rId82"/>
    <p:sldId id="431" r:id="rId83"/>
    <p:sldId id="432" r:id="rId84"/>
    <p:sldId id="433" r:id="rId85"/>
    <p:sldId id="434" r:id="rId86"/>
    <p:sldId id="429" r:id="rId87"/>
    <p:sldId id="430" r:id="rId88"/>
    <p:sldId id="379" r:id="rId89"/>
    <p:sldId id="380" r:id="rId90"/>
    <p:sldId id="381" r:id="rId91"/>
    <p:sldId id="382" r:id="rId92"/>
    <p:sldId id="383" r:id="rId93"/>
    <p:sldId id="389" r:id="rId94"/>
    <p:sldId id="386" r:id="rId95"/>
    <p:sldId id="435" r:id="rId96"/>
    <p:sldId id="436" r:id="rId97"/>
    <p:sldId id="437" r:id="rId98"/>
    <p:sldId id="438" r:id="rId99"/>
    <p:sldId id="439" r:id="rId100"/>
    <p:sldId id="390" r:id="rId101"/>
    <p:sldId id="391" r:id="rId102"/>
    <p:sldId id="392" r:id="rId103"/>
    <p:sldId id="393" r:id="rId104"/>
    <p:sldId id="333" r:id="rId105"/>
  </p:sldIdLst>
  <p:sldSz cx="9144000" cy="6858000" type="screen4x3"/>
  <p:notesSz cx="6934200" cy="9398000"/>
  <p:custDataLst>
    <p:tags r:id="rId109"/>
  </p:custDataLst>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29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FFFFFF"/>
    <a:srgbClr val="692A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1764"/>
    <p:restoredTop sz="94660"/>
  </p:normalViewPr>
  <p:slideViewPr>
    <p:cSldViewPr showGuides="1">
      <p:cViewPr varScale="1">
        <p:scale>
          <a:sx n="108" d="100"/>
          <a:sy n="108" d="100"/>
        </p:scale>
        <p:origin x="1350" y="114"/>
      </p:cViewPr>
      <p:guideLst>
        <p:guide orient="horz" pos="2159"/>
        <p:guide pos="29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71.xml"/><Relationship Id="rId98" Type="http://schemas.openxmlformats.org/officeDocument/2006/relationships/slide" Target="slides/slide70.xml"/><Relationship Id="rId97" Type="http://schemas.openxmlformats.org/officeDocument/2006/relationships/slide" Target="slides/slide69.xml"/><Relationship Id="rId96" Type="http://schemas.openxmlformats.org/officeDocument/2006/relationships/slide" Target="slides/slide68.xml"/><Relationship Id="rId95" Type="http://schemas.openxmlformats.org/officeDocument/2006/relationships/slide" Target="slides/slide67.xml"/><Relationship Id="rId94" Type="http://schemas.openxmlformats.org/officeDocument/2006/relationships/slide" Target="slides/slide66.xml"/><Relationship Id="rId93" Type="http://schemas.openxmlformats.org/officeDocument/2006/relationships/slide" Target="slides/slide65.xml"/><Relationship Id="rId92" Type="http://schemas.openxmlformats.org/officeDocument/2006/relationships/slide" Target="slides/slide64.xml"/><Relationship Id="rId91" Type="http://schemas.openxmlformats.org/officeDocument/2006/relationships/slide" Target="slides/slide63.xml"/><Relationship Id="rId90" Type="http://schemas.openxmlformats.org/officeDocument/2006/relationships/slide" Target="slides/slide62.xml"/><Relationship Id="rId9" Type="http://schemas.openxmlformats.org/officeDocument/2006/relationships/slideMaster" Target="slideMasters/slideMaster8.xml"/><Relationship Id="rId89" Type="http://schemas.openxmlformats.org/officeDocument/2006/relationships/slide" Target="slides/slide61.xml"/><Relationship Id="rId88" Type="http://schemas.openxmlformats.org/officeDocument/2006/relationships/slide" Target="slides/slide60.xml"/><Relationship Id="rId87" Type="http://schemas.openxmlformats.org/officeDocument/2006/relationships/slide" Target="slides/slide59.xml"/><Relationship Id="rId86" Type="http://schemas.openxmlformats.org/officeDocument/2006/relationships/slide" Target="slides/slide58.xml"/><Relationship Id="rId85" Type="http://schemas.openxmlformats.org/officeDocument/2006/relationships/slide" Target="slides/slide57.xml"/><Relationship Id="rId84" Type="http://schemas.openxmlformats.org/officeDocument/2006/relationships/slide" Target="slides/slide56.xml"/><Relationship Id="rId83" Type="http://schemas.openxmlformats.org/officeDocument/2006/relationships/slide" Target="slides/slide55.xml"/><Relationship Id="rId82" Type="http://schemas.openxmlformats.org/officeDocument/2006/relationships/slide" Target="slides/slide54.xml"/><Relationship Id="rId81" Type="http://schemas.openxmlformats.org/officeDocument/2006/relationships/slide" Target="slides/slide53.xml"/><Relationship Id="rId80" Type="http://schemas.openxmlformats.org/officeDocument/2006/relationships/slide" Target="slides/slide52.xml"/><Relationship Id="rId8" Type="http://schemas.openxmlformats.org/officeDocument/2006/relationships/slideMaster" Target="slideMasters/slideMaster7.xml"/><Relationship Id="rId79" Type="http://schemas.openxmlformats.org/officeDocument/2006/relationships/slide" Target="slides/slide51.xml"/><Relationship Id="rId78" Type="http://schemas.openxmlformats.org/officeDocument/2006/relationships/slide" Target="slides/slide50.xml"/><Relationship Id="rId77" Type="http://schemas.openxmlformats.org/officeDocument/2006/relationships/slide" Target="slides/slide49.xml"/><Relationship Id="rId76" Type="http://schemas.openxmlformats.org/officeDocument/2006/relationships/slide" Target="slides/slide48.xml"/><Relationship Id="rId75" Type="http://schemas.openxmlformats.org/officeDocument/2006/relationships/slide" Target="slides/slide47.xml"/><Relationship Id="rId74" Type="http://schemas.openxmlformats.org/officeDocument/2006/relationships/slide" Target="slides/slide46.xml"/><Relationship Id="rId73" Type="http://schemas.openxmlformats.org/officeDocument/2006/relationships/notesMaster" Target="notesMasters/notesMaster1.xml"/><Relationship Id="rId72" Type="http://schemas.openxmlformats.org/officeDocument/2006/relationships/slide" Target="slides/slide45.xml"/><Relationship Id="rId71" Type="http://schemas.openxmlformats.org/officeDocument/2006/relationships/slide" Target="slides/slide44.xml"/><Relationship Id="rId70" Type="http://schemas.openxmlformats.org/officeDocument/2006/relationships/slide" Target="slides/slide43.xml"/><Relationship Id="rId7" Type="http://schemas.openxmlformats.org/officeDocument/2006/relationships/slideMaster" Target="slideMasters/slideMaster6.xml"/><Relationship Id="rId69" Type="http://schemas.openxmlformats.org/officeDocument/2006/relationships/slide" Target="slides/slide42.xml"/><Relationship Id="rId68" Type="http://schemas.openxmlformats.org/officeDocument/2006/relationships/slide" Target="slides/slide41.xml"/><Relationship Id="rId67" Type="http://schemas.openxmlformats.org/officeDocument/2006/relationships/slide" Target="slides/slide40.xml"/><Relationship Id="rId66" Type="http://schemas.openxmlformats.org/officeDocument/2006/relationships/slide" Target="slides/slide39.xml"/><Relationship Id="rId65" Type="http://schemas.openxmlformats.org/officeDocument/2006/relationships/slide" Target="slides/slide38.xml"/><Relationship Id="rId64" Type="http://schemas.openxmlformats.org/officeDocument/2006/relationships/slide" Target="slides/slide37.xml"/><Relationship Id="rId63" Type="http://schemas.openxmlformats.org/officeDocument/2006/relationships/slide" Target="slides/slide36.xml"/><Relationship Id="rId62" Type="http://schemas.openxmlformats.org/officeDocument/2006/relationships/slide" Target="slides/slide35.xml"/><Relationship Id="rId61" Type="http://schemas.openxmlformats.org/officeDocument/2006/relationships/slide" Target="slides/slide34.xml"/><Relationship Id="rId60" Type="http://schemas.openxmlformats.org/officeDocument/2006/relationships/slide" Target="slides/slide33.xml"/><Relationship Id="rId6" Type="http://schemas.openxmlformats.org/officeDocument/2006/relationships/slideMaster" Target="slideMasters/slideMaster5.xml"/><Relationship Id="rId59" Type="http://schemas.openxmlformats.org/officeDocument/2006/relationships/slide" Target="slides/slide32.xml"/><Relationship Id="rId58" Type="http://schemas.openxmlformats.org/officeDocument/2006/relationships/slide" Target="slides/slide31.xml"/><Relationship Id="rId57" Type="http://schemas.openxmlformats.org/officeDocument/2006/relationships/slide" Target="slides/slide30.xml"/><Relationship Id="rId56" Type="http://schemas.openxmlformats.org/officeDocument/2006/relationships/slide" Target="slides/slide29.xml"/><Relationship Id="rId55" Type="http://schemas.openxmlformats.org/officeDocument/2006/relationships/slide" Target="slides/slide28.xml"/><Relationship Id="rId54" Type="http://schemas.openxmlformats.org/officeDocument/2006/relationships/slide" Target="slides/slide27.xml"/><Relationship Id="rId53" Type="http://schemas.openxmlformats.org/officeDocument/2006/relationships/slide" Target="slides/slide26.xml"/><Relationship Id="rId52" Type="http://schemas.openxmlformats.org/officeDocument/2006/relationships/slide" Target="slides/slide25.xml"/><Relationship Id="rId51" Type="http://schemas.openxmlformats.org/officeDocument/2006/relationships/slide" Target="slides/slide24.xml"/><Relationship Id="rId50" Type="http://schemas.openxmlformats.org/officeDocument/2006/relationships/slide" Target="slides/slide23.xml"/><Relationship Id="rId5" Type="http://schemas.openxmlformats.org/officeDocument/2006/relationships/slideMaster" Target="slideMasters/slideMaster4.xml"/><Relationship Id="rId49" Type="http://schemas.openxmlformats.org/officeDocument/2006/relationships/slide" Target="slides/slide22.xml"/><Relationship Id="rId48" Type="http://schemas.openxmlformats.org/officeDocument/2006/relationships/slide" Target="slides/slide21.xml"/><Relationship Id="rId47" Type="http://schemas.openxmlformats.org/officeDocument/2006/relationships/slide" Target="slides/slide20.xml"/><Relationship Id="rId46" Type="http://schemas.openxmlformats.org/officeDocument/2006/relationships/slide" Target="slides/slide19.xml"/><Relationship Id="rId45" Type="http://schemas.openxmlformats.org/officeDocument/2006/relationships/slide" Target="slides/slide18.xml"/><Relationship Id="rId44" Type="http://schemas.openxmlformats.org/officeDocument/2006/relationships/slide" Target="slides/slide17.xml"/><Relationship Id="rId43" Type="http://schemas.openxmlformats.org/officeDocument/2006/relationships/slide" Target="slides/slide16.xml"/><Relationship Id="rId42" Type="http://schemas.openxmlformats.org/officeDocument/2006/relationships/slide" Target="slides/slide15.xml"/><Relationship Id="rId41" Type="http://schemas.openxmlformats.org/officeDocument/2006/relationships/slide" Target="slides/slide14.xml"/><Relationship Id="rId40" Type="http://schemas.openxmlformats.org/officeDocument/2006/relationships/slide" Target="slides/slide13.xml"/><Relationship Id="rId4" Type="http://schemas.openxmlformats.org/officeDocument/2006/relationships/slideMaster" Target="slideMasters/slideMaster3.xml"/><Relationship Id="rId39" Type="http://schemas.openxmlformats.org/officeDocument/2006/relationships/slide" Target="slides/slide12.xml"/><Relationship Id="rId38" Type="http://schemas.openxmlformats.org/officeDocument/2006/relationships/slide" Target="slides/slide11.xml"/><Relationship Id="rId37" Type="http://schemas.openxmlformats.org/officeDocument/2006/relationships/slide" Target="slides/slide10.xml"/><Relationship Id="rId36" Type="http://schemas.openxmlformats.org/officeDocument/2006/relationships/slide" Target="slides/slide9.xml"/><Relationship Id="rId35" Type="http://schemas.openxmlformats.org/officeDocument/2006/relationships/slide" Target="slides/slide8.xml"/><Relationship Id="rId34" Type="http://schemas.openxmlformats.org/officeDocument/2006/relationships/slide" Target="slides/slide7.xml"/><Relationship Id="rId33" Type="http://schemas.openxmlformats.org/officeDocument/2006/relationships/slide" Target="slides/slide6.xml"/><Relationship Id="rId32" Type="http://schemas.openxmlformats.org/officeDocument/2006/relationships/slide" Target="slides/slide5.xml"/><Relationship Id="rId31" Type="http://schemas.openxmlformats.org/officeDocument/2006/relationships/slide" Target="slides/slide4.xml"/><Relationship Id="rId30" Type="http://schemas.openxmlformats.org/officeDocument/2006/relationships/slide" Target="slides/slide3.xml"/><Relationship Id="rId3" Type="http://schemas.openxmlformats.org/officeDocument/2006/relationships/slideMaster" Target="slideMasters/slideMaster2.xml"/><Relationship Id="rId29" Type="http://schemas.openxmlformats.org/officeDocument/2006/relationships/slide" Target="slides/slide2.xml"/><Relationship Id="rId28" Type="http://schemas.openxmlformats.org/officeDocument/2006/relationships/slide" Target="slides/slide1.xml"/><Relationship Id="rId27" Type="http://schemas.openxmlformats.org/officeDocument/2006/relationships/slideMaster" Target="slideMasters/slideMaster26.xml"/><Relationship Id="rId26" Type="http://schemas.openxmlformats.org/officeDocument/2006/relationships/slideMaster" Target="slideMasters/slideMaster25.xml"/><Relationship Id="rId25" Type="http://schemas.openxmlformats.org/officeDocument/2006/relationships/slideMaster" Target="slideMasters/slideMaster24.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9" Type="http://schemas.openxmlformats.org/officeDocument/2006/relationships/tags" Target="tags/tag1.xml"/><Relationship Id="rId108" Type="http://schemas.openxmlformats.org/officeDocument/2006/relationships/tableStyles" Target="tableStyles.xml"/><Relationship Id="rId107" Type="http://schemas.openxmlformats.org/officeDocument/2006/relationships/viewProps" Target="viewProps.xml"/><Relationship Id="rId106" Type="http://schemas.openxmlformats.org/officeDocument/2006/relationships/presProps" Target="presProps.xml"/><Relationship Id="rId105" Type="http://schemas.openxmlformats.org/officeDocument/2006/relationships/slide" Target="slides/slide77.xml"/><Relationship Id="rId104" Type="http://schemas.openxmlformats.org/officeDocument/2006/relationships/slide" Target="slides/slide76.xml"/><Relationship Id="rId103" Type="http://schemas.openxmlformats.org/officeDocument/2006/relationships/slide" Target="slides/slide75.xml"/><Relationship Id="rId102" Type="http://schemas.openxmlformats.org/officeDocument/2006/relationships/slide" Target="slides/slide74.xml"/><Relationship Id="rId101" Type="http://schemas.openxmlformats.org/officeDocument/2006/relationships/slide" Target="slides/slide73.xml"/><Relationship Id="rId100" Type="http://schemas.openxmlformats.org/officeDocument/2006/relationships/slide" Target="slides/slide72.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7650" name="页眉占位符 1"/>
          <p:cNvSpPr>
            <a:spLocks noGrp="1" noChangeArrowheads="1"/>
          </p:cNvSpPr>
          <p:nvPr>
            <p:ph type="hdr" sz="quarter"/>
          </p:nvPr>
        </p:nvSpPr>
        <p:spPr bwMode="auto">
          <a:xfrm>
            <a:off x="0" y="0"/>
            <a:ext cx="3003550" cy="471488"/>
          </a:xfrm>
          <a:prstGeom prst="rect">
            <a:avLst/>
          </a:prstGeom>
          <a:noFill/>
          <a:ln>
            <a:noFill/>
          </a:ln>
        </p:spPr>
        <p:txBody>
          <a:bodyPr vert="horz" wrap="square" lIns="91440" tIns="45720" rIns="91440" bIns="45720" numCol="1" anchor="t" anchorCtr="0" compatLnSpc="1"/>
          <a:lstStyle>
            <a:lvl1pPr>
              <a:buFont typeface="Arial" panose="020B0604020202020204" pitchFamily="34" charset="0"/>
              <a:buNone/>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7651" name="日期占位符 2"/>
          <p:cNvSpPr>
            <a:spLocks noGrp="1" noChangeArrowheads="1"/>
          </p:cNvSpPr>
          <p:nvPr>
            <p:ph type="dt" idx="1"/>
          </p:nvPr>
        </p:nvSpPr>
        <p:spPr bwMode="auto">
          <a:xfrm>
            <a:off x="3927475" y="0"/>
            <a:ext cx="3005138" cy="471488"/>
          </a:xfrm>
          <a:prstGeom prst="rect">
            <a:avLst/>
          </a:prstGeom>
          <a:noFill/>
          <a:ln>
            <a:noFill/>
          </a:ln>
        </p:spPr>
        <p:txBody>
          <a:bodyPr vert="horz" wrap="square" lIns="91440" tIns="45720" rIns="91440" bIns="45720" numCol="1" anchor="t" anchorCtr="0" compatLnSpc="1"/>
          <a:lstStyle>
            <a:lvl1pPr algn="r">
              <a:buFont typeface="Arial" panose="020B0604020202020204" pitchFamily="34" charset="0"/>
              <a:buNone/>
              <a:defRPr sz="120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2A1A0E4D-5902-4A0E-9D7E-8F49A8E26F15}"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0180" name="幻灯片图像占位符 3"/>
          <p:cNvSpPr>
            <a:spLocks noGrp="1"/>
          </p:cNvSpPr>
          <p:nvPr>
            <p:ph type="sldImg" idx="2"/>
          </p:nvPr>
        </p:nvSpPr>
        <p:spPr>
          <a:xfrm>
            <a:off x="1385888" y="1174750"/>
            <a:ext cx="4160837" cy="3171825"/>
          </a:xfrm>
          <a:prstGeom prst="rect">
            <a:avLst/>
          </a:prstGeom>
          <a:noFill/>
          <a:ln w="9525">
            <a:noFill/>
          </a:ln>
        </p:spPr>
      </p:sp>
      <p:sp>
        <p:nvSpPr>
          <p:cNvPr id="27653" name="备注占位符 4"/>
          <p:cNvSpPr>
            <a:spLocks noGrp="1" noChangeArrowheads="1"/>
          </p:cNvSpPr>
          <p:nvPr>
            <p:ph type="body" sz="quarter" idx="3"/>
          </p:nvPr>
        </p:nvSpPr>
        <p:spPr bwMode="auto">
          <a:xfrm>
            <a:off x="692150" y="4522788"/>
            <a:ext cx="5548313" cy="3700463"/>
          </a:xfrm>
          <a:prstGeom prst="rect">
            <a:avLst/>
          </a:prstGeom>
          <a:noFill/>
          <a:ln>
            <a:noFill/>
          </a:ln>
        </p:spPr>
        <p:txBody>
          <a:bodyPr vert="horz" wrap="square" lIns="91440" tIns="45720" rIns="91440" bIns="45720" numCol="1" anchor="ctr" anchorCtr="0" compatLnSpc="1"/>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7654" name="页脚占位符 5"/>
          <p:cNvSpPr>
            <a:spLocks noGrp="1" noChangeArrowheads="1"/>
          </p:cNvSpPr>
          <p:nvPr>
            <p:ph type="ftr" sz="quarter" idx="4"/>
          </p:nvPr>
        </p:nvSpPr>
        <p:spPr bwMode="auto">
          <a:xfrm>
            <a:off x="0" y="8926513"/>
            <a:ext cx="3003550" cy="471488"/>
          </a:xfrm>
          <a:prstGeom prst="rect">
            <a:avLst/>
          </a:prstGeom>
          <a:noFill/>
          <a:ln>
            <a:noFill/>
          </a:ln>
        </p:spPr>
        <p:txBody>
          <a:bodyPr vert="horz" wrap="square" lIns="91440" tIns="45720" rIns="91440" bIns="45720" numCol="1" anchor="b" anchorCtr="0" compatLnSpc="1"/>
          <a:lstStyle>
            <a:lvl1pPr>
              <a:buFont typeface="Arial" panose="020B0604020202020204" pitchFamily="34" charset="0"/>
              <a:buNone/>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7655" name="灯片编号占位符 6"/>
          <p:cNvSpPr>
            <a:spLocks noGrp="1" noChangeArrowheads="1"/>
          </p:cNvSpPr>
          <p:nvPr>
            <p:ph type="sldNum" sz="quarter" idx="5"/>
          </p:nvPr>
        </p:nvSpPr>
        <p:spPr bwMode="auto">
          <a:xfrm>
            <a:off x="3927475" y="8926513"/>
            <a:ext cx="3005138" cy="471488"/>
          </a:xfrm>
          <a:prstGeom prst="rect">
            <a:avLst/>
          </a:prstGeom>
          <a:noFill/>
          <a:ln>
            <a:noFill/>
          </a:ln>
        </p:spPr>
        <p:txBody>
          <a:bodyPr vert="horz" wrap="square" lIns="91440" tIns="45720" rIns="91440" bIns="45720" numCol="1" anchor="b" anchorCtr="0" compatLnSpc="1"/>
          <a:lstStyle>
            <a:lvl1pPr algn="r">
              <a:buFont typeface="Arial" panose="020B0604020202020204" pitchFamily="34" charset="0"/>
              <a:buNone/>
              <a:defRPr sz="120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E6324D37-FC30-496D-8E29-4925237CAA55}" type="slidenum">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7"/>
          <p:cNvSpPr txBox="1">
            <a:spLocks noGrp="1"/>
          </p:cNvSpPr>
          <p:nvPr>
            <p:ph type="sldNum" sz="quarter"/>
          </p:nvPr>
        </p:nvSpPr>
        <p:spPr>
          <a:xfrm>
            <a:off x="3927475" y="8926513"/>
            <a:ext cx="3005138" cy="471487"/>
          </a:xfrm>
          <a:prstGeom prst="rect">
            <a:avLst/>
          </a:prstGeom>
          <a:noFill/>
          <a:ln w="9525">
            <a:noFill/>
          </a:ln>
        </p:spPr>
        <p:txBody>
          <a:bodyPr anchor="b" anchorCtr="0"/>
          <a:p>
            <a:pPr lvl="0" algn="r" eaLnBrk="1" hangingPunct="1"/>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97283" name="Rectangle 2"/>
          <p:cNvSpPr>
            <a:spLocks noRot="1" noTextEdit="1"/>
          </p:cNvSpPr>
          <p:nvPr>
            <p:ph type="sldImg"/>
          </p:nvPr>
        </p:nvSpPr>
        <p:spPr>
          <a:xfrm>
            <a:off x="1352550" y="1174750"/>
            <a:ext cx="4227513" cy="3171825"/>
          </a:xfrm>
          <a:ln/>
        </p:spPr>
      </p:sp>
      <p:sp>
        <p:nvSpPr>
          <p:cNvPr id="97284" name="Rectangle 3"/>
          <p:cNvSpPr>
            <a:spLocks noGrp="1"/>
          </p:cNvSpPr>
          <p:nvPr>
            <p:ph type="body" idx="1"/>
          </p:nvPr>
        </p:nvSpPr>
        <p:spPr>
          <a:xfrm>
            <a:off x="692150" y="4522788"/>
            <a:ext cx="5548313" cy="3700462"/>
          </a:xfrm>
          <a:ln/>
        </p:spPr>
        <p:txBody>
          <a:bodyPr wrap="square" lIns="91440" tIns="45720" rIns="91440" bIns="45720" anchor="ctr"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Rectangle 7"/>
          <p:cNvSpPr txBox="1">
            <a:spLocks noGrp="1"/>
          </p:cNvSpPr>
          <p:nvPr>
            <p:ph type="sldNum" sz="quarter"/>
          </p:nvPr>
        </p:nvSpPr>
        <p:spPr>
          <a:xfrm>
            <a:off x="3927475" y="8926513"/>
            <a:ext cx="3005138" cy="471487"/>
          </a:xfrm>
          <a:prstGeom prst="rect">
            <a:avLst/>
          </a:prstGeom>
          <a:noFill/>
          <a:ln w="9525">
            <a:noFill/>
          </a:ln>
        </p:spPr>
        <p:txBody>
          <a:bodyPr anchor="b" anchorCtr="0"/>
          <a:p>
            <a:pPr lvl="0" algn="r" eaLnBrk="1" hangingPunct="1"/>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134147" name="Rectangle 2"/>
          <p:cNvSpPr>
            <a:spLocks noRot="1" noTextEdit="1"/>
          </p:cNvSpPr>
          <p:nvPr>
            <p:ph type="sldImg"/>
          </p:nvPr>
        </p:nvSpPr>
        <p:spPr>
          <a:xfrm>
            <a:off x="1352550" y="1174750"/>
            <a:ext cx="4227513" cy="3171825"/>
          </a:xfrm>
          <a:ln/>
        </p:spPr>
      </p:sp>
      <p:sp>
        <p:nvSpPr>
          <p:cNvPr id="134148" name="Rectangle 3"/>
          <p:cNvSpPr>
            <a:spLocks noGrp="1"/>
          </p:cNvSpPr>
          <p:nvPr>
            <p:ph type="body" idx="1"/>
          </p:nvPr>
        </p:nvSpPr>
        <p:spPr>
          <a:xfrm>
            <a:off x="692150" y="4522788"/>
            <a:ext cx="5548313" cy="3700462"/>
          </a:xfrm>
          <a:ln/>
        </p:spPr>
        <p:txBody>
          <a:bodyPr wrap="square" lIns="91440" tIns="45720" rIns="91440" bIns="45720" anchor="ctr"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7"/>
          <p:cNvSpPr txBox="1">
            <a:spLocks noGrp="1"/>
          </p:cNvSpPr>
          <p:nvPr>
            <p:ph type="sldNum" sz="quarter"/>
          </p:nvPr>
        </p:nvSpPr>
        <p:spPr>
          <a:xfrm>
            <a:off x="3927475" y="8926513"/>
            <a:ext cx="3005138" cy="471487"/>
          </a:xfrm>
          <a:prstGeom prst="rect">
            <a:avLst/>
          </a:prstGeom>
          <a:noFill/>
          <a:ln w="9525">
            <a:noFill/>
          </a:ln>
        </p:spPr>
        <p:txBody>
          <a:bodyPr anchor="b" anchorCtr="0"/>
          <a:p>
            <a:pPr lvl="0" algn="r" eaLnBrk="1" hangingPunct="1"/>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99331" name="Rectangle 2"/>
          <p:cNvSpPr>
            <a:spLocks noRot="1" noTextEdit="1"/>
          </p:cNvSpPr>
          <p:nvPr>
            <p:ph type="sldImg"/>
          </p:nvPr>
        </p:nvSpPr>
        <p:spPr>
          <a:xfrm>
            <a:off x="1352550" y="1174750"/>
            <a:ext cx="4227513" cy="3171825"/>
          </a:xfrm>
          <a:ln/>
        </p:spPr>
      </p:sp>
      <p:sp>
        <p:nvSpPr>
          <p:cNvPr id="99332" name="Rectangle 3"/>
          <p:cNvSpPr>
            <a:spLocks noGrp="1"/>
          </p:cNvSpPr>
          <p:nvPr>
            <p:ph type="body" idx="1"/>
          </p:nvPr>
        </p:nvSpPr>
        <p:spPr>
          <a:xfrm>
            <a:off x="692150" y="4522788"/>
            <a:ext cx="5548313" cy="3700462"/>
          </a:xfrm>
          <a:ln/>
        </p:spPr>
        <p:txBody>
          <a:bodyPr wrap="square" lIns="91440" tIns="45720" rIns="91440" bIns="45720" anchor="ctr"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7"/>
          <p:cNvSpPr txBox="1">
            <a:spLocks noGrp="1"/>
          </p:cNvSpPr>
          <p:nvPr>
            <p:ph type="sldNum" sz="quarter"/>
          </p:nvPr>
        </p:nvSpPr>
        <p:spPr>
          <a:xfrm>
            <a:off x="3927475" y="8926513"/>
            <a:ext cx="3005138" cy="471487"/>
          </a:xfrm>
          <a:prstGeom prst="rect">
            <a:avLst/>
          </a:prstGeom>
          <a:noFill/>
          <a:ln w="9525">
            <a:noFill/>
          </a:ln>
        </p:spPr>
        <p:txBody>
          <a:bodyPr anchor="b" anchorCtr="0"/>
          <a:p>
            <a:pPr lvl="0" algn="r" eaLnBrk="1" hangingPunct="1"/>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101379" name="Rectangle 2"/>
          <p:cNvSpPr>
            <a:spLocks noRot="1" noTextEdit="1"/>
          </p:cNvSpPr>
          <p:nvPr>
            <p:ph type="sldImg"/>
          </p:nvPr>
        </p:nvSpPr>
        <p:spPr>
          <a:xfrm>
            <a:off x="1352550" y="1174750"/>
            <a:ext cx="4227513" cy="3171825"/>
          </a:xfrm>
          <a:ln/>
        </p:spPr>
      </p:sp>
      <p:sp>
        <p:nvSpPr>
          <p:cNvPr id="101380" name="Rectangle 3"/>
          <p:cNvSpPr>
            <a:spLocks noGrp="1"/>
          </p:cNvSpPr>
          <p:nvPr>
            <p:ph type="body" idx="1"/>
          </p:nvPr>
        </p:nvSpPr>
        <p:spPr>
          <a:xfrm>
            <a:off x="692150" y="4522788"/>
            <a:ext cx="5548313" cy="3700462"/>
          </a:xfrm>
          <a:ln/>
        </p:spPr>
        <p:txBody>
          <a:bodyPr wrap="square" lIns="91440" tIns="45720" rIns="91440" bIns="45720" anchor="ctr"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Rectangle 7"/>
          <p:cNvSpPr txBox="1">
            <a:spLocks noGrp="1"/>
          </p:cNvSpPr>
          <p:nvPr>
            <p:ph type="sldNum" sz="quarter"/>
          </p:nvPr>
        </p:nvSpPr>
        <p:spPr>
          <a:xfrm>
            <a:off x="3927475" y="8926513"/>
            <a:ext cx="3005138" cy="471487"/>
          </a:xfrm>
          <a:prstGeom prst="rect">
            <a:avLst/>
          </a:prstGeom>
          <a:noFill/>
          <a:ln w="9525">
            <a:noFill/>
          </a:ln>
        </p:spPr>
        <p:txBody>
          <a:bodyPr anchor="b" anchorCtr="0"/>
          <a:p>
            <a:pPr lvl="0" algn="r" eaLnBrk="1" hangingPunct="1"/>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103427" name="Rectangle 2"/>
          <p:cNvSpPr>
            <a:spLocks noRot="1" noTextEdit="1"/>
          </p:cNvSpPr>
          <p:nvPr>
            <p:ph type="sldImg"/>
          </p:nvPr>
        </p:nvSpPr>
        <p:spPr>
          <a:xfrm>
            <a:off x="1352550" y="1174750"/>
            <a:ext cx="4227513" cy="3171825"/>
          </a:xfrm>
          <a:ln/>
        </p:spPr>
      </p:sp>
      <p:sp>
        <p:nvSpPr>
          <p:cNvPr id="103428" name="Rectangle 3"/>
          <p:cNvSpPr>
            <a:spLocks noGrp="1"/>
          </p:cNvSpPr>
          <p:nvPr>
            <p:ph type="body" idx="1"/>
          </p:nvPr>
        </p:nvSpPr>
        <p:spPr>
          <a:xfrm>
            <a:off x="692150" y="4522788"/>
            <a:ext cx="5548313" cy="3700462"/>
          </a:xfrm>
          <a:ln/>
        </p:spPr>
        <p:txBody>
          <a:bodyPr wrap="square" lIns="91440" tIns="45720" rIns="91440" bIns="45720" anchor="ctr"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7"/>
          <p:cNvSpPr txBox="1">
            <a:spLocks noGrp="1"/>
          </p:cNvSpPr>
          <p:nvPr>
            <p:ph type="sldNum" sz="quarter"/>
          </p:nvPr>
        </p:nvSpPr>
        <p:spPr>
          <a:xfrm>
            <a:off x="3927475" y="8926513"/>
            <a:ext cx="3005138" cy="471487"/>
          </a:xfrm>
          <a:prstGeom prst="rect">
            <a:avLst/>
          </a:prstGeom>
          <a:noFill/>
          <a:ln w="9525">
            <a:noFill/>
          </a:ln>
        </p:spPr>
        <p:txBody>
          <a:bodyPr anchor="b" anchorCtr="0"/>
          <a:p>
            <a:pPr lvl="0" algn="r" eaLnBrk="1" hangingPunct="1"/>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105475" name="Rectangle 2"/>
          <p:cNvSpPr>
            <a:spLocks noRot="1" noTextEdit="1"/>
          </p:cNvSpPr>
          <p:nvPr>
            <p:ph type="sldImg"/>
          </p:nvPr>
        </p:nvSpPr>
        <p:spPr>
          <a:xfrm>
            <a:off x="1352550" y="1174750"/>
            <a:ext cx="4227513" cy="3171825"/>
          </a:xfrm>
          <a:ln/>
        </p:spPr>
      </p:sp>
      <p:sp>
        <p:nvSpPr>
          <p:cNvPr id="105476" name="Rectangle 3"/>
          <p:cNvSpPr>
            <a:spLocks noGrp="1"/>
          </p:cNvSpPr>
          <p:nvPr>
            <p:ph type="body" idx="1"/>
          </p:nvPr>
        </p:nvSpPr>
        <p:spPr>
          <a:xfrm>
            <a:off x="692150" y="4522788"/>
            <a:ext cx="5548313" cy="3700462"/>
          </a:xfrm>
          <a:ln/>
        </p:spPr>
        <p:txBody>
          <a:bodyPr wrap="square" lIns="91440" tIns="45720" rIns="91440" bIns="45720" anchor="ctr"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幻灯片图像占位符 1"/>
          <p:cNvSpPr>
            <a:spLocks noGrp="1" noRot="1" noChangeAspect="1" noTextEdit="1"/>
          </p:cNvSpPr>
          <p:nvPr>
            <p:ph type="sldImg"/>
          </p:nvPr>
        </p:nvSpPr>
        <p:spPr>
          <a:xfrm>
            <a:off x="1352550" y="1174750"/>
            <a:ext cx="4227513" cy="3171825"/>
          </a:xfrm>
          <a:ln/>
        </p:spPr>
      </p:sp>
      <p:sp>
        <p:nvSpPr>
          <p:cNvPr id="107523" name="备注占位符 2"/>
          <p:cNvSpPr>
            <a:spLocks noGrp="1"/>
          </p:cNvSpPr>
          <p:nvPr>
            <p:ph type="body" idx="1"/>
          </p:nvPr>
        </p:nvSpPr>
        <p:spPr>
          <a:xfrm>
            <a:off x="692150" y="4522788"/>
            <a:ext cx="5548313" cy="3700462"/>
          </a:xfrm>
          <a:ln/>
        </p:spPr>
        <p:txBody>
          <a:bodyPr wrap="square" lIns="91440" tIns="45720" rIns="91440" bIns="45720" anchor="ctr" anchorCtr="0"/>
          <a:p>
            <a:pPr lvl="0"/>
            <a:r>
              <a:rPr lang="zh-CN" altLang="en-US" dirty="0">
                <a:ea typeface="宋体" panose="02010600030101010101" pitchFamily="2" charset="-122"/>
              </a:rPr>
              <a:t>此图是描述了采样、保持、量化、编码整个过程。其中，可以注意到的是只有在量化电平正数倍位置时没有没有误差，而在其它位置均是近似值。</a:t>
            </a:r>
            <a:endParaRPr lang="en-US" altLang="zh-CN" dirty="0">
              <a:ea typeface="宋体" panose="02010600030101010101" pitchFamily="2" charset="-122"/>
            </a:endParaRPr>
          </a:p>
        </p:txBody>
      </p:sp>
      <p:sp>
        <p:nvSpPr>
          <p:cNvPr id="107524" name="灯片编号占位符 3"/>
          <p:cNvSpPr txBox="1">
            <a:spLocks noGrp="1"/>
          </p:cNvSpPr>
          <p:nvPr>
            <p:ph type="sldNum" sz="quarter"/>
          </p:nvPr>
        </p:nvSpPr>
        <p:spPr>
          <a:xfrm>
            <a:off x="3927475" y="8926513"/>
            <a:ext cx="3005138" cy="471487"/>
          </a:xfrm>
          <a:prstGeom prst="rect">
            <a:avLst/>
          </a:prstGeom>
          <a:noFill/>
          <a:ln w="9525">
            <a:noFill/>
          </a:ln>
        </p:spPr>
        <p:txBody>
          <a:bodyPr anchor="b" anchorCtr="0"/>
          <a:p>
            <a:pPr lvl="0" algn="r"/>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Rectangle 7"/>
          <p:cNvSpPr txBox="1">
            <a:spLocks noGrp="1"/>
          </p:cNvSpPr>
          <p:nvPr>
            <p:ph type="sldNum" sz="quarter"/>
          </p:nvPr>
        </p:nvSpPr>
        <p:spPr>
          <a:xfrm>
            <a:off x="3927475" y="8926513"/>
            <a:ext cx="3005138" cy="471487"/>
          </a:xfrm>
          <a:prstGeom prst="rect">
            <a:avLst/>
          </a:prstGeom>
          <a:noFill/>
          <a:ln w="9525">
            <a:noFill/>
          </a:ln>
        </p:spPr>
        <p:txBody>
          <a:bodyPr anchor="b" anchorCtr="0"/>
          <a:p>
            <a:pPr lvl="0" algn="r" eaLnBrk="1" hangingPunct="1"/>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128003" name="Rectangle 2"/>
          <p:cNvSpPr>
            <a:spLocks noRot="1" noTextEdit="1"/>
          </p:cNvSpPr>
          <p:nvPr>
            <p:ph type="sldImg"/>
          </p:nvPr>
        </p:nvSpPr>
        <p:spPr>
          <a:xfrm>
            <a:off x="1352550" y="1174750"/>
            <a:ext cx="4227513" cy="3171825"/>
          </a:xfrm>
          <a:ln/>
        </p:spPr>
      </p:sp>
      <p:sp>
        <p:nvSpPr>
          <p:cNvPr id="128004" name="Rectangle 3"/>
          <p:cNvSpPr>
            <a:spLocks noGrp="1"/>
          </p:cNvSpPr>
          <p:nvPr>
            <p:ph type="body" idx="1"/>
          </p:nvPr>
        </p:nvSpPr>
        <p:spPr>
          <a:xfrm>
            <a:off x="692150" y="4522788"/>
            <a:ext cx="5548313" cy="3700462"/>
          </a:xfrm>
          <a:ln/>
        </p:spPr>
        <p:txBody>
          <a:bodyPr wrap="square" lIns="91440" tIns="45720" rIns="91440" bIns="45720" anchor="ctr"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Rectangle 7"/>
          <p:cNvSpPr txBox="1">
            <a:spLocks noGrp="1"/>
          </p:cNvSpPr>
          <p:nvPr>
            <p:ph type="sldNum" sz="quarter"/>
          </p:nvPr>
        </p:nvSpPr>
        <p:spPr>
          <a:xfrm>
            <a:off x="3927475" y="8926513"/>
            <a:ext cx="3005138" cy="471487"/>
          </a:xfrm>
          <a:prstGeom prst="rect">
            <a:avLst/>
          </a:prstGeom>
          <a:noFill/>
          <a:ln w="9525">
            <a:noFill/>
          </a:ln>
        </p:spPr>
        <p:txBody>
          <a:bodyPr anchor="b" anchorCtr="0"/>
          <a:p>
            <a:pPr lvl="0" algn="r" eaLnBrk="1" hangingPunct="1"/>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130051" name="Rectangle 2"/>
          <p:cNvSpPr>
            <a:spLocks noRot="1" noTextEdit="1"/>
          </p:cNvSpPr>
          <p:nvPr>
            <p:ph type="sldImg"/>
          </p:nvPr>
        </p:nvSpPr>
        <p:spPr>
          <a:xfrm>
            <a:off x="1352550" y="1174750"/>
            <a:ext cx="4227513" cy="3171825"/>
          </a:xfrm>
          <a:ln/>
        </p:spPr>
      </p:sp>
      <p:sp>
        <p:nvSpPr>
          <p:cNvPr id="130052" name="Rectangle 3"/>
          <p:cNvSpPr>
            <a:spLocks noGrp="1"/>
          </p:cNvSpPr>
          <p:nvPr>
            <p:ph type="body" idx="1"/>
          </p:nvPr>
        </p:nvSpPr>
        <p:spPr>
          <a:xfrm>
            <a:off x="692150" y="4522788"/>
            <a:ext cx="5548313" cy="3700462"/>
          </a:xfrm>
          <a:ln/>
        </p:spPr>
        <p:txBody>
          <a:bodyPr wrap="square" lIns="91440" tIns="45720" rIns="91440" bIns="45720" anchor="ctr"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Rectangle 7"/>
          <p:cNvSpPr txBox="1">
            <a:spLocks noGrp="1"/>
          </p:cNvSpPr>
          <p:nvPr>
            <p:ph type="sldNum" sz="quarter"/>
          </p:nvPr>
        </p:nvSpPr>
        <p:spPr>
          <a:xfrm>
            <a:off x="3927475" y="8926513"/>
            <a:ext cx="3005138" cy="471487"/>
          </a:xfrm>
          <a:prstGeom prst="rect">
            <a:avLst/>
          </a:prstGeom>
          <a:noFill/>
          <a:ln w="9525">
            <a:noFill/>
          </a:ln>
        </p:spPr>
        <p:txBody>
          <a:bodyPr anchor="b" anchorCtr="0"/>
          <a:p>
            <a:pPr lvl="0" algn="r" eaLnBrk="1" hangingPunct="1"/>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132099" name="Rectangle 2"/>
          <p:cNvSpPr>
            <a:spLocks noRot="1" noTextEdit="1"/>
          </p:cNvSpPr>
          <p:nvPr>
            <p:ph type="sldImg"/>
          </p:nvPr>
        </p:nvSpPr>
        <p:spPr>
          <a:xfrm>
            <a:off x="1352550" y="1174750"/>
            <a:ext cx="4227513" cy="3171825"/>
          </a:xfrm>
          <a:ln/>
        </p:spPr>
      </p:sp>
      <p:sp>
        <p:nvSpPr>
          <p:cNvPr id="132100" name="Rectangle 3"/>
          <p:cNvSpPr>
            <a:spLocks noGrp="1"/>
          </p:cNvSpPr>
          <p:nvPr>
            <p:ph type="body" idx="1"/>
          </p:nvPr>
        </p:nvSpPr>
        <p:spPr>
          <a:xfrm>
            <a:off x="692150" y="4522788"/>
            <a:ext cx="5548313" cy="3700462"/>
          </a:xfrm>
          <a:ln/>
        </p:spPr>
        <p:txBody>
          <a:bodyPr wrap="square" lIns="91440" tIns="45720" rIns="91440" bIns="45720" anchor="ctr" anchorCtr="0"/>
          <a:p>
            <a:pPr lvl="0" eaLnBrk="1" hangingPunct="1"/>
            <a:endParaRPr lang="zh-CN" altLang="en-US" dirty="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9E57F78-7974-4222-9938-CDAB4B11FCE8}"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FE2666D-F84D-42E4-8805-BE8B2A0B0CA3}"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9E57F78-7974-4222-9938-CDAB4B11FCE8}"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FE2666D-F84D-42E4-8805-BE8B2A0B0CA3}"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9E57F78-7974-4222-9938-CDAB4B11FCE8}"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FE2666D-F84D-42E4-8805-BE8B2A0B0CA3}"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9E57F78-7974-4222-9938-CDAB4B11FCE8}"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FE2666D-F84D-42E4-8805-BE8B2A0B0CA3}"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9E57F78-7974-4222-9938-CDAB4B11FCE8}"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FE2666D-F84D-42E4-8805-BE8B2A0B0CA3}"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9E57F78-7974-4222-9938-CDAB4B11FCE8}"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FE2666D-F84D-42E4-8805-BE8B2A0B0CA3}"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9E57F78-7974-4222-9938-CDAB4B11FCE8}"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FE2666D-F84D-42E4-8805-BE8B2A0B0CA3}"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9E57F78-7974-4222-9938-CDAB4B11FCE8}"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FE2666D-F84D-42E4-8805-BE8B2A0B0CA3}"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10000"/>
              </a:lnSpc>
              <a:spcBef>
                <a:spcPct val="20000"/>
              </a:spcBef>
              <a:spcAft>
                <a:spcPct val="5000"/>
              </a:spcAft>
              <a:buClr>
                <a:schemeClr val="folHlink"/>
              </a:buClr>
              <a:buSzPct val="60000"/>
              <a:buFont typeface="Wingdings" panose="05000000000000000000" pitchFamily="2" charset="2"/>
              <a:buNone/>
              <a:defRPr/>
            </a:pPr>
            <a:endParaRPr kumimoji="0" lang="zh-CN" altLang="en-US" sz="3200" b="1" i="0" u="none" strike="noStrike" kern="1200" cap="none" spc="0" normalizeH="0" baseline="0" noProof="0" smtClean="0">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9E57F78-7974-4222-9938-CDAB4B11FCE8}"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FE2666D-F84D-42E4-8805-BE8B2A0B0CA3}"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9E57F78-7974-4222-9938-CDAB4B11FCE8}"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FE2666D-F84D-42E4-8805-BE8B2A0B0CA3}"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152400"/>
            <a:ext cx="2095500" cy="6248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2400"/>
            <a:ext cx="6134100" cy="6248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9E57F78-7974-4222-9938-CDAB4B11FCE8}"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FE2666D-F84D-42E4-8805-BE8B2A0B0CA3}"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62144A2-8197-4281-A2FF-12C26774592D}"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0689DB1-2CA2-4D5D-9E64-9FA299200193}"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62144A2-8197-4281-A2FF-12C26774592D}"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0689DB1-2CA2-4D5D-9E64-9FA299200193}"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62144A2-8197-4281-A2FF-12C26774592D}"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0689DB1-2CA2-4D5D-9E64-9FA299200193}"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62144A2-8197-4281-A2FF-12C26774592D}"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0689DB1-2CA2-4D5D-9E64-9FA299200193}"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62144A2-8197-4281-A2FF-12C26774592D}"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0689DB1-2CA2-4D5D-9E64-9FA299200193}"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62144A2-8197-4281-A2FF-12C26774592D}"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0689DB1-2CA2-4D5D-9E64-9FA299200193}"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62144A2-8197-4281-A2FF-12C26774592D}"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0689DB1-2CA2-4D5D-9E64-9FA299200193}"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62144A2-8197-4281-A2FF-12C26774592D}"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0689DB1-2CA2-4D5D-9E64-9FA299200193}"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10000"/>
              </a:lnSpc>
              <a:spcBef>
                <a:spcPct val="20000"/>
              </a:spcBef>
              <a:spcAft>
                <a:spcPct val="5000"/>
              </a:spcAft>
              <a:buClr>
                <a:schemeClr val="folHlink"/>
              </a:buClr>
              <a:buSzPct val="60000"/>
              <a:buFont typeface="Wingdings" panose="05000000000000000000" pitchFamily="2" charset="2"/>
              <a:buNone/>
              <a:defRPr/>
            </a:pPr>
            <a:endParaRPr kumimoji="0" lang="zh-CN" altLang="en-US" sz="3200" b="1" i="0" u="none" strike="noStrike" kern="1200" cap="none" spc="0" normalizeH="0" baseline="0" noProof="0" smtClean="0">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62144A2-8197-4281-A2FF-12C26774592D}"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0689DB1-2CA2-4D5D-9E64-9FA299200193}"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17" name="Rectangle 14"/>
          <p:cNvSpPr>
            <a:spLocks noGrp="1" noChangeArrowheads="1"/>
          </p:cNvSpPr>
          <p:nvPr>
            <p:ph type="dt" sz="half" idx="2"/>
          </p:nvPr>
        </p:nvSpPr>
        <p:spPr bwMode="auto">
          <a:xfrm>
            <a:off x="990600" y="6248400"/>
            <a:ext cx="1905000" cy="4572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B607253-685E-4EDC-B0E1-56D55790B5B3}"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18" name="Rectangle 15"/>
          <p:cNvSpPr>
            <a:spLocks noGrp="1" noChangeArrowheads="1"/>
          </p:cNvSpPr>
          <p:nvPr>
            <p:ph type="ftr" sz="quarter" idx="3"/>
          </p:nvPr>
        </p:nvSpPr>
        <p:spPr bwMode="auto">
          <a:xfrm>
            <a:off x="3429000" y="6248400"/>
            <a:ext cx="2895600" cy="45720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19" name="Rectangle 16"/>
          <p:cNvSpPr>
            <a:spLocks noGrp="1" noChangeArrowheads="1"/>
          </p:cNvSpPr>
          <p:nvPr>
            <p:ph type="sldNum" sz="quarter" idx="4"/>
          </p:nvPr>
        </p:nvSpPr>
        <p:spPr bwMode="auto">
          <a:xfrm>
            <a:off x="6858000" y="6248400"/>
            <a:ext cx="1905000" cy="4572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0FA3ACF-4A72-4B5C-85B4-A449CC0A2431}"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楷体_GB2312" pitchFamily="49" charset="-122"/>
              <a:cs typeface="+mn-cs"/>
            </a:endParaRPr>
          </a:p>
        </p:txBody>
      </p:sp>
    </p:spTree>
  </p:cSld>
  <p:clrMapOvr>
    <a:masterClrMapping/>
  </p:clrMapOvr>
  <p:transition spd="slow">
    <p:zoom/>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62144A2-8197-4281-A2FF-12C26774592D}"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0689DB1-2CA2-4D5D-9E64-9FA299200193}"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62144A2-8197-4281-A2FF-12C26774592D}"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0689DB1-2CA2-4D5D-9E64-9FA299200193}"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A07D77D6-1344-4CAB-B916-A98B126210A4}"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879AFC5-06A3-4699-9FC5-DD0D17B691DA}"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A07D77D6-1344-4CAB-B916-A98B126210A4}"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879AFC5-06A3-4699-9FC5-DD0D17B691DA}"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A07D77D6-1344-4CAB-B916-A98B126210A4}"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879AFC5-06A3-4699-9FC5-DD0D17B691DA}"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A07D77D6-1344-4CAB-B916-A98B126210A4}"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879AFC5-06A3-4699-9FC5-DD0D17B691DA}"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A07D77D6-1344-4CAB-B916-A98B126210A4}"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879AFC5-06A3-4699-9FC5-DD0D17B691DA}"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A07D77D6-1344-4CAB-B916-A98B126210A4}"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879AFC5-06A3-4699-9FC5-DD0D17B691DA}"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A07D77D6-1344-4CAB-B916-A98B126210A4}"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879AFC5-06A3-4699-9FC5-DD0D17B691DA}"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A07D77D6-1344-4CAB-B916-A98B126210A4}"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879AFC5-06A3-4699-9FC5-DD0D17B691DA}"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7" name="Rectangle 14"/>
          <p:cNvSpPr>
            <a:spLocks noGrp="1" noChangeArrowheads="1"/>
          </p:cNvSpPr>
          <p:nvPr>
            <p:ph type="dt" sz="half" idx="2"/>
          </p:nvPr>
        </p:nvSpPr>
        <p:spPr bwMode="auto">
          <a:xfrm>
            <a:off x="990600" y="6248400"/>
            <a:ext cx="1905000" cy="4572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737ED12-2135-4453-AC46-7846F74457EF}"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18" name="Rectangle 15"/>
          <p:cNvSpPr>
            <a:spLocks noGrp="1" noChangeArrowheads="1"/>
          </p:cNvSpPr>
          <p:nvPr>
            <p:ph type="ftr" sz="quarter" idx="3"/>
          </p:nvPr>
        </p:nvSpPr>
        <p:spPr bwMode="auto">
          <a:xfrm>
            <a:off x="3429000" y="6248400"/>
            <a:ext cx="2895600" cy="45720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19" name="Rectangle 16"/>
          <p:cNvSpPr>
            <a:spLocks noGrp="1" noChangeArrowheads="1"/>
          </p:cNvSpPr>
          <p:nvPr>
            <p:ph type="sldNum" sz="quarter" idx="4"/>
          </p:nvPr>
        </p:nvSpPr>
        <p:spPr bwMode="auto">
          <a:xfrm>
            <a:off x="6858000" y="6248400"/>
            <a:ext cx="1905000" cy="4572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75891F5-6DEC-4174-B7A8-6D6F2EAA78B7}"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楷体_GB2312" pitchFamily="49" charset="-122"/>
              <a:cs typeface="+mn-cs"/>
            </a:endParaRPr>
          </a:p>
        </p:txBody>
      </p:sp>
    </p:spTree>
  </p:cSld>
  <p:clrMapOvr>
    <a:masterClrMapping/>
  </p:clrMapOvr>
  <p:transition spd="slow">
    <p:zoom/>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10000"/>
              </a:lnSpc>
              <a:spcBef>
                <a:spcPct val="20000"/>
              </a:spcBef>
              <a:spcAft>
                <a:spcPct val="5000"/>
              </a:spcAft>
              <a:buClr>
                <a:schemeClr val="folHlink"/>
              </a:buClr>
              <a:buSzPct val="60000"/>
              <a:buFont typeface="Wingdings" panose="05000000000000000000" pitchFamily="2" charset="2"/>
              <a:buNone/>
              <a:defRPr/>
            </a:pPr>
            <a:endParaRPr kumimoji="0" lang="zh-CN" altLang="en-US" sz="3200" b="1" i="0" u="none" strike="noStrike" kern="1200" cap="none" spc="0" normalizeH="0" baseline="0" noProof="0" smtClean="0">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A07D77D6-1344-4CAB-B916-A98B126210A4}"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879AFC5-06A3-4699-9FC5-DD0D17B691DA}"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A07D77D6-1344-4CAB-B916-A98B126210A4}"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879AFC5-06A3-4699-9FC5-DD0D17B691DA}"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A07D77D6-1344-4CAB-B916-A98B126210A4}"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879AFC5-06A3-4699-9FC5-DD0D17B691DA}"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BA23111-3467-4F81-A46A-001577EB8B80}"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E802772-B44B-4BEC-9CB1-805ED7B7AB53}"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BA23111-3467-4F81-A46A-001577EB8B80}"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E802772-B44B-4BEC-9CB1-805ED7B7AB53}"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BA23111-3467-4F81-A46A-001577EB8B80}"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E802772-B44B-4BEC-9CB1-805ED7B7AB53}"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BA23111-3467-4F81-A46A-001577EB8B80}"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E802772-B44B-4BEC-9CB1-805ED7B7AB53}"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BA23111-3467-4F81-A46A-001577EB8B80}"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E802772-B44B-4BEC-9CB1-805ED7B7AB53}"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BA23111-3467-4F81-A46A-001577EB8B80}"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E802772-B44B-4BEC-9CB1-805ED7B7AB53}"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BA23111-3467-4F81-A46A-001577EB8B80}"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E802772-B44B-4BEC-9CB1-805ED7B7AB53}"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17" name="Rectangle 14"/>
          <p:cNvSpPr>
            <a:spLocks noGrp="1" noChangeArrowheads="1"/>
          </p:cNvSpPr>
          <p:nvPr>
            <p:ph type="dt" sz="half" idx="2"/>
          </p:nvPr>
        </p:nvSpPr>
        <p:spPr bwMode="auto">
          <a:xfrm>
            <a:off x="990600" y="6248400"/>
            <a:ext cx="1905000" cy="4572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174C3DF-89E1-4528-A37C-7EB579F5E8D9}"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18" name="Rectangle 15"/>
          <p:cNvSpPr>
            <a:spLocks noGrp="1" noChangeArrowheads="1"/>
          </p:cNvSpPr>
          <p:nvPr>
            <p:ph type="ftr" sz="quarter" idx="3"/>
          </p:nvPr>
        </p:nvSpPr>
        <p:spPr bwMode="auto">
          <a:xfrm>
            <a:off x="3429000" y="6248400"/>
            <a:ext cx="2895600" cy="45720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19" name="Rectangle 16"/>
          <p:cNvSpPr>
            <a:spLocks noGrp="1" noChangeArrowheads="1"/>
          </p:cNvSpPr>
          <p:nvPr>
            <p:ph type="sldNum" sz="quarter" idx="4"/>
          </p:nvPr>
        </p:nvSpPr>
        <p:spPr bwMode="auto">
          <a:xfrm>
            <a:off x="6858000" y="6248400"/>
            <a:ext cx="1905000" cy="4572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615CC65-F75A-443E-AE8D-438B317E2EF7}"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楷体_GB2312" pitchFamily="49" charset="-122"/>
              <a:cs typeface="+mn-cs"/>
            </a:endParaRPr>
          </a:p>
        </p:txBody>
      </p:sp>
    </p:spTree>
  </p:cSld>
  <p:clrMapOvr>
    <a:masterClrMapping/>
  </p:clrMapOvr>
  <p:transition spd="slow">
    <p:zoom/>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BA23111-3467-4F81-A46A-001577EB8B80}"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E802772-B44B-4BEC-9CB1-805ED7B7AB53}"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10000"/>
              </a:lnSpc>
              <a:spcBef>
                <a:spcPct val="20000"/>
              </a:spcBef>
              <a:spcAft>
                <a:spcPct val="5000"/>
              </a:spcAft>
              <a:buClr>
                <a:schemeClr val="folHlink"/>
              </a:buClr>
              <a:buSzPct val="60000"/>
              <a:buFont typeface="Wingdings" panose="05000000000000000000" pitchFamily="2" charset="2"/>
              <a:buNone/>
              <a:defRPr/>
            </a:pPr>
            <a:endParaRPr kumimoji="0" lang="zh-CN" altLang="en-US" sz="3200" b="1" i="0" u="none" strike="noStrike" kern="1200" cap="none" spc="0" normalizeH="0" baseline="0" noProof="0" smtClean="0">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BA23111-3467-4F81-A46A-001577EB8B80}"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E802772-B44B-4BEC-9CB1-805ED7B7AB53}"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BA23111-3467-4F81-A46A-001577EB8B80}"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E802772-B44B-4BEC-9CB1-805ED7B7AB53}"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BA23111-3467-4F81-A46A-001577EB8B80}"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E802772-B44B-4BEC-9CB1-805ED7B7AB53}"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A904FEE-C59C-4215-ADAF-BF7E8310A105}"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45207E1-A1EB-4D94-9DD2-564382581414}"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A904FEE-C59C-4215-ADAF-BF7E8310A105}"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45207E1-A1EB-4D94-9DD2-564382581414}"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A904FEE-C59C-4215-ADAF-BF7E8310A105}"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45207E1-A1EB-4D94-9DD2-564382581414}"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A904FEE-C59C-4215-ADAF-BF7E8310A105}"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45207E1-A1EB-4D94-9DD2-564382581414}"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A904FEE-C59C-4215-ADAF-BF7E8310A105}"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45207E1-A1EB-4D94-9DD2-564382581414}"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A904FEE-C59C-4215-ADAF-BF7E8310A105}"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45207E1-A1EB-4D94-9DD2-564382581414}"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7" name="Rectangle 14"/>
          <p:cNvSpPr>
            <a:spLocks noGrp="1" noChangeArrowheads="1"/>
          </p:cNvSpPr>
          <p:nvPr>
            <p:ph type="dt" sz="half" idx="12"/>
          </p:nvPr>
        </p:nvSpPr>
        <p:spPr bwMode="auto">
          <a:xfrm>
            <a:off x="990600" y="6248400"/>
            <a:ext cx="1905000" cy="4572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AC41048-E1C2-445A-B4DF-34101CEDD82C}"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18" name="Rectangle 15"/>
          <p:cNvSpPr>
            <a:spLocks noGrp="1" noChangeArrowheads="1"/>
          </p:cNvSpPr>
          <p:nvPr>
            <p:ph type="ftr" sz="quarter" idx="3"/>
          </p:nvPr>
        </p:nvSpPr>
        <p:spPr bwMode="auto">
          <a:xfrm>
            <a:off x="3429000" y="6248400"/>
            <a:ext cx="2895600" cy="45720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19" name="Rectangle 16"/>
          <p:cNvSpPr>
            <a:spLocks noGrp="1" noChangeArrowheads="1"/>
          </p:cNvSpPr>
          <p:nvPr>
            <p:ph type="sldNum" sz="quarter" idx="4"/>
          </p:nvPr>
        </p:nvSpPr>
        <p:spPr bwMode="auto">
          <a:xfrm>
            <a:off x="6858000" y="6248400"/>
            <a:ext cx="1905000" cy="4572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5743CE0-2450-40E0-9EE2-F4F239A8C629}"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楷体_GB2312" pitchFamily="49" charset="-122"/>
              <a:cs typeface="+mn-cs"/>
            </a:endParaRPr>
          </a:p>
        </p:txBody>
      </p:sp>
    </p:spTree>
  </p:cSld>
  <p:clrMapOvr>
    <a:masterClrMapping/>
  </p:clrMapOvr>
  <p:transition spd="slow">
    <p:zoom/>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A904FEE-C59C-4215-ADAF-BF7E8310A105}"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45207E1-A1EB-4D94-9DD2-564382581414}"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A904FEE-C59C-4215-ADAF-BF7E8310A105}"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45207E1-A1EB-4D94-9DD2-564382581414}"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10000"/>
              </a:lnSpc>
              <a:spcBef>
                <a:spcPct val="20000"/>
              </a:spcBef>
              <a:spcAft>
                <a:spcPct val="5000"/>
              </a:spcAft>
              <a:buClr>
                <a:schemeClr val="folHlink"/>
              </a:buClr>
              <a:buSzPct val="60000"/>
              <a:buFont typeface="Wingdings" panose="05000000000000000000" pitchFamily="2" charset="2"/>
              <a:buNone/>
              <a:defRPr/>
            </a:pPr>
            <a:endParaRPr kumimoji="0" lang="zh-CN" altLang="en-US" sz="3200" b="1" i="0" u="none" strike="noStrike" kern="1200" cap="none" spc="0" normalizeH="0" baseline="0" noProof="0" smtClean="0">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A904FEE-C59C-4215-ADAF-BF7E8310A105}"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45207E1-A1EB-4D94-9DD2-564382581414}"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A904FEE-C59C-4215-ADAF-BF7E8310A105}"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45207E1-A1EB-4D94-9DD2-564382581414}"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A904FEE-C59C-4215-ADAF-BF7E8310A105}"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45207E1-A1EB-4D94-9DD2-564382581414}"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C56A35-2E34-4000-A354-9111C6519394}"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269EE4-A5C2-4477-A889-0C047C39F36F}"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C56A35-2E34-4000-A354-9111C6519394}"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269EE4-A5C2-4477-A889-0C047C39F36F}"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C56A35-2E34-4000-A354-9111C6519394}"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269EE4-A5C2-4477-A889-0C047C39F36F}"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C56A35-2E34-4000-A354-9111C6519394}"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269EE4-A5C2-4477-A889-0C047C39F36F}"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C56A35-2E34-4000-A354-9111C6519394}"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269EE4-A5C2-4477-A889-0C047C39F36F}"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7" name="Rectangle 14"/>
          <p:cNvSpPr>
            <a:spLocks noGrp="1" noChangeArrowheads="1"/>
          </p:cNvSpPr>
          <p:nvPr>
            <p:ph type="dt" sz="half" idx="12"/>
          </p:nvPr>
        </p:nvSpPr>
        <p:spPr bwMode="auto">
          <a:xfrm>
            <a:off x="990600" y="6248400"/>
            <a:ext cx="1905000" cy="4572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4773FC4-55C2-4C25-8CCA-0FB445F368D2}"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18" name="Rectangle 15"/>
          <p:cNvSpPr>
            <a:spLocks noGrp="1" noChangeArrowheads="1"/>
          </p:cNvSpPr>
          <p:nvPr>
            <p:ph type="ftr" sz="quarter" idx="13"/>
          </p:nvPr>
        </p:nvSpPr>
        <p:spPr bwMode="auto">
          <a:xfrm>
            <a:off x="3429000" y="6248400"/>
            <a:ext cx="2895600" cy="45720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19" name="Rectangle 16"/>
          <p:cNvSpPr>
            <a:spLocks noGrp="1" noChangeArrowheads="1"/>
          </p:cNvSpPr>
          <p:nvPr>
            <p:ph type="sldNum" sz="quarter" idx="14"/>
          </p:nvPr>
        </p:nvSpPr>
        <p:spPr bwMode="auto">
          <a:xfrm>
            <a:off x="6858000" y="6248400"/>
            <a:ext cx="1905000" cy="4572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EF6E0BA-03D1-4324-85F5-87B340DEB862}"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楷体_GB2312" pitchFamily="49" charset="-122"/>
              <a:cs typeface="+mn-cs"/>
            </a:endParaRPr>
          </a:p>
        </p:txBody>
      </p:sp>
    </p:spTree>
  </p:cSld>
  <p:clrMapOvr>
    <a:masterClrMapping/>
  </p:clrMapOvr>
  <p:transition spd="slow">
    <p:zoom/>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C56A35-2E34-4000-A354-9111C6519394}"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269EE4-A5C2-4477-A889-0C047C39F36F}"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C56A35-2E34-4000-A354-9111C6519394}"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269EE4-A5C2-4477-A889-0C047C39F36F}"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C56A35-2E34-4000-A354-9111C6519394}"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269EE4-A5C2-4477-A889-0C047C39F36F}"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10000"/>
              </a:lnSpc>
              <a:spcBef>
                <a:spcPct val="20000"/>
              </a:spcBef>
              <a:spcAft>
                <a:spcPct val="5000"/>
              </a:spcAft>
              <a:buClr>
                <a:schemeClr val="folHlink"/>
              </a:buClr>
              <a:buSzPct val="60000"/>
              <a:buFont typeface="Wingdings" panose="05000000000000000000" pitchFamily="2" charset="2"/>
              <a:buNone/>
              <a:defRPr/>
            </a:pPr>
            <a:endParaRPr kumimoji="0" lang="zh-CN" altLang="en-US" sz="3200" b="1" i="0" u="none" strike="noStrike" kern="1200" cap="none" spc="0" normalizeH="0" baseline="0" noProof="0" smtClean="0">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C56A35-2E34-4000-A354-9111C6519394}"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269EE4-A5C2-4477-A889-0C047C39F36F}"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C56A35-2E34-4000-A354-9111C6519394}"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269EE4-A5C2-4477-A889-0C047C39F36F}"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C56A35-2E34-4000-A354-9111C6519394}"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269EE4-A5C2-4477-A889-0C047C39F36F}"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3E8BCF5-EBC4-49CA-8891-D5EC4B21142B}"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EA62CBF-7EE5-4E63-8024-C1E65D440EF5}"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3E8BCF5-EBC4-49CA-8891-D5EC4B21142B}"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EA62CBF-7EE5-4E63-8024-C1E65D440EF5}"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3E8BCF5-EBC4-49CA-8891-D5EC4B21142B}"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EA62CBF-7EE5-4E63-8024-C1E65D440EF5}"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3E8BCF5-EBC4-49CA-8891-D5EC4B21142B}"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EA62CBF-7EE5-4E63-8024-C1E65D440EF5}"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17" name="Rectangle 14"/>
          <p:cNvSpPr>
            <a:spLocks noGrp="1" noChangeArrowheads="1"/>
          </p:cNvSpPr>
          <p:nvPr>
            <p:ph type="dt" sz="half" idx="2"/>
          </p:nvPr>
        </p:nvSpPr>
        <p:spPr bwMode="auto">
          <a:xfrm>
            <a:off x="990600" y="6248400"/>
            <a:ext cx="1905000" cy="4572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84845E97-A4AE-4126-BD90-57EFF26F3624}"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18" name="Rectangle 15"/>
          <p:cNvSpPr>
            <a:spLocks noGrp="1" noChangeArrowheads="1"/>
          </p:cNvSpPr>
          <p:nvPr>
            <p:ph type="ftr" sz="quarter" idx="3"/>
          </p:nvPr>
        </p:nvSpPr>
        <p:spPr bwMode="auto">
          <a:xfrm>
            <a:off x="3429000" y="6248400"/>
            <a:ext cx="2895600" cy="45720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19" name="Rectangle 16"/>
          <p:cNvSpPr>
            <a:spLocks noGrp="1" noChangeArrowheads="1"/>
          </p:cNvSpPr>
          <p:nvPr>
            <p:ph type="sldNum" sz="quarter" idx="4"/>
          </p:nvPr>
        </p:nvSpPr>
        <p:spPr bwMode="auto">
          <a:xfrm>
            <a:off x="6858000" y="6248400"/>
            <a:ext cx="1905000" cy="4572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657CCD2-D11B-4454-9495-BBCA37652821}"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楷体_GB2312" pitchFamily="49" charset="-122"/>
              <a:cs typeface="+mn-cs"/>
            </a:endParaRPr>
          </a:p>
        </p:txBody>
      </p:sp>
    </p:spTree>
  </p:cSld>
  <p:clrMapOvr>
    <a:masterClrMapping/>
  </p:clrMapOvr>
  <p:transition spd="slow">
    <p:zoom/>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3E8BCF5-EBC4-49CA-8891-D5EC4B21142B}"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EA62CBF-7EE5-4E63-8024-C1E65D440EF5}"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3E8BCF5-EBC4-49CA-8891-D5EC4B21142B}"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EA62CBF-7EE5-4E63-8024-C1E65D440EF5}"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3E8BCF5-EBC4-49CA-8891-D5EC4B21142B}"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EA62CBF-7EE5-4E63-8024-C1E65D440EF5}"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3E8BCF5-EBC4-49CA-8891-D5EC4B21142B}"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EA62CBF-7EE5-4E63-8024-C1E65D440EF5}"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10000"/>
              </a:lnSpc>
              <a:spcBef>
                <a:spcPct val="20000"/>
              </a:spcBef>
              <a:spcAft>
                <a:spcPct val="5000"/>
              </a:spcAft>
              <a:buClr>
                <a:schemeClr val="folHlink"/>
              </a:buClr>
              <a:buSzPct val="60000"/>
              <a:buFont typeface="Wingdings" panose="05000000000000000000" pitchFamily="2" charset="2"/>
              <a:buNone/>
              <a:defRPr/>
            </a:pPr>
            <a:endParaRPr kumimoji="0" lang="zh-CN" altLang="en-US" sz="3200" b="1" i="0" u="none" strike="noStrike" kern="1200" cap="none" spc="0" normalizeH="0" baseline="0" noProof="0" smtClean="0">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3E8BCF5-EBC4-49CA-8891-D5EC4B21142B}"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EA62CBF-7EE5-4E63-8024-C1E65D440EF5}"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3E8BCF5-EBC4-49CA-8891-D5EC4B21142B}"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EA62CBF-7EE5-4E63-8024-C1E65D440EF5}"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3E8BCF5-EBC4-49CA-8891-D5EC4B21142B}"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EA62CBF-7EE5-4E63-8024-C1E65D440EF5}"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EE22767-156A-489B-AC5E-0EB1673F9929}"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97EBCEF-A987-475C-8BDE-D1CA30AC2843}"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EE22767-156A-489B-AC5E-0EB1673F9929}"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97EBCEF-A987-475C-8BDE-D1CA30AC2843}"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EE22767-156A-489B-AC5E-0EB1673F9929}"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97EBCEF-A987-475C-8BDE-D1CA30AC2843}"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7" name="Rectangle 14"/>
          <p:cNvSpPr>
            <a:spLocks noGrp="1" noChangeArrowheads="1"/>
          </p:cNvSpPr>
          <p:nvPr>
            <p:ph type="dt" sz="half" idx="2"/>
          </p:nvPr>
        </p:nvSpPr>
        <p:spPr bwMode="auto">
          <a:xfrm>
            <a:off x="990600" y="6248400"/>
            <a:ext cx="1905000" cy="4572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834AA3A-0AF5-4625-9E28-58C53B50E936}"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18" name="Rectangle 15"/>
          <p:cNvSpPr>
            <a:spLocks noGrp="1" noChangeArrowheads="1"/>
          </p:cNvSpPr>
          <p:nvPr>
            <p:ph type="ftr" sz="quarter" idx="3"/>
          </p:nvPr>
        </p:nvSpPr>
        <p:spPr bwMode="auto">
          <a:xfrm>
            <a:off x="3429000" y="6248400"/>
            <a:ext cx="2895600" cy="45720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19" name="Rectangle 16"/>
          <p:cNvSpPr>
            <a:spLocks noGrp="1" noChangeArrowheads="1"/>
          </p:cNvSpPr>
          <p:nvPr>
            <p:ph type="sldNum" sz="quarter" idx="4"/>
          </p:nvPr>
        </p:nvSpPr>
        <p:spPr bwMode="auto">
          <a:xfrm>
            <a:off x="6858000" y="6248400"/>
            <a:ext cx="1905000" cy="4572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6132015-22FB-44FE-8B2E-14A5A2FFD45C}"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楷体_GB2312" pitchFamily="49" charset="-122"/>
              <a:cs typeface="+mn-cs"/>
            </a:endParaRPr>
          </a:p>
        </p:txBody>
      </p:sp>
    </p:spTree>
  </p:cSld>
  <p:clrMapOvr>
    <a:masterClrMapping/>
  </p:clrMapOvr>
  <p:transition spd="slow">
    <p:zoom/>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EE22767-156A-489B-AC5E-0EB1673F9929}"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97EBCEF-A987-475C-8BDE-D1CA30AC2843}"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EE22767-156A-489B-AC5E-0EB1673F9929}"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97EBCEF-A987-475C-8BDE-D1CA30AC2843}"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EE22767-156A-489B-AC5E-0EB1673F9929}"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97EBCEF-A987-475C-8BDE-D1CA30AC2843}"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EE22767-156A-489B-AC5E-0EB1673F9929}"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97EBCEF-A987-475C-8BDE-D1CA30AC2843}"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EE22767-156A-489B-AC5E-0EB1673F9929}"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97EBCEF-A987-475C-8BDE-D1CA30AC2843}"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10000"/>
              </a:lnSpc>
              <a:spcBef>
                <a:spcPct val="20000"/>
              </a:spcBef>
              <a:spcAft>
                <a:spcPct val="5000"/>
              </a:spcAft>
              <a:buClr>
                <a:schemeClr val="folHlink"/>
              </a:buClr>
              <a:buSzPct val="60000"/>
              <a:buFont typeface="Wingdings" panose="05000000000000000000" pitchFamily="2" charset="2"/>
              <a:buNone/>
              <a:defRPr/>
            </a:pPr>
            <a:endParaRPr kumimoji="0" lang="zh-CN" altLang="en-US" sz="3200" b="1" i="0" u="none" strike="noStrike" kern="1200" cap="none" spc="0" normalizeH="0" baseline="0" noProof="0" smtClean="0">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EE22767-156A-489B-AC5E-0EB1673F9929}"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97EBCEF-A987-475C-8BDE-D1CA30AC2843}"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EE22767-156A-489B-AC5E-0EB1673F9929}"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97EBCEF-A987-475C-8BDE-D1CA30AC2843}"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EE22767-156A-489B-AC5E-0EB1673F9929}"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97EBCEF-A987-475C-8BDE-D1CA30AC2843}"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388A0DD-5E93-429D-9FF9-EC26B0A346E5}"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B10CE1A-DAB8-4F55-BED8-685AEA66E058}"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388A0DD-5E93-429D-9FF9-EC26B0A346E5}"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B10CE1A-DAB8-4F55-BED8-685AEA66E058}"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17" name="Rectangle 14"/>
          <p:cNvSpPr>
            <a:spLocks noGrp="1" noChangeArrowheads="1"/>
          </p:cNvSpPr>
          <p:nvPr>
            <p:ph type="dt" sz="half" idx="12"/>
          </p:nvPr>
        </p:nvSpPr>
        <p:spPr bwMode="auto">
          <a:xfrm>
            <a:off x="990600" y="6248400"/>
            <a:ext cx="1905000" cy="4572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A560A053-5A29-4F46-B3C5-BD5D8E7229BA}"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18" name="Rectangle 15"/>
          <p:cNvSpPr>
            <a:spLocks noGrp="1" noChangeArrowheads="1"/>
          </p:cNvSpPr>
          <p:nvPr>
            <p:ph type="ftr" sz="quarter" idx="3"/>
          </p:nvPr>
        </p:nvSpPr>
        <p:spPr bwMode="auto">
          <a:xfrm>
            <a:off x="3429000" y="6248400"/>
            <a:ext cx="2895600" cy="45720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19" name="Rectangle 16"/>
          <p:cNvSpPr>
            <a:spLocks noGrp="1" noChangeArrowheads="1"/>
          </p:cNvSpPr>
          <p:nvPr>
            <p:ph type="sldNum" sz="quarter" idx="4"/>
          </p:nvPr>
        </p:nvSpPr>
        <p:spPr bwMode="auto">
          <a:xfrm>
            <a:off x="6858000" y="6248400"/>
            <a:ext cx="1905000" cy="4572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761C904-197D-47E5-9A94-EAAF5651EAA0}"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楷体_GB2312" pitchFamily="49" charset="-122"/>
              <a:cs typeface="+mn-cs"/>
            </a:endParaRPr>
          </a:p>
        </p:txBody>
      </p:sp>
    </p:spTree>
  </p:cSld>
  <p:clrMapOvr>
    <a:masterClrMapping/>
  </p:clrMapOvr>
  <p:transition spd="slow">
    <p:zoom/>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388A0DD-5E93-429D-9FF9-EC26B0A346E5}"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B10CE1A-DAB8-4F55-BED8-685AEA66E058}"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388A0DD-5E93-429D-9FF9-EC26B0A346E5}"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B10CE1A-DAB8-4F55-BED8-685AEA66E058}"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388A0DD-5E93-429D-9FF9-EC26B0A346E5}"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B10CE1A-DAB8-4F55-BED8-685AEA66E058}"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388A0DD-5E93-429D-9FF9-EC26B0A346E5}"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B10CE1A-DAB8-4F55-BED8-685AEA66E058}"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388A0DD-5E93-429D-9FF9-EC26B0A346E5}"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B10CE1A-DAB8-4F55-BED8-685AEA66E058}"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388A0DD-5E93-429D-9FF9-EC26B0A346E5}"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B10CE1A-DAB8-4F55-BED8-685AEA66E058}"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10000"/>
              </a:lnSpc>
              <a:spcBef>
                <a:spcPct val="20000"/>
              </a:spcBef>
              <a:spcAft>
                <a:spcPct val="5000"/>
              </a:spcAft>
              <a:buClr>
                <a:schemeClr val="folHlink"/>
              </a:buClr>
              <a:buSzPct val="60000"/>
              <a:buFont typeface="Wingdings" panose="05000000000000000000" pitchFamily="2" charset="2"/>
              <a:buNone/>
              <a:defRPr/>
            </a:pPr>
            <a:endParaRPr kumimoji="0" lang="zh-CN" altLang="en-US" sz="3200" b="1" i="0" u="none" strike="noStrike" kern="1200" cap="none" spc="0" normalizeH="0" baseline="0" noProof="0" smtClean="0">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388A0DD-5E93-429D-9FF9-EC26B0A346E5}"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B10CE1A-DAB8-4F55-BED8-685AEA66E058}"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388A0DD-5E93-429D-9FF9-EC26B0A346E5}"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B10CE1A-DAB8-4F55-BED8-685AEA66E058}"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388A0DD-5E93-429D-9FF9-EC26B0A346E5}"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B10CE1A-DAB8-4F55-BED8-685AEA66E058}"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BEF7B31-68DB-40D2-9B4A-1354AD38A081}"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A6B58DF-B816-43C7-9C11-37C3A674FD02}"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10000"/>
              </a:lnSpc>
              <a:spcBef>
                <a:spcPct val="20000"/>
              </a:spcBef>
              <a:spcAft>
                <a:spcPct val="5000"/>
              </a:spcAft>
              <a:buClr>
                <a:schemeClr val="folHlink"/>
              </a:buClr>
              <a:buSzPct val="60000"/>
              <a:buFont typeface="Wingdings" panose="05000000000000000000" pitchFamily="2" charset="2"/>
              <a:buNone/>
              <a:defRPr/>
            </a:pPr>
            <a:endParaRPr kumimoji="0" lang="zh-CN" altLang="en-US" sz="3200" b="1" i="0" u="none" strike="noStrike" kern="1200" cap="none" spc="0" normalizeH="0" baseline="0" noProof="0" smtClean="0">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17" name="Rectangle 14"/>
          <p:cNvSpPr>
            <a:spLocks noGrp="1" noChangeArrowheads="1"/>
          </p:cNvSpPr>
          <p:nvPr>
            <p:ph type="dt" sz="half" idx="12"/>
          </p:nvPr>
        </p:nvSpPr>
        <p:spPr bwMode="auto">
          <a:xfrm>
            <a:off x="990600" y="6248400"/>
            <a:ext cx="1905000" cy="4572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141F49B-44FC-4E3A-8275-F24E1F25F26A}"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18" name="Rectangle 15"/>
          <p:cNvSpPr>
            <a:spLocks noGrp="1" noChangeArrowheads="1"/>
          </p:cNvSpPr>
          <p:nvPr>
            <p:ph type="ftr" sz="quarter" idx="3"/>
          </p:nvPr>
        </p:nvSpPr>
        <p:spPr bwMode="auto">
          <a:xfrm>
            <a:off x="3429000" y="6248400"/>
            <a:ext cx="2895600" cy="45720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19" name="Rectangle 16"/>
          <p:cNvSpPr>
            <a:spLocks noGrp="1" noChangeArrowheads="1"/>
          </p:cNvSpPr>
          <p:nvPr>
            <p:ph type="sldNum" sz="quarter" idx="4"/>
          </p:nvPr>
        </p:nvSpPr>
        <p:spPr bwMode="auto">
          <a:xfrm>
            <a:off x="6858000" y="6248400"/>
            <a:ext cx="1905000" cy="4572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9869CE9-E867-4084-B6E8-568AB229C4B5}"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楷体_GB2312" pitchFamily="49" charset="-122"/>
              <a:cs typeface="+mn-cs"/>
            </a:endParaRPr>
          </a:p>
        </p:txBody>
      </p:sp>
    </p:spTree>
  </p:cSld>
  <p:clrMapOvr>
    <a:masterClrMapping/>
  </p:clrMapOvr>
  <p:transition spd="slow">
    <p:zoom/>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BEF7B31-68DB-40D2-9B4A-1354AD38A081}"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A6B58DF-B816-43C7-9C11-37C3A674FD02}"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BEF7B31-68DB-40D2-9B4A-1354AD38A081}"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A6B58DF-B816-43C7-9C11-37C3A674FD02}"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BEF7B31-68DB-40D2-9B4A-1354AD38A081}"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A6B58DF-B816-43C7-9C11-37C3A674FD02}"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BEF7B31-68DB-40D2-9B4A-1354AD38A081}"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A6B58DF-B816-43C7-9C11-37C3A674FD02}"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BEF7B31-68DB-40D2-9B4A-1354AD38A081}"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A6B58DF-B816-43C7-9C11-37C3A674FD02}"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BEF7B31-68DB-40D2-9B4A-1354AD38A081}"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A6B58DF-B816-43C7-9C11-37C3A674FD02}"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BEF7B31-68DB-40D2-9B4A-1354AD38A081}"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A6B58DF-B816-43C7-9C11-37C3A674FD02}"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10000"/>
              </a:lnSpc>
              <a:spcBef>
                <a:spcPct val="20000"/>
              </a:spcBef>
              <a:spcAft>
                <a:spcPct val="5000"/>
              </a:spcAft>
              <a:buClr>
                <a:schemeClr val="folHlink"/>
              </a:buClr>
              <a:buSzPct val="60000"/>
              <a:buFont typeface="Wingdings" panose="05000000000000000000" pitchFamily="2" charset="2"/>
              <a:buNone/>
              <a:defRPr/>
            </a:pPr>
            <a:endParaRPr kumimoji="0" lang="zh-CN" altLang="en-US" sz="3200" b="1" i="0" u="none" strike="noStrike" kern="1200" cap="none" spc="0" normalizeH="0" baseline="0" noProof="0" smtClean="0">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BEF7B31-68DB-40D2-9B4A-1354AD38A081}"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A6B58DF-B816-43C7-9C11-37C3A674FD02}"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BEF7B31-68DB-40D2-9B4A-1354AD38A081}"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A6B58DF-B816-43C7-9C11-37C3A674FD02}"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BEF7B31-68DB-40D2-9B4A-1354AD38A081}"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A6B58DF-B816-43C7-9C11-37C3A674FD02}"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7" name="Rectangle 14"/>
          <p:cNvSpPr>
            <a:spLocks noGrp="1" noChangeArrowheads="1"/>
          </p:cNvSpPr>
          <p:nvPr>
            <p:ph type="dt" sz="half" idx="2"/>
          </p:nvPr>
        </p:nvSpPr>
        <p:spPr bwMode="auto">
          <a:xfrm>
            <a:off x="990600" y="6248400"/>
            <a:ext cx="1905000" cy="4572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A280756-1870-41F7-B632-B334C43E1A70}"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18" name="Rectangle 15"/>
          <p:cNvSpPr>
            <a:spLocks noGrp="1" noChangeArrowheads="1"/>
          </p:cNvSpPr>
          <p:nvPr>
            <p:ph type="ftr" sz="quarter" idx="3"/>
          </p:nvPr>
        </p:nvSpPr>
        <p:spPr bwMode="auto">
          <a:xfrm>
            <a:off x="3429000" y="6248400"/>
            <a:ext cx="2895600" cy="45720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19" name="Rectangle 16"/>
          <p:cNvSpPr>
            <a:spLocks noGrp="1" noChangeArrowheads="1"/>
          </p:cNvSpPr>
          <p:nvPr>
            <p:ph type="sldNum" sz="quarter" idx="4"/>
          </p:nvPr>
        </p:nvSpPr>
        <p:spPr bwMode="auto">
          <a:xfrm>
            <a:off x="6858000" y="6248400"/>
            <a:ext cx="1905000" cy="4572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F6494BE-5465-4462-B7A3-534D6753F8C1}"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楷体_GB2312" pitchFamily="49" charset="-122"/>
              <a:cs typeface="+mn-cs"/>
            </a:endParaRPr>
          </a:p>
        </p:txBody>
      </p:sp>
    </p:spTree>
  </p:cSld>
  <p:clrMapOvr>
    <a:masterClrMapping/>
  </p:clrMapOvr>
  <p:transition spd="slow">
    <p:zoom/>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841C607-36E1-4187-9AEB-37A768EAEAAB}"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01D369B-7E46-4AA6-982E-6D0971995F14}"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841C607-36E1-4187-9AEB-37A768EAEAAB}"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01D369B-7E46-4AA6-982E-6D0971995F14}"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841C607-36E1-4187-9AEB-37A768EAEAAB}"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01D369B-7E46-4AA6-982E-6D0971995F14}"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841C607-36E1-4187-9AEB-37A768EAEAAB}"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01D369B-7E46-4AA6-982E-6D0971995F14}"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841C607-36E1-4187-9AEB-37A768EAEAAB}"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01D369B-7E46-4AA6-982E-6D0971995F14}"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841C607-36E1-4187-9AEB-37A768EAEAAB}"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01D369B-7E46-4AA6-982E-6D0971995F14}"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841C607-36E1-4187-9AEB-37A768EAEAAB}"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01D369B-7E46-4AA6-982E-6D0971995F14}"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841C607-36E1-4187-9AEB-37A768EAEAAB}"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01D369B-7E46-4AA6-982E-6D0971995F14}"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10000"/>
              </a:lnSpc>
              <a:spcBef>
                <a:spcPct val="20000"/>
              </a:spcBef>
              <a:spcAft>
                <a:spcPct val="5000"/>
              </a:spcAft>
              <a:buClr>
                <a:schemeClr val="folHlink"/>
              </a:buClr>
              <a:buSzPct val="60000"/>
              <a:buFont typeface="Wingdings" panose="05000000000000000000" pitchFamily="2" charset="2"/>
              <a:buNone/>
              <a:defRPr/>
            </a:pPr>
            <a:endParaRPr kumimoji="0" lang="zh-CN" altLang="en-US" sz="3200" b="1" i="0" u="none" strike="noStrike" kern="1200" cap="none" spc="0" normalizeH="0" baseline="0" noProof="0" smtClean="0">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841C607-36E1-4187-9AEB-37A768EAEAAB}"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01D369B-7E46-4AA6-982E-6D0971995F14}"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841C607-36E1-4187-9AEB-37A768EAEAAB}"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01D369B-7E46-4AA6-982E-6D0971995F14}"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7" name="Rectangle 14"/>
          <p:cNvSpPr>
            <a:spLocks noGrp="1" noChangeArrowheads="1"/>
          </p:cNvSpPr>
          <p:nvPr>
            <p:ph type="dt" sz="half" idx="2"/>
          </p:nvPr>
        </p:nvSpPr>
        <p:spPr bwMode="auto">
          <a:xfrm>
            <a:off x="990600" y="6248400"/>
            <a:ext cx="1905000" cy="4572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D8F53DF-A0DE-4FB9-8273-9B4199A193F1}"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18" name="Rectangle 15"/>
          <p:cNvSpPr>
            <a:spLocks noGrp="1" noChangeArrowheads="1"/>
          </p:cNvSpPr>
          <p:nvPr>
            <p:ph type="ftr" sz="quarter" idx="3"/>
          </p:nvPr>
        </p:nvSpPr>
        <p:spPr bwMode="auto">
          <a:xfrm>
            <a:off x="3429000" y="6248400"/>
            <a:ext cx="2895600" cy="45720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19" name="Rectangle 16"/>
          <p:cNvSpPr>
            <a:spLocks noGrp="1" noChangeArrowheads="1"/>
          </p:cNvSpPr>
          <p:nvPr>
            <p:ph type="sldNum" sz="quarter" idx="4"/>
          </p:nvPr>
        </p:nvSpPr>
        <p:spPr bwMode="auto">
          <a:xfrm>
            <a:off x="6858000" y="6248400"/>
            <a:ext cx="1905000" cy="4572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C9F0E9A-D227-4017-ADC0-7D18FA0E6C98}"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楷体_GB2312" pitchFamily="49" charset="-122"/>
              <a:cs typeface="+mn-cs"/>
            </a:endParaRPr>
          </a:p>
        </p:txBody>
      </p:sp>
    </p:spTree>
  </p:cSld>
  <p:clrMapOvr>
    <a:masterClrMapping/>
  </p:clrMapOvr>
  <p:transition spd="slow">
    <p:zoom/>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841C607-36E1-4187-9AEB-37A768EAEAAB}"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01D369B-7E46-4AA6-982E-6D0971995F14}"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76521AF-E4B6-49EE-A36B-FAE283D4250B}"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76521AF-E4B6-49EE-A36B-FAE283D4250B}"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76521AF-E4B6-49EE-A36B-FAE283D4250B}"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76521AF-E4B6-49EE-A36B-FAE283D4250B}"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页脚占位符 6"/>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8" name="灯片编号占位符 7"/>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76521AF-E4B6-49EE-A36B-FAE283D4250B}"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76521AF-E4B6-49EE-A36B-FAE283D4250B}"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3" name="灯片编号占位符 2"/>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76521AF-E4B6-49EE-A36B-FAE283D4250B}"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76521AF-E4B6-49EE-A36B-FAE283D4250B}"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10000"/>
              </a:lnSpc>
              <a:spcBef>
                <a:spcPct val="20000"/>
              </a:spcBef>
              <a:spcAft>
                <a:spcPct val="5000"/>
              </a:spcAft>
              <a:buClr>
                <a:schemeClr val="folHlink"/>
              </a:buClr>
              <a:buSzPct val="60000"/>
              <a:buFont typeface="Wingdings" panose="05000000000000000000" pitchFamily="2" charset="2"/>
              <a:buNone/>
              <a:defRPr/>
            </a:pPr>
            <a:endParaRPr kumimoji="0" lang="zh-CN" altLang="en-US" sz="3200" b="1" i="0" u="none" strike="noStrike" kern="1200" cap="none" spc="0" normalizeH="0" baseline="0" noProof="0" smtClean="0">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76521AF-E4B6-49EE-A36B-FAE283D4250B}"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17" name="Rectangle 11"/>
          <p:cNvSpPr>
            <a:spLocks noGrp="1" noChangeArrowheads="1"/>
          </p:cNvSpPr>
          <p:nvPr>
            <p:ph type="dt" sz="half" idx="2"/>
          </p:nvPr>
        </p:nvSpPr>
        <p:spPr bwMode="auto">
          <a:xfrm>
            <a:off x="1162050" y="6243638"/>
            <a:ext cx="1905000" cy="4572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8E6C655B-9892-4825-A2C2-CCF0209486AE}"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8" name="Rectangle 12"/>
          <p:cNvSpPr>
            <a:spLocks noGrp="1" noChangeArrowheads="1"/>
          </p:cNvSpPr>
          <p:nvPr>
            <p:ph type="ftr" sz="quarter" idx="3"/>
          </p:nvPr>
        </p:nvSpPr>
        <p:spPr bwMode="auto">
          <a:xfrm>
            <a:off x="3657600" y="6243638"/>
            <a:ext cx="2895600" cy="45720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19" name="Rectangle 13"/>
          <p:cNvSpPr>
            <a:spLocks noGrp="1" noChangeArrowheads="1"/>
          </p:cNvSpPr>
          <p:nvPr>
            <p:ph type="sldNum" sz="quarter" idx="4"/>
          </p:nvPr>
        </p:nvSpPr>
        <p:spPr bwMode="auto">
          <a:xfrm>
            <a:off x="7042150" y="6243638"/>
            <a:ext cx="1905000" cy="4572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ED97489-FD7B-40FD-9127-F1EF5DCF21CF}"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楷体_GB2312" pitchFamily="49" charset="-122"/>
              <a:cs typeface="+mn-cs"/>
            </a:endParaRPr>
          </a:p>
        </p:txBody>
      </p:sp>
    </p:spTree>
  </p:cSld>
  <p:clrMapOvr>
    <a:masterClrMapping/>
  </p:clrMapOvr>
  <p:transition spd="slow">
    <p:zoom/>
  </p:transition>
</p:sldLayout>
</file>

<file path=ppt/slideLayouts/slideLayout2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76521AF-E4B6-49EE-A36B-FAE283D4250B}"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3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76521AF-E4B6-49EE-A36B-FAE283D4250B}"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D17ABEF-8895-4B24-8FC5-6AB2347F7C17}"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791992D-5DCE-49C5-891D-F69A332B7089}"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D17ABEF-8895-4B24-8FC5-6AB2347F7C17}"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791992D-5DCE-49C5-891D-F69A332B7089}"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D17ABEF-8895-4B24-8FC5-6AB2347F7C17}"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791992D-5DCE-49C5-891D-F69A332B7089}"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D17ABEF-8895-4B24-8FC5-6AB2347F7C17}"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791992D-5DCE-49C5-891D-F69A332B7089}"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D17ABEF-8895-4B24-8FC5-6AB2347F7C17}"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791992D-5DCE-49C5-891D-F69A332B7089}"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D17ABEF-8895-4B24-8FC5-6AB2347F7C17}"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791992D-5DCE-49C5-891D-F69A332B7089}"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D17ABEF-8895-4B24-8FC5-6AB2347F7C17}"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791992D-5DCE-49C5-891D-F69A332B7089}"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D17ABEF-8895-4B24-8FC5-6AB2347F7C17}"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791992D-5DCE-49C5-891D-F69A332B7089}"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7" name="Rectangle 11"/>
          <p:cNvSpPr>
            <a:spLocks noGrp="1" noChangeArrowheads="1"/>
          </p:cNvSpPr>
          <p:nvPr>
            <p:ph type="dt" sz="half" idx="2"/>
          </p:nvPr>
        </p:nvSpPr>
        <p:spPr bwMode="auto">
          <a:xfrm>
            <a:off x="1162050" y="6243638"/>
            <a:ext cx="1905000" cy="4572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188283D-77CA-4518-BB46-CB6E2523B1B9}"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8" name="Rectangle 12"/>
          <p:cNvSpPr>
            <a:spLocks noGrp="1" noChangeArrowheads="1"/>
          </p:cNvSpPr>
          <p:nvPr>
            <p:ph type="ftr" sz="quarter" idx="3"/>
          </p:nvPr>
        </p:nvSpPr>
        <p:spPr bwMode="auto">
          <a:xfrm>
            <a:off x="3657600" y="6243638"/>
            <a:ext cx="2895600" cy="45720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19" name="Rectangle 13"/>
          <p:cNvSpPr>
            <a:spLocks noGrp="1" noChangeArrowheads="1"/>
          </p:cNvSpPr>
          <p:nvPr>
            <p:ph type="sldNum" sz="quarter" idx="4"/>
          </p:nvPr>
        </p:nvSpPr>
        <p:spPr bwMode="auto">
          <a:xfrm>
            <a:off x="7042150" y="6243638"/>
            <a:ext cx="1905000" cy="4572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97E2974-C4F1-4906-93F2-2BF6CE2F776B}"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楷体_GB2312" pitchFamily="49" charset="-122"/>
              <a:cs typeface="+mn-cs"/>
            </a:endParaRPr>
          </a:p>
        </p:txBody>
      </p:sp>
    </p:spTree>
  </p:cSld>
  <p:clrMapOvr>
    <a:masterClrMapping/>
  </p:clrMapOvr>
  <p:transition spd="slow">
    <p:zoom/>
  </p:transition>
</p:sldLayout>
</file>

<file path=ppt/slideLayouts/slideLayout2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10000"/>
              </a:lnSpc>
              <a:spcBef>
                <a:spcPct val="20000"/>
              </a:spcBef>
              <a:spcAft>
                <a:spcPct val="5000"/>
              </a:spcAft>
              <a:buClr>
                <a:schemeClr val="folHlink"/>
              </a:buClr>
              <a:buSzPct val="60000"/>
              <a:buFont typeface="Wingdings" panose="05000000000000000000" pitchFamily="2" charset="2"/>
              <a:buNone/>
              <a:defRPr/>
            </a:pPr>
            <a:endParaRPr kumimoji="0" lang="zh-CN" altLang="en-US" sz="3200" b="1" i="0" u="none" strike="noStrike" kern="1200" cap="none" spc="0" normalizeH="0" baseline="0" noProof="0" smtClean="0">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D17ABEF-8895-4B24-8FC5-6AB2347F7C17}"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791992D-5DCE-49C5-891D-F69A332B7089}"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D17ABEF-8895-4B24-8FC5-6AB2347F7C17}"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791992D-5DCE-49C5-891D-F69A332B7089}"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4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D17ABEF-8895-4B24-8FC5-6AB2347F7C17}"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791992D-5DCE-49C5-891D-F69A332B7089}"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4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DB879F2-CBA4-496D-8D3B-4A8042405B21}"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7C77CEB-8EC7-4698-BAA8-D5B0E748182E}"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4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DB879F2-CBA4-496D-8D3B-4A8042405B21}"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7C77CEB-8EC7-4698-BAA8-D5B0E748182E}"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4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DB879F2-CBA4-496D-8D3B-4A8042405B21}"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7C77CEB-8EC7-4698-BAA8-D5B0E748182E}"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4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DB879F2-CBA4-496D-8D3B-4A8042405B21}"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7C77CEB-8EC7-4698-BAA8-D5B0E748182E}"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4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DB879F2-CBA4-496D-8D3B-4A8042405B21}"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7C77CEB-8EC7-4698-BAA8-D5B0E748182E}"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DB879F2-CBA4-496D-8D3B-4A8042405B21}"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7C77CEB-8EC7-4698-BAA8-D5B0E748182E}"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DB879F2-CBA4-496D-8D3B-4A8042405B21}"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7C77CEB-8EC7-4698-BAA8-D5B0E748182E}"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17" name="Rectangle 11"/>
          <p:cNvSpPr>
            <a:spLocks noGrp="1" noChangeArrowheads="1"/>
          </p:cNvSpPr>
          <p:nvPr>
            <p:ph type="dt" sz="half" idx="2"/>
          </p:nvPr>
        </p:nvSpPr>
        <p:spPr bwMode="auto">
          <a:xfrm>
            <a:off x="1162050" y="6243638"/>
            <a:ext cx="1905000" cy="4572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B350244-2BE5-4F90-80E4-D56DF586F992}"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8" name="Rectangle 12"/>
          <p:cNvSpPr>
            <a:spLocks noGrp="1" noChangeArrowheads="1"/>
          </p:cNvSpPr>
          <p:nvPr>
            <p:ph type="ftr" sz="quarter" idx="3"/>
          </p:nvPr>
        </p:nvSpPr>
        <p:spPr bwMode="auto">
          <a:xfrm>
            <a:off x="3657600" y="6243638"/>
            <a:ext cx="2895600" cy="45720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19" name="Rectangle 13"/>
          <p:cNvSpPr>
            <a:spLocks noGrp="1" noChangeArrowheads="1"/>
          </p:cNvSpPr>
          <p:nvPr>
            <p:ph type="sldNum" sz="quarter" idx="4"/>
          </p:nvPr>
        </p:nvSpPr>
        <p:spPr bwMode="auto">
          <a:xfrm>
            <a:off x="7042150" y="6243638"/>
            <a:ext cx="1905000" cy="4572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6AA7B23-029F-44F8-826C-91A097D18BCF}"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楷体_GB2312" pitchFamily="49" charset="-122"/>
              <a:cs typeface="+mn-cs"/>
            </a:endParaRPr>
          </a:p>
        </p:txBody>
      </p:sp>
    </p:spTree>
  </p:cSld>
  <p:clrMapOvr>
    <a:masterClrMapping/>
  </p:clrMapOvr>
  <p:transition spd="slow">
    <p:zoom/>
  </p:transition>
</p:sldLayout>
</file>

<file path=ppt/slideLayouts/slideLayout25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DB879F2-CBA4-496D-8D3B-4A8042405B21}"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7C77CEB-8EC7-4698-BAA8-D5B0E748182E}"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5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10000"/>
              </a:lnSpc>
              <a:spcBef>
                <a:spcPct val="20000"/>
              </a:spcBef>
              <a:spcAft>
                <a:spcPct val="5000"/>
              </a:spcAft>
              <a:buClr>
                <a:schemeClr val="folHlink"/>
              </a:buClr>
              <a:buSzPct val="60000"/>
              <a:buFont typeface="Wingdings" panose="05000000000000000000" pitchFamily="2" charset="2"/>
              <a:buNone/>
              <a:defRPr/>
            </a:pPr>
            <a:endParaRPr kumimoji="0" lang="zh-CN" altLang="en-US" sz="3200" b="1" i="0" u="none" strike="noStrike" kern="1200" cap="none" spc="0" normalizeH="0" baseline="0" noProof="0" smtClean="0">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DB879F2-CBA4-496D-8D3B-4A8042405B21}"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7C77CEB-8EC7-4698-BAA8-D5B0E748182E}"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5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DB879F2-CBA4-496D-8D3B-4A8042405B21}"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7C77CEB-8EC7-4698-BAA8-D5B0E748182E}"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5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DB879F2-CBA4-496D-8D3B-4A8042405B21}"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7C77CEB-8EC7-4698-BAA8-D5B0E748182E}"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5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B8D83DF-20A0-480D-A568-F4AB1F82BF86}"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EEE74B1-C1D3-47B5-A50B-C42CDE932223}"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5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B8D83DF-20A0-480D-A568-F4AB1F82BF86}"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EEE74B1-C1D3-47B5-A50B-C42CDE932223}"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5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B8D83DF-20A0-480D-A568-F4AB1F82BF86}"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EEE74B1-C1D3-47B5-A50B-C42CDE932223}"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5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B8D83DF-20A0-480D-A568-F4AB1F82BF86}"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EEE74B1-C1D3-47B5-A50B-C42CDE932223}"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5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B8D83DF-20A0-480D-A568-F4AB1F82BF86}"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EEE74B1-C1D3-47B5-A50B-C42CDE932223}"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5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B8D83DF-20A0-480D-A568-F4AB1F82BF86}"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EEE74B1-C1D3-47B5-A50B-C42CDE932223}"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7" name="Rectangle 11"/>
          <p:cNvSpPr>
            <a:spLocks noGrp="1" noChangeArrowheads="1"/>
          </p:cNvSpPr>
          <p:nvPr>
            <p:ph type="dt" sz="half" idx="12"/>
          </p:nvPr>
        </p:nvSpPr>
        <p:spPr bwMode="auto">
          <a:xfrm>
            <a:off x="1162050" y="6243638"/>
            <a:ext cx="1905000" cy="4572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D137044-9E65-4A9C-9BCF-B76702C80B72}"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8" name="Rectangle 12"/>
          <p:cNvSpPr>
            <a:spLocks noGrp="1" noChangeArrowheads="1"/>
          </p:cNvSpPr>
          <p:nvPr>
            <p:ph type="ftr" sz="quarter" idx="3"/>
          </p:nvPr>
        </p:nvSpPr>
        <p:spPr bwMode="auto">
          <a:xfrm>
            <a:off x="3657600" y="6243638"/>
            <a:ext cx="2895600" cy="45720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19" name="Rectangle 13"/>
          <p:cNvSpPr>
            <a:spLocks noGrp="1" noChangeArrowheads="1"/>
          </p:cNvSpPr>
          <p:nvPr>
            <p:ph type="sldNum" sz="quarter" idx="4"/>
          </p:nvPr>
        </p:nvSpPr>
        <p:spPr bwMode="auto">
          <a:xfrm>
            <a:off x="7042150" y="6243638"/>
            <a:ext cx="1905000" cy="4572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E2754BC-0017-435B-A2E5-11D10C2C527C}"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楷体_GB2312" pitchFamily="49" charset="-122"/>
              <a:cs typeface="+mn-cs"/>
            </a:endParaRPr>
          </a:p>
        </p:txBody>
      </p:sp>
    </p:spTree>
  </p:cSld>
  <p:clrMapOvr>
    <a:masterClrMapping/>
  </p:clrMapOvr>
  <p:transition spd="slow">
    <p:zoom/>
  </p:transition>
</p:sldLayout>
</file>

<file path=ppt/slideLayouts/slideLayout26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B8D83DF-20A0-480D-A568-F4AB1F82BF86}"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EEE74B1-C1D3-47B5-A50B-C42CDE932223}"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6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B8D83DF-20A0-480D-A568-F4AB1F82BF86}"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EEE74B1-C1D3-47B5-A50B-C42CDE932223}"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6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10000"/>
              </a:lnSpc>
              <a:spcBef>
                <a:spcPct val="20000"/>
              </a:spcBef>
              <a:spcAft>
                <a:spcPct val="5000"/>
              </a:spcAft>
              <a:buClr>
                <a:schemeClr val="folHlink"/>
              </a:buClr>
              <a:buSzPct val="60000"/>
              <a:buFont typeface="Wingdings" panose="05000000000000000000" pitchFamily="2" charset="2"/>
              <a:buNone/>
              <a:defRPr/>
            </a:pPr>
            <a:endParaRPr kumimoji="0" lang="zh-CN" altLang="en-US" sz="3200" b="1" i="0" u="none" strike="noStrike" kern="1200" cap="none" spc="0" normalizeH="0" baseline="0" noProof="0" smtClean="0">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B8D83DF-20A0-480D-A568-F4AB1F82BF86}"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EEE74B1-C1D3-47B5-A50B-C42CDE932223}"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B8D83DF-20A0-480D-A568-F4AB1F82BF86}"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EEE74B1-C1D3-47B5-A50B-C42CDE932223}"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6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B8D83DF-20A0-480D-A568-F4AB1F82BF86}"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EEE74B1-C1D3-47B5-A50B-C42CDE932223}"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6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F5AF61E-49C6-49AF-AD47-8AEDBB711126}"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504BDDB-6DF2-4737-835A-33426004F175}"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F5AF61E-49C6-49AF-AD47-8AEDBB711126}"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504BDDB-6DF2-4737-835A-33426004F175}"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F5AF61E-49C6-49AF-AD47-8AEDBB711126}"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504BDDB-6DF2-4737-835A-33426004F175}"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F5AF61E-49C6-49AF-AD47-8AEDBB711126}"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504BDDB-6DF2-4737-835A-33426004F175}"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F5AF61E-49C6-49AF-AD47-8AEDBB711126}"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504BDDB-6DF2-4737-835A-33426004F175}"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7" name="Rectangle 11"/>
          <p:cNvSpPr>
            <a:spLocks noGrp="1" noChangeArrowheads="1"/>
          </p:cNvSpPr>
          <p:nvPr>
            <p:ph type="dt" sz="half" idx="12"/>
          </p:nvPr>
        </p:nvSpPr>
        <p:spPr bwMode="auto">
          <a:xfrm>
            <a:off x="1162050" y="6243638"/>
            <a:ext cx="1905000" cy="4572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11CEDC8-B17D-4F71-96CE-259BBAC0B17D}"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8" name="Rectangle 12"/>
          <p:cNvSpPr>
            <a:spLocks noGrp="1" noChangeArrowheads="1"/>
          </p:cNvSpPr>
          <p:nvPr>
            <p:ph type="ftr" sz="quarter" idx="13"/>
          </p:nvPr>
        </p:nvSpPr>
        <p:spPr bwMode="auto">
          <a:xfrm>
            <a:off x="3657600" y="6243638"/>
            <a:ext cx="2895600" cy="45720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19" name="Rectangle 13"/>
          <p:cNvSpPr>
            <a:spLocks noGrp="1" noChangeArrowheads="1"/>
          </p:cNvSpPr>
          <p:nvPr>
            <p:ph type="sldNum" sz="quarter" idx="14"/>
          </p:nvPr>
        </p:nvSpPr>
        <p:spPr bwMode="auto">
          <a:xfrm>
            <a:off x="7042150" y="6243638"/>
            <a:ext cx="1905000" cy="4572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9DA5C70-CE47-42AE-8416-E8A01B353963}"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楷体_GB2312" pitchFamily="49" charset="-122"/>
              <a:cs typeface="+mn-cs"/>
            </a:endParaRPr>
          </a:p>
        </p:txBody>
      </p:sp>
    </p:spTree>
  </p:cSld>
  <p:clrMapOvr>
    <a:masterClrMapping/>
  </p:clrMapOvr>
  <p:transition spd="slow">
    <p:zoom/>
  </p:transition>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F5AF61E-49C6-49AF-AD47-8AEDBB711126}"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504BDDB-6DF2-4737-835A-33426004F175}"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F5AF61E-49C6-49AF-AD47-8AEDBB711126}"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504BDDB-6DF2-4737-835A-33426004F175}"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F5AF61E-49C6-49AF-AD47-8AEDBB711126}"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504BDDB-6DF2-4737-835A-33426004F175}"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10000"/>
              </a:lnSpc>
              <a:spcBef>
                <a:spcPct val="20000"/>
              </a:spcBef>
              <a:spcAft>
                <a:spcPct val="5000"/>
              </a:spcAft>
              <a:buClr>
                <a:schemeClr val="folHlink"/>
              </a:buClr>
              <a:buSzPct val="60000"/>
              <a:buFont typeface="Wingdings" panose="05000000000000000000" pitchFamily="2" charset="2"/>
              <a:buNone/>
              <a:defRPr/>
            </a:pPr>
            <a:endParaRPr kumimoji="0" lang="zh-CN" altLang="en-US" sz="3200" b="1" i="0" u="none" strike="noStrike" kern="1200" cap="none" spc="0" normalizeH="0" baseline="0" noProof="0" smtClean="0">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F5AF61E-49C6-49AF-AD47-8AEDBB711126}"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504BDDB-6DF2-4737-835A-33426004F175}"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F5AF61E-49C6-49AF-AD47-8AEDBB711126}"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504BDDB-6DF2-4737-835A-33426004F175}"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F5AF61E-49C6-49AF-AD47-8AEDBB711126}"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504BDDB-6DF2-4737-835A-33426004F175}"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7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6C33B24-5466-42DC-AAC6-766D4EBE41B8}"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7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6C33B24-5466-42DC-AAC6-766D4EBE41B8}"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7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6C33B24-5466-42DC-AAC6-766D4EBE41B8}"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7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6C33B24-5466-42DC-AAC6-766D4EBE41B8}"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17" name="Rectangle 11"/>
          <p:cNvSpPr>
            <a:spLocks noGrp="1" noChangeArrowheads="1"/>
          </p:cNvSpPr>
          <p:nvPr>
            <p:ph type="dt" sz="half" idx="2"/>
          </p:nvPr>
        </p:nvSpPr>
        <p:spPr bwMode="auto">
          <a:xfrm>
            <a:off x="1162050" y="6243638"/>
            <a:ext cx="1905000" cy="4572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252B07A-6B13-4EFA-BC4C-84253C75F3B8}"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8" name="Rectangle 12"/>
          <p:cNvSpPr>
            <a:spLocks noGrp="1" noChangeArrowheads="1"/>
          </p:cNvSpPr>
          <p:nvPr>
            <p:ph type="ftr" sz="quarter" idx="3"/>
          </p:nvPr>
        </p:nvSpPr>
        <p:spPr bwMode="auto">
          <a:xfrm>
            <a:off x="3657600" y="6243638"/>
            <a:ext cx="2895600" cy="45720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19" name="Rectangle 13"/>
          <p:cNvSpPr>
            <a:spLocks noGrp="1" noChangeArrowheads="1"/>
          </p:cNvSpPr>
          <p:nvPr>
            <p:ph type="sldNum" sz="quarter" idx="4"/>
          </p:nvPr>
        </p:nvSpPr>
        <p:spPr bwMode="auto">
          <a:xfrm>
            <a:off x="7042150" y="6243638"/>
            <a:ext cx="1905000" cy="4572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AD7E6C-88D2-4B4A-85CB-78AB970AEB9C}"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楷体_GB2312" pitchFamily="49" charset="-122"/>
              <a:cs typeface="+mn-cs"/>
            </a:endParaRPr>
          </a:p>
        </p:txBody>
      </p:sp>
    </p:spTree>
  </p:cSld>
  <p:clrMapOvr>
    <a:masterClrMapping/>
  </p:clrMapOvr>
  <p:transition spd="slow">
    <p:zoom/>
  </p:transition>
</p:sldLayout>
</file>

<file path=ppt/slideLayouts/slideLayout28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6C33B24-5466-42DC-AAC6-766D4EBE41B8}"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8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6C33B24-5466-42DC-AAC6-766D4EBE41B8}"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8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6C33B24-5466-42DC-AAC6-766D4EBE41B8}"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8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6C33B24-5466-42DC-AAC6-766D4EBE41B8}"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8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10000"/>
              </a:lnSpc>
              <a:spcBef>
                <a:spcPct val="20000"/>
              </a:spcBef>
              <a:spcAft>
                <a:spcPct val="5000"/>
              </a:spcAft>
              <a:buClr>
                <a:schemeClr val="folHlink"/>
              </a:buClr>
              <a:buSzPct val="60000"/>
              <a:buFont typeface="Wingdings" panose="05000000000000000000" pitchFamily="2" charset="2"/>
              <a:buNone/>
              <a:defRPr/>
            </a:pPr>
            <a:endParaRPr kumimoji="0" lang="zh-CN" altLang="en-US" sz="3200" b="1" i="0" u="none" strike="noStrike" kern="1200" cap="none" spc="0" normalizeH="0" baseline="0" noProof="0" smtClean="0">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6C33B24-5466-42DC-AAC6-766D4EBE41B8}"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8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6C33B24-5466-42DC-AAC6-766D4EBE41B8}"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6C33B24-5466-42DC-AAC6-766D4EBE41B8}"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7" name="Rectangle 11"/>
          <p:cNvSpPr>
            <a:spLocks noGrp="1" noChangeArrowheads="1"/>
          </p:cNvSpPr>
          <p:nvPr>
            <p:ph type="dt" sz="half" idx="2"/>
          </p:nvPr>
        </p:nvSpPr>
        <p:spPr bwMode="auto">
          <a:xfrm>
            <a:off x="1162050" y="6243638"/>
            <a:ext cx="1905000" cy="4572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8C14503-8FC1-4FE0-871A-76ED3586A1E0}"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8" name="Rectangle 12"/>
          <p:cNvSpPr>
            <a:spLocks noGrp="1" noChangeArrowheads="1"/>
          </p:cNvSpPr>
          <p:nvPr>
            <p:ph type="ftr" sz="quarter" idx="3"/>
          </p:nvPr>
        </p:nvSpPr>
        <p:spPr bwMode="auto">
          <a:xfrm>
            <a:off x="3657600" y="6243638"/>
            <a:ext cx="2895600" cy="45720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19" name="Rectangle 13"/>
          <p:cNvSpPr>
            <a:spLocks noGrp="1" noChangeArrowheads="1"/>
          </p:cNvSpPr>
          <p:nvPr>
            <p:ph type="sldNum" sz="quarter" idx="4"/>
          </p:nvPr>
        </p:nvSpPr>
        <p:spPr bwMode="auto">
          <a:xfrm>
            <a:off x="7042150" y="6243638"/>
            <a:ext cx="1905000" cy="4572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C1299E9-5566-49BA-9EC3-FEA5CC5FDEAB}"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楷体_GB2312" pitchFamily="49" charset="-122"/>
              <a:cs typeface="+mn-cs"/>
            </a:endParaRPr>
          </a:p>
        </p:txBody>
      </p:sp>
    </p:spTree>
  </p:cSld>
  <p:clrMapOvr>
    <a:masterClrMapping/>
  </p:clrMapOvr>
  <p:transition spd="slow">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17" name="Rectangle 11"/>
          <p:cNvSpPr>
            <a:spLocks noGrp="1" noChangeArrowheads="1"/>
          </p:cNvSpPr>
          <p:nvPr>
            <p:ph type="dt" sz="half" idx="12"/>
          </p:nvPr>
        </p:nvSpPr>
        <p:spPr bwMode="auto">
          <a:xfrm>
            <a:off x="1162050" y="6243638"/>
            <a:ext cx="1905000" cy="4572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6DEC40C-9F50-4158-AD09-7D6295F569E1}"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8" name="Rectangle 12"/>
          <p:cNvSpPr>
            <a:spLocks noGrp="1" noChangeArrowheads="1"/>
          </p:cNvSpPr>
          <p:nvPr>
            <p:ph type="ftr" sz="quarter" idx="3"/>
          </p:nvPr>
        </p:nvSpPr>
        <p:spPr bwMode="auto">
          <a:xfrm>
            <a:off x="3657600" y="6243638"/>
            <a:ext cx="2895600" cy="45720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19" name="Rectangle 13"/>
          <p:cNvSpPr>
            <a:spLocks noGrp="1" noChangeArrowheads="1"/>
          </p:cNvSpPr>
          <p:nvPr>
            <p:ph type="sldNum" sz="quarter" idx="4"/>
          </p:nvPr>
        </p:nvSpPr>
        <p:spPr bwMode="auto">
          <a:xfrm>
            <a:off x="7042150" y="6243638"/>
            <a:ext cx="1905000" cy="4572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21EB022-9DE4-4EF2-87F7-0D1F1E535724}"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楷体_GB2312" pitchFamily="49" charset="-122"/>
              <a:cs typeface="+mn-cs"/>
            </a:endParaRPr>
          </a:p>
        </p:txBody>
      </p:sp>
    </p:spTree>
  </p:cSld>
  <p:clrMapOvr>
    <a:masterClrMapping/>
  </p:clrMapOvr>
  <p:transition spd="slow">
    <p:zo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10000"/>
              </a:lnSpc>
              <a:spcBef>
                <a:spcPct val="20000"/>
              </a:spcBef>
              <a:spcAft>
                <a:spcPct val="5000"/>
              </a:spcAft>
              <a:buClr>
                <a:schemeClr val="folHlink"/>
              </a:buClr>
              <a:buSzPct val="60000"/>
              <a:buFont typeface="Wingdings" panose="05000000000000000000" pitchFamily="2" charset="2"/>
              <a:buNone/>
              <a:defRPr/>
            </a:pPr>
            <a:endParaRPr kumimoji="0" lang="zh-CN" altLang="en-US" sz="3200" b="1" i="0" u="none" strike="noStrike" kern="1200" cap="none" spc="0" normalizeH="0" baseline="0" noProof="0" smtClean="0">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17" name="Rectangle 11"/>
          <p:cNvSpPr>
            <a:spLocks noGrp="1" noChangeArrowheads="1"/>
          </p:cNvSpPr>
          <p:nvPr>
            <p:ph type="dt" sz="half" idx="12"/>
          </p:nvPr>
        </p:nvSpPr>
        <p:spPr bwMode="auto">
          <a:xfrm>
            <a:off x="1162050" y="6243638"/>
            <a:ext cx="1905000" cy="4572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FFAD8B2-6B30-424B-A06C-F8720F77F3F9}"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8" name="Rectangle 12"/>
          <p:cNvSpPr>
            <a:spLocks noGrp="1" noChangeArrowheads="1"/>
          </p:cNvSpPr>
          <p:nvPr>
            <p:ph type="ftr" sz="quarter" idx="3"/>
          </p:nvPr>
        </p:nvSpPr>
        <p:spPr bwMode="auto">
          <a:xfrm>
            <a:off x="3657600" y="6243638"/>
            <a:ext cx="2895600" cy="45720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19" name="Rectangle 13"/>
          <p:cNvSpPr>
            <a:spLocks noGrp="1" noChangeArrowheads="1"/>
          </p:cNvSpPr>
          <p:nvPr>
            <p:ph type="sldNum" sz="quarter" idx="4"/>
          </p:nvPr>
        </p:nvSpPr>
        <p:spPr bwMode="auto">
          <a:xfrm>
            <a:off x="7042150" y="6243638"/>
            <a:ext cx="1905000" cy="4572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73899AB-017C-4377-A020-1A2017410E3A}"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楷体_GB2312" pitchFamily="49" charset="-122"/>
              <a:cs typeface="+mn-cs"/>
            </a:endParaRPr>
          </a:p>
        </p:txBody>
      </p:sp>
    </p:spTree>
  </p:cSld>
  <p:clrMapOvr>
    <a:masterClrMapping/>
  </p:clrMapOvr>
  <p:transition spd="slow">
    <p:zo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7" name="Rectangle 11"/>
          <p:cNvSpPr>
            <a:spLocks noGrp="1" noChangeArrowheads="1"/>
          </p:cNvSpPr>
          <p:nvPr>
            <p:ph type="dt" sz="half" idx="2"/>
          </p:nvPr>
        </p:nvSpPr>
        <p:spPr bwMode="auto">
          <a:xfrm>
            <a:off x="1162050" y="6243638"/>
            <a:ext cx="1905000" cy="4572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C227E8C-3A56-464A-901C-8E6D7F1D6772}"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8" name="Rectangle 12"/>
          <p:cNvSpPr>
            <a:spLocks noGrp="1" noChangeArrowheads="1"/>
          </p:cNvSpPr>
          <p:nvPr>
            <p:ph type="ftr" sz="quarter" idx="3"/>
          </p:nvPr>
        </p:nvSpPr>
        <p:spPr bwMode="auto">
          <a:xfrm>
            <a:off x="3657600" y="6243638"/>
            <a:ext cx="2895600" cy="45720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19" name="Rectangle 13"/>
          <p:cNvSpPr>
            <a:spLocks noGrp="1" noChangeArrowheads="1"/>
          </p:cNvSpPr>
          <p:nvPr>
            <p:ph type="sldNum" sz="quarter" idx="4"/>
          </p:nvPr>
        </p:nvSpPr>
        <p:spPr bwMode="auto">
          <a:xfrm>
            <a:off x="7042150" y="6243638"/>
            <a:ext cx="1905000" cy="4572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9ED0AD0-B44B-48DF-847B-EC2F75AECDC1}"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楷体_GB2312" pitchFamily="49" charset="-122"/>
              <a:cs typeface="+mn-cs"/>
            </a:endParaRPr>
          </a:p>
        </p:txBody>
      </p:sp>
    </p:spTree>
  </p:cSld>
  <p:clrMapOvr>
    <a:masterClrMapping/>
  </p:clrMapOvr>
  <p:transition spd="slow">
    <p:zo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7" name="Rectangle 11"/>
          <p:cNvSpPr>
            <a:spLocks noGrp="1" noChangeArrowheads="1"/>
          </p:cNvSpPr>
          <p:nvPr>
            <p:ph type="dt" sz="half" idx="2"/>
          </p:nvPr>
        </p:nvSpPr>
        <p:spPr bwMode="auto">
          <a:xfrm>
            <a:off x="1162050" y="6243638"/>
            <a:ext cx="1905000" cy="4572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84A6515-05DA-49BD-A1D9-81F96172999C}"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8" name="Rectangle 12"/>
          <p:cNvSpPr>
            <a:spLocks noGrp="1" noChangeArrowheads="1"/>
          </p:cNvSpPr>
          <p:nvPr>
            <p:ph type="ftr" sz="quarter" idx="3"/>
          </p:nvPr>
        </p:nvSpPr>
        <p:spPr bwMode="auto">
          <a:xfrm>
            <a:off x="3657600" y="6243638"/>
            <a:ext cx="2895600" cy="45720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19" name="Rectangle 13"/>
          <p:cNvSpPr>
            <a:spLocks noGrp="1" noChangeArrowheads="1"/>
          </p:cNvSpPr>
          <p:nvPr>
            <p:ph type="sldNum" sz="quarter" idx="4"/>
          </p:nvPr>
        </p:nvSpPr>
        <p:spPr bwMode="auto">
          <a:xfrm>
            <a:off x="7042150" y="6243638"/>
            <a:ext cx="1905000" cy="4572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EFAB3EB-E029-4A69-8E15-0A96BAC144C3}"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楷体_GB2312" pitchFamily="49" charset="-122"/>
              <a:cs typeface="+mn-cs"/>
            </a:endParaRPr>
          </a:p>
        </p:txBody>
      </p:sp>
    </p:spTree>
  </p:cSld>
  <p:clrMapOvr>
    <a:masterClrMapping/>
  </p:clrMapOvr>
  <p:transition spd="slow">
    <p:zo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815FF4E-05FF-4971-B397-07B351279755}"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A1A267E-5987-4008-BBF0-3DA806F8614C}"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815FF4E-05FF-4971-B397-07B351279755}"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A1A267E-5987-4008-BBF0-3DA806F8614C}"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815FF4E-05FF-4971-B397-07B351279755}"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A1A267E-5987-4008-BBF0-3DA806F8614C}"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815FF4E-05FF-4971-B397-07B351279755}"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A1A267E-5987-4008-BBF0-3DA806F8614C}"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815FF4E-05FF-4971-B397-07B351279755}"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A1A267E-5987-4008-BBF0-3DA806F8614C}"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815FF4E-05FF-4971-B397-07B351279755}"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A1A267E-5987-4008-BBF0-3DA806F8614C}"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90600"/>
            <a:ext cx="4114800" cy="5410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24400" y="990600"/>
            <a:ext cx="4114800" cy="5410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815FF4E-05FF-4971-B397-07B351279755}"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A1A267E-5987-4008-BBF0-3DA806F8614C}"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815FF4E-05FF-4971-B397-07B351279755}"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A1A267E-5987-4008-BBF0-3DA806F8614C}"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10000"/>
              </a:lnSpc>
              <a:spcBef>
                <a:spcPct val="20000"/>
              </a:spcBef>
              <a:spcAft>
                <a:spcPct val="5000"/>
              </a:spcAft>
              <a:buClr>
                <a:schemeClr val="folHlink"/>
              </a:buClr>
              <a:buSzPct val="60000"/>
              <a:buFont typeface="Wingdings" panose="05000000000000000000" pitchFamily="2" charset="2"/>
              <a:buNone/>
              <a:defRPr/>
            </a:pPr>
            <a:endParaRPr kumimoji="0" lang="zh-CN" altLang="en-US" sz="3200" b="1" i="0" u="none" strike="noStrike" kern="1200" cap="none" spc="0" normalizeH="0" baseline="0" noProof="0" smtClean="0">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815FF4E-05FF-4971-B397-07B351279755}"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A1A267E-5987-4008-BBF0-3DA806F8614C}"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815FF4E-05FF-4971-B397-07B351279755}"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A1A267E-5987-4008-BBF0-3DA806F8614C}"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815FF4E-05FF-4971-B397-07B351279755}"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A1A267E-5987-4008-BBF0-3DA806F8614C}"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F178D15-A8C6-4530-A562-62B63236864F}"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08363FC-CA0C-4C83-BF2A-1A0E008D574D}"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F178D15-A8C6-4530-A562-62B63236864F}"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08363FC-CA0C-4C83-BF2A-1A0E008D574D}"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F178D15-A8C6-4530-A562-62B63236864F}"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08363FC-CA0C-4C83-BF2A-1A0E008D574D}"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F178D15-A8C6-4530-A562-62B63236864F}"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08363FC-CA0C-4C83-BF2A-1A0E008D574D}"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F178D15-A8C6-4530-A562-62B63236864F}"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08363FC-CA0C-4C83-BF2A-1A0E008D574D}"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F178D15-A8C6-4530-A562-62B63236864F}"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08363FC-CA0C-4C83-BF2A-1A0E008D574D}"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F178D15-A8C6-4530-A562-62B63236864F}"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08363FC-CA0C-4C83-BF2A-1A0E008D574D}"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F178D15-A8C6-4530-A562-62B63236864F}"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08363FC-CA0C-4C83-BF2A-1A0E008D574D}"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10000"/>
              </a:lnSpc>
              <a:spcBef>
                <a:spcPct val="20000"/>
              </a:spcBef>
              <a:spcAft>
                <a:spcPct val="5000"/>
              </a:spcAft>
              <a:buClr>
                <a:schemeClr val="folHlink"/>
              </a:buClr>
              <a:buSzPct val="60000"/>
              <a:buFont typeface="Wingdings" panose="05000000000000000000" pitchFamily="2" charset="2"/>
              <a:buNone/>
              <a:defRPr/>
            </a:pPr>
            <a:endParaRPr kumimoji="0" lang="zh-CN" altLang="en-US" sz="3200" b="1" i="0" u="none" strike="noStrike" kern="1200" cap="none" spc="0" normalizeH="0" baseline="0" noProof="0" smtClean="0">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F178D15-A8C6-4530-A562-62B63236864F}"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08363FC-CA0C-4C83-BF2A-1A0E008D574D}"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F178D15-A8C6-4530-A562-62B63236864F}"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08363FC-CA0C-4C83-BF2A-1A0E008D574D}"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F178D15-A8C6-4530-A562-62B63236864F}"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08363FC-CA0C-4C83-BF2A-1A0E008D574D}"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4AC187C-5E22-4FC5-9CFD-69AF51CB37D1}"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2A1C4B5-B49A-4E0D-8D07-4AD2C4D319AF}"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4AC187C-5E22-4FC5-9CFD-69AF51CB37D1}"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2A1C4B5-B49A-4E0D-8D07-4AD2C4D319AF}"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4AC187C-5E22-4FC5-9CFD-69AF51CB37D1}"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2A1C4B5-B49A-4E0D-8D07-4AD2C4D319AF}"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4AC187C-5E22-4FC5-9CFD-69AF51CB37D1}"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2A1C4B5-B49A-4E0D-8D07-4AD2C4D319AF}"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4AC187C-5E22-4FC5-9CFD-69AF51CB37D1}"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2A1C4B5-B49A-4E0D-8D07-4AD2C4D319AF}"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4AC187C-5E22-4FC5-9CFD-69AF51CB37D1}"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2A1C4B5-B49A-4E0D-8D07-4AD2C4D319AF}"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4AC187C-5E22-4FC5-9CFD-69AF51CB37D1}"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2A1C4B5-B49A-4E0D-8D07-4AD2C4D319AF}"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4AC187C-5E22-4FC5-9CFD-69AF51CB37D1}"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2A1C4B5-B49A-4E0D-8D07-4AD2C4D319AF}"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10000"/>
              </a:lnSpc>
              <a:spcBef>
                <a:spcPct val="20000"/>
              </a:spcBef>
              <a:spcAft>
                <a:spcPct val="5000"/>
              </a:spcAft>
              <a:buClr>
                <a:schemeClr val="folHlink"/>
              </a:buClr>
              <a:buSzPct val="60000"/>
              <a:buFont typeface="Wingdings" panose="05000000000000000000" pitchFamily="2" charset="2"/>
              <a:buNone/>
              <a:defRPr/>
            </a:pPr>
            <a:endParaRPr kumimoji="0" lang="zh-CN" altLang="en-US" sz="3200" b="1" i="0" u="none" strike="noStrike" kern="1200" cap="none" spc="0" normalizeH="0" baseline="0" noProof="0" smtClean="0">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4AC187C-5E22-4FC5-9CFD-69AF51CB37D1}"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2A1C4B5-B49A-4E0D-8D07-4AD2C4D319AF}"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4AC187C-5E22-4FC5-9CFD-69AF51CB37D1}"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2A1C4B5-B49A-4E0D-8D07-4AD2C4D319AF}"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4AC187C-5E22-4FC5-9CFD-69AF51CB37D1}"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2A1C4B5-B49A-4E0D-8D07-4AD2C4D319AF}"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41B15FF-D524-4BAE-B301-5D4F58A562D5}"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A947714-C1A6-46FD-96DF-6136640651E4}"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41B15FF-D524-4BAE-B301-5D4F58A562D5}"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A947714-C1A6-46FD-96DF-6136640651E4}"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41B15FF-D524-4BAE-B301-5D4F58A562D5}"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A947714-C1A6-46FD-96DF-6136640651E4}"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41B15FF-D524-4BAE-B301-5D4F58A562D5}"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A947714-C1A6-46FD-96DF-6136640651E4}"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41B15FF-D524-4BAE-B301-5D4F58A562D5}"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A947714-C1A6-46FD-96DF-6136640651E4}"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41B15FF-D524-4BAE-B301-5D4F58A562D5}"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A947714-C1A6-46FD-96DF-6136640651E4}"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41B15FF-D524-4BAE-B301-5D4F58A562D5}"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A947714-C1A6-46FD-96DF-6136640651E4}"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41B15FF-D524-4BAE-B301-5D4F58A562D5}"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A947714-C1A6-46FD-96DF-6136640651E4}"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10000"/>
              </a:lnSpc>
              <a:spcBef>
                <a:spcPct val="20000"/>
              </a:spcBef>
              <a:spcAft>
                <a:spcPct val="5000"/>
              </a:spcAft>
              <a:buClr>
                <a:schemeClr val="folHlink"/>
              </a:buClr>
              <a:buSzPct val="60000"/>
              <a:buFont typeface="Wingdings" panose="05000000000000000000" pitchFamily="2" charset="2"/>
              <a:buNone/>
              <a:defRPr/>
            </a:pPr>
            <a:endParaRPr kumimoji="0" lang="zh-CN" altLang="en-US" sz="3200" b="1" i="0" u="none" strike="noStrike" kern="1200" cap="none" spc="0" normalizeH="0" baseline="0" noProof="0" smtClean="0">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41B15FF-D524-4BAE-B301-5D4F58A562D5}"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A947714-C1A6-46FD-96DF-6136640651E4}"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41B15FF-D524-4BAE-B301-5D4F58A562D5}"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A947714-C1A6-46FD-96DF-6136640651E4}"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41B15FF-D524-4BAE-B301-5D4F58A562D5}"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A947714-C1A6-46FD-96DF-6136640651E4}"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6AFB801-5A04-4F24-A823-53137E5EA13B}"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F802314-6732-4D9B-8C8E-63BC3F08EDA9}"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6AFB801-5A04-4F24-A823-53137E5EA13B}"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F802314-6732-4D9B-8C8E-63BC3F08EDA9}"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6AFB801-5A04-4F24-A823-53137E5EA13B}"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F802314-6732-4D9B-8C8E-63BC3F08EDA9}"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6AFB801-5A04-4F24-A823-53137E5EA13B}"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F802314-6732-4D9B-8C8E-63BC3F08EDA9}"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6AFB801-5A04-4F24-A823-53137E5EA13B}"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F802314-6732-4D9B-8C8E-63BC3F08EDA9}"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6AFB801-5A04-4F24-A823-53137E5EA13B}"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F802314-6732-4D9B-8C8E-63BC3F08EDA9}"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6AFB801-5A04-4F24-A823-53137E5EA13B}"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F802314-6732-4D9B-8C8E-63BC3F08EDA9}"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6AFB801-5A04-4F24-A823-53137E5EA13B}"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F802314-6732-4D9B-8C8E-63BC3F08EDA9}"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10000"/>
              </a:lnSpc>
              <a:spcBef>
                <a:spcPct val="20000"/>
              </a:spcBef>
              <a:spcAft>
                <a:spcPct val="5000"/>
              </a:spcAft>
              <a:buClr>
                <a:schemeClr val="folHlink"/>
              </a:buClr>
              <a:buSzPct val="60000"/>
              <a:buFont typeface="Wingdings" panose="05000000000000000000" pitchFamily="2" charset="2"/>
              <a:buNone/>
              <a:defRPr/>
            </a:pPr>
            <a:endParaRPr kumimoji="0" lang="zh-CN" altLang="en-US" sz="3200" b="1" i="0" u="none" strike="noStrike" kern="1200" cap="none" spc="0" normalizeH="0" baseline="0" noProof="0" smtClean="0">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6AFB801-5A04-4F24-A823-53137E5EA13B}"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F802314-6732-4D9B-8C8E-63BC3F08EDA9}"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6AFB801-5A04-4F24-A823-53137E5EA13B}"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F802314-6732-4D9B-8C8E-63BC3F08EDA9}"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6AFB801-5A04-4F24-A823-53137E5EA13B}"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F802314-6732-4D9B-8C8E-63BC3F08EDA9}"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1368662-5897-4797-87B8-304D3F95BCDE}"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9E86579-4BF1-4E4C-BCE2-76DBCFC22F0D}"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1"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1368662-5897-4797-87B8-304D3F95BCDE}"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9E86579-4BF1-4E4C-BCE2-76DBCFC22F0D}"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1368662-5897-4797-87B8-304D3F95BCDE}"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9E86579-4BF1-4E4C-BCE2-76DBCFC22F0D}"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1368662-5897-4797-87B8-304D3F95BCDE}"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9E86579-4BF1-4E4C-BCE2-76DBCFC22F0D}"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1368662-5897-4797-87B8-304D3F95BCDE}"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9E86579-4BF1-4E4C-BCE2-76DBCFC22F0D}"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1368662-5897-4797-87B8-304D3F95BCDE}"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9E86579-4BF1-4E4C-BCE2-76DBCFC22F0D}"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1368662-5897-4797-87B8-304D3F95BCDE}"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9E86579-4BF1-4E4C-BCE2-76DBCFC22F0D}"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1368662-5897-4797-87B8-304D3F95BCDE}"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9E86579-4BF1-4E4C-BCE2-76DBCFC22F0D}"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10000"/>
              </a:lnSpc>
              <a:spcBef>
                <a:spcPct val="20000"/>
              </a:spcBef>
              <a:spcAft>
                <a:spcPct val="5000"/>
              </a:spcAft>
              <a:buClr>
                <a:schemeClr val="folHlink"/>
              </a:buClr>
              <a:buSzPct val="60000"/>
              <a:buFont typeface="Wingdings" panose="05000000000000000000" pitchFamily="2" charset="2"/>
              <a:buNone/>
              <a:defRPr/>
            </a:pPr>
            <a:endParaRPr kumimoji="0" lang="zh-CN" altLang="en-US" sz="3200" b="1" i="0" u="none" strike="noStrike" kern="1200" cap="none" spc="0" normalizeH="0" baseline="0" noProof="0" smtClean="0">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1368662-5897-4797-87B8-304D3F95BCDE}"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9E86579-4BF1-4E4C-BCE2-76DBCFC22F0D}"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1368662-5897-4797-87B8-304D3F95BCDE}"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9E86579-4BF1-4E4C-BCE2-76DBCFC22F0D}"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1368662-5897-4797-87B8-304D3F95BCDE}"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9E86579-4BF1-4E4C-BCE2-76DBCFC22F0D}"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vmlDrawing" Target="../drawings/vmlDrawing1.vml"/><Relationship Id="rId18" Type="http://schemas.openxmlformats.org/officeDocument/2006/relationships/image" Target="../media/image6.jpeg"/><Relationship Id="rId17" Type="http://schemas.openxmlformats.org/officeDocument/2006/relationships/image" Target="../media/image5.png"/><Relationship Id="rId16" Type="http://schemas.openxmlformats.org/officeDocument/2006/relationships/image" Target="../media/image4.jpeg"/><Relationship Id="rId15" Type="http://schemas.openxmlformats.org/officeDocument/2006/relationships/image" Target="../media/image3.jpeg"/><Relationship Id="rId14" Type="http://schemas.openxmlformats.org/officeDocument/2006/relationships/image" Target="../media/image2.jpeg"/><Relationship Id="rId13" Type="http://schemas.openxmlformats.org/officeDocument/2006/relationships/image" Target="../media/image1.png"/><Relationship Id="rId12" Type="http://schemas.openxmlformats.org/officeDocument/2006/relationships/oleObject" Target="../embeddings/oleObject1.bin"/><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8.xml"/><Relationship Id="rId8" Type="http://schemas.openxmlformats.org/officeDocument/2006/relationships/slideLayout" Target="../slideLayouts/slideLayout107.xml"/><Relationship Id="rId7" Type="http://schemas.openxmlformats.org/officeDocument/2006/relationships/slideLayout" Target="../slideLayouts/slideLayout106.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3" Type="http://schemas.openxmlformats.org/officeDocument/2006/relationships/slideLayout" Target="../slideLayouts/slideLayout102.xml"/><Relationship Id="rId2" Type="http://schemas.openxmlformats.org/officeDocument/2006/relationships/slideLayout" Target="../slideLayouts/slideLayout101.xml"/><Relationship Id="rId12" Type="http://schemas.openxmlformats.org/officeDocument/2006/relationships/theme" Target="../theme/theme10.xml"/><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 Type="http://schemas.openxmlformats.org/officeDocument/2006/relationships/slideLayout" Target="../slideLayouts/slideLayout100.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2" Type="http://schemas.openxmlformats.org/officeDocument/2006/relationships/theme" Target="../theme/theme11.xml"/><Relationship Id="rId11" Type="http://schemas.openxmlformats.org/officeDocument/2006/relationships/slideLayout" Target="../slideLayouts/slideLayout121.xml"/><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0.xml"/><Relationship Id="rId8" Type="http://schemas.openxmlformats.org/officeDocument/2006/relationships/slideLayout" Target="../slideLayouts/slideLayout129.xml"/><Relationship Id="rId7" Type="http://schemas.openxmlformats.org/officeDocument/2006/relationships/slideLayout" Target="../slideLayouts/slideLayout128.xml"/><Relationship Id="rId6" Type="http://schemas.openxmlformats.org/officeDocument/2006/relationships/slideLayout" Target="../slideLayouts/slideLayout127.xml"/><Relationship Id="rId5" Type="http://schemas.openxmlformats.org/officeDocument/2006/relationships/slideLayout" Target="../slideLayouts/slideLayout126.xml"/><Relationship Id="rId4" Type="http://schemas.openxmlformats.org/officeDocument/2006/relationships/slideLayout" Target="../slideLayouts/slideLayout125.xml"/><Relationship Id="rId3" Type="http://schemas.openxmlformats.org/officeDocument/2006/relationships/slideLayout" Target="../slideLayouts/slideLayout124.xml"/><Relationship Id="rId2" Type="http://schemas.openxmlformats.org/officeDocument/2006/relationships/slideLayout" Target="../slideLayouts/slideLayout123.xml"/><Relationship Id="rId12" Type="http://schemas.openxmlformats.org/officeDocument/2006/relationships/theme" Target="../theme/theme12.xml"/><Relationship Id="rId11" Type="http://schemas.openxmlformats.org/officeDocument/2006/relationships/slideLayout" Target="../slideLayouts/slideLayout132.xml"/><Relationship Id="rId10" Type="http://schemas.openxmlformats.org/officeDocument/2006/relationships/slideLayout" Target="../slideLayouts/slideLayout131.xml"/><Relationship Id="rId1" Type="http://schemas.openxmlformats.org/officeDocument/2006/relationships/slideLayout" Target="../slideLayouts/slideLayout122.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41.xml"/><Relationship Id="rId8" Type="http://schemas.openxmlformats.org/officeDocument/2006/relationships/slideLayout" Target="../slideLayouts/slideLayout140.xml"/><Relationship Id="rId7" Type="http://schemas.openxmlformats.org/officeDocument/2006/relationships/slideLayout" Target="../slideLayouts/slideLayout139.xml"/><Relationship Id="rId6" Type="http://schemas.openxmlformats.org/officeDocument/2006/relationships/slideLayout" Target="../slideLayouts/slideLayout138.xml"/><Relationship Id="rId5" Type="http://schemas.openxmlformats.org/officeDocument/2006/relationships/slideLayout" Target="../slideLayouts/slideLayout137.xml"/><Relationship Id="rId4" Type="http://schemas.openxmlformats.org/officeDocument/2006/relationships/slideLayout" Target="../slideLayouts/slideLayout136.xml"/><Relationship Id="rId3" Type="http://schemas.openxmlformats.org/officeDocument/2006/relationships/slideLayout" Target="../slideLayouts/slideLayout135.xml"/><Relationship Id="rId2" Type="http://schemas.openxmlformats.org/officeDocument/2006/relationships/slideLayout" Target="../slideLayouts/slideLayout134.xml"/><Relationship Id="rId12" Type="http://schemas.openxmlformats.org/officeDocument/2006/relationships/theme" Target="../theme/theme13.xml"/><Relationship Id="rId11" Type="http://schemas.openxmlformats.org/officeDocument/2006/relationships/slideLayout" Target="../slideLayouts/slideLayout143.xml"/><Relationship Id="rId10" Type="http://schemas.openxmlformats.org/officeDocument/2006/relationships/slideLayout" Target="../slideLayouts/slideLayout142.xml"/><Relationship Id="rId1" Type="http://schemas.openxmlformats.org/officeDocument/2006/relationships/slideLayout" Target="../slideLayouts/slideLayout133.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52.xml"/><Relationship Id="rId8" Type="http://schemas.openxmlformats.org/officeDocument/2006/relationships/slideLayout" Target="../slideLayouts/slideLayout151.xml"/><Relationship Id="rId7" Type="http://schemas.openxmlformats.org/officeDocument/2006/relationships/slideLayout" Target="../slideLayouts/slideLayout150.xml"/><Relationship Id="rId6" Type="http://schemas.openxmlformats.org/officeDocument/2006/relationships/slideLayout" Target="../slideLayouts/slideLayout149.xml"/><Relationship Id="rId5" Type="http://schemas.openxmlformats.org/officeDocument/2006/relationships/slideLayout" Target="../slideLayouts/slideLayout148.xml"/><Relationship Id="rId4" Type="http://schemas.openxmlformats.org/officeDocument/2006/relationships/slideLayout" Target="../slideLayouts/slideLayout147.xml"/><Relationship Id="rId3" Type="http://schemas.openxmlformats.org/officeDocument/2006/relationships/slideLayout" Target="../slideLayouts/slideLayout146.xml"/><Relationship Id="rId2" Type="http://schemas.openxmlformats.org/officeDocument/2006/relationships/slideLayout" Target="../slideLayouts/slideLayout145.xml"/><Relationship Id="rId12" Type="http://schemas.openxmlformats.org/officeDocument/2006/relationships/theme" Target="../theme/theme14.xml"/><Relationship Id="rId11" Type="http://schemas.openxmlformats.org/officeDocument/2006/relationships/slideLayout" Target="../slideLayouts/slideLayout154.xml"/><Relationship Id="rId10" Type="http://schemas.openxmlformats.org/officeDocument/2006/relationships/slideLayout" Target="../slideLayouts/slideLayout153.xml"/><Relationship Id="rId1" Type="http://schemas.openxmlformats.org/officeDocument/2006/relationships/slideLayout" Target="../slideLayouts/slideLayout144.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163.xml"/><Relationship Id="rId8" Type="http://schemas.openxmlformats.org/officeDocument/2006/relationships/slideLayout" Target="../slideLayouts/slideLayout162.xml"/><Relationship Id="rId7" Type="http://schemas.openxmlformats.org/officeDocument/2006/relationships/slideLayout" Target="../slideLayouts/slideLayout161.xml"/><Relationship Id="rId6" Type="http://schemas.openxmlformats.org/officeDocument/2006/relationships/slideLayout" Target="../slideLayouts/slideLayout160.xml"/><Relationship Id="rId5" Type="http://schemas.openxmlformats.org/officeDocument/2006/relationships/slideLayout" Target="../slideLayouts/slideLayout159.xml"/><Relationship Id="rId4" Type="http://schemas.openxmlformats.org/officeDocument/2006/relationships/slideLayout" Target="../slideLayouts/slideLayout158.xml"/><Relationship Id="rId3" Type="http://schemas.openxmlformats.org/officeDocument/2006/relationships/slideLayout" Target="../slideLayouts/slideLayout157.xml"/><Relationship Id="rId2" Type="http://schemas.openxmlformats.org/officeDocument/2006/relationships/slideLayout" Target="../slideLayouts/slideLayout156.xml"/><Relationship Id="rId13" Type="http://schemas.openxmlformats.org/officeDocument/2006/relationships/theme" Target="../theme/theme15.xml"/><Relationship Id="rId12" Type="http://schemas.openxmlformats.org/officeDocument/2006/relationships/image" Target="../media/image7.GIF"/><Relationship Id="rId11" Type="http://schemas.openxmlformats.org/officeDocument/2006/relationships/slideLayout" Target="../slideLayouts/slideLayout165.xml"/><Relationship Id="rId10" Type="http://schemas.openxmlformats.org/officeDocument/2006/relationships/slideLayout" Target="../slideLayouts/slideLayout164.xml"/><Relationship Id="rId1" Type="http://schemas.openxmlformats.org/officeDocument/2006/relationships/slideLayout" Target="../slideLayouts/slideLayout155.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174.xml"/><Relationship Id="rId8" Type="http://schemas.openxmlformats.org/officeDocument/2006/relationships/slideLayout" Target="../slideLayouts/slideLayout173.xml"/><Relationship Id="rId7" Type="http://schemas.openxmlformats.org/officeDocument/2006/relationships/slideLayout" Target="../slideLayouts/slideLayout172.xml"/><Relationship Id="rId6" Type="http://schemas.openxmlformats.org/officeDocument/2006/relationships/slideLayout" Target="../slideLayouts/slideLayout171.xml"/><Relationship Id="rId5" Type="http://schemas.openxmlformats.org/officeDocument/2006/relationships/slideLayout" Target="../slideLayouts/slideLayout170.xml"/><Relationship Id="rId4" Type="http://schemas.openxmlformats.org/officeDocument/2006/relationships/slideLayout" Target="../slideLayouts/slideLayout169.xml"/><Relationship Id="rId3" Type="http://schemas.openxmlformats.org/officeDocument/2006/relationships/slideLayout" Target="../slideLayouts/slideLayout168.xml"/><Relationship Id="rId2" Type="http://schemas.openxmlformats.org/officeDocument/2006/relationships/slideLayout" Target="../slideLayouts/slideLayout167.xml"/><Relationship Id="rId13" Type="http://schemas.openxmlformats.org/officeDocument/2006/relationships/theme" Target="../theme/theme16.xml"/><Relationship Id="rId12" Type="http://schemas.openxmlformats.org/officeDocument/2006/relationships/image" Target="../media/image7.GIF"/><Relationship Id="rId11" Type="http://schemas.openxmlformats.org/officeDocument/2006/relationships/slideLayout" Target="../slideLayouts/slideLayout176.xml"/><Relationship Id="rId10" Type="http://schemas.openxmlformats.org/officeDocument/2006/relationships/slideLayout" Target="../slideLayouts/slideLayout175.xml"/><Relationship Id="rId1" Type="http://schemas.openxmlformats.org/officeDocument/2006/relationships/slideLayout" Target="../slideLayouts/slideLayout166.xml"/></Relationships>
</file>

<file path=ppt/slideMasters/_rels/slideMaster17.xml.rels><?xml version="1.0" encoding="UTF-8" standalone="yes"?>
<Relationships xmlns="http://schemas.openxmlformats.org/package/2006/relationships"><Relationship Id="rId9" Type="http://schemas.openxmlformats.org/officeDocument/2006/relationships/slideLayout" Target="../slideLayouts/slideLayout185.xml"/><Relationship Id="rId8" Type="http://schemas.openxmlformats.org/officeDocument/2006/relationships/slideLayout" Target="../slideLayouts/slideLayout184.xml"/><Relationship Id="rId7" Type="http://schemas.openxmlformats.org/officeDocument/2006/relationships/slideLayout" Target="../slideLayouts/slideLayout183.xml"/><Relationship Id="rId6" Type="http://schemas.openxmlformats.org/officeDocument/2006/relationships/slideLayout" Target="../slideLayouts/slideLayout182.xml"/><Relationship Id="rId5" Type="http://schemas.openxmlformats.org/officeDocument/2006/relationships/slideLayout" Target="../slideLayouts/slideLayout181.xml"/><Relationship Id="rId4" Type="http://schemas.openxmlformats.org/officeDocument/2006/relationships/slideLayout" Target="../slideLayouts/slideLayout180.xml"/><Relationship Id="rId3" Type="http://schemas.openxmlformats.org/officeDocument/2006/relationships/slideLayout" Target="../slideLayouts/slideLayout179.xml"/><Relationship Id="rId2" Type="http://schemas.openxmlformats.org/officeDocument/2006/relationships/slideLayout" Target="../slideLayouts/slideLayout178.xml"/><Relationship Id="rId13" Type="http://schemas.openxmlformats.org/officeDocument/2006/relationships/theme" Target="../theme/theme17.xml"/><Relationship Id="rId12" Type="http://schemas.openxmlformats.org/officeDocument/2006/relationships/image" Target="../media/image7.GIF"/><Relationship Id="rId11" Type="http://schemas.openxmlformats.org/officeDocument/2006/relationships/slideLayout" Target="../slideLayouts/slideLayout187.xml"/><Relationship Id="rId10" Type="http://schemas.openxmlformats.org/officeDocument/2006/relationships/slideLayout" Target="../slideLayouts/slideLayout186.xml"/><Relationship Id="rId1" Type="http://schemas.openxmlformats.org/officeDocument/2006/relationships/slideLayout" Target="../slideLayouts/slideLayout177.xml"/></Relationships>
</file>

<file path=ppt/slideMasters/_rels/slideMaster18.xml.rels><?xml version="1.0" encoding="UTF-8" standalone="yes"?>
<Relationships xmlns="http://schemas.openxmlformats.org/package/2006/relationships"><Relationship Id="rId9" Type="http://schemas.openxmlformats.org/officeDocument/2006/relationships/slideLayout" Target="../slideLayouts/slideLayout196.xml"/><Relationship Id="rId8" Type="http://schemas.openxmlformats.org/officeDocument/2006/relationships/slideLayout" Target="../slideLayouts/slideLayout195.xml"/><Relationship Id="rId7" Type="http://schemas.openxmlformats.org/officeDocument/2006/relationships/slideLayout" Target="../slideLayouts/slideLayout194.xml"/><Relationship Id="rId6" Type="http://schemas.openxmlformats.org/officeDocument/2006/relationships/slideLayout" Target="../slideLayouts/slideLayout193.xml"/><Relationship Id="rId5" Type="http://schemas.openxmlformats.org/officeDocument/2006/relationships/slideLayout" Target="../slideLayouts/slideLayout192.xml"/><Relationship Id="rId4" Type="http://schemas.openxmlformats.org/officeDocument/2006/relationships/slideLayout" Target="../slideLayouts/slideLayout191.xml"/><Relationship Id="rId3" Type="http://schemas.openxmlformats.org/officeDocument/2006/relationships/slideLayout" Target="../slideLayouts/slideLayout190.xml"/><Relationship Id="rId2" Type="http://schemas.openxmlformats.org/officeDocument/2006/relationships/slideLayout" Target="../slideLayouts/slideLayout189.xml"/><Relationship Id="rId13" Type="http://schemas.openxmlformats.org/officeDocument/2006/relationships/theme" Target="../theme/theme18.xml"/><Relationship Id="rId12" Type="http://schemas.openxmlformats.org/officeDocument/2006/relationships/image" Target="../media/image7.GIF"/><Relationship Id="rId11" Type="http://schemas.openxmlformats.org/officeDocument/2006/relationships/slideLayout" Target="../slideLayouts/slideLayout198.xml"/><Relationship Id="rId10" Type="http://schemas.openxmlformats.org/officeDocument/2006/relationships/slideLayout" Target="../slideLayouts/slideLayout197.xml"/><Relationship Id="rId1" Type="http://schemas.openxmlformats.org/officeDocument/2006/relationships/slideLayout" Target="../slideLayouts/slideLayout188.xml"/></Relationships>
</file>

<file path=ppt/slideMasters/_rels/slideMaster19.xml.rels><?xml version="1.0" encoding="UTF-8" standalone="yes"?>
<Relationships xmlns="http://schemas.openxmlformats.org/package/2006/relationships"><Relationship Id="rId9" Type="http://schemas.openxmlformats.org/officeDocument/2006/relationships/slideLayout" Target="../slideLayouts/slideLayout207.xml"/><Relationship Id="rId8" Type="http://schemas.openxmlformats.org/officeDocument/2006/relationships/slideLayout" Target="../slideLayouts/slideLayout206.xml"/><Relationship Id="rId7" Type="http://schemas.openxmlformats.org/officeDocument/2006/relationships/slideLayout" Target="../slideLayouts/slideLayout205.xml"/><Relationship Id="rId6" Type="http://schemas.openxmlformats.org/officeDocument/2006/relationships/slideLayout" Target="../slideLayouts/slideLayout204.xml"/><Relationship Id="rId5" Type="http://schemas.openxmlformats.org/officeDocument/2006/relationships/slideLayout" Target="../slideLayouts/slideLayout203.xml"/><Relationship Id="rId4" Type="http://schemas.openxmlformats.org/officeDocument/2006/relationships/slideLayout" Target="../slideLayouts/slideLayout202.xml"/><Relationship Id="rId3" Type="http://schemas.openxmlformats.org/officeDocument/2006/relationships/slideLayout" Target="../slideLayouts/slideLayout201.xml"/><Relationship Id="rId2" Type="http://schemas.openxmlformats.org/officeDocument/2006/relationships/slideLayout" Target="../slideLayouts/slideLayout200.xml"/><Relationship Id="rId13" Type="http://schemas.openxmlformats.org/officeDocument/2006/relationships/theme" Target="../theme/theme19.xml"/><Relationship Id="rId12" Type="http://schemas.openxmlformats.org/officeDocument/2006/relationships/image" Target="../media/image7.GIF"/><Relationship Id="rId11" Type="http://schemas.openxmlformats.org/officeDocument/2006/relationships/slideLayout" Target="../slideLayouts/slideLayout209.xml"/><Relationship Id="rId10" Type="http://schemas.openxmlformats.org/officeDocument/2006/relationships/slideLayout" Target="../slideLayouts/slideLayout208.xml"/><Relationship Id="rId1" Type="http://schemas.openxmlformats.org/officeDocument/2006/relationships/slideLayout" Target="../slideLayouts/slideLayout199.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20.xml.rels><?xml version="1.0" encoding="UTF-8" standalone="yes"?>
<Relationships xmlns="http://schemas.openxmlformats.org/package/2006/relationships"><Relationship Id="rId9" Type="http://schemas.openxmlformats.org/officeDocument/2006/relationships/slideLayout" Target="../slideLayouts/slideLayout218.xml"/><Relationship Id="rId8" Type="http://schemas.openxmlformats.org/officeDocument/2006/relationships/slideLayout" Target="../slideLayouts/slideLayout217.xml"/><Relationship Id="rId7" Type="http://schemas.openxmlformats.org/officeDocument/2006/relationships/slideLayout" Target="../slideLayouts/slideLayout216.xml"/><Relationship Id="rId6" Type="http://schemas.openxmlformats.org/officeDocument/2006/relationships/slideLayout" Target="../slideLayouts/slideLayout215.xml"/><Relationship Id="rId5" Type="http://schemas.openxmlformats.org/officeDocument/2006/relationships/slideLayout" Target="../slideLayouts/slideLayout214.xml"/><Relationship Id="rId4" Type="http://schemas.openxmlformats.org/officeDocument/2006/relationships/slideLayout" Target="../slideLayouts/slideLayout213.xml"/><Relationship Id="rId3" Type="http://schemas.openxmlformats.org/officeDocument/2006/relationships/slideLayout" Target="../slideLayouts/slideLayout212.xml"/><Relationship Id="rId2" Type="http://schemas.openxmlformats.org/officeDocument/2006/relationships/slideLayout" Target="../slideLayouts/slideLayout211.xml"/><Relationship Id="rId13" Type="http://schemas.openxmlformats.org/officeDocument/2006/relationships/theme" Target="../theme/theme20.xml"/><Relationship Id="rId12" Type="http://schemas.openxmlformats.org/officeDocument/2006/relationships/image" Target="../media/image7.GIF"/><Relationship Id="rId11" Type="http://schemas.openxmlformats.org/officeDocument/2006/relationships/slideLayout" Target="../slideLayouts/slideLayout220.xml"/><Relationship Id="rId10" Type="http://schemas.openxmlformats.org/officeDocument/2006/relationships/slideLayout" Target="../slideLayouts/slideLayout219.xml"/><Relationship Id="rId1" Type="http://schemas.openxmlformats.org/officeDocument/2006/relationships/slideLayout" Target="../slideLayouts/slideLayout210.xml"/></Relationships>
</file>

<file path=ppt/slideMasters/_rels/slideMaster21.xml.rels><?xml version="1.0" encoding="UTF-8" standalone="yes"?>
<Relationships xmlns="http://schemas.openxmlformats.org/package/2006/relationships"><Relationship Id="rId9" Type="http://schemas.openxmlformats.org/officeDocument/2006/relationships/slideLayout" Target="../slideLayouts/slideLayout229.xml"/><Relationship Id="rId8" Type="http://schemas.openxmlformats.org/officeDocument/2006/relationships/slideLayout" Target="../slideLayouts/slideLayout228.xml"/><Relationship Id="rId7" Type="http://schemas.openxmlformats.org/officeDocument/2006/relationships/slideLayout" Target="../slideLayouts/slideLayout227.xml"/><Relationship Id="rId6" Type="http://schemas.openxmlformats.org/officeDocument/2006/relationships/slideLayout" Target="../slideLayouts/slideLayout226.xml"/><Relationship Id="rId5" Type="http://schemas.openxmlformats.org/officeDocument/2006/relationships/slideLayout" Target="../slideLayouts/slideLayout225.xml"/><Relationship Id="rId4" Type="http://schemas.openxmlformats.org/officeDocument/2006/relationships/slideLayout" Target="../slideLayouts/slideLayout224.xml"/><Relationship Id="rId3" Type="http://schemas.openxmlformats.org/officeDocument/2006/relationships/slideLayout" Target="../slideLayouts/slideLayout223.xml"/><Relationship Id="rId2" Type="http://schemas.openxmlformats.org/officeDocument/2006/relationships/slideLayout" Target="../slideLayouts/slideLayout222.xml"/><Relationship Id="rId13" Type="http://schemas.openxmlformats.org/officeDocument/2006/relationships/theme" Target="../theme/theme21.xml"/><Relationship Id="rId12" Type="http://schemas.openxmlformats.org/officeDocument/2006/relationships/image" Target="../media/image7.GIF"/><Relationship Id="rId11" Type="http://schemas.openxmlformats.org/officeDocument/2006/relationships/slideLayout" Target="../slideLayouts/slideLayout231.xml"/><Relationship Id="rId10" Type="http://schemas.openxmlformats.org/officeDocument/2006/relationships/slideLayout" Target="../slideLayouts/slideLayout230.xml"/><Relationship Id="rId1" Type="http://schemas.openxmlformats.org/officeDocument/2006/relationships/slideLayout" Target="../slideLayouts/slideLayout221.xml"/></Relationships>
</file>

<file path=ppt/slideMasters/_rels/slideMaster22.xml.rels><?xml version="1.0" encoding="UTF-8" standalone="yes"?>
<Relationships xmlns="http://schemas.openxmlformats.org/package/2006/relationships"><Relationship Id="rId9" Type="http://schemas.openxmlformats.org/officeDocument/2006/relationships/slideLayout" Target="../slideLayouts/slideLayout240.xml"/><Relationship Id="rId8" Type="http://schemas.openxmlformats.org/officeDocument/2006/relationships/slideLayout" Target="../slideLayouts/slideLayout239.xml"/><Relationship Id="rId7" Type="http://schemas.openxmlformats.org/officeDocument/2006/relationships/slideLayout" Target="../slideLayouts/slideLayout238.xml"/><Relationship Id="rId6" Type="http://schemas.openxmlformats.org/officeDocument/2006/relationships/slideLayout" Target="../slideLayouts/slideLayout237.xml"/><Relationship Id="rId5" Type="http://schemas.openxmlformats.org/officeDocument/2006/relationships/slideLayout" Target="../slideLayouts/slideLayout236.xml"/><Relationship Id="rId4" Type="http://schemas.openxmlformats.org/officeDocument/2006/relationships/slideLayout" Target="../slideLayouts/slideLayout235.xml"/><Relationship Id="rId3" Type="http://schemas.openxmlformats.org/officeDocument/2006/relationships/slideLayout" Target="../slideLayouts/slideLayout234.xml"/><Relationship Id="rId2" Type="http://schemas.openxmlformats.org/officeDocument/2006/relationships/slideLayout" Target="../slideLayouts/slideLayout233.xml"/><Relationship Id="rId13" Type="http://schemas.openxmlformats.org/officeDocument/2006/relationships/theme" Target="../theme/theme22.xml"/><Relationship Id="rId12" Type="http://schemas.openxmlformats.org/officeDocument/2006/relationships/image" Target="../media/image7.GIF"/><Relationship Id="rId11" Type="http://schemas.openxmlformats.org/officeDocument/2006/relationships/slideLayout" Target="../slideLayouts/slideLayout242.xml"/><Relationship Id="rId10" Type="http://schemas.openxmlformats.org/officeDocument/2006/relationships/slideLayout" Target="../slideLayouts/slideLayout241.xml"/><Relationship Id="rId1" Type="http://schemas.openxmlformats.org/officeDocument/2006/relationships/slideLayout" Target="../slideLayouts/slideLayout232.xml"/></Relationships>
</file>

<file path=ppt/slideMasters/_rels/slideMaster23.xml.rels><?xml version="1.0" encoding="UTF-8" standalone="yes"?>
<Relationships xmlns="http://schemas.openxmlformats.org/package/2006/relationships"><Relationship Id="rId9" Type="http://schemas.openxmlformats.org/officeDocument/2006/relationships/slideLayout" Target="../slideLayouts/slideLayout251.xml"/><Relationship Id="rId8" Type="http://schemas.openxmlformats.org/officeDocument/2006/relationships/slideLayout" Target="../slideLayouts/slideLayout250.xml"/><Relationship Id="rId7" Type="http://schemas.openxmlformats.org/officeDocument/2006/relationships/slideLayout" Target="../slideLayouts/slideLayout249.xml"/><Relationship Id="rId6" Type="http://schemas.openxmlformats.org/officeDocument/2006/relationships/slideLayout" Target="../slideLayouts/slideLayout248.xml"/><Relationship Id="rId5" Type="http://schemas.openxmlformats.org/officeDocument/2006/relationships/slideLayout" Target="../slideLayouts/slideLayout247.xml"/><Relationship Id="rId4" Type="http://schemas.openxmlformats.org/officeDocument/2006/relationships/slideLayout" Target="../slideLayouts/slideLayout246.xml"/><Relationship Id="rId3" Type="http://schemas.openxmlformats.org/officeDocument/2006/relationships/slideLayout" Target="../slideLayouts/slideLayout245.xml"/><Relationship Id="rId2" Type="http://schemas.openxmlformats.org/officeDocument/2006/relationships/slideLayout" Target="../slideLayouts/slideLayout244.xml"/><Relationship Id="rId13" Type="http://schemas.openxmlformats.org/officeDocument/2006/relationships/theme" Target="../theme/theme23.xml"/><Relationship Id="rId12" Type="http://schemas.openxmlformats.org/officeDocument/2006/relationships/image" Target="../media/image7.GIF"/><Relationship Id="rId11" Type="http://schemas.openxmlformats.org/officeDocument/2006/relationships/slideLayout" Target="../slideLayouts/slideLayout253.xml"/><Relationship Id="rId10" Type="http://schemas.openxmlformats.org/officeDocument/2006/relationships/slideLayout" Target="../slideLayouts/slideLayout252.xml"/><Relationship Id="rId1" Type="http://schemas.openxmlformats.org/officeDocument/2006/relationships/slideLayout" Target="../slideLayouts/slideLayout243.xml"/></Relationships>
</file>

<file path=ppt/slideMasters/_rels/slideMaster24.xml.rels><?xml version="1.0" encoding="UTF-8" standalone="yes"?>
<Relationships xmlns="http://schemas.openxmlformats.org/package/2006/relationships"><Relationship Id="rId9" Type="http://schemas.openxmlformats.org/officeDocument/2006/relationships/slideLayout" Target="../slideLayouts/slideLayout262.xml"/><Relationship Id="rId8" Type="http://schemas.openxmlformats.org/officeDocument/2006/relationships/slideLayout" Target="../slideLayouts/slideLayout261.xml"/><Relationship Id="rId7" Type="http://schemas.openxmlformats.org/officeDocument/2006/relationships/slideLayout" Target="../slideLayouts/slideLayout260.xml"/><Relationship Id="rId6" Type="http://schemas.openxmlformats.org/officeDocument/2006/relationships/slideLayout" Target="../slideLayouts/slideLayout259.xml"/><Relationship Id="rId5" Type="http://schemas.openxmlformats.org/officeDocument/2006/relationships/slideLayout" Target="../slideLayouts/slideLayout258.xml"/><Relationship Id="rId4" Type="http://schemas.openxmlformats.org/officeDocument/2006/relationships/slideLayout" Target="../slideLayouts/slideLayout257.xml"/><Relationship Id="rId3" Type="http://schemas.openxmlformats.org/officeDocument/2006/relationships/slideLayout" Target="../slideLayouts/slideLayout256.xml"/><Relationship Id="rId2" Type="http://schemas.openxmlformats.org/officeDocument/2006/relationships/slideLayout" Target="../slideLayouts/slideLayout255.xml"/><Relationship Id="rId13" Type="http://schemas.openxmlformats.org/officeDocument/2006/relationships/theme" Target="../theme/theme24.xml"/><Relationship Id="rId12" Type="http://schemas.openxmlformats.org/officeDocument/2006/relationships/image" Target="../media/image7.GIF"/><Relationship Id="rId11" Type="http://schemas.openxmlformats.org/officeDocument/2006/relationships/slideLayout" Target="../slideLayouts/slideLayout264.xml"/><Relationship Id="rId10" Type="http://schemas.openxmlformats.org/officeDocument/2006/relationships/slideLayout" Target="../slideLayouts/slideLayout263.xml"/><Relationship Id="rId1" Type="http://schemas.openxmlformats.org/officeDocument/2006/relationships/slideLayout" Target="../slideLayouts/slideLayout254.xml"/></Relationships>
</file>

<file path=ppt/slideMasters/_rels/slideMaster25.xml.rels><?xml version="1.0" encoding="UTF-8" standalone="yes"?>
<Relationships xmlns="http://schemas.openxmlformats.org/package/2006/relationships"><Relationship Id="rId9" Type="http://schemas.openxmlformats.org/officeDocument/2006/relationships/slideLayout" Target="../slideLayouts/slideLayout273.xml"/><Relationship Id="rId8" Type="http://schemas.openxmlformats.org/officeDocument/2006/relationships/slideLayout" Target="../slideLayouts/slideLayout272.xml"/><Relationship Id="rId7" Type="http://schemas.openxmlformats.org/officeDocument/2006/relationships/slideLayout" Target="../slideLayouts/slideLayout271.xml"/><Relationship Id="rId6" Type="http://schemas.openxmlformats.org/officeDocument/2006/relationships/slideLayout" Target="../slideLayouts/slideLayout270.xml"/><Relationship Id="rId5" Type="http://schemas.openxmlformats.org/officeDocument/2006/relationships/slideLayout" Target="../slideLayouts/slideLayout269.xml"/><Relationship Id="rId4" Type="http://schemas.openxmlformats.org/officeDocument/2006/relationships/slideLayout" Target="../slideLayouts/slideLayout268.xml"/><Relationship Id="rId3" Type="http://schemas.openxmlformats.org/officeDocument/2006/relationships/slideLayout" Target="../slideLayouts/slideLayout267.xml"/><Relationship Id="rId2" Type="http://schemas.openxmlformats.org/officeDocument/2006/relationships/slideLayout" Target="../slideLayouts/slideLayout266.xml"/><Relationship Id="rId13" Type="http://schemas.openxmlformats.org/officeDocument/2006/relationships/theme" Target="../theme/theme25.xml"/><Relationship Id="rId12" Type="http://schemas.openxmlformats.org/officeDocument/2006/relationships/image" Target="../media/image7.GIF"/><Relationship Id="rId11" Type="http://schemas.openxmlformats.org/officeDocument/2006/relationships/slideLayout" Target="../slideLayouts/slideLayout275.xml"/><Relationship Id="rId10" Type="http://schemas.openxmlformats.org/officeDocument/2006/relationships/slideLayout" Target="../slideLayouts/slideLayout274.xml"/><Relationship Id="rId1" Type="http://schemas.openxmlformats.org/officeDocument/2006/relationships/slideLayout" Target="../slideLayouts/slideLayout265.xml"/></Relationships>
</file>

<file path=ppt/slideMasters/_rels/slideMaster26.xml.rels><?xml version="1.0" encoding="UTF-8" standalone="yes"?>
<Relationships xmlns="http://schemas.openxmlformats.org/package/2006/relationships"><Relationship Id="rId9" Type="http://schemas.openxmlformats.org/officeDocument/2006/relationships/slideLayout" Target="../slideLayouts/slideLayout284.xml"/><Relationship Id="rId8" Type="http://schemas.openxmlformats.org/officeDocument/2006/relationships/slideLayout" Target="../slideLayouts/slideLayout283.xml"/><Relationship Id="rId7" Type="http://schemas.openxmlformats.org/officeDocument/2006/relationships/slideLayout" Target="../slideLayouts/slideLayout282.xml"/><Relationship Id="rId6" Type="http://schemas.openxmlformats.org/officeDocument/2006/relationships/slideLayout" Target="../slideLayouts/slideLayout281.xml"/><Relationship Id="rId5" Type="http://schemas.openxmlformats.org/officeDocument/2006/relationships/slideLayout" Target="../slideLayouts/slideLayout280.xml"/><Relationship Id="rId4" Type="http://schemas.openxmlformats.org/officeDocument/2006/relationships/slideLayout" Target="../slideLayouts/slideLayout279.xml"/><Relationship Id="rId3" Type="http://schemas.openxmlformats.org/officeDocument/2006/relationships/slideLayout" Target="../slideLayouts/slideLayout278.xml"/><Relationship Id="rId2" Type="http://schemas.openxmlformats.org/officeDocument/2006/relationships/slideLayout" Target="../slideLayouts/slideLayout277.xml"/><Relationship Id="rId13" Type="http://schemas.openxmlformats.org/officeDocument/2006/relationships/theme" Target="../theme/theme26.xml"/><Relationship Id="rId12" Type="http://schemas.openxmlformats.org/officeDocument/2006/relationships/image" Target="../media/image7.GIF"/><Relationship Id="rId11" Type="http://schemas.openxmlformats.org/officeDocument/2006/relationships/slideLayout" Target="../slideLayouts/slideLayout286.xml"/><Relationship Id="rId10" Type="http://schemas.openxmlformats.org/officeDocument/2006/relationships/slideLayout" Target="../slideLayouts/slideLayout285.xml"/><Relationship Id="rId1" Type="http://schemas.openxmlformats.org/officeDocument/2006/relationships/slideLayout" Target="../slideLayouts/slideLayout276.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7.GIF"/><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2" Type="http://schemas.openxmlformats.org/officeDocument/2006/relationships/theme" Target="../theme/theme6.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2" Type="http://schemas.openxmlformats.org/officeDocument/2006/relationships/theme" Target="../theme/theme7.xml"/><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2" Type="http://schemas.openxmlformats.org/officeDocument/2006/relationships/theme" Target="../theme/theme8.xml"/><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2" Type="http://schemas.openxmlformats.org/officeDocument/2006/relationships/theme" Target="../theme/theme9.xml"/><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26" name="Rectangle 2"/>
          <p:cNvSpPr>
            <a:spLocks noChangeArrowheads="1"/>
          </p:cNvSpPr>
          <p:nvPr/>
        </p:nvSpPr>
        <p:spPr bwMode="auto">
          <a:xfrm>
            <a:off x="0" y="1412875"/>
            <a:ext cx="468313" cy="3298825"/>
          </a:xfrm>
          <a:prstGeom prst="rect">
            <a:avLst/>
          </a:prstGeom>
          <a:solidFill>
            <a:schemeClr val="hlink"/>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7" name="Rectangle 3"/>
          <p:cNvSpPr>
            <a:spLocks noChangeArrowheads="1"/>
          </p:cNvSpPr>
          <p:nvPr/>
        </p:nvSpPr>
        <p:spPr bwMode="auto">
          <a:xfrm>
            <a:off x="0" y="0"/>
            <a:ext cx="9144000" cy="1412875"/>
          </a:xfrm>
          <a:prstGeom prst="rect">
            <a:avLst/>
          </a:prstGeom>
          <a:gradFill rotWithShape="1">
            <a:gsLst>
              <a:gs pos="0">
                <a:schemeClr val="tx2"/>
              </a:gs>
              <a:gs pos="100000">
                <a:srgbClr val="1C3071"/>
              </a:gs>
            </a:gsLst>
            <a:lin ang="540000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8" name="Rectangle 4"/>
          <p:cNvSpPr>
            <a:spLocks noChangeArrowheads="1"/>
          </p:cNvSpPr>
          <p:nvPr/>
        </p:nvSpPr>
        <p:spPr bwMode="auto">
          <a:xfrm>
            <a:off x="438150" y="0"/>
            <a:ext cx="1739900" cy="4724400"/>
          </a:xfrm>
          <a:prstGeom prst="rect">
            <a:avLst/>
          </a:prstGeom>
          <a:gradFill rotWithShape="1">
            <a:gsLst>
              <a:gs pos="0">
                <a:schemeClr val="tx2"/>
              </a:gs>
              <a:gs pos="100000">
                <a:srgbClr val="FFFFFF"/>
              </a:gs>
            </a:gsLst>
            <a:lin ang="540000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aphicFrame>
        <p:nvGraphicFramePr>
          <p:cNvPr id="1029" name="Object 6"/>
          <p:cNvGraphicFramePr>
            <a:graphicFrameLocks noChangeAspect="1"/>
          </p:cNvGraphicFramePr>
          <p:nvPr/>
        </p:nvGraphicFramePr>
        <p:xfrm>
          <a:off x="442913" y="3151188"/>
          <a:ext cx="1711325" cy="784225"/>
        </p:xfrm>
        <a:graphic>
          <a:graphicData uri="http://schemas.openxmlformats.org/presentationml/2006/ole">
            <mc:AlternateContent xmlns:mc="http://schemas.openxmlformats.org/markup-compatibility/2006">
              <mc:Choice xmlns:v="urn:schemas-microsoft-com:vml" Requires="v">
                <p:oleObj spid="_x0000_s3076" name="" r:id="rId12" imgW="1219200" imgH="890270" progId="">
                  <p:embed/>
                </p:oleObj>
              </mc:Choice>
              <mc:Fallback>
                <p:oleObj name="" r:id="rId12" imgW="1219200" imgH="890270" progId="">
                  <p:embed/>
                  <p:pic>
                    <p:nvPicPr>
                      <p:cNvPr id="0" name="图片 3075"/>
                      <p:cNvPicPr/>
                      <p:nvPr/>
                    </p:nvPicPr>
                    <p:blipFill>
                      <a:blip r:embed="rId13"/>
                      <a:stretch>
                        <a:fillRect/>
                      </a:stretch>
                    </p:blipFill>
                    <p:spPr>
                      <a:xfrm>
                        <a:off x="442913" y="3151188"/>
                        <a:ext cx="1711325" cy="784225"/>
                      </a:xfrm>
                      <a:prstGeom prst="rect">
                        <a:avLst/>
                      </a:prstGeom>
                      <a:noFill/>
                      <a:ln w="38100">
                        <a:noFill/>
                        <a:miter/>
                      </a:ln>
                    </p:spPr>
                  </p:pic>
                </p:oleObj>
              </mc:Fallback>
            </mc:AlternateContent>
          </a:graphicData>
        </a:graphic>
      </p:graphicFrame>
      <p:pic>
        <p:nvPicPr>
          <p:cNvPr id="1030" name="Picture 7"/>
          <p:cNvPicPr>
            <a:picLocks noChangeAspect="1"/>
          </p:cNvPicPr>
          <p:nvPr/>
        </p:nvPicPr>
        <p:blipFill>
          <a:blip r:embed="rId14"/>
          <a:stretch>
            <a:fillRect/>
          </a:stretch>
        </p:blipFill>
        <p:spPr>
          <a:xfrm>
            <a:off x="439738" y="1412875"/>
            <a:ext cx="1711325" cy="820738"/>
          </a:xfrm>
          <a:prstGeom prst="rect">
            <a:avLst/>
          </a:prstGeom>
          <a:noFill/>
          <a:ln w="9525">
            <a:noFill/>
          </a:ln>
        </p:spPr>
      </p:pic>
      <p:pic>
        <p:nvPicPr>
          <p:cNvPr id="1031" name="Picture 8"/>
          <p:cNvPicPr>
            <a:picLocks noChangeAspect="1"/>
          </p:cNvPicPr>
          <p:nvPr/>
        </p:nvPicPr>
        <p:blipFill>
          <a:blip r:embed="rId15"/>
          <a:stretch>
            <a:fillRect/>
          </a:stretch>
        </p:blipFill>
        <p:spPr>
          <a:xfrm>
            <a:off x="438150" y="3976688"/>
            <a:ext cx="1711325" cy="728662"/>
          </a:xfrm>
          <a:prstGeom prst="rect">
            <a:avLst/>
          </a:prstGeom>
          <a:noFill/>
          <a:ln w="9525">
            <a:noFill/>
          </a:ln>
        </p:spPr>
      </p:pic>
      <p:pic>
        <p:nvPicPr>
          <p:cNvPr id="1032" name="Picture 9"/>
          <p:cNvPicPr>
            <a:picLocks noChangeAspect="1"/>
          </p:cNvPicPr>
          <p:nvPr/>
        </p:nvPicPr>
        <p:blipFill>
          <a:blip r:embed="rId16"/>
          <a:stretch>
            <a:fillRect/>
          </a:stretch>
        </p:blipFill>
        <p:spPr>
          <a:xfrm>
            <a:off x="439738" y="2262188"/>
            <a:ext cx="1698625" cy="860425"/>
          </a:xfrm>
          <a:prstGeom prst="rect">
            <a:avLst/>
          </a:prstGeom>
          <a:noFill/>
          <a:ln w="9525">
            <a:noFill/>
          </a:ln>
        </p:spPr>
      </p:pic>
      <p:pic>
        <p:nvPicPr>
          <p:cNvPr id="1033" name="Picture 11" descr="hui"/>
          <p:cNvPicPr>
            <a:picLocks noChangeAspect="1"/>
          </p:cNvPicPr>
          <p:nvPr userDrawn="1"/>
        </p:nvPicPr>
        <p:blipFill>
          <a:blip r:embed="rId17"/>
          <a:stretch>
            <a:fillRect/>
          </a:stretch>
        </p:blipFill>
        <p:spPr>
          <a:xfrm>
            <a:off x="684213" y="44450"/>
            <a:ext cx="1314450" cy="1314450"/>
          </a:xfrm>
          <a:prstGeom prst="rect">
            <a:avLst/>
          </a:prstGeom>
          <a:noFill/>
          <a:ln w="9525">
            <a:noFill/>
          </a:ln>
        </p:spPr>
      </p:pic>
      <p:pic>
        <p:nvPicPr>
          <p:cNvPr id="1034" name="Picture 2" descr="image02"/>
          <p:cNvPicPr>
            <a:picLocks noChangeAspect="1"/>
          </p:cNvPicPr>
          <p:nvPr userDrawn="1"/>
        </p:nvPicPr>
        <p:blipFill>
          <a:blip r:embed="rId18"/>
          <a:srcRect t="6381" b="8911"/>
          <a:stretch>
            <a:fillRect/>
          </a:stretch>
        </p:blipFill>
        <p:spPr>
          <a:xfrm>
            <a:off x="2178050" y="1412875"/>
            <a:ext cx="6965950" cy="3292475"/>
          </a:xfrm>
          <a:prstGeom prst="rect">
            <a:avLst/>
          </a:prstGeom>
          <a:noFill/>
          <a:ln w="9525">
            <a:noFill/>
          </a:ln>
        </p:spPr>
      </p:pic>
      <p:sp>
        <p:nvSpPr>
          <p:cNvPr id="1035" name="Rectangle 4"/>
          <p:cNvSpPr>
            <a:spLocks noGrp="1"/>
          </p:cNvSpPr>
          <p:nvPr>
            <p:ph type="body" idx="1"/>
          </p:nvPr>
        </p:nvSpPr>
        <p:spPr>
          <a:xfrm>
            <a:off x="457200" y="990600"/>
            <a:ext cx="8382000" cy="54102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36" name="Rectangle 7"/>
          <p:cNvSpPr>
            <a:spLocks noGrp="1"/>
          </p:cNvSpPr>
          <p:nvPr>
            <p:ph type="title"/>
          </p:nvPr>
        </p:nvSpPr>
        <p:spPr>
          <a:xfrm>
            <a:off x="1828800" y="152400"/>
            <a:ext cx="6553200" cy="563563"/>
          </a:xfrm>
          <a:prstGeom prst="rect">
            <a:avLst/>
          </a:prstGeom>
          <a:noFill/>
          <a:ln w="9525">
            <a:noFill/>
          </a:ln>
        </p:spPr>
        <p:txBody>
          <a:bodyPr anchor="ctr" anchorCtr="0"/>
          <a:p>
            <a:pPr lvl="0"/>
            <a:r>
              <a:rPr lang="zh-CN" altLang="en-US" dirty="0"/>
              <a:t>单击此处编辑母版标题样式</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2800" b="1" kern="1200">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anose="020B0604020202020204" pitchFamily="34" charset="0"/>
        </a:defRPr>
      </a:lvl2pPr>
      <a:lvl3pPr algn="l" rtl="0" eaLnBrk="0" fontAlgn="base" hangingPunct="0">
        <a:spcBef>
          <a:spcPct val="0"/>
        </a:spcBef>
        <a:spcAft>
          <a:spcPct val="0"/>
        </a:spcAft>
        <a:defRPr sz="2800" b="1">
          <a:solidFill>
            <a:schemeClr val="bg1"/>
          </a:solidFill>
          <a:latin typeface="Arial" panose="020B0604020202020204" pitchFamily="34" charset="0"/>
        </a:defRPr>
      </a:lvl3pPr>
      <a:lvl4pPr algn="l" rtl="0" eaLnBrk="0" fontAlgn="base" hangingPunct="0">
        <a:spcBef>
          <a:spcPct val="0"/>
        </a:spcBef>
        <a:spcAft>
          <a:spcPct val="0"/>
        </a:spcAft>
        <a:defRPr sz="2800" b="1">
          <a:solidFill>
            <a:schemeClr val="bg1"/>
          </a:solidFill>
          <a:latin typeface="Arial" panose="020B0604020202020204" pitchFamily="34" charset="0"/>
        </a:defRPr>
      </a:lvl4pPr>
      <a:lvl5pPr algn="l" rtl="0" eaLnBrk="0" fontAlgn="base" hangingPunct="0">
        <a:spcBef>
          <a:spcPct val="0"/>
        </a:spcBef>
        <a:spcAft>
          <a:spcPct val="0"/>
        </a:spcAft>
        <a:defRPr sz="2800" b="1">
          <a:solidFill>
            <a:schemeClr val="bg1"/>
          </a:solidFill>
          <a:latin typeface="Arial" panose="020B0604020202020204" pitchFamily="34" charset="0"/>
        </a:defRPr>
      </a:lvl5pPr>
      <a:lvl6pPr marL="457200" algn="l" rtl="0" eaLnBrk="0" fontAlgn="base" hangingPunct="0">
        <a:spcBef>
          <a:spcPct val="0"/>
        </a:spcBef>
        <a:spcAft>
          <a:spcPct val="0"/>
        </a:spcAft>
        <a:defRPr sz="2800" b="1">
          <a:solidFill>
            <a:schemeClr val="bg1"/>
          </a:solidFill>
          <a:latin typeface="Arial" panose="020B0604020202020204" pitchFamily="34" charset="0"/>
        </a:defRPr>
      </a:lvl6pPr>
      <a:lvl7pPr marL="914400" algn="l" rtl="0" eaLnBrk="0" fontAlgn="base" hangingPunct="0">
        <a:spcBef>
          <a:spcPct val="0"/>
        </a:spcBef>
        <a:spcAft>
          <a:spcPct val="0"/>
        </a:spcAft>
        <a:defRPr sz="2800" b="1">
          <a:solidFill>
            <a:schemeClr val="bg1"/>
          </a:solidFill>
          <a:latin typeface="Arial" panose="020B0604020202020204" pitchFamily="34" charset="0"/>
        </a:defRPr>
      </a:lvl7pPr>
      <a:lvl8pPr marL="1371600" algn="l" rtl="0" eaLnBrk="0" fontAlgn="base" hangingPunct="0">
        <a:spcBef>
          <a:spcPct val="0"/>
        </a:spcBef>
        <a:spcAft>
          <a:spcPct val="0"/>
        </a:spcAft>
        <a:defRPr sz="2800" b="1">
          <a:solidFill>
            <a:schemeClr val="bg1"/>
          </a:solidFill>
          <a:latin typeface="Arial" panose="020B0604020202020204" pitchFamily="34" charset="0"/>
        </a:defRPr>
      </a:lvl8pPr>
      <a:lvl9pPr marL="1828800" algn="l" rtl="0" eaLnBrk="0" fontAlgn="base" hangingPunct="0">
        <a:spcBef>
          <a:spcPct val="0"/>
        </a:spcBef>
        <a:spcAft>
          <a:spcPct val="0"/>
        </a:spcAft>
        <a:defRPr sz="28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
        <a:defRPr sz="2400" b="1" kern="1200">
          <a:solidFill>
            <a:schemeClr val="tx1"/>
          </a:solidFill>
          <a:latin typeface="+mj-lt"/>
          <a:ea typeface="+mn-ea"/>
          <a:cs typeface="+mn-cs"/>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sz="22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Wingdings" panose="05000000000000000000" pitchFamily="2" charset="2"/>
        <a:buChar char="–"/>
        <a:defRPr sz="20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Wingdings" panose="05000000000000000000" pitchFamily="2" charset="2"/>
        <a:buChar char="»"/>
        <a:defRPr sz="20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42" name="Group 2"/>
          <p:cNvGrpSpPr/>
          <p:nvPr/>
        </p:nvGrpSpPr>
        <p:grpSpPr>
          <a:xfrm>
            <a:off x="0" y="2438400"/>
            <a:ext cx="9009063" cy="1052513"/>
            <a:chOff x="0" y="0"/>
            <a:chExt cx="5675" cy="663"/>
          </a:xfrm>
        </p:grpSpPr>
        <p:grpSp>
          <p:nvGrpSpPr>
            <p:cNvPr id="10248" name="Group 3"/>
            <p:cNvGrpSpPr/>
            <p:nvPr/>
          </p:nvGrpSpPr>
          <p:grpSpPr>
            <a:xfrm>
              <a:off x="185" y="68"/>
              <a:ext cx="449" cy="299"/>
              <a:chOff x="0" y="0"/>
              <a:chExt cx="624" cy="432"/>
            </a:xfrm>
          </p:grpSpPr>
          <p:sp>
            <p:nvSpPr>
              <p:cNvPr id="2" name="Rectangle 4"/>
              <p:cNvSpPr>
                <a:spLocks noChangeArrowheads="1"/>
              </p:cNvSpPr>
              <p:nvPr/>
            </p:nvSpPr>
            <p:spPr bwMode="auto">
              <a:xfrm>
                <a:off x="0" y="0"/>
                <a:ext cx="384" cy="432"/>
              </a:xfrm>
              <a:prstGeom prst="rect">
                <a:avLst/>
              </a:prstGeom>
              <a:solidFill>
                <a:schemeClr val="folHlink"/>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45" name="Rectangle 5"/>
              <p:cNvSpPr>
                <a:spLocks noChangeArrowheads="1"/>
              </p:cNvSpPr>
              <p:nvPr/>
            </p:nvSpPr>
            <p:spPr bwMode="auto">
              <a:xfrm>
                <a:off x="336" y="0"/>
                <a:ext cx="288" cy="432"/>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249" name="Group 6"/>
            <p:cNvGrpSpPr/>
            <p:nvPr/>
          </p:nvGrpSpPr>
          <p:grpSpPr>
            <a:xfrm>
              <a:off x="263" y="334"/>
              <a:ext cx="466" cy="299"/>
              <a:chOff x="0" y="0"/>
              <a:chExt cx="672" cy="432"/>
            </a:xfrm>
          </p:grpSpPr>
          <p:sp>
            <p:nvSpPr>
              <p:cNvPr id="10247" name="Rectangle 7"/>
              <p:cNvSpPr>
                <a:spLocks noChangeArrowheads="1"/>
              </p:cNvSpPr>
              <p:nvPr/>
            </p:nvSpPr>
            <p:spPr bwMode="auto">
              <a:xfrm>
                <a:off x="0" y="0"/>
                <a:ext cx="384" cy="432"/>
              </a:xfrm>
              <a:prstGeom prst="rect">
                <a:avLst/>
              </a:prstGeom>
              <a:solidFill>
                <a:schemeClr val="accent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Rectangle 8"/>
              <p:cNvSpPr>
                <a:spLocks noChangeArrowheads="1"/>
              </p:cNvSpPr>
              <p:nvPr/>
            </p:nvSpPr>
            <p:spPr bwMode="auto">
              <a:xfrm>
                <a:off x="336" y="0"/>
                <a:ext cx="336" cy="432"/>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4" name="Rectangle 9"/>
            <p:cNvSpPr>
              <a:spLocks noChangeArrowheads="1"/>
            </p:cNvSpPr>
            <p:nvPr/>
          </p:nvSpPr>
          <p:spPr bwMode="auto">
            <a:xfrm>
              <a:off x="0" y="288"/>
              <a:ext cx="353" cy="266"/>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50" name="Rectangle 10"/>
            <p:cNvSpPr>
              <a:spLocks noChangeArrowheads="1"/>
            </p:cNvSpPr>
            <p:nvPr/>
          </p:nvSpPr>
          <p:spPr bwMode="auto">
            <a:xfrm>
              <a:off x="400" y="0"/>
              <a:ext cx="20" cy="663"/>
            </a:xfrm>
            <a:prstGeom prst="rect">
              <a:avLst/>
            </a:prstGeom>
            <a:solidFill>
              <a:schemeClr val="bg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51" name="Rectangle 11"/>
            <p:cNvSpPr>
              <a:spLocks noChangeArrowheads="1"/>
            </p:cNvSpPr>
            <p:nvPr/>
          </p:nvSpPr>
          <p:spPr bwMode="auto">
            <a:xfrm flipV="1">
              <a:off x="199" y="518"/>
              <a:ext cx="5476" cy="35"/>
            </a:xfrm>
            <a:prstGeom prst="rect">
              <a:avLst/>
            </a:prstGeom>
            <a:gradFill rotWithShape="0">
              <a:gsLst>
                <a:gs pos="0">
                  <a:schemeClr val="bg2"/>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10243" name="Rectangle 9"/>
          <p:cNvSpPr>
            <a:spLocks noGrp="1"/>
          </p:cNvSpPr>
          <p:nvPr>
            <p:ph type="title"/>
          </p:nvPr>
        </p:nvSpPr>
        <p:spPr>
          <a:xfrm>
            <a:off x="1150938" y="214313"/>
            <a:ext cx="7793037" cy="1462087"/>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10244" name="Rectangle 10"/>
          <p:cNvSpPr>
            <a:spLocks noGrp="1"/>
          </p:cNvSpPr>
          <p:nvPr>
            <p:ph type="body" idx="1"/>
          </p:nvPr>
        </p:nvSpPr>
        <p:spPr>
          <a:xfrm>
            <a:off x="1182688" y="2017713"/>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54" name="日期占位符 1"/>
          <p:cNvSpPr>
            <a:spLocks noGrp="1" noChangeArrowheads="1"/>
          </p:cNvSpPr>
          <p:nvPr>
            <p:ph type="dt" sz="half" idx="2"/>
          </p:nvPr>
        </p:nvSpPr>
        <p:spPr bwMode="auto">
          <a:xfrm>
            <a:off x="990600" y="6248400"/>
            <a:ext cx="1905000" cy="457200"/>
          </a:xfrm>
          <a:prstGeom prst="rect">
            <a:avLst/>
          </a:prstGeom>
          <a:noFill/>
          <a:ln>
            <a:noFill/>
          </a:ln>
        </p:spPr>
        <p:txBody>
          <a:bodyPr vert="horz" wrap="square" lIns="91440" tIns="45720" rIns="91440" bIns="45720" numCol="1" anchor="b" anchorCtr="0" compatLnSpc="1"/>
          <a:lstStyle>
            <a:lvl1pPr eaLnBrk="1" hangingPunct="1">
              <a:buFont typeface="Arial" panose="020B0604020202020204" pitchFamily="34" charset="0"/>
              <a:buNone/>
              <a:defRPr sz="1400">
                <a:solidFill>
                  <a:schemeClr val="bg2"/>
                </a:solidFill>
                <a:latin typeface="+mn-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9E57F78-7974-4222-9938-CDAB4B11FCE8}"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10255" name="页脚占位符 2"/>
          <p:cNvSpPr>
            <a:spLocks noGrp="1" noChangeArrowheads="1"/>
          </p:cNvSpPr>
          <p:nvPr>
            <p:ph type="ftr" sz="quarter" idx="3"/>
          </p:nvPr>
        </p:nvSpPr>
        <p:spPr bwMode="auto">
          <a:xfrm>
            <a:off x="3429000" y="6248400"/>
            <a:ext cx="2895600" cy="457200"/>
          </a:xfrm>
          <a:prstGeom prst="rect">
            <a:avLst/>
          </a:prstGeom>
          <a:noFill/>
          <a:ln>
            <a:noFill/>
          </a:ln>
        </p:spPr>
        <p:txBody>
          <a:bodyPr vert="horz" wrap="square" lIns="91440" tIns="45720" rIns="91440" bIns="45720" numCol="1" anchor="b" anchorCtr="0" compatLnSpc="1"/>
          <a:lstStyle>
            <a:lvl1pPr algn="ctr" eaLnBrk="1" hangingPunct="1">
              <a:buFont typeface="Arial" panose="020B0604020202020204" pitchFamily="34" charset="0"/>
              <a:buNone/>
              <a:defRPr sz="1400">
                <a:solidFill>
                  <a:schemeClr val="bg2"/>
                </a:solidFill>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10256" name="灯片编号占位符 3"/>
          <p:cNvSpPr>
            <a:spLocks noGrp="1" noChangeArrowheads="1"/>
          </p:cNvSpPr>
          <p:nvPr>
            <p:ph type="sldNum" sz="quarter" idx="4"/>
          </p:nvPr>
        </p:nvSpPr>
        <p:spPr bwMode="auto">
          <a:xfrm>
            <a:off x="6858000" y="6248400"/>
            <a:ext cx="1905000" cy="457200"/>
          </a:xfrm>
          <a:prstGeom prst="rect">
            <a:avLst/>
          </a:prstGeom>
          <a:noFill/>
          <a:ln>
            <a:noFill/>
          </a:ln>
        </p:spPr>
        <p:txBody>
          <a:bodyPr vert="horz" wrap="square" lIns="91440" tIns="45720" rIns="91440" bIns="45720" numCol="1" anchor="b" anchorCtr="0" compatLnSpc="1"/>
          <a:lstStyle>
            <a:lvl1pPr algn="r" eaLnBrk="1" hangingPunct="1">
              <a:buFont typeface="Arial" panose="020B0604020202020204" pitchFamily="34" charset="0"/>
              <a:buNone/>
              <a:defRPr sz="1400">
                <a:solidFill>
                  <a:schemeClr val="bg2"/>
                </a:solidFill>
                <a:latin typeface="Tahoma" panose="020B060403050404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FE2666D-F84D-42E4-8805-BE8B2A0B0CA3}"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spd="slow">
    <p:zoom/>
  </p:transition>
  <p:hf sldNum="0" hdr="0" ftr="0" dt="0"/>
  <p:txStyles>
    <p:titleStyle>
      <a:lvl1pPr algn="l" rtl="0" eaLnBrk="0" fontAlgn="base" hangingPunct="0">
        <a:spcBef>
          <a:spcPct val="0"/>
        </a:spcBef>
        <a:spcAft>
          <a:spcPct val="0"/>
        </a:spcAft>
        <a:defRPr sz="4400" kern="1200">
          <a:solidFill>
            <a:srgbClr val="800000"/>
          </a:solidFill>
          <a:latin typeface="+mj-lt"/>
          <a:ea typeface="+mj-ea"/>
          <a:cs typeface="+mj-cs"/>
        </a:defRPr>
      </a:lvl1pPr>
      <a:lvl2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2pPr>
      <a:lvl3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3pPr>
      <a:lvl4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4pPr>
      <a:lvl5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5pPr>
      <a:lvl6pPr marL="4572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6pPr>
      <a:lvl7pPr marL="9144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7pPr>
      <a:lvl8pPr marL="13716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8pPr>
      <a:lvl9pPr marL="18288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9pPr>
    </p:titleStyle>
    <p:body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1266" name="Group 2"/>
          <p:cNvGrpSpPr/>
          <p:nvPr/>
        </p:nvGrpSpPr>
        <p:grpSpPr>
          <a:xfrm>
            <a:off x="0" y="2438400"/>
            <a:ext cx="9009063" cy="1052513"/>
            <a:chOff x="0" y="0"/>
            <a:chExt cx="5675" cy="663"/>
          </a:xfrm>
        </p:grpSpPr>
        <p:grpSp>
          <p:nvGrpSpPr>
            <p:cNvPr id="11272" name="Group 3"/>
            <p:cNvGrpSpPr/>
            <p:nvPr/>
          </p:nvGrpSpPr>
          <p:grpSpPr>
            <a:xfrm>
              <a:off x="185" y="68"/>
              <a:ext cx="449" cy="299"/>
              <a:chOff x="0" y="0"/>
              <a:chExt cx="624" cy="432"/>
            </a:xfrm>
          </p:grpSpPr>
          <p:sp>
            <p:nvSpPr>
              <p:cNvPr id="2" name="Rectangle 4"/>
              <p:cNvSpPr>
                <a:spLocks noChangeArrowheads="1"/>
              </p:cNvSpPr>
              <p:nvPr/>
            </p:nvSpPr>
            <p:spPr bwMode="auto">
              <a:xfrm>
                <a:off x="0" y="0"/>
                <a:ext cx="384" cy="432"/>
              </a:xfrm>
              <a:prstGeom prst="rect">
                <a:avLst/>
              </a:prstGeom>
              <a:solidFill>
                <a:schemeClr val="folHlink"/>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69" name="Rectangle 5"/>
              <p:cNvSpPr>
                <a:spLocks noChangeArrowheads="1"/>
              </p:cNvSpPr>
              <p:nvPr/>
            </p:nvSpPr>
            <p:spPr bwMode="auto">
              <a:xfrm>
                <a:off x="336" y="0"/>
                <a:ext cx="288" cy="432"/>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1273" name="Group 6"/>
            <p:cNvGrpSpPr/>
            <p:nvPr/>
          </p:nvGrpSpPr>
          <p:grpSpPr>
            <a:xfrm>
              <a:off x="263" y="334"/>
              <a:ext cx="466" cy="299"/>
              <a:chOff x="0" y="0"/>
              <a:chExt cx="672" cy="432"/>
            </a:xfrm>
          </p:grpSpPr>
          <p:sp>
            <p:nvSpPr>
              <p:cNvPr id="11271" name="Rectangle 7"/>
              <p:cNvSpPr>
                <a:spLocks noChangeArrowheads="1"/>
              </p:cNvSpPr>
              <p:nvPr/>
            </p:nvSpPr>
            <p:spPr bwMode="auto">
              <a:xfrm>
                <a:off x="0" y="0"/>
                <a:ext cx="384" cy="432"/>
              </a:xfrm>
              <a:prstGeom prst="rect">
                <a:avLst/>
              </a:prstGeom>
              <a:solidFill>
                <a:schemeClr val="accent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Rectangle 8"/>
              <p:cNvSpPr>
                <a:spLocks noChangeArrowheads="1"/>
              </p:cNvSpPr>
              <p:nvPr/>
            </p:nvSpPr>
            <p:spPr bwMode="auto">
              <a:xfrm>
                <a:off x="336" y="0"/>
                <a:ext cx="336" cy="432"/>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4" name="Rectangle 9"/>
            <p:cNvSpPr>
              <a:spLocks noChangeArrowheads="1"/>
            </p:cNvSpPr>
            <p:nvPr/>
          </p:nvSpPr>
          <p:spPr bwMode="auto">
            <a:xfrm>
              <a:off x="0" y="288"/>
              <a:ext cx="353" cy="266"/>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74" name="Rectangle 10"/>
            <p:cNvSpPr>
              <a:spLocks noChangeArrowheads="1"/>
            </p:cNvSpPr>
            <p:nvPr/>
          </p:nvSpPr>
          <p:spPr bwMode="auto">
            <a:xfrm>
              <a:off x="400" y="0"/>
              <a:ext cx="20" cy="663"/>
            </a:xfrm>
            <a:prstGeom prst="rect">
              <a:avLst/>
            </a:prstGeom>
            <a:solidFill>
              <a:schemeClr val="bg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75" name="Rectangle 11"/>
            <p:cNvSpPr>
              <a:spLocks noChangeArrowheads="1"/>
            </p:cNvSpPr>
            <p:nvPr/>
          </p:nvSpPr>
          <p:spPr bwMode="auto">
            <a:xfrm flipV="1">
              <a:off x="199" y="518"/>
              <a:ext cx="5476" cy="35"/>
            </a:xfrm>
            <a:prstGeom prst="rect">
              <a:avLst/>
            </a:prstGeom>
            <a:gradFill rotWithShape="0">
              <a:gsLst>
                <a:gs pos="0">
                  <a:schemeClr val="bg2"/>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11267" name="Rectangle 9"/>
          <p:cNvSpPr>
            <a:spLocks noGrp="1"/>
          </p:cNvSpPr>
          <p:nvPr>
            <p:ph type="title"/>
          </p:nvPr>
        </p:nvSpPr>
        <p:spPr>
          <a:xfrm>
            <a:off x="1150938" y="214313"/>
            <a:ext cx="7793037" cy="1462087"/>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11268" name="Rectangle 10"/>
          <p:cNvSpPr>
            <a:spLocks noGrp="1"/>
          </p:cNvSpPr>
          <p:nvPr>
            <p:ph type="body" idx="1"/>
          </p:nvPr>
        </p:nvSpPr>
        <p:spPr>
          <a:xfrm>
            <a:off x="1182688" y="2017713"/>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278" name="日期占位符 4"/>
          <p:cNvSpPr>
            <a:spLocks noGrp="1" noChangeArrowheads="1"/>
          </p:cNvSpPr>
          <p:nvPr>
            <p:ph type="dt" sz="half" idx="2"/>
          </p:nvPr>
        </p:nvSpPr>
        <p:spPr bwMode="auto">
          <a:xfrm>
            <a:off x="990600" y="6248400"/>
            <a:ext cx="1905000" cy="457200"/>
          </a:xfrm>
          <a:prstGeom prst="rect">
            <a:avLst/>
          </a:prstGeom>
          <a:noFill/>
          <a:ln>
            <a:noFill/>
          </a:ln>
        </p:spPr>
        <p:txBody>
          <a:bodyPr vert="horz" wrap="square" lIns="91440" tIns="45720" rIns="91440" bIns="45720" numCol="1" anchor="b" anchorCtr="0" compatLnSpc="1"/>
          <a:lstStyle>
            <a:lvl1pPr eaLnBrk="1" hangingPunct="1">
              <a:buFont typeface="Arial" panose="020B0604020202020204" pitchFamily="34" charset="0"/>
              <a:buNone/>
              <a:defRPr sz="1400">
                <a:solidFill>
                  <a:schemeClr val="bg2"/>
                </a:solidFill>
                <a:latin typeface="+mn-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62144A2-8197-4281-A2FF-12C26774592D}"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11279" name="页脚占位符 5"/>
          <p:cNvSpPr>
            <a:spLocks noGrp="1" noChangeArrowheads="1"/>
          </p:cNvSpPr>
          <p:nvPr>
            <p:ph type="ftr" sz="quarter" idx="3"/>
          </p:nvPr>
        </p:nvSpPr>
        <p:spPr bwMode="auto">
          <a:xfrm>
            <a:off x="3429000" y="6248400"/>
            <a:ext cx="2895600" cy="457200"/>
          </a:xfrm>
          <a:prstGeom prst="rect">
            <a:avLst/>
          </a:prstGeom>
          <a:noFill/>
          <a:ln>
            <a:noFill/>
          </a:ln>
        </p:spPr>
        <p:txBody>
          <a:bodyPr vert="horz" wrap="square" lIns="91440" tIns="45720" rIns="91440" bIns="45720" numCol="1" anchor="b" anchorCtr="0" compatLnSpc="1"/>
          <a:lstStyle>
            <a:lvl1pPr algn="ctr" eaLnBrk="1" hangingPunct="1">
              <a:buFont typeface="Arial" panose="020B0604020202020204" pitchFamily="34" charset="0"/>
              <a:buNone/>
              <a:defRPr sz="1400">
                <a:solidFill>
                  <a:schemeClr val="bg2"/>
                </a:solidFill>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11280" name="灯片编号占位符 6"/>
          <p:cNvSpPr>
            <a:spLocks noGrp="1" noChangeArrowheads="1"/>
          </p:cNvSpPr>
          <p:nvPr>
            <p:ph type="sldNum" sz="quarter" idx="4"/>
          </p:nvPr>
        </p:nvSpPr>
        <p:spPr bwMode="auto">
          <a:xfrm>
            <a:off x="6858000" y="6248400"/>
            <a:ext cx="1905000" cy="457200"/>
          </a:xfrm>
          <a:prstGeom prst="rect">
            <a:avLst/>
          </a:prstGeom>
          <a:noFill/>
          <a:ln>
            <a:noFill/>
          </a:ln>
        </p:spPr>
        <p:txBody>
          <a:bodyPr vert="horz" wrap="square" lIns="91440" tIns="45720" rIns="91440" bIns="45720" numCol="1" anchor="b" anchorCtr="0" compatLnSpc="1"/>
          <a:lstStyle>
            <a:lvl1pPr algn="r" eaLnBrk="1" hangingPunct="1">
              <a:buFont typeface="Arial" panose="020B0604020202020204" pitchFamily="34" charset="0"/>
              <a:buNone/>
              <a:defRPr sz="1400">
                <a:solidFill>
                  <a:schemeClr val="bg2"/>
                </a:solidFill>
                <a:latin typeface="Tahoma" panose="020B060403050404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0689DB1-2CA2-4D5D-9E64-9FA299200193}"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spd="slow">
    <p:zoom/>
  </p:transition>
  <p:hf sldNum="0" hdr="0" ftr="0" dt="0"/>
  <p:txStyles>
    <p:titleStyle>
      <a:lvl1pPr algn="l" rtl="0" eaLnBrk="0" fontAlgn="base" hangingPunct="0">
        <a:spcBef>
          <a:spcPct val="0"/>
        </a:spcBef>
        <a:spcAft>
          <a:spcPct val="0"/>
        </a:spcAft>
        <a:defRPr sz="4400" kern="1200">
          <a:solidFill>
            <a:srgbClr val="800000"/>
          </a:solidFill>
          <a:latin typeface="+mj-lt"/>
          <a:ea typeface="+mj-ea"/>
          <a:cs typeface="+mj-cs"/>
        </a:defRPr>
      </a:lvl1pPr>
      <a:lvl2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2pPr>
      <a:lvl3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3pPr>
      <a:lvl4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4pPr>
      <a:lvl5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5pPr>
      <a:lvl6pPr marL="4572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6pPr>
      <a:lvl7pPr marL="9144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7pPr>
      <a:lvl8pPr marL="13716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8pPr>
      <a:lvl9pPr marL="18288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9pPr>
    </p:titleStyle>
    <p:body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2290" name="Group 2"/>
          <p:cNvGrpSpPr/>
          <p:nvPr/>
        </p:nvGrpSpPr>
        <p:grpSpPr>
          <a:xfrm>
            <a:off x="0" y="2438400"/>
            <a:ext cx="9009063" cy="1052513"/>
            <a:chOff x="0" y="0"/>
            <a:chExt cx="5675" cy="663"/>
          </a:xfrm>
        </p:grpSpPr>
        <p:grpSp>
          <p:nvGrpSpPr>
            <p:cNvPr id="12296" name="Group 3"/>
            <p:cNvGrpSpPr/>
            <p:nvPr/>
          </p:nvGrpSpPr>
          <p:grpSpPr>
            <a:xfrm>
              <a:off x="185" y="68"/>
              <a:ext cx="449" cy="299"/>
              <a:chOff x="0" y="0"/>
              <a:chExt cx="624" cy="432"/>
            </a:xfrm>
          </p:grpSpPr>
          <p:sp>
            <p:nvSpPr>
              <p:cNvPr id="2" name="Rectangle 4"/>
              <p:cNvSpPr>
                <a:spLocks noChangeArrowheads="1"/>
              </p:cNvSpPr>
              <p:nvPr/>
            </p:nvSpPr>
            <p:spPr bwMode="auto">
              <a:xfrm>
                <a:off x="0" y="0"/>
                <a:ext cx="384" cy="432"/>
              </a:xfrm>
              <a:prstGeom prst="rect">
                <a:avLst/>
              </a:prstGeom>
              <a:solidFill>
                <a:schemeClr val="folHlink"/>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93" name="Rectangle 5"/>
              <p:cNvSpPr>
                <a:spLocks noChangeArrowheads="1"/>
              </p:cNvSpPr>
              <p:nvPr/>
            </p:nvSpPr>
            <p:spPr bwMode="auto">
              <a:xfrm>
                <a:off x="336" y="0"/>
                <a:ext cx="288" cy="432"/>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2297" name="Group 6"/>
            <p:cNvGrpSpPr/>
            <p:nvPr/>
          </p:nvGrpSpPr>
          <p:grpSpPr>
            <a:xfrm>
              <a:off x="263" y="334"/>
              <a:ext cx="466" cy="299"/>
              <a:chOff x="0" y="0"/>
              <a:chExt cx="672" cy="432"/>
            </a:xfrm>
          </p:grpSpPr>
          <p:sp>
            <p:nvSpPr>
              <p:cNvPr id="12295" name="Rectangle 7"/>
              <p:cNvSpPr>
                <a:spLocks noChangeArrowheads="1"/>
              </p:cNvSpPr>
              <p:nvPr/>
            </p:nvSpPr>
            <p:spPr bwMode="auto">
              <a:xfrm>
                <a:off x="0" y="0"/>
                <a:ext cx="384" cy="432"/>
              </a:xfrm>
              <a:prstGeom prst="rect">
                <a:avLst/>
              </a:prstGeom>
              <a:solidFill>
                <a:schemeClr val="accent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Rectangle 8"/>
              <p:cNvSpPr>
                <a:spLocks noChangeArrowheads="1"/>
              </p:cNvSpPr>
              <p:nvPr/>
            </p:nvSpPr>
            <p:spPr bwMode="auto">
              <a:xfrm>
                <a:off x="336" y="0"/>
                <a:ext cx="336" cy="432"/>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4" name="Rectangle 9"/>
            <p:cNvSpPr>
              <a:spLocks noChangeArrowheads="1"/>
            </p:cNvSpPr>
            <p:nvPr/>
          </p:nvSpPr>
          <p:spPr bwMode="auto">
            <a:xfrm>
              <a:off x="0" y="288"/>
              <a:ext cx="353" cy="266"/>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98" name="Rectangle 10"/>
            <p:cNvSpPr>
              <a:spLocks noChangeArrowheads="1"/>
            </p:cNvSpPr>
            <p:nvPr/>
          </p:nvSpPr>
          <p:spPr bwMode="auto">
            <a:xfrm>
              <a:off x="400" y="0"/>
              <a:ext cx="20" cy="663"/>
            </a:xfrm>
            <a:prstGeom prst="rect">
              <a:avLst/>
            </a:prstGeom>
            <a:solidFill>
              <a:schemeClr val="bg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99" name="Rectangle 11"/>
            <p:cNvSpPr>
              <a:spLocks noChangeArrowheads="1"/>
            </p:cNvSpPr>
            <p:nvPr/>
          </p:nvSpPr>
          <p:spPr bwMode="auto">
            <a:xfrm flipV="1">
              <a:off x="199" y="518"/>
              <a:ext cx="5476" cy="35"/>
            </a:xfrm>
            <a:prstGeom prst="rect">
              <a:avLst/>
            </a:prstGeom>
            <a:gradFill rotWithShape="0">
              <a:gsLst>
                <a:gs pos="0">
                  <a:schemeClr val="bg2"/>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12291" name="Rectangle 9"/>
          <p:cNvSpPr>
            <a:spLocks noGrp="1"/>
          </p:cNvSpPr>
          <p:nvPr>
            <p:ph type="title"/>
          </p:nvPr>
        </p:nvSpPr>
        <p:spPr>
          <a:xfrm>
            <a:off x="1150938" y="214313"/>
            <a:ext cx="7793037" cy="1462087"/>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12292" name="Rectangle 10"/>
          <p:cNvSpPr>
            <a:spLocks noGrp="1"/>
          </p:cNvSpPr>
          <p:nvPr>
            <p:ph type="body" idx="1"/>
          </p:nvPr>
        </p:nvSpPr>
        <p:spPr>
          <a:xfrm>
            <a:off x="1182688" y="2017713"/>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2302" name="日期占位符 4"/>
          <p:cNvSpPr>
            <a:spLocks noGrp="1" noChangeArrowheads="1"/>
          </p:cNvSpPr>
          <p:nvPr>
            <p:ph type="dt" sz="half" idx="2"/>
          </p:nvPr>
        </p:nvSpPr>
        <p:spPr bwMode="auto">
          <a:xfrm>
            <a:off x="990600" y="6248400"/>
            <a:ext cx="1905000" cy="457200"/>
          </a:xfrm>
          <a:prstGeom prst="rect">
            <a:avLst/>
          </a:prstGeom>
          <a:noFill/>
          <a:ln>
            <a:noFill/>
          </a:ln>
        </p:spPr>
        <p:txBody>
          <a:bodyPr vert="horz" wrap="square" lIns="91440" tIns="45720" rIns="91440" bIns="45720" numCol="1" anchor="b" anchorCtr="0" compatLnSpc="1"/>
          <a:lstStyle>
            <a:lvl1pPr eaLnBrk="1" hangingPunct="1">
              <a:buFont typeface="Arial" panose="020B0604020202020204" pitchFamily="34" charset="0"/>
              <a:buNone/>
              <a:defRPr sz="1400">
                <a:solidFill>
                  <a:schemeClr val="bg2"/>
                </a:solidFill>
                <a:latin typeface="+mn-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A07D77D6-1344-4CAB-B916-A98B126210A4}"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12303" name="页脚占位符 5"/>
          <p:cNvSpPr>
            <a:spLocks noGrp="1" noChangeArrowheads="1"/>
          </p:cNvSpPr>
          <p:nvPr>
            <p:ph type="ftr" sz="quarter" idx="3"/>
          </p:nvPr>
        </p:nvSpPr>
        <p:spPr bwMode="auto">
          <a:xfrm>
            <a:off x="3429000" y="6248400"/>
            <a:ext cx="2895600" cy="457200"/>
          </a:xfrm>
          <a:prstGeom prst="rect">
            <a:avLst/>
          </a:prstGeom>
          <a:noFill/>
          <a:ln>
            <a:noFill/>
          </a:ln>
        </p:spPr>
        <p:txBody>
          <a:bodyPr vert="horz" wrap="square" lIns="91440" tIns="45720" rIns="91440" bIns="45720" numCol="1" anchor="b" anchorCtr="0" compatLnSpc="1"/>
          <a:lstStyle>
            <a:lvl1pPr algn="ctr" eaLnBrk="1" hangingPunct="1">
              <a:buFont typeface="Arial" panose="020B0604020202020204" pitchFamily="34" charset="0"/>
              <a:buNone/>
              <a:defRPr sz="1400">
                <a:solidFill>
                  <a:schemeClr val="bg2"/>
                </a:solidFill>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12304" name="灯片编号占位符 6"/>
          <p:cNvSpPr>
            <a:spLocks noGrp="1" noChangeArrowheads="1"/>
          </p:cNvSpPr>
          <p:nvPr>
            <p:ph type="sldNum" sz="quarter" idx="4"/>
          </p:nvPr>
        </p:nvSpPr>
        <p:spPr bwMode="auto">
          <a:xfrm>
            <a:off x="6858000" y="6248400"/>
            <a:ext cx="1905000" cy="457200"/>
          </a:xfrm>
          <a:prstGeom prst="rect">
            <a:avLst/>
          </a:prstGeom>
          <a:noFill/>
          <a:ln>
            <a:noFill/>
          </a:ln>
        </p:spPr>
        <p:txBody>
          <a:bodyPr vert="horz" wrap="square" lIns="91440" tIns="45720" rIns="91440" bIns="45720" numCol="1" anchor="b" anchorCtr="0" compatLnSpc="1"/>
          <a:lstStyle>
            <a:lvl1pPr algn="r" eaLnBrk="1" hangingPunct="1">
              <a:buFont typeface="Arial" panose="020B0604020202020204" pitchFamily="34" charset="0"/>
              <a:buNone/>
              <a:defRPr sz="1400">
                <a:solidFill>
                  <a:schemeClr val="bg2"/>
                </a:solidFill>
                <a:latin typeface="Tahoma" panose="020B060403050404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879AFC5-06A3-4699-9FC5-DD0D17B691DA}"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spd="slow">
    <p:zoom/>
  </p:transition>
  <p:hf sldNum="0" hdr="0" ftr="0" dt="0"/>
  <p:txStyles>
    <p:titleStyle>
      <a:lvl1pPr algn="l" rtl="0" eaLnBrk="0" fontAlgn="base" hangingPunct="0">
        <a:spcBef>
          <a:spcPct val="0"/>
        </a:spcBef>
        <a:spcAft>
          <a:spcPct val="0"/>
        </a:spcAft>
        <a:defRPr sz="4400" kern="1200">
          <a:solidFill>
            <a:srgbClr val="800000"/>
          </a:solidFill>
          <a:latin typeface="+mj-lt"/>
          <a:ea typeface="+mj-ea"/>
          <a:cs typeface="+mj-cs"/>
        </a:defRPr>
      </a:lvl1pPr>
      <a:lvl2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2pPr>
      <a:lvl3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3pPr>
      <a:lvl4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4pPr>
      <a:lvl5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5pPr>
      <a:lvl6pPr marL="4572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6pPr>
      <a:lvl7pPr marL="9144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7pPr>
      <a:lvl8pPr marL="13716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8pPr>
      <a:lvl9pPr marL="18288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9pPr>
    </p:titleStyle>
    <p:body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3314" name="Group 2"/>
          <p:cNvGrpSpPr/>
          <p:nvPr/>
        </p:nvGrpSpPr>
        <p:grpSpPr>
          <a:xfrm>
            <a:off x="0" y="2438400"/>
            <a:ext cx="9009063" cy="1052513"/>
            <a:chOff x="0" y="0"/>
            <a:chExt cx="5675" cy="663"/>
          </a:xfrm>
        </p:grpSpPr>
        <p:grpSp>
          <p:nvGrpSpPr>
            <p:cNvPr id="13320" name="Group 3"/>
            <p:cNvGrpSpPr/>
            <p:nvPr/>
          </p:nvGrpSpPr>
          <p:grpSpPr>
            <a:xfrm>
              <a:off x="185" y="68"/>
              <a:ext cx="449" cy="299"/>
              <a:chOff x="0" y="0"/>
              <a:chExt cx="624" cy="432"/>
            </a:xfrm>
          </p:grpSpPr>
          <p:sp>
            <p:nvSpPr>
              <p:cNvPr id="2" name="Rectangle 4"/>
              <p:cNvSpPr>
                <a:spLocks noChangeArrowheads="1"/>
              </p:cNvSpPr>
              <p:nvPr/>
            </p:nvSpPr>
            <p:spPr bwMode="auto">
              <a:xfrm>
                <a:off x="0" y="0"/>
                <a:ext cx="384" cy="432"/>
              </a:xfrm>
              <a:prstGeom prst="rect">
                <a:avLst/>
              </a:prstGeom>
              <a:solidFill>
                <a:schemeClr val="folHlink"/>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317" name="Rectangle 5"/>
              <p:cNvSpPr>
                <a:spLocks noChangeArrowheads="1"/>
              </p:cNvSpPr>
              <p:nvPr/>
            </p:nvSpPr>
            <p:spPr bwMode="auto">
              <a:xfrm>
                <a:off x="336" y="0"/>
                <a:ext cx="288" cy="432"/>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3321" name="Group 6"/>
            <p:cNvGrpSpPr/>
            <p:nvPr/>
          </p:nvGrpSpPr>
          <p:grpSpPr>
            <a:xfrm>
              <a:off x="263" y="334"/>
              <a:ext cx="466" cy="299"/>
              <a:chOff x="0" y="0"/>
              <a:chExt cx="672" cy="432"/>
            </a:xfrm>
          </p:grpSpPr>
          <p:sp>
            <p:nvSpPr>
              <p:cNvPr id="13319" name="Rectangle 7"/>
              <p:cNvSpPr>
                <a:spLocks noChangeArrowheads="1"/>
              </p:cNvSpPr>
              <p:nvPr/>
            </p:nvSpPr>
            <p:spPr bwMode="auto">
              <a:xfrm>
                <a:off x="0" y="0"/>
                <a:ext cx="384" cy="432"/>
              </a:xfrm>
              <a:prstGeom prst="rect">
                <a:avLst/>
              </a:prstGeom>
              <a:solidFill>
                <a:schemeClr val="accent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Rectangle 8"/>
              <p:cNvSpPr>
                <a:spLocks noChangeArrowheads="1"/>
              </p:cNvSpPr>
              <p:nvPr/>
            </p:nvSpPr>
            <p:spPr bwMode="auto">
              <a:xfrm>
                <a:off x="336" y="0"/>
                <a:ext cx="336" cy="432"/>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4" name="Rectangle 9"/>
            <p:cNvSpPr>
              <a:spLocks noChangeArrowheads="1"/>
            </p:cNvSpPr>
            <p:nvPr/>
          </p:nvSpPr>
          <p:spPr bwMode="auto">
            <a:xfrm>
              <a:off x="0" y="288"/>
              <a:ext cx="353" cy="266"/>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322" name="Rectangle 10"/>
            <p:cNvSpPr>
              <a:spLocks noChangeArrowheads="1"/>
            </p:cNvSpPr>
            <p:nvPr/>
          </p:nvSpPr>
          <p:spPr bwMode="auto">
            <a:xfrm>
              <a:off x="400" y="0"/>
              <a:ext cx="20" cy="663"/>
            </a:xfrm>
            <a:prstGeom prst="rect">
              <a:avLst/>
            </a:prstGeom>
            <a:solidFill>
              <a:schemeClr val="bg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323" name="Rectangle 11"/>
            <p:cNvSpPr>
              <a:spLocks noChangeArrowheads="1"/>
            </p:cNvSpPr>
            <p:nvPr/>
          </p:nvSpPr>
          <p:spPr bwMode="auto">
            <a:xfrm flipV="1">
              <a:off x="199" y="518"/>
              <a:ext cx="5476" cy="35"/>
            </a:xfrm>
            <a:prstGeom prst="rect">
              <a:avLst/>
            </a:prstGeom>
            <a:gradFill rotWithShape="0">
              <a:gsLst>
                <a:gs pos="0">
                  <a:schemeClr val="bg2"/>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13315" name="Rectangle 9"/>
          <p:cNvSpPr>
            <a:spLocks noGrp="1"/>
          </p:cNvSpPr>
          <p:nvPr>
            <p:ph type="title"/>
          </p:nvPr>
        </p:nvSpPr>
        <p:spPr>
          <a:xfrm>
            <a:off x="1150938" y="214313"/>
            <a:ext cx="7793037" cy="1462087"/>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13316" name="Rectangle 10"/>
          <p:cNvSpPr>
            <a:spLocks noGrp="1"/>
          </p:cNvSpPr>
          <p:nvPr>
            <p:ph type="body" idx="1"/>
          </p:nvPr>
        </p:nvSpPr>
        <p:spPr>
          <a:xfrm>
            <a:off x="1182688" y="2017713"/>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3326" name="日期占位符 3"/>
          <p:cNvSpPr>
            <a:spLocks noGrp="1" noChangeArrowheads="1"/>
          </p:cNvSpPr>
          <p:nvPr>
            <p:ph type="dt" sz="half" idx="2"/>
          </p:nvPr>
        </p:nvSpPr>
        <p:spPr bwMode="auto">
          <a:xfrm>
            <a:off x="990600" y="6248400"/>
            <a:ext cx="1905000" cy="457200"/>
          </a:xfrm>
          <a:prstGeom prst="rect">
            <a:avLst/>
          </a:prstGeom>
          <a:noFill/>
          <a:ln>
            <a:noFill/>
          </a:ln>
        </p:spPr>
        <p:txBody>
          <a:bodyPr vert="horz" wrap="square" lIns="91440" tIns="45720" rIns="91440" bIns="45720" numCol="1" anchor="b" anchorCtr="0" compatLnSpc="1"/>
          <a:lstStyle>
            <a:lvl1pPr eaLnBrk="1" hangingPunct="1">
              <a:buFont typeface="Arial" panose="020B0604020202020204" pitchFamily="34" charset="0"/>
              <a:buNone/>
              <a:defRPr sz="1400">
                <a:solidFill>
                  <a:schemeClr val="bg2"/>
                </a:solidFill>
                <a:latin typeface="+mn-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BA23111-3467-4F81-A46A-001577EB8B80}"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13327" name="页脚占位符 4"/>
          <p:cNvSpPr>
            <a:spLocks noGrp="1" noChangeArrowheads="1"/>
          </p:cNvSpPr>
          <p:nvPr>
            <p:ph type="ftr" sz="quarter" idx="3"/>
          </p:nvPr>
        </p:nvSpPr>
        <p:spPr bwMode="auto">
          <a:xfrm>
            <a:off x="3429000" y="6248400"/>
            <a:ext cx="2895600" cy="457200"/>
          </a:xfrm>
          <a:prstGeom prst="rect">
            <a:avLst/>
          </a:prstGeom>
          <a:noFill/>
          <a:ln>
            <a:noFill/>
          </a:ln>
        </p:spPr>
        <p:txBody>
          <a:bodyPr vert="horz" wrap="square" lIns="91440" tIns="45720" rIns="91440" bIns="45720" numCol="1" anchor="b" anchorCtr="0" compatLnSpc="1"/>
          <a:lstStyle>
            <a:lvl1pPr algn="ctr" eaLnBrk="1" hangingPunct="1">
              <a:buFont typeface="Arial" panose="020B0604020202020204" pitchFamily="34" charset="0"/>
              <a:buNone/>
              <a:defRPr sz="1400">
                <a:solidFill>
                  <a:schemeClr val="bg2"/>
                </a:solidFill>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13328" name="灯片编号占位符 5"/>
          <p:cNvSpPr>
            <a:spLocks noGrp="1" noChangeArrowheads="1"/>
          </p:cNvSpPr>
          <p:nvPr>
            <p:ph type="sldNum" sz="quarter" idx="4"/>
          </p:nvPr>
        </p:nvSpPr>
        <p:spPr bwMode="auto">
          <a:xfrm>
            <a:off x="6858000" y="6248400"/>
            <a:ext cx="1905000" cy="457200"/>
          </a:xfrm>
          <a:prstGeom prst="rect">
            <a:avLst/>
          </a:prstGeom>
          <a:noFill/>
          <a:ln>
            <a:noFill/>
          </a:ln>
        </p:spPr>
        <p:txBody>
          <a:bodyPr vert="horz" wrap="square" lIns="91440" tIns="45720" rIns="91440" bIns="45720" numCol="1" anchor="b" anchorCtr="0" compatLnSpc="1"/>
          <a:lstStyle>
            <a:lvl1pPr algn="r" eaLnBrk="1" hangingPunct="1">
              <a:buFont typeface="Arial" panose="020B0604020202020204" pitchFamily="34" charset="0"/>
              <a:buNone/>
              <a:defRPr sz="1400">
                <a:solidFill>
                  <a:schemeClr val="bg2"/>
                </a:solidFill>
                <a:latin typeface="Tahoma" panose="020B060403050404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E802772-B44B-4BEC-9CB1-805ED7B7AB53}"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spd="slow">
    <p:zoom/>
  </p:transition>
  <p:hf sldNum="0" hdr="0" ftr="0" dt="0"/>
  <p:txStyles>
    <p:titleStyle>
      <a:lvl1pPr algn="l" rtl="0" eaLnBrk="0" fontAlgn="base" hangingPunct="0">
        <a:spcBef>
          <a:spcPct val="0"/>
        </a:spcBef>
        <a:spcAft>
          <a:spcPct val="0"/>
        </a:spcAft>
        <a:defRPr sz="4400" kern="1200">
          <a:solidFill>
            <a:srgbClr val="800000"/>
          </a:solidFill>
          <a:latin typeface="+mj-lt"/>
          <a:ea typeface="+mj-ea"/>
          <a:cs typeface="+mj-cs"/>
        </a:defRPr>
      </a:lvl1pPr>
      <a:lvl2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2pPr>
      <a:lvl3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3pPr>
      <a:lvl4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4pPr>
      <a:lvl5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5pPr>
      <a:lvl6pPr marL="4572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6pPr>
      <a:lvl7pPr marL="9144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7pPr>
      <a:lvl8pPr marL="13716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8pPr>
      <a:lvl9pPr marL="18288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9pPr>
    </p:titleStyle>
    <p:body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4338" name="Group 2"/>
          <p:cNvGrpSpPr/>
          <p:nvPr/>
        </p:nvGrpSpPr>
        <p:grpSpPr>
          <a:xfrm>
            <a:off x="0" y="2438400"/>
            <a:ext cx="9009063" cy="1052513"/>
            <a:chOff x="0" y="0"/>
            <a:chExt cx="5675" cy="663"/>
          </a:xfrm>
        </p:grpSpPr>
        <p:grpSp>
          <p:nvGrpSpPr>
            <p:cNvPr id="14344" name="Group 3"/>
            <p:cNvGrpSpPr/>
            <p:nvPr/>
          </p:nvGrpSpPr>
          <p:grpSpPr>
            <a:xfrm>
              <a:off x="185" y="68"/>
              <a:ext cx="449" cy="299"/>
              <a:chOff x="0" y="0"/>
              <a:chExt cx="624" cy="432"/>
            </a:xfrm>
          </p:grpSpPr>
          <p:sp>
            <p:nvSpPr>
              <p:cNvPr id="2" name="Rectangle 4"/>
              <p:cNvSpPr>
                <a:spLocks noChangeArrowheads="1"/>
              </p:cNvSpPr>
              <p:nvPr/>
            </p:nvSpPr>
            <p:spPr bwMode="auto">
              <a:xfrm>
                <a:off x="0" y="0"/>
                <a:ext cx="384" cy="432"/>
              </a:xfrm>
              <a:prstGeom prst="rect">
                <a:avLst/>
              </a:prstGeom>
              <a:solidFill>
                <a:schemeClr val="folHlink"/>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341" name="Rectangle 5"/>
              <p:cNvSpPr>
                <a:spLocks noChangeArrowheads="1"/>
              </p:cNvSpPr>
              <p:nvPr/>
            </p:nvSpPr>
            <p:spPr bwMode="auto">
              <a:xfrm>
                <a:off x="336" y="0"/>
                <a:ext cx="288" cy="432"/>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4345" name="Group 6"/>
            <p:cNvGrpSpPr/>
            <p:nvPr/>
          </p:nvGrpSpPr>
          <p:grpSpPr>
            <a:xfrm>
              <a:off x="263" y="334"/>
              <a:ext cx="466" cy="299"/>
              <a:chOff x="0" y="0"/>
              <a:chExt cx="672" cy="432"/>
            </a:xfrm>
          </p:grpSpPr>
          <p:sp>
            <p:nvSpPr>
              <p:cNvPr id="14343" name="Rectangle 7"/>
              <p:cNvSpPr>
                <a:spLocks noChangeArrowheads="1"/>
              </p:cNvSpPr>
              <p:nvPr/>
            </p:nvSpPr>
            <p:spPr bwMode="auto">
              <a:xfrm>
                <a:off x="0" y="0"/>
                <a:ext cx="384" cy="432"/>
              </a:xfrm>
              <a:prstGeom prst="rect">
                <a:avLst/>
              </a:prstGeom>
              <a:solidFill>
                <a:schemeClr val="accent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Rectangle 8"/>
              <p:cNvSpPr>
                <a:spLocks noChangeArrowheads="1"/>
              </p:cNvSpPr>
              <p:nvPr/>
            </p:nvSpPr>
            <p:spPr bwMode="auto">
              <a:xfrm>
                <a:off x="336" y="0"/>
                <a:ext cx="336" cy="432"/>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4" name="Rectangle 9"/>
            <p:cNvSpPr>
              <a:spLocks noChangeArrowheads="1"/>
            </p:cNvSpPr>
            <p:nvPr/>
          </p:nvSpPr>
          <p:spPr bwMode="auto">
            <a:xfrm>
              <a:off x="0" y="288"/>
              <a:ext cx="353" cy="266"/>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346" name="Rectangle 10"/>
            <p:cNvSpPr>
              <a:spLocks noChangeArrowheads="1"/>
            </p:cNvSpPr>
            <p:nvPr/>
          </p:nvSpPr>
          <p:spPr bwMode="auto">
            <a:xfrm>
              <a:off x="400" y="0"/>
              <a:ext cx="20" cy="663"/>
            </a:xfrm>
            <a:prstGeom prst="rect">
              <a:avLst/>
            </a:prstGeom>
            <a:solidFill>
              <a:schemeClr val="bg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347" name="Rectangle 11"/>
            <p:cNvSpPr>
              <a:spLocks noChangeArrowheads="1"/>
            </p:cNvSpPr>
            <p:nvPr/>
          </p:nvSpPr>
          <p:spPr bwMode="auto">
            <a:xfrm flipV="1">
              <a:off x="199" y="518"/>
              <a:ext cx="5476" cy="35"/>
            </a:xfrm>
            <a:prstGeom prst="rect">
              <a:avLst/>
            </a:prstGeom>
            <a:gradFill rotWithShape="0">
              <a:gsLst>
                <a:gs pos="0">
                  <a:schemeClr val="bg2"/>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14339" name="Rectangle 9"/>
          <p:cNvSpPr>
            <a:spLocks noGrp="1"/>
          </p:cNvSpPr>
          <p:nvPr>
            <p:ph type="title"/>
          </p:nvPr>
        </p:nvSpPr>
        <p:spPr>
          <a:xfrm>
            <a:off x="1150938" y="214313"/>
            <a:ext cx="7793037" cy="1462087"/>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14340" name="Rectangle 10"/>
          <p:cNvSpPr>
            <a:spLocks noGrp="1"/>
          </p:cNvSpPr>
          <p:nvPr>
            <p:ph type="body" idx="1"/>
          </p:nvPr>
        </p:nvSpPr>
        <p:spPr>
          <a:xfrm>
            <a:off x="1182688" y="2017713"/>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4350" name="日期占位符 3"/>
          <p:cNvSpPr>
            <a:spLocks noGrp="1" noChangeArrowheads="1"/>
          </p:cNvSpPr>
          <p:nvPr>
            <p:ph type="dt" sz="half" idx="2"/>
          </p:nvPr>
        </p:nvSpPr>
        <p:spPr bwMode="auto">
          <a:xfrm>
            <a:off x="990600" y="6248400"/>
            <a:ext cx="1905000" cy="457200"/>
          </a:xfrm>
          <a:prstGeom prst="rect">
            <a:avLst/>
          </a:prstGeom>
          <a:noFill/>
          <a:ln>
            <a:noFill/>
          </a:ln>
        </p:spPr>
        <p:txBody>
          <a:bodyPr vert="horz" wrap="square" lIns="91440" tIns="45720" rIns="91440" bIns="45720" numCol="1" anchor="b" anchorCtr="0" compatLnSpc="1"/>
          <a:lstStyle>
            <a:lvl1pPr eaLnBrk="1" hangingPunct="1">
              <a:buFont typeface="Arial" panose="020B0604020202020204" pitchFamily="34" charset="0"/>
              <a:buNone/>
              <a:defRPr sz="1400">
                <a:solidFill>
                  <a:schemeClr val="bg2"/>
                </a:solidFill>
                <a:latin typeface="+mn-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A904FEE-C59C-4215-ADAF-BF7E8310A105}"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14351" name="页脚占位符 4"/>
          <p:cNvSpPr>
            <a:spLocks noGrp="1" noChangeArrowheads="1"/>
          </p:cNvSpPr>
          <p:nvPr>
            <p:ph type="ftr" sz="quarter" idx="3"/>
          </p:nvPr>
        </p:nvSpPr>
        <p:spPr bwMode="auto">
          <a:xfrm>
            <a:off x="3429000" y="6248400"/>
            <a:ext cx="2895600" cy="457200"/>
          </a:xfrm>
          <a:prstGeom prst="rect">
            <a:avLst/>
          </a:prstGeom>
          <a:noFill/>
          <a:ln>
            <a:noFill/>
          </a:ln>
        </p:spPr>
        <p:txBody>
          <a:bodyPr vert="horz" wrap="square" lIns="91440" tIns="45720" rIns="91440" bIns="45720" numCol="1" anchor="b" anchorCtr="0" compatLnSpc="1"/>
          <a:lstStyle>
            <a:lvl1pPr algn="ctr" eaLnBrk="1" hangingPunct="1">
              <a:buFont typeface="Arial" panose="020B0604020202020204" pitchFamily="34" charset="0"/>
              <a:buNone/>
              <a:defRPr sz="1400">
                <a:solidFill>
                  <a:schemeClr val="bg2"/>
                </a:solidFill>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14352" name="灯片编号占位符 5"/>
          <p:cNvSpPr>
            <a:spLocks noGrp="1" noChangeArrowheads="1"/>
          </p:cNvSpPr>
          <p:nvPr>
            <p:ph type="sldNum" sz="quarter" idx="4"/>
          </p:nvPr>
        </p:nvSpPr>
        <p:spPr bwMode="auto">
          <a:xfrm>
            <a:off x="6858000" y="6248400"/>
            <a:ext cx="1905000" cy="457200"/>
          </a:xfrm>
          <a:prstGeom prst="rect">
            <a:avLst/>
          </a:prstGeom>
          <a:noFill/>
          <a:ln>
            <a:noFill/>
          </a:ln>
        </p:spPr>
        <p:txBody>
          <a:bodyPr vert="horz" wrap="square" lIns="91440" tIns="45720" rIns="91440" bIns="45720" numCol="1" anchor="b" anchorCtr="0" compatLnSpc="1"/>
          <a:lstStyle>
            <a:lvl1pPr algn="r" eaLnBrk="1" hangingPunct="1">
              <a:buFont typeface="Arial" panose="020B0604020202020204" pitchFamily="34" charset="0"/>
              <a:buNone/>
              <a:defRPr sz="1400">
                <a:solidFill>
                  <a:schemeClr val="bg2"/>
                </a:solidFill>
                <a:latin typeface="Tahoma" panose="020B060403050404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45207E1-A1EB-4D94-9DD2-564382581414}"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spd="slow">
    <p:zoom/>
  </p:transition>
  <p:hf sldNum="0" hdr="0" ftr="0" dt="0"/>
  <p:txStyles>
    <p:titleStyle>
      <a:lvl1pPr algn="l" rtl="0" eaLnBrk="0" fontAlgn="base" hangingPunct="0">
        <a:spcBef>
          <a:spcPct val="0"/>
        </a:spcBef>
        <a:spcAft>
          <a:spcPct val="0"/>
        </a:spcAft>
        <a:defRPr sz="4400" kern="1200">
          <a:solidFill>
            <a:srgbClr val="800000"/>
          </a:solidFill>
          <a:latin typeface="+mj-lt"/>
          <a:ea typeface="+mj-ea"/>
          <a:cs typeface="+mj-cs"/>
        </a:defRPr>
      </a:lvl1pPr>
      <a:lvl2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2pPr>
      <a:lvl3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3pPr>
      <a:lvl4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4pPr>
      <a:lvl5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5pPr>
      <a:lvl6pPr marL="4572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6pPr>
      <a:lvl7pPr marL="9144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7pPr>
      <a:lvl8pPr marL="13716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8pPr>
      <a:lvl9pPr marL="18288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9pPr>
    </p:titleStyle>
    <p:body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5362" name="Rectangle 2"/>
          <p:cNvSpPr>
            <a:spLocks noChangeArrowheads="1"/>
          </p:cNvSpPr>
          <p:nvPr/>
        </p:nvSpPr>
        <p:spPr bwMode="auto">
          <a:xfrm>
            <a:off x="417513" y="1098550"/>
            <a:ext cx="438150" cy="474663"/>
          </a:xfrm>
          <a:prstGeom prst="rect">
            <a:avLst/>
          </a:prstGeom>
          <a:solidFill>
            <a:schemeClr val="accent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363" name="Rectangle 3"/>
          <p:cNvSpPr>
            <a:spLocks noChangeArrowheads="1"/>
          </p:cNvSpPr>
          <p:nvPr/>
        </p:nvSpPr>
        <p:spPr bwMode="auto">
          <a:xfrm>
            <a:off x="800100" y="1098550"/>
            <a:ext cx="328613" cy="474663"/>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364" name="Rectangle 4"/>
          <p:cNvSpPr>
            <a:spLocks noChangeArrowheads="1"/>
          </p:cNvSpPr>
          <p:nvPr/>
        </p:nvSpPr>
        <p:spPr bwMode="auto">
          <a:xfrm>
            <a:off x="541338" y="1520825"/>
            <a:ext cx="422275" cy="474663"/>
          </a:xfrm>
          <a:prstGeom prst="rect">
            <a:avLst/>
          </a:prstGeom>
          <a:solidFill>
            <a:schemeClr val="folHlink"/>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365" name="Rectangle 5"/>
          <p:cNvSpPr>
            <a:spLocks noChangeArrowheads="1"/>
          </p:cNvSpPr>
          <p:nvPr/>
        </p:nvSpPr>
        <p:spPr bwMode="auto">
          <a:xfrm>
            <a:off x="911225" y="1520825"/>
            <a:ext cx="368300" cy="474663"/>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366" name="Rectangle 6"/>
          <p:cNvSpPr>
            <a:spLocks noChangeArrowheads="1"/>
          </p:cNvSpPr>
          <p:nvPr/>
        </p:nvSpPr>
        <p:spPr bwMode="auto">
          <a:xfrm>
            <a:off x="127000" y="1447800"/>
            <a:ext cx="560388" cy="422275"/>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367" name="Rectangle 7"/>
          <p:cNvSpPr>
            <a:spLocks noChangeArrowheads="1"/>
          </p:cNvSpPr>
          <p:nvPr/>
        </p:nvSpPr>
        <p:spPr bwMode="auto">
          <a:xfrm>
            <a:off x="762000" y="990600"/>
            <a:ext cx="31750" cy="1052513"/>
          </a:xfrm>
          <a:prstGeom prst="rect">
            <a:avLst/>
          </a:prstGeom>
          <a:solidFill>
            <a:schemeClr val="bg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368" name="Rectangle 8"/>
          <p:cNvSpPr>
            <a:spLocks noChangeArrowheads="1"/>
          </p:cNvSpPr>
          <p:nvPr/>
        </p:nvSpPr>
        <p:spPr bwMode="auto">
          <a:xfrm>
            <a:off x="442913" y="1781175"/>
            <a:ext cx="8226425" cy="31750"/>
          </a:xfrm>
          <a:prstGeom prst="rect">
            <a:avLst/>
          </a:prstGeom>
          <a:gradFill rotWithShape="0">
            <a:gsLst>
              <a:gs pos="0">
                <a:schemeClr val="bg2"/>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pic>
        <p:nvPicPr>
          <p:cNvPr id="15369" name="Picture 14" descr="gif020"/>
          <p:cNvPicPr>
            <a:picLocks noChangeAspect="1"/>
          </p:cNvPicPr>
          <p:nvPr userDrawn="1"/>
        </p:nvPicPr>
        <p:blipFill>
          <a:blip r:embed="rId12"/>
          <a:stretch>
            <a:fillRect/>
          </a:stretch>
        </p:blipFill>
        <p:spPr>
          <a:xfrm>
            <a:off x="7019925" y="260350"/>
            <a:ext cx="304800" cy="304800"/>
          </a:xfrm>
          <a:prstGeom prst="rect">
            <a:avLst/>
          </a:prstGeom>
          <a:noFill/>
          <a:ln w="9525">
            <a:noFill/>
          </a:ln>
        </p:spPr>
      </p:pic>
      <p:pic>
        <p:nvPicPr>
          <p:cNvPr id="15370" name="Picture 15" descr="gif020"/>
          <p:cNvPicPr>
            <a:picLocks noChangeAspect="1"/>
          </p:cNvPicPr>
          <p:nvPr userDrawn="1"/>
        </p:nvPicPr>
        <p:blipFill>
          <a:blip r:embed="rId12"/>
          <a:stretch>
            <a:fillRect/>
          </a:stretch>
        </p:blipFill>
        <p:spPr>
          <a:xfrm>
            <a:off x="379413" y="260350"/>
            <a:ext cx="304800" cy="304800"/>
          </a:xfrm>
          <a:prstGeom prst="rect">
            <a:avLst/>
          </a:prstGeom>
          <a:noFill/>
          <a:ln w="9525">
            <a:noFill/>
          </a:ln>
        </p:spPr>
      </p:pic>
      <p:pic>
        <p:nvPicPr>
          <p:cNvPr id="15371" name="Picture 16" descr="gif020"/>
          <p:cNvPicPr>
            <a:picLocks noChangeAspect="1"/>
          </p:cNvPicPr>
          <p:nvPr userDrawn="1"/>
        </p:nvPicPr>
        <p:blipFill>
          <a:blip r:embed="rId12"/>
          <a:stretch>
            <a:fillRect/>
          </a:stretch>
        </p:blipFill>
        <p:spPr>
          <a:xfrm>
            <a:off x="8659813" y="1341438"/>
            <a:ext cx="304800" cy="304800"/>
          </a:xfrm>
          <a:prstGeom prst="rect">
            <a:avLst/>
          </a:prstGeom>
          <a:noFill/>
          <a:ln w="9525">
            <a:noFill/>
          </a:ln>
        </p:spPr>
      </p:pic>
      <p:sp>
        <p:nvSpPr>
          <p:cNvPr id="15372" name="Rectangle 9"/>
          <p:cNvSpPr>
            <a:spLocks noGrp="1"/>
          </p:cNvSpPr>
          <p:nvPr>
            <p:ph type="title"/>
          </p:nvPr>
        </p:nvSpPr>
        <p:spPr>
          <a:xfrm>
            <a:off x="1150938" y="214313"/>
            <a:ext cx="7793037" cy="1462087"/>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15373" name="Rectangle 10"/>
          <p:cNvSpPr>
            <a:spLocks noGrp="1"/>
          </p:cNvSpPr>
          <p:nvPr>
            <p:ph type="body" idx="1"/>
          </p:nvPr>
        </p:nvSpPr>
        <p:spPr>
          <a:xfrm>
            <a:off x="1182688" y="2017713"/>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5374" name="日期占位符 3"/>
          <p:cNvSpPr>
            <a:spLocks noGrp="1" noChangeArrowheads="1"/>
          </p:cNvSpPr>
          <p:nvPr>
            <p:ph type="dt" sz="half" idx="2"/>
          </p:nvPr>
        </p:nvSpPr>
        <p:spPr bwMode="auto">
          <a:xfrm>
            <a:off x="1162050" y="6243638"/>
            <a:ext cx="1905000" cy="457200"/>
          </a:xfrm>
          <a:prstGeom prst="rect">
            <a:avLst/>
          </a:prstGeom>
          <a:noFill/>
          <a:ln>
            <a:noFill/>
          </a:ln>
        </p:spPr>
        <p:txBody>
          <a:bodyPr vert="horz" wrap="square" lIns="91440" tIns="45720" rIns="91440" bIns="45720" numCol="1" anchor="b" anchorCtr="0" compatLnSpc="1"/>
          <a:lstStyle>
            <a:lvl1pPr eaLnBrk="1" hangingPunct="1">
              <a:buFont typeface="Arial" panose="020B0604020202020204" pitchFamily="34" charset="0"/>
              <a:buNone/>
              <a:defRPr sz="1400">
                <a:latin typeface="+mn-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C56A35-2E34-4000-A354-9111C6519394}"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5375" name="页脚占位符 4"/>
          <p:cNvSpPr>
            <a:spLocks noGrp="1" noChangeArrowheads="1"/>
          </p:cNvSpPr>
          <p:nvPr>
            <p:ph type="ftr" sz="quarter" idx="3"/>
          </p:nvPr>
        </p:nvSpPr>
        <p:spPr bwMode="auto">
          <a:xfrm>
            <a:off x="3657600" y="6243638"/>
            <a:ext cx="2895600" cy="457200"/>
          </a:xfrm>
          <a:prstGeom prst="rect">
            <a:avLst/>
          </a:prstGeom>
          <a:noFill/>
          <a:ln>
            <a:noFill/>
          </a:ln>
        </p:spPr>
        <p:txBody>
          <a:bodyPr vert="horz" wrap="square" lIns="91440" tIns="45720" rIns="91440" bIns="45720" numCol="1" anchor="b" anchorCtr="0" compatLnSpc="1"/>
          <a:lstStyle>
            <a:lvl1pPr algn="ctr" eaLnBrk="1" hangingPunct="1">
              <a:buFont typeface="Arial" panose="020B0604020202020204" pitchFamily="34" charset="0"/>
              <a:buNone/>
              <a:defRPr sz="1400">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15376" name="灯片编号占位符 5"/>
          <p:cNvSpPr>
            <a:spLocks noGrp="1" noChangeArrowheads="1"/>
          </p:cNvSpPr>
          <p:nvPr>
            <p:ph type="sldNum" sz="quarter" idx="4"/>
          </p:nvPr>
        </p:nvSpPr>
        <p:spPr bwMode="auto">
          <a:xfrm>
            <a:off x="7042150" y="6243638"/>
            <a:ext cx="1905000" cy="457200"/>
          </a:xfrm>
          <a:prstGeom prst="rect">
            <a:avLst/>
          </a:prstGeom>
          <a:noFill/>
          <a:ln>
            <a:noFill/>
          </a:ln>
        </p:spPr>
        <p:txBody>
          <a:bodyPr vert="horz" wrap="square" lIns="91440" tIns="45720" rIns="91440" bIns="45720" numCol="1" anchor="b" anchorCtr="0" compatLnSpc="1"/>
          <a:lstStyle>
            <a:lvl1pPr algn="r" eaLnBrk="1" hangingPunct="1">
              <a:buFont typeface="Arial" panose="020B0604020202020204" pitchFamily="34" charset="0"/>
              <a:buNone/>
              <a:defRPr sz="1400">
                <a:latin typeface="Tahoma" panose="020B060403050404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269EE4-A5C2-4477-A889-0C047C39F36F}"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slow">
    <p:zoom/>
  </p:transition>
  <p:hf sldNum="0" hdr="0" ftr="0" dt="0"/>
  <p:txStyles>
    <p:titleStyle>
      <a:lvl1pPr algn="l" rtl="0" eaLnBrk="0" fontAlgn="base" hangingPunct="0">
        <a:spcBef>
          <a:spcPct val="0"/>
        </a:spcBef>
        <a:spcAft>
          <a:spcPct val="0"/>
        </a:spcAft>
        <a:defRPr sz="4400" kern="1200">
          <a:solidFill>
            <a:srgbClr val="800000"/>
          </a:solidFill>
          <a:latin typeface="+mj-lt"/>
          <a:ea typeface="+mj-ea"/>
          <a:cs typeface="+mj-cs"/>
        </a:defRPr>
      </a:lvl1pPr>
      <a:lvl2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2pPr>
      <a:lvl3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3pPr>
      <a:lvl4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4pPr>
      <a:lvl5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5pPr>
      <a:lvl6pPr marL="4572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6pPr>
      <a:lvl7pPr marL="9144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7pPr>
      <a:lvl8pPr marL="13716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8pPr>
      <a:lvl9pPr marL="18288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9pPr>
    </p:titleStyle>
    <p:body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6386" name="Rectangle 2"/>
          <p:cNvSpPr>
            <a:spLocks noChangeArrowheads="1"/>
          </p:cNvSpPr>
          <p:nvPr/>
        </p:nvSpPr>
        <p:spPr bwMode="auto">
          <a:xfrm>
            <a:off x="417513" y="1098550"/>
            <a:ext cx="438150" cy="474663"/>
          </a:xfrm>
          <a:prstGeom prst="rect">
            <a:avLst/>
          </a:prstGeom>
          <a:solidFill>
            <a:schemeClr val="accent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6387" name="Rectangle 3"/>
          <p:cNvSpPr>
            <a:spLocks noChangeArrowheads="1"/>
          </p:cNvSpPr>
          <p:nvPr/>
        </p:nvSpPr>
        <p:spPr bwMode="auto">
          <a:xfrm>
            <a:off x="800100" y="1098550"/>
            <a:ext cx="328613" cy="474663"/>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6388" name="Rectangle 4"/>
          <p:cNvSpPr>
            <a:spLocks noChangeArrowheads="1"/>
          </p:cNvSpPr>
          <p:nvPr/>
        </p:nvSpPr>
        <p:spPr bwMode="auto">
          <a:xfrm>
            <a:off x="541338" y="1520825"/>
            <a:ext cx="422275" cy="474663"/>
          </a:xfrm>
          <a:prstGeom prst="rect">
            <a:avLst/>
          </a:prstGeom>
          <a:solidFill>
            <a:schemeClr val="folHlink"/>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6389" name="Rectangle 5"/>
          <p:cNvSpPr>
            <a:spLocks noChangeArrowheads="1"/>
          </p:cNvSpPr>
          <p:nvPr/>
        </p:nvSpPr>
        <p:spPr bwMode="auto">
          <a:xfrm>
            <a:off x="911225" y="1520825"/>
            <a:ext cx="368300" cy="474663"/>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6390" name="Rectangle 6"/>
          <p:cNvSpPr>
            <a:spLocks noChangeArrowheads="1"/>
          </p:cNvSpPr>
          <p:nvPr/>
        </p:nvSpPr>
        <p:spPr bwMode="auto">
          <a:xfrm>
            <a:off x="127000" y="1447800"/>
            <a:ext cx="560388" cy="422275"/>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6391" name="Rectangle 7"/>
          <p:cNvSpPr>
            <a:spLocks noChangeArrowheads="1"/>
          </p:cNvSpPr>
          <p:nvPr/>
        </p:nvSpPr>
        <p:spPr bwMode="auto">
          <a:xfrm>
            <a:off x="762000" y="990600"/>
            <a:ext cx="31750" cy="1052513"/>
          </a:xfrm>
          <a:prstGeom prst="rect">
            <a:avLst/>
          </a:prstGeom>
          <a:solidFill>
            <a:schemeClr val="bg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6392" name="Rectangle 8"/>
          <p:cNvSpPr>
            <a:spLocks noChangeArrowheads="1"/>
          </p:cNvSpPr>
          <p:nvPr/>
        </p:nvSpPr>
        <p:spPr bwMode="auto">
          <a:xfrm>
            <a:off x="442913" y="1781175"/>
            <a:ext cx="8226425" cy="31750"/>
          </a:xfrm>
          <a:prstGeom prst="rect">
            <a:avLst/>
          </a:prstGeom>
          <a:gradFill rotWithShape="0">
            <a:gsLst>
              <a:gs pos="0">
                <a:schemeClr val="bg2"/>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pic>
        <p:nvPicPr>
          <p:cNvPr id="16393" name="Picture 14" descr="gif020"/>
          <p:cNvPicPr>
            <a:picLocks noChangeAspect="1"/>
          </p:cNvPicPr>
          <p:nvPr userDrawn="1"/>
        </p:nvPicPr>
        <p:blipFill>
          <a:blip r:embed="rId12"/>
          <a:stretch>
            <a:fillRect/>
          </a:stretch>
        </p:blipFill>
        <p:spPr>
          <a:xfrm>
            <a:off x="7019925" y="260350"/>
            <a:ext cx="304800" cy="304800"/>
          </a:xfrm>
          <a:prstGeom prst="rect">
            <a:avLst/>
          </a:prstGeom>
          <a:noFill/>
          <a:ln w="9525">
            <a:noFill/>
          </a:ln>
        </p:spPr>
      </p:pic>
      <p:pic>
        <p:nvPicPr>
          <p:cNvPr id="16394" name="Picture 15" descr="gif020"/>
          <p:cNvPicPr>
            <a:picLocks noChangeAspect="1"/>
          </p:cNvPicPr>
          <p:nvPr userDrawn="1"/>
        </p:nvPicPr>
        <p:blipFill>
          <a:blip r:embed="rId12"/>
          <a:stretch>
            <a:fillRect/>
          </a:stretch>
        </p:blipFill>
        <p:spPr>
          <a:xfrm>
            <a:off x="379413" y="260350"/>
            <a:ext cx="304800" cy="304800"/>
          </a:xfrm>
          <a:prstGeom prst="rect">
            <a:avLst/>
          </a:prstGeom>
          <a:noFill/>
          <a:ln w="9525">
            <a:noFill/>
          </a:ln>
        </p:spPr>
      </p:pic>
      <p:pic>
        <p:nvPicPr>
          <p:cNvPr id="16395" name="Picture 16" descr="gif020"/>
          <p:cNvPicPr>
            <a:picLocks noChangeAspect="1"/>
          </p:cNvPicPr>
          <p:nvPr userDrawn="1"/>
        </p:nvPicPr>
        <p:blipFill>
          <a:blip r:embed="rId12"/>
          <a:stretch>
            <a:fillRect/>
          </a:stretch>
        </p:blipFill>
        <p:spPr>
          <a:xfrm>
            <a:off x="8659813" y="1341438"/>
            <a:ext cx="304800" cy="304800"/>
          </a:xfrm>
          <a:prstGeom prst="rect">
            <a:avLst/>
          </a:prstGeom>
          <a:noFill/>
          <a:ln w="9525">
            <a:noFill/>
          </a:ln>
        </p:spPr>
      </p:pic>
      <p:sp>
        <p:nvSpPr>
          <p:cNvPr id="16396" name="Rectangle 9"/>
          <p:cNvSpPr>
            <a:spLocks noGrp="1"/>
          </p:cNvSpPr>
          <p:nvPr>
            <p:ph type="title"/>
          </p:nvPr>
        </p:nvSpPr>
        <p:spPr>
          <a:xfrm>
            <a:off x="1150938" y="214313"/>
            <a:ext cx="7793037" cy="1462087"/>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16397" name="Rectangle 10"/>
          <p:cNvSpPr>
            <a:spLocks noGrp="1"/>
          </p:cNvSpPr>
          <p:nvPr>
            <p:ph type="body" idx="1"/>
          </p:nvPr>
        </p:nvSpPr>
        <p:spPr>
          <a:xfrm>
            <a:off x="1182688" y="2017713"/>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6398" name="日期占位符 3"/>
          <p:cNvSpPr>
            <a:spLocks noGrp="1" noChangeArrowheads="1"/>
          </p:cNvSpPr>
          <p:nvPr>
            <p:ph type="dt" sz="half" idx="2"/>
          </p:nvPr>
        </p:nvSpPr>
        <p:spPr bwMode="auto">
          <a:xfrm>
            <a:off x="1162050" y="6243638"/>
            <a:ext cx="1905000" cy="457200"/>
          </a:xfrm>
          <a:prstGeom prst="rect">
            <a:avLst/>
          </a:prstGeom>
          <a:noFill/>
          <a:ln>
            <a:noFill/>
          </a:ln>
        </p:spPr>
        <p:txBody>
          <a:bodyPr vert="horz" wrap="square" lIns="91440" tIns="45720" rIns="91440" bIns="45720" numCol="1" anchor="b" anchorCtr="0" compatLnSpc="1"/>
          <a:lstStyle>
            <a:lvl1pPr eaLnBrk="1" hangingPunct="1">
              <a:buFont typeface="Arial" panose="020B0604020202020204" pitchFamily="34" charset="0"/>
              <a:buNone/>
              <a:defRPr sz="1400">
                <a:latin typeface="+mn-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3E8BCF5-EBC4-49CA-8891-D5EC4B21142B}"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6399" name="页脚占位符 4"/>
          <p:cNvSpPr>
            <a:spLocks noGrp="1" noChangeArrowheads="1"/>
          </p:cNvSpPr>
          <p:nvPr>
            <p:ph type="ftr" sz="quarter" idx="3"/>
          </p:nvPr>
        </p:nvSpPr>
        <p:spPr bwMode="auto">
          <a:xfrm>
            <a:off x="3657600" y="6243638"/>
            <a:ext cx="2895600" cy="457200"/>
          </a:xfrm>
          <a:prstGeom prst="rect">
            <a:avLst/>
          </a:prstGeom>
          <a:noFill/>
          <a:ln>
            <a:noFill/>
          </a:ln>
        </p:spPr>
        <p:txBody>
          <a:bodyPr vert="horz" wrap="square" lIns="91440" tIns="45720" rIns="91440" bIns="45720" numCol="1" anchor="b" anchorCtr="0" compatLnSpc="1"/>
          <a:lstStyle>
            <a:lvl1pPr algn="ctr" eaLnBrk="1" hangingPunct="1">
              <a:buFont typeface="Arial" panose="020B0604020202020204" pitchFamily="34" charset="0"/>
              <a:buNone/>
              <a:defRPr sz="1400">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16400" name="灯片编号占位符 5"/>
          <p:cNvSpPr>
            <a:spLocks noGrp="1" noChangeArrowheads="1"/>
          </p:cNvSpPr>
          <p:nvPr>
            <p:ph type="sldNum" sz="quarter" idx="4"/>
          </p:nvPr>
        </p:nvSpPr>
        <p:spPr bwMode="auto">
          <a:xfrm>
            <a:off x="7042150" y="6243638"/>
            <a:ext cx="1905000" cy="457200"/>
          </a:xfrm>
          <a:prstGeom prst="rect">
            <a:avLst/>
          </a:prstGeom>
          <a:noFill/>
          <a:ln>
            <a:noFill/>
          </a:ln>
        </p:spPr>
        <p:txBody>
          <a:bodyPr vert="horz" wrap="square" lIns="91440" tIns="45720" rIns="91440" bIns="45720" numCol="1" anchor="b" anchorCtr="0" compatLnSpc="1"/>
          <a:lstStyle>
            <a:lvl1pPr algn="r" eaLnBrk="1" hangingPunct="1">
              <a:buFont typeface="Arial" panose="020B0604020202020204" pitchFamily="34" charset="0"/>
              <a:buNone/>
              <a:defRPr sz="1400">
                <a:latin typeface="Tahoma" panose="020B060403050404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EA62CBF-7EE5-4E63-8024-C1E65D440EF5}"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ransition spd="slow">
    <p:zoom/>
  </p:transition>
  <p:hf sldNum="0" hdr="0" ftr="0" dt="0"/>
  <p:txStyles>
    <p:titleStyle>
      <a:lvl1pPr algn="l" rtl="0" eaLnBrk="0" fontAlgn="base" hangingPunct="0">
        <a:spcBef>
          <a:spcPct val="0"/>
        </a:spcBef>
        <a:spcAft>
          <a:spcPct val="0"/>
        </a:spcAft>
        <a:defRPr sz="4400" kern="1200">
          <a:solidFill>
            <a:srgbClr val="800000"/>
          </a:solidFill>
          <a:latin typeface="+mj-lt"/>
          <a:ea typeface="+mj-ea"/>
          <a:cs typeface="+mj-cs"/>
        </a:defRPr>
      </a:lvl1pPr>
      <a:lvl2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2pPr>
      <a:lvl3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3pPr>
      <a:lvl4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4pPr>
      <a:lvl5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5pPr>
      <a:lvl6pPr marL="4572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6pPr>
      <a:lvl7pPr marL="9144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7pPr>
      <a:lvl8pPr marL="13716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8pPr>
      <a:lvl9pPr marL="18288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9pPr>
    </p:titleStyle>
    <p:body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7410" name="Rectangle 2"/>
          <p:cNvSpPr>
            <a:spLocks noChangeArrowheads="1"/>
          </p:cNvSpPr>
          <p:nvPr/>
        </p:nvSpPr>
        <p:spPr bwMode="auto">
          <a:xfrm>
            <a:off x="417513" y="1098550"/>
            <a:ext cx="438150" cy="474663"/>
          </a:xfrm>
          <a:prstGeom prst="rect">
            <a:avLst/>
          </a:prstGeom>
          <a:solidFill>
            <a:schemeClr val="accent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7411" name="Rectangle 3"/>
          <p:cNvSpPr>
            <a:spLocks noChangeArrowheads="1"/>
          </p:cNvSpPr>
          <p:nvPr/>
        </p:nvSpPr>
        <p:spPr bwMode="auto">
          <a:xfrm>
            <a:off x="800100" y="1098550"/>
            <a:ext cx="328613" cy="474663"/>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7412" name="Rectangle 4"/>
          <p:cNvSpPr>
            <a:spLocks noChangeArrowheads="1"/>
          </p:cNvSpPr>
          <p:nvPr/>
        </p:nvSpPr>
        <p:spPr bwMode="auto">
          <a:xfrm>
            <a:off x="541338" y="1520825"/>
            <a:ext cx="422275" cy="474663"/>
          </a:xfrm>
          <a:prstGeom prst="rect">
            <a:avLst/>
          </a:prstGeom>
          <a:solidFill>
            <a:schemeClr val="folHlink"/>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7413" name="Rectangle 5"/>
          <p:cNvSpPr>
            <a:spLocks noChangeArrowheads="1"/>
          </p:cNvSpPr>
          <p:nvPr/>
        </p:nvSpPr>
        <p:spPr bwMode="auto">
          <a:xfrm>
            <a:off x="911225" y="1520825"/>
            <a:ext cx="368300" cy="474663"/>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7414" name="Rectangle 6"/>
          <p:cNvSpPr>
            <a:spLocks noChangeArrowheads="1"/>
          </p:cNvSpPr>
          <p:nvPr/>
        </p:nvSpPr>
        <p:spPr bwMode="auto">
          <a:xfrm>
            <a:off x="127000" y="1447800"/>
            <a:ext cx="560388" cy="422275"/>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7415" name="Rectangle 7"/>
          <p:cNvSpPr>
            <a:spLocks noChangeArrowheads="1"/>
          </p:cNvSpPr>
          <p:nvPr/>
        </p:nvSpPr>
        <p:spPr bwMode="auto">
          <a:xfrm>
            <a:off x="762000" y="990600"/>
            <a:ext cx="31750" cy="1052513"/>
          </a:xfrm>
          <a:prstGeom prst="rect">
            <a:avLst/>
          </a:prstGeom>
          <a:solidFill>
            <a:schemeClr val="bg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7416" name="Rectangle 8"/>
          <p:cNvSpPr>
            <a:spLocks noChangeArrowheads="1"/>
          </p:cNvSpPr>
          <p:nvPr/>
        </p:nvSpPr>
        <p:spPr bwMode="auto">
          <a:xfrm>
            <a:off x="442913" y="1781175"/>
            <a:ext cx="8226425" cy="31750"/>
          </a:xfrm>
          <a:prstGeom prst="rect">
            <a:avLst/>
          </a:prstGeom>
          <a:gradFill rotWithShape="0">
            <a:gsLst>
              <a:gs pos="0">
                <a:schemeClr val="bg2"/>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pic>
        <p:nvPicPr>
          <p:cNvPr id="17417" name="Picture 14" descr="gif020"/>
          <p:cNvPicPr>
            <a:picLocks noChangeAspect="1"/>
          </p:cNvPicPr>
          <p:nvPr userDrawn="1"/>
        </p:nvPicPr>
        <p:blipFill>
          <a:blip r:embed="rId12"/>
          <a:stretch>
            <a:fillRect/>
          </a:stretch>
        </p:blipFill>
        <p:spPr>
          <a:xfrm>
            <a:off x="7019925" y="260350"/>
            <a:ext cx="304800" cy="304800"/>
          </a:xfrm>
          <a:prstGeom prst="rect">
            <a:avLst/>
          </a:prstGeom>
          <a:noFill/>
          <a:ln w="9525">
            <a:noFill/>
          </a:ln>
        </p:spPr>
      </p:pic>
      <p:pic>
        <p:nvPicPr>
          <p:cNvPr id="17418" name="Picture 15" descr="gif020"/>
          <p:cNvPicPr>
            <a:picLocks noChangeAspect="1"/>
          </p:cNvPicPr>
          <p:nvPr userDrawn="1"/>
        </p:nvPicPr>
        <p:blipFill>
          <a:blip r:embed="rId12"/>
          <a:stretch>
            <a:fillRect/>
          </a:stretch>
        </p:blipFill>
        <p:spPr>
          <a:xfrm>
            <a:off x="379413" y="260350"/>
            <a:ext cx="304800" cy="304800"/>
          </a:xfrm>
          <a:prstGeom prst="rect">
            <a:avLst/>
          </a:prstGeom>
          <a:noFill/>
          <a:ln w="9525">
            <a:noFill/>
          </a:ln>
        </p:spPr>
      </p:pic>
      <p:pic>
        <p:nvPicPr>
          <p:cNvPr id="17419" name="Picture 16" descr="gif020"/>
          <p:cNvPicPr>
            <a:picLocks noChangeAspect="1"/>
          </p:cNvPicPr>
          <p:nvPr userDrawn="1"/>
        </p:nvPicPr>
        <p:blipFill>
          <a:blip r:embed="rId12"/>
          <a:stretch>
            <a:fillRect/>
          </a:stretch>
        </p:blipFill>
        <p:spPr>
          <a:xfrm>
            <a:off x="8659813" y="1341438"/>
            <a:ext cx="304800" cy="304800"/>
          </a:xfrm>
          <a:prstGeom prst="rect">
            <a:avLst/>
          </a:prstGeom>
          <a:noFill/>
          <a:ln w="9525">
            <a:noFill/>
          </a:ln>
        </p:spPr>
      </p:pic>
      <p:sp>
        <p:nvSpPr>
          <p:cNvPr id="17420" name="Rectangle 9"/>
          <p:cNvSpPr>
            <a:spLocks noGrp="1"/>
          </p:cNvSpPr>
          <p:nvPr>
            <p:ph type="title"/>
          </p:nvPr>
        </p:nvSpPr>
        <p:spPr>
          <a:xfrm>
            <a:off x="1150938" y="214313"/>
            <a:ext cx="7793037" cy="1462087"/>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17421" name="Rectangle 10"/>
          <p:cNvSpPr>
            <a:spLocks noGrp="1"/>
          </p:cNvSpPr>
          <p:nvPr>
            <p:ph type="body" idx="1"/>
          </p:nvPr>
        </p:nvSpPr>
        <p:spPr>
          <a:xfrm>
            <a:off x="1182688" y="2017713"/>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7422" name="日期占位符 3"/>
          <p:cNvSpPr>
            <a:spLocks noGrp="1" noChangeArrowheads="1"/>
          </p:cNvSpPr>
          <p:nvPr>
            <p:ph type="dt" sz="half" idx="2"/>
          </p:nvPr>
        </p:nvSpPr>
        <p:spPr bwMode="auto">
          <a:xfrm>
            <a:off x="1162050" y="6243638"/>
            <a:ext cx="1905000" cy="457200"/>
          </a:xfrm>
          <a:prstGeom prst="rect">
            <a:avLst/>
          </a:prstGeom>
          <a:noFill/>
          <a:ln>
            <a:noFill/>
          </a:ln>
        </p:spPr>
        <p:txBody>
          <a:bodyPr vert="horz" wrap="square" lIns="91440" tIns="45720" rIns="91440" bIns="45720" numCol="1" anchor="b" anchorCtr="0" compatLnSpc="1"/>
          <a:lstStyle>
            <a:lvl1pPr eaLnBrk="1" hangingPunct="1">
              <a:buFont typeface="Arial" panose="020B0604020202020204" pitchFamily="34" charset="0"/>
              <a:buNone/>
              <a:defRPr sz="1400">
                <a:latin typeface="+mn-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EE22767-156A-489B-AC5E-0EB1673F9929}"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7423" name="页脚占位符 4"/>
          <p:cNvSpPr>
            <a:spLocks noGrp="1" noChangeArrowheads="1"/>
          </p:cNvSpPr>
          <p:nvPr>
            <p:ph type="ftr" sz="quarter" idx="3"/>
          </p:nvPr>
        </p:nvSpPr>
        <p:spPr bwMode="auto">
          <a:xfrm>
            <a:off x="3657600" y="6243638"/>
            <a:ext cx="2895600" cy="457200"/>
          </a:xfrm>
          <a:prstGeom prst="rect">
            <a:avLst/>
          </a:prstGeom>
          <a:noFill/>
          <a:ln>
            <a:noFill/>
          </a:ln>
        </p:spPr>
        <p:txBody>
          <a:bodyPr vert="horz" wrap="square" lIns="91440" tIns="45720" rIns="91440" bIns="45720" numCol="1" anchor="b" anchorCtr="0" compatLnSpc="1"/>
          <a:lstStyle>
            <a:lvl1pPr algn="ctr" eaLnBrk="1" hangingPunct="1">
              <a:buFont typeface="Arial" panose="020B0604020202020204" pitchFamily="34" charset="0"/>
              <a:buNone/>
              <a:defRPr sz="1400">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17424" name="灯片编号占位符 5"/>
          <p:cNvSpPr>
            <a:spLocks noGrp="1" noChangeArrowheads="1"/>
          </p:cNvSpPr>
          <p:nvPr>
            <p:ph type="sldNum" sz="quarter" idx="4"/>
          </p:nvPr>
        </p:nvSpPr>
        <p:spPr bwMode="auto">
          <a:xfrm>
            <a:off x="7042150" y="6243638"/>
            <a:ext cx="1905000" cy="457200"/>
          </a:xfrm>
          <a:prstGeom prst="rect">
            <a:avLst/>
          </a:prstGeom>
          <a:noFill/>
          <a:ln>
            <a:noFill/>
          </a:ln>
        </p:spPr>
        <p:txBody>
          <a:bodyPr vert="horz" wrap="square" lIns="91440" tIns="45720" rIns="91440" bIns="45720" numCol="1" anchor="b" anchorCtr="0" compatLnSpc="1"/>
          <a:lstStyle>
            <a:lvl1pPr algn="r" eaLnBrk="1" hangingPunct="1">
              <a:buFont typeface="Arial" panose="020B0604020202020204" pitchFamily="34" charset="0"/>
              <a:buNone/>
              <a:defRPr sz="1400">
                <a:latin typeface="Tahoma" panose="020B060403050404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97EBCEF-A987-475C-8BDE-D1CA30AC2843}"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ransition spd="slow">
    <p:zoom/>
  </p:transition>
  <p:hf sldNum="0" hdr="0" ftr="0" dt="0"/>
  <p:txStyles>
    <p:titleStyle>
      <a:lvl1pPr algn="l" rtl="0" eaLnBrk="0" fontAlgn="base" hangingPunct="0">
        <a:spcBef>
          <a:spcPct val="0"/>
        </a:spcBef>
        <a:spcAft>
          <a:spcPct val="0"/>
        </a:spcAft>
        <a:defRPr sz="4400" kern="1200">
          <a:solidFill>
            <a:srgbClr val="800000"/>
          </a:solidFill>
          <a:latin typeface="+mj-lt"/>
          <a:ea typeface="+mj-ea"/>
          <a:cs typeface="+mj-cs"/>
        </a:defRPr>
      </a:lvl1pPr>
      <a:lvl2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2pPr>
      <a:lvl3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3pPr>
      <a:lvl4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4pPr>
      <a:lvl5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5pPr>
      <a:lvl6pPr marL="4572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6pPr>
      <a:lvl7pPr marL="9144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7pPr>
      <a:lvl8pPr marL="13716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8pPr>
      <a:lvl9pPr marL="18288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9pPr>
    </p:titleStyle>
    <p:body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8434" name="Rectangle 2"/>
          <p:cNvSpPr>
            <a:spLocks noChangeArrowheads="1"/>
          </p:cNvSpPr>
          <p:nvPr/>
        </p:nvSpPr>
        <p:spPr bwMode="auto">
          <a:xfrm>
            <a:off x="417513" y="1098550"/>
            <a:ext cx="438150" cy="474663"/>
          </a:xfrm>
          <a:prstGeom prst="rect">
            <a:avLst/>
          </a:prstGeom>
          <a:solidFill>
            <a:schemeClr val="accent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8435" name="Rectangle 3"/>
          <p:cNvSpPr>
            <a:spLocks noChangeArrowheads="1"/>
          </p:cNvSpPr>
          <p:nvPr/>
        </p:nvSpPr>
        <p:spPr bwMode="auto">
          <a:xfrm>
            <a:off x="800100" y="1098550"/>
            <a:ext cx="328613" cy="474663"/>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8436" name="Rectangle 4"/>
          <p:cNvSpPr>
            <a:spLocks noChangeArrowheads="1"/>
          </p:cNvSpPr>
          <p:nvPr/>
        </p:nvSpPr>
        <p:spPr bwMode="auto">
          <a:xfrm>
            <a:off x="541338" y="1520825"/>
            <a:ext cx="422275" cy="474663"/>
          </a:xfrm>
          <a:prstGeom prst="rect">
            <a:avLst/>
          </a:prstGeom>
          <a:solidFill>
            <a:schemeClr val="folHlink"/>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8437" name="Rectangle 5"/>
          <p:cNvSpPr>
            <a:spLocks noChangeArrowheads="1"/>
          </p:cNvSpPr>
          <p:nvPr/>
        </p:nvSpPr>
        <p:spPr bwMode="auto">
          <a:xfrm>
            <a:off x="911225" y="1520825"/>
            <a:ext cx="368300" cy="474663"/>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8438" name="Rectangle 6"/>
          <p:cNvSpPr>
            <a:spLocks noChangeArrowheads="1"/>
          </p:cNvSpPr>
          <p:nvPr/>
        </p:nvSpPr>
        <p:spPr bwMode="auto">
          <a:xfrm>
            <a:off x="127000" y="1447800"/>
            <a:ext cx="560388" cy="422275"/>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8439" name="Rectangle 7"/>
          <p:cNvSpPr>
            <a:spLocks noChangeArrowheads="1"/>
          </p:cNvSpPr>
          <p:nvPr/>
        </p:nvSpPr>
        <p:spPr bwMode="auto">
          <a:xfrm>
            <a:off x="762000" y="990600"/>
            <a:ext cx="31750" cy="1052513"/>
          </a:xfrm>
          <a:prstGeom prst="rect">
            <a:avLst/>
          </a:prstGeom>
          <a:solidFill>
            <a:schemeClr val="bg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8440" name="Rectangle 8"/>
          <p:cNvSpPr>
            <a:spLocks noChangeArrowheads="1"/>
          </p:cNvSpPr>
          <p:nvPr/>
        </p:nvSpPr>
        <p:spPr bwMode="auto">
          <a:xfrm>
            <a:off x="442913" y="1781175"/>
            <a:ext cx="8226425" cy="31750"/>
          </a:xfrm>
          <a:prstGeom prst="rect">
            <a:avLst/>
          </a:prstGeom>
          <a:gradFill rotWithShape="0">
            <a:gsLst>
              <a:gs pos="0">
                <a:schemeClr val="bg2"/>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pic>
        <p:nvPicPr>
          <p:cNvPr id="18441" name="Picture 14" descr="gif020"/>
          <p:cNvPicPr>
            <a:picLocks noChangeAspect="1"/>
          </p:cNvPicPr>
          <p:nvPr userDrawn="1"/>
        </p:nvPicPr>
        <p:blipFill>
          <a:blip r:embed="rId12"/>
          <a:stretch>
            <a:fillRect/>
          </a:stretch>
        </p:blipFill>
        <p:spPr>
          <a:xfrm>
            <a:off x="7019925" y="260350"/>
            <a:ext cx="304800" cy="304800"/>
          </a:xfrm>
          <a:prstGeom prst="rect">
            <a:avLst/>
          </a:prstGeom>
          <a:noFill/>
          <a:ln w="9525">
            <a:noFill/>
          </a:ln>
        </p:spPr>
      </p:pic>
      <p:pic>
        <p:nvPicPr>
          <p:cNvPr id="18442" name="Picture 15" descr="gif020"/>
          <p:cNvPicPr>
            <a:picLocks noChangeAspect="1"/>
          </p:cNvPicPr>
          <p:nvPr userDrawn="1"/>
        </p:nvPicPr>
        <p:blipFill>
          <a:blip r:embed="rId12"/>
          <a:stretch>
            <a:fillRect/>
          </a:stretch>
        </p:blipFill>
        <p:spPr>
          <a:xfrm>
            <a:off x="379413" y="260350"/>
            <a:ext cx="304800" cy="304800"/>
          </a:xfrm>
          <a:prstGeom prst="rect">
            <a:avLst/>
          </a:prstGeom>
          <a:noFill/>
          <a:ln w="9525">
            <a:noFill/>
          </a:ln>
        </p:spPr>
      </p:pic>
      <p:pic>
        <p:nvPicPr>
          <p:cNvPr id="18443" name="Picture 16" descr="gif020"/>
          <p:cNvPicPr>
            <a:picLocks noChangeAspect="1"/>
          </p:cNvPicPr>
          <p:nvPr userDrawn="1"/>
        </p:nvPicPr>
        <p:blipFill>
          <a:blip r:embed="rId12"/>
          <a:stretch>
            <a:fillRect/>
          </a:stretch>
        </p:blipFill>
        <p:spPr>
          <a:xfrm>
            <a:off x="8659813" y="1341438"/>
            <a:ext cx="304800" cy="304800"/>
          </a:xfrm>
          <a:prstGeom prst="rect">
            <a:avLst/>
          </a:prstGeom>
          <a:noFill/>
          <a:ln w="9525">
            <a:noFill/>
          </a:ln>
        </p:spPr>
      </p:pic>
      <p:sp>
        <p:nvSpPr>
          <p:cNvPr id="18444" name="Rectangle 9"/>
          <p:cNvSpPr>
            <a:spLocks noGrp="1"/>
          </p:cNvSpPr>
          <p:nvPr>
            <p:ph type="title"/>
          </p:nvPr>
        </p:nvSpPr>
        <p:spPr>
          <a:xfrm>
            <a:off x="1150938" y="214313"/>
            <a:ext cx="7793037" cy="1462087"/>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18445" name="Rectangle 10"/>
          <p:cNvSpPr>
            <a:spLocks noGrp="1"/>
          </p:cNvSpPr>
          <p:nvPr>
            <p:ph type="body" idx="1"/>
          </p:nvPr>
        </p:nvSpPr>
        <p:spPr>
          <a:xfrm>
            <a:off x="1182688" y="2017713"/>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8446" name="日期占位符 4"/>
          <p:cNvSpPr>
            <a:spLocks noGrp="1" noChangeArrowheads="1"/>
          </p:cNvSpPr>
          <p:nvPr>
            <p:ph type="dt" sz="half" idx="2"/>
          </p:nvPr>
        </p:nvSpPr>
        <p:spPr bwMode="auto">
          <a:xfrm>
            <a:off x="1162050" y="6243638"/>
            <a:ext cx="1905000" cy="457200"/>
          </a:xfrm>
          <a:prstGeom prst="rect">
            <a:avLst/>
          </a:prstGeom>
          <a:noFill/>
          <a:ln>
            <a:noFill/>
          </a:ln>
        </p:spPr>
        <p:txBody>
          <a:bodyPr vert="horz" wrap="square" lIns="91440" tIns="45720" rIns="91440" bIns="45720" numCol="1" anchor="b" anchorCtr="0" compatLnSpc="1"/>
          <a:lstStyle>
            <a:lvl1pPr eaLnBrk="1" hangingPunct="1">
              <a:buFont typeface="Arial" panose="020B0604020202020204" pitchFamily="34" charset="0"/>
              <a:buNone/>
              <a:defRPr sz="1400">
                <a:latin typeface="+mn-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388A0DD-5E93-429D-9FF9-EC26B0A346E5}"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8447" name="页脚占位符 5"/>
          <p:cNvSpPr>
            <a:spLocks noGrp="1" noChangeArrowheads="1"/>
          </p:cNvSpPr>
          <p:nvPr>
            <p:ph type="ftr" sz="quarter" idx="3"/>
          </p:nvPr>
        </p:nvSpPr>
        <p:spPr bwMode="auto">
          <a:xfrm>
            <a:off x="3657600" y="6243638"/>
            <a:ext cx="2895600" cy="457200"/>
          </a:xfrm>
          <a:prstGeom prst="rect">
            <a:avLst/>
          </a:prstGeom>
          <a:noFill/>
          <a:ln>
            <a:noFill/>
          </a:ln>
        </p:spPr>
        <p:txBody>
          <a:bodyPr vert="horz" wrap="square" lIns="91440" tIns="45720" rIns="91440" bIns="45720" numCol="1" anchor="b" anchorCtr="0" compatLnSpc="1"/>
          <a:lstStyle>
            <a:lvl1pPr algn="ctr" eaLnBrk="1" hangingPunct="1">
              <a:buFont typeface="Arial" panose="020B0604020202020204" pitchFamily="34" charset="0"/>
              <a:buNone/>
              <a:defRPr sz="1400">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18448" name="灯片编号占位符 6"/>
          <p:cNvSpPr>
            <a:spLocks noGrp="1" noChangeArrowheads="1"/>
          </p:cNvSpPr>
          <p:nvPr>
            <p:ph type="sldNum" sz="quarter" idx="4"/>
          </p:nvPr>
        </p:nvSpPr>
        <p:spPr bwMode="auto">
          <a:xfrm>
            <a:off x="7042150" y="6243638"/>
            <a:ext cx="1905000" cy="457200"/>
          </a:xfrm>
          <a:prstGeom prst="rect">
            <a:avLst/>
          </a:prstGeom>
          <a:noFill/>
          <a:ln>
            <a:noFill/>
          </a:ln>
        </p:spPr>
        <p:txBody>
          <a:bodyPr vert="horz" wrap="square" lIns="91440" tIns="45720" rIns="91440" bIns="45720" numCol="1" anchor="b" anchorCtr="0" compatLnSpc="1"/>
          <a:lstStyle>
            <a:lvl1pPr algn="r" eaLnBrk="1" hangingPunct="1">
              <a:buFont typeface="Arial" panose="020B0604020202020204" pitchFamily="34" charset="0"/>
              <a:buNone/>
              <a:defRPr sz="1400">
                <a:latin typeface="Tahoma" panose="020B060403050404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B10CE1A-DAB8-4F55-BED8-685AEA66E058}"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ransition spd="slow">
    <p:zoom/>
  </p:transition>
  <p:hf sldNum="0" hdr="0" ftr="0" dt="0"/>
  <p:txStyles>
    <p:titleStyle>
      <a:lvl1pPr algn="l" rtl="0" eaLnBrk="0" fontAlgn="base" hangingPunct="0">
        <a:spcBef>
          <a:spcPct val="0"/>
        </a:spcBef>
        <a:spcAft>
          <a:spcPct val="0"/>
        </a:spcAft>
        <a:defRPr sz="4400" kern="1200">
          <a:solidFill>
            <a:srgbClr val="800000"/>
          </a:solidFill>
          <a:latin typeface="+mj-lt"/>
          <a:ea typeface="+mj-ea"/>
          <a:cs typeface="+mj-cs"/>
        </a:defRPr>
      </a:lvl1pPr>
      <a:lvl2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2pPr>
      <a:lvl3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3pPr>
      <a:lvl4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4pPr>
      <a:lvl5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5pPr>
      <a:lvl6pPr marL="4572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6pPr>
      <a:lvl7pPr marL="9144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7pPr>
      <a:lvl8pPr marL="13716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8pPr>
      <a:lvl9pPr marL="18288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9pPr>
    </p:titleStyle>
    <p:body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9458" name="Rectangle 2"/>
          <p:cNvSpPr>
            <a:spLocks noChangeArrowheads="1"/>
          </p:cNvSpPr>
          <p:nvPr/>
        </p:nvSpPr>
        <p:spPr bwMode="auto">
          <a:xfrm>
            <a:off x="417513" y="1098550"/>
            <a:ext cx="438150" cy="474663"/>
          </a:xfrm>
          <a:prstGeom prst="rect">
            <a:avLst/>
          </a:prstGeom>
          <a:solidFill>
            <a:schemeClr val="accent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9459" name="Rectangle 3"/>
          <p:cNvSpPr>
            <a:spLocks noChangeArrowheads="1"/>
          </p:cNvSpPr>
          <p:nvPr/>
        </p:nvSpPr>
        <p:spPr bwMode="auto">
          <a:xfrm>
            <a:off x="800100" y="1098550"/>
            <a:ext cx="328613" cy="474663"/>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9460" name="Rectangle 4"/>
          <p:cNvSpPr>
            <a:spLocks noChangeArrowheads="1"/>
          </p:cNvSpPr>
          <p:nvPr/>
        </p:nvSpPr>
        <p:spPr bwMode="auto">
          <a:xfrm>
            <a:off x="541338" y="1520825"/>
            <a:ext cx="422275" cy="474663"/>
          </a:xfrm>
          <a:prstGeom prst="rect">
            <a:avLst/>
          </a:prstGeom>
          <a:solidFill>
            <a:schemeClr val="folHlink"/>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9461" name="Rectangle 5"/>
          <p:cNvSpPr>
            <a:spLocks noChangeArrowheads="1"/>
          </p:cNvSpPr>
          <p:nvPr/>
        </p:nvSpPr>
        <p:spPr bwMode="auto">
          <a:xfrm>
            <a:off x="911225" y="1520825"/>
            <a:ext cx="368300" cy="474663"/>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9462" name="Rectangle 6"/>
          <p:cNvSpPr>
            <a:spLocks noChangeArrowheads="1"/>
          </p:cNvSpPr>
          <p:nvPr/>
        </p:nvSpPr>
        <p:spPr bwMode="auto">
          <a:xfrm>
            <a:off x="127000" y="1447800"/>
            <a:ext cx="560388" cy="422275"/>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9463" name="Rectangle 7"/>
          <p:cNvSpPr>
            <a:spLocks noChangeArrowheads="1"/>
          </p:cNvSpPr>
          <p:nvPr/>
        </p:nvSpPr>
        <p:spPr bwMode="auto">
          <a:xfrm>
            <a:off x="762000" y="990600"/>
            <a:ext cx="31750" cy="1052513"/>
          </a:xfrm>
          <a:prstGeom prst="rect">
            <a:avLst/>
          </a:prstGeom>
          <a:solidFill>
            <a:schemeClr val="bg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9464" name="Rectangle 8"/>
          <p:cNvSpPr>
            <a:spLocks noChangeArrowheads="1"/>
          </p:cNvSpPr>
          <p:nvPr/>
        </p:nvSpPr>
        <p:spPr bwMode="auto">
          <a:xfrm>
            <a:off x="442913" y="1781175"/>
            <a:ext cx="8226425" cy="31750"/>
          </a:xfrm>
          <a:prstGeom prst="rect">
            <a:avLst/>
          </a:prstGeom>
          <a:gradFill rotWithShape="0">
            <a:gsLst>
              <a:gs pos="0">
                <a:schemeClr val="bg2"/>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pic>
        <p:nvPicPr>
          <p:cNvPr id="19465" name="Picture 14" descr="gif020"/>
          <p:cNvPicPr>
            <a:picLocks noChangeAspect="1"/>
          </p:cNvPicPr>
          <p:nvPr userDrawn="1"/>
        </p:nvPicPr>
        <p:blipFill>
          <a:blip r:embed="rId12"/>
          <a:stretch>
            <a:fillRect/>
          </a:stretch>
        </p:blipFill>
        <p:spPr>
          <a:xfrm>
            <a:off x="7019925" y="260350"/>
            <a:ext cx="304800" cy="304800"/>
          </a:xfrm>
          <a:prstGeom prst="rect">
            <a:avLst/>
          </a:prstGeom>
          <a:noFill/>
          <a:ln w="9525">
            <a:noFill/>
          </a:ln>
        </p:spPr>
      </p:pic>
      <p:pic>
        <p:nvPicPr>
          <p:cNvPr id="19466" name="Picture 15" descr="gif020"/>
          <p:cNvPicPr>
            <a:picLocks noChangeAspect="1"/>
          </p:cNvPicPr>
          <p:nvPr userDrawn="1"/>
        </p:nvPicPr>
        <p:blipFill>
          <a:blip r:embed="rId12"/>
          <a:stretch>
            <a:fillRect/>
          </a:stretch>
        </p:blipFill>
        <p:spPr>
          <a:xfrm>
            <a:off x="379413" y="260350"/>
            <a:ext cx="304800" cy="304800"/>
          </a:xfrm>
          <a:prstGeom prst="rect">
            <a:avLst/>
          </a:prstGeom>
          <a:noFill/>
          <a:ln w="9525">
            <a:noFill/>
          </a:ln>
        </p:spPr>
      </p:pic>
      <p:pic>
        <p:nvPicPr>
          <p:cNvPr id="19467" name="Picture 16" descr="gif020"/>
          <p:cNvPicPr>
            <a:picLocks noChangeAspect="1"/>
          </p:cNvPicPr>
          <p:nvPr userDrawn="1"/>
        </p:nvPicPr>
        <p:blipFill>
          <a:blip r:embed="rId12"/>
          <a:stretch>
            <a:fillRect/>
          </a:stretch>
        </p:blipFill>
        <p:spPr>
          <a:xfrm>
            <a:off x="8659813" y="1341438"/>
            <a:ext cx="304800" cy="304800"/>
          </a:xfrm>
          <a:prstGeom prst="rect">
            <a:avLst/>
          </a:prstGeom>
          <a:noFill/>
          <a:ln w="9525">
            <a:noFill/>
          </a:ln>
        </p:spPr>
      </p:pic>
      <p:sp>
        <p:nvSpPr>
          <p:cNvPr id="19468" name="Rectangle 9"/>
          <p:cNvSpPr>
            <a:spLocks noGrp="1"/>
          </p:cNvSpPr>
          <p:nvPr>
            <p:ph type="title"/>
          </p:nvPr>
        </p:nvSpPr>
        <p:spPr>
          <a:xfrm>
            <a:off x="1150938" y="214313"/>
            <a:ext cx="7793037" cy="1462087"/>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19469" name="Rectangle 10"/>
          <p:cNvSpPr>
            <a:spLocks noGrp="1"/>
          </p:cNvSpPr>
          <p:nvPr>
            <p:ph type="body" idx="1"/>
          </p:nvPr>
        </p:nvSpPr>
        <p:spPr>
          <a:xfrm>
            <a:off x="1182688" y="2017713"/>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9470" name="日期占位符 6"/>
          <p:cNvSpPr>
            <a:spLocks noGrp="1" noChangeArrowheads="1"/>
          </p:cNvSpPr>
          <p:nvPr>
            <p:ph type="dt" sz="half" idx="2"/>
          </p:nvPr>
        </p:nvSpPr>
        <p:spPr bwMode="auto">
          <a:xfrm>
            <a:off x="1162050" y="6243638"/>
            <a:ext cx="1905000" cy="457200"/>
          </a:xfrm>
          <a:prstGeom prst="rect">
            <a:avLst/>
          </a:prstGeom>
          <a:noFill/>
          <a:ln>
            <a:noFill/>
          </a:ln>
        </p:spPr>
        <p:txBody>
          <a:bodyPr vert="horz" wrap="square" lIns="91440" tIns="45720" rIns="91440" bIns="45720" numCol="1" anchor="b" anchorCtr="0" compatLnSpc="1"/>
          <a:lstStyle>
            <a:lvl1pPr eaLnBrk="1" hangingPunct="1">
              <a:buFont typeface="Arial" panose="020B0604020202020204" pitchFamily="34" charset="0"/>
              <a:buNone/>
              <a:defRPr sz="1400">
                <a:latin typeface="+mn-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BEF7B31-68DB-40D2-9B4A-1354AD38A081}"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9471" name="页脚占位符 7"/>
          <p:cNvSpPr>
            <a:spLocks noGrp="1" noChangeArrowheads="1"/>
          </p:cNvSpPr>
          <p:nvPr>
            <p:ph type="ftr" sz="quarter" idx="3"/>
          </p:nvPr>
        </p:nvSpPr>
        <p:spPr bwMode="auto">
          <a:xfrm>
            <a:off x="3657600" y="6243638"/>
            <a:ext cx="2895600" cy="457200"/>
          </a:xfrm>
          <a:prstGeom prst="rect">
            <a:avLst/>
          </a:prstGeom>
          <a:noFill/>
          <a:ln>
            <a:noFill/>
          </a:ln>
        </p:spPr>
        <p:txBody>
          <a:bodyPr vert="horz" wrap="square" lIns="91440" tIns="45720" rIns="91440" bIns="45720" numCol="1" anchor="b" anchorCtr="0" compatLnSpc="1"/>
          <a:lstStyle>
            <a:lvl1pPr algn="ctr" eaLnBrk="1" hangingPunct="1">
              <a:buFont typeface="Arial" panose="020B0604020202020204" pitchFamily="34" charset="0"/>
              <a:buNone/>
              <a:defRPr sz="1400">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19472" name="灯片编号占位符 8"/>
          <p:cNvSpPr>
            <a:spLocks noGrp="1" noChangeArrowheads="1"/>
          </p:cNvSpPr>
          <p:nvPr>
            <p:ph type="sldNum" sz="quarter" idx="4"/>
          </p:nvPr>
        </p:nvSpPr>
        <p:spPr bwMode="auto">
          <a:xfrm>
            <a:off x="7042150" y="6243638"/>
            <a:ext cx="1905000" cy="457200"/>
          </a:xfrm>
          <a:prstGeom prst="rect">
            <a:avLst/>
          </a:prstGeom>
          <a:noFill/>
          <a:ln>
            <a:noFill/>
          </a:ln>
        </p:spPr>
        <p:txBody>
          <a:bodyPr vert="horz" wrap="square" lIns="91440" tIns="45720" rIns="91440" bIns="45720" numCol="1" anchor="b" anchorCtr="0" compatLnSpc="1"/>
          <a:lstStyle>
            <a:lvl1pPr algn="r" eaLnBrk="1" hangingPunct="1">
              <a:buFont typeface="Arial" panose="020B0604020202020204" pitchFamily="34" charset="0"/>
              <a:buNone/>
              <a:defRPr sz="1400">
                <a:latin typeface="Tahoma" panose="020B060403050404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A6B58DF-B816-43C7-9C11-37C3A674FD02}"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ransition spd="slow">
    <p:zoom/>
  </p:transition>
  <p:hf sldNum="0" hdr="0" ftr="0" dt="0"/>
  <p:txStyles>
    <p:titleStyle>
      <a:lvl1pPr algn="l" rtl="0" eaLnBrk="0" fontAlgn="base" hangingPunct="0">
        <a:spcBef>
          <a:spcPct val="0"/>
        </a:spcBef>
        <a:spcAft>
          <a:spcPct val="0"/>
        </a:spcAft>
        <a:defRPr sz="4400" kern="1200">
          <a:solidFill>
            <a:srgbClr val="800000"/>
          </a:solidFill>
          <a:latin typeface="+mj-lt"/>
          <a:ea typeface="+mj-ea"/>
          <a:cs typeface="+mj-cs"/>
        </a:defRPr>
      </a:lvl1pPr>
      <a:lvl2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2pPr>
      <a:lvl3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3pPr>
      <a:lvl4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4pPr>
      <a:lvl5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5pPr>
      <a:lvl6pPr marL="4572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6pPr>
      <a:lvl7pPr marL="9144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7pPr>
      <a:lvl8pPr marL="13716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8pPr>
      <a:lvl9pPr marL="18288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9pPr>
    </p:titleStyle>
    <p:body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2050" name="Group 2"/>
          <p:cNvGrpSpPr/>
          <p:nvPr/>
        </p:nvGrpSpPr>
        <p:grpSpPr>
          <a:xfrm>
            <a:off x="0" y="2438400"/>
            <a:ext cx="9009063" cy="1052513"/>
            <a:chOff x="0" y="0"/>
            <a:chExt cx="5675" cy="663"/>
          </a:xfrm>
        </p:grpSpPr>
        <p:grpSp>
          <p:nvGrpSpPr>
            <p:cNvPr id="2056" name="Group 3"/>
            <p:cNvGrpSpPr/>
            <p:nvPr/>
          </p:nvGrpSpPr>
          <p:grpSpPr>
            <a:xfrm>
              <a:off x="185" y="68"/>
              <a:ext cx="449" cy="299"/>
              <a:chOff x="0" y="0"/>
              <a:chExt cx="624" cy="432"/>
            </a:xfrm>
          </p:grpSpPr>
          <p:sp>
            <p:nvSpPr>
              <p:cNvPr id="2" name="Rectangle 4"/>
              <p:cNvSpPr>
                <a:spLocks noChangeArrowheads="1"/>
              </p:cNvSpPr>
              <p:nvPr/>
            </p:nvSpPr>
            <p:spPr bwMode="auto">
              <a:xfrm>
                <a:off x="0" y="0"/>
                <a:ext cx="384" cy="432"/>
              </a:xfrm>
              <a:prstGeom prst="rect">
                <a:avLst/>
              </a:prstGeom>
              <a:solidFill>
                <a:schemeClr val="folHlink"/>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3" name="Rectangle 5"/>
              <p:cNvSpPr>
                <a:spLocks noChangeArrowheads="1"/>
              </p:cNvSpPr>
              <p:nvPr/>
            </p:nvSpPr>
            <p:spPr bwMode="auto">
              <a:xfrm>
                <a:off x="336" y="0"/>
                <a:ext cx="288" cy="432"/>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57" name="Group 6"/>
            <p:cNvGrpSpPr/>
            <p:nvPr/>
          </p:nvGrpSpPr>
          <p:grpSpPr>
            <a:xfrm>
              <a:off x="263" y="334"/>
              <a:ext cx="466" cy="299"/>
              <a:chOff x="0" y="0"/>
              <a:chExt cx="672" cy="432"/>
            </a:xfrm>
          </p:grpSpPr>
          <p:sp>
            <p:nvSpPr>
              <p:cNvPr id="2055" name="Rectangle 7"/>
              <p:cNvSpPr>
                <a:spLocks noChangeArrowheads="1"/>
              </p:cNvSpPr>
              <p:nvPr/>
            </p:nvSpPr>
            <p:spPr bwMode="auto">
              <a:xfrm>
                <a:off x="0" y="0"/>
                <a:ext cx="384" cy="432"/>
              </a:xfrm>
              <a:prstGeom prst="rect">
                <a:avLst/>
              </a:prstGeom>
              <a:solidFill>
                <a:schemeClr val="accent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Rectangle 8"/>
              <p:cNvSpPr>
                <a:spLocks noChangeArrowheads="1"/>
              </p:cNvSpPr>
              <p:nvPr/>
            </p:nvSpPr>
            <p:spPr bwMode="auto">
              <a:xfrm>
                <a:off x="336" y="0"/>
                <a:ext cx="336" cy="432"/>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4" name="Rectangle 9"/>
            <p:cNvSpPr>
              <a:spLocks noChangeArrowheads="1"/>
            </p:cNvSpPr>
            <p:nvPr/>
          </p:nvSpPr>
          <p:spPr bwMode="auto">
            <a:xfrm>
              <a:off x="0" y="288"/>
              <a:ext cx="353" cy="266"/>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8" name="Rectangle 10"/>
            <p:cNvSpPr>
              <a:spLocks noChangeArrowheads="1"/>
            </p:cNvSpPr>
            <p:nvPr/>
          </p:nvSpPr>
          <p:spPr bwMode="auto">
            <a:xfrm>
              <a:off x="400" y="0"/>
              <a:ext cx="20" cy="663"/>
            </a:xfrm>
            <a:prstGeom prst="rect">
              <a:avLst/>
            </a:prstGeom>
            <a:solidFill>
              <a:schemeClr val="bg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9" name="Rectangle 11"/>
            <p:cNvSpPr>
              <a:spLocks noChangeArrowheads="1"/>
            </p:cNvSpPr>
            <p:nvPr/>
          </p:nvSpPr>
          <p:spPr bwMode="auto">
            <a:xfrm flipV="1">
              <a:off x="199" y="518"/>
              <a:ext cx="5476" cy="35"/>
            </a:xfrm>
            <a:prstGeom prst="rect">
              <a:avLst/>
            </a:prstGeom>
            <a:gradFill rotWithShape="0">
              <a:gsLst>
                <a:gs pos="0">
                  <a:schemeClr val="bg2"/>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2051" name="Rectangle 9"/>
          <p:cNvSpPr>
            <a:spLocks noGrp="1"/>
          </p:cNvSpPr>
          <p:nvPr>
            <p:ph type="title"/>
          </p:nvPr>
        </p:nvSpPr>
        <p:spPr>
          <a:xfrm>
            <a:off x="1150938" y="214313"/>
            <a:ext cx="7793037" cy="1462087"/>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2052" name="Rectangle 10"/>
          <p:cNvSpPr>
            <a:spLocks noGrp="1"/>
          </p:cNvSpPr>
          <p:nvPr>
            <p:ph type="body" idx="1"/>
          </p:nvPr>
        </p:nvSpPr>
        <p:spPr>
          <a:xfrm>
            <a:off x="1182688" y="2017713"/>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062" name="Rectangle 14"/>
          <p:cNvSpPr>
            <a:spLocks noGrp="1" noChangeArrowheads="1"/>
          </p:cNvSpPr>
          <p:nvPr>
            <p:ph type="dt" sz="half" idx="2"/>
          </p:nvPr>
        </p:nvSpPr>
        <p:spPr bwMode="auto">
          <a:xfrm>
            <a:off x="990600" y="6248400"/>
            <a:ext cx="1905000" cy="457200"/>
          </a:xfrm>
          <a:prstGeom prst="rect">
            <a:avLst/>
          </a:prstGeom>
          <a:noFill/>
          <a:ln>
            <a:noFill/>
          </a:ln>
        </p:spPr>
        <p:txBody>
          <a:bodyPr vert="horz" wrap="square" lIns="91440" tIns="45720" rIns="91440" bIns="45720" numCol="1" anchor="b" anchorCtr="0" compatLnSpc="1"/>
          <a:lstStyle>
            <a:lvl1pPr eaLnBrk="1" hangingPunct="1">
              <a:buFont typeface="Arial" panose="020B0604020202020204" pitchFamily="34" charset="0"/>
              <a:buNone/>
              <a:defRPr sz="1400">
                <a:solidFill>
                  <a:schemeClr val="bg2"/>
                </a:solidFill>
                <a:latin typeface="+mn-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1C6370E-DDBC-437E-BCB7-8CC4FB303308}"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2063" name="Rectangle 15"/>
          <p:cNvSpPr>
            <a:spLocks noGrp="1" noChangeArrowheads="1"/>
          </p:cNvSpPr>
          <p:nvPr>
            <p:ph type="ftr" sz="quarter" idx="3"/>
          </p:nvPr>
        </p:nvSpPr>
        <p:spPr bwMode="auto">
          <a:xfrm>
            <a:off x="3429000" y="6248400"/>
            <a:ext cx="2895600" cy="457200"/>
          </a:xfrm>
          <a:prstGeom prst="rect">
            <a:avLst/>
          </a:prstGeom>
          <a:noFill/>
          <a:ln>
            <a:noFill/>
          </a:ln>
        </p:spPr>
        <p:txBody>
          <a:bodyPr vert="horz" wrap="square" lIns="91440" tIns="45720" rIns="91440" bIns="45720" numCol="1" anchor="b" anchorCtr="0" compatLnSpc="1"/>
          <a:lstStyle>
            <a:lvl1pPr algn="ctr" eaLnBrk="1" hangingPunct="1">
              <a:buFont typeface="Arial" panose="020B0604020202020204" pitchFamily="34" charset="0"/>
              <a:buNone/>
              <a:defRPr sz="1400">
                <a:solidFill>
                  <a:schemeClr val="bg2"/>
                </a:solidFill>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2064" name="Rectangle 16"/>
          <p:cNvSpPr>
            <a:spLocks noGrp="1" noChangeArrowheads="1"/>
          </p:cNvSpPr>
          <p:nvPr>
            <p:ph type="sldNum" sz="quarter" idx="4"/>
          </p:nvPr>
        </p:nvSpPr>
        <p:spPr bwMode="auto">
          <a:xfrm>
            <a:off x="6858000" y="6248400"/>
            <a:ext cx="1905000" cy="457200"/>
          </a:xfrm>
          <a:prstGeom prst="rect">
            <a:avLst/>
          </a:prstGeom>
          <a:noFill/>
          <a:ln>
            <a:noFill/>
          </a:ln>
        </p:spPr>
        <p:txBody>
          <a:bodyPr vert="horz" wrap="square" lIns="91440" tIns="45720" rIns="91440" bIns="45720" numCol="1" anchor="b" anchorCtr="0" compatLnSpc="1"/>
          <a:lstStyle>
            <a:lvl1pPr algn="r" eaLnBrk="1" hangingPunct="1">
              <a:buFont typeface="Arial" panose="020B0604020202020204" pitchFamily="34" charset="0"/>
              <a:buNone/>
              <a:defRPr sz="1400">
                <a:solidFill>
                  <a:schemeClr val="bg2"/>
                </a:solidFill>
                <a:latin typeface="Tahoma" panose="020B060403050404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D61C87F-6717-4E04-8161-A6457C9D505A}"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zoom/>
  </p:transition>
  <p:hf sldNum="0" hdr="0" ftr="0" dt="0"/>
  <p:txStyles>
    <p:titleStyle>
      <a:lvl1pPr algn="l" rtl="0" eaLnBrk="0" fontAlgn="base" hangingPunct="0">
        <a:spcBef>
          <a:spcPct val="0"/>
        </a:spcBef>
        <a:spcAft>
          <a:spcPct val="0"/>
        </a:spcAft>
        <a:defRPr sz="4400" kern="1200">
          <a:solidFill>
            <a:srgbClr val="800000"/>
          </a:solidFill>
          <a:latin typeface="+mj-lt"/>
          <a:ea typeface="+mj-ea"/>
          <a:cs typeface="+mj-cs"/>
        </a:defRPr>
      </a:lvl1pPr>
      <a:lvl2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2pPr>
      <a:lvl3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3pPr>
      <a:lvl4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4pPr>
      <a:lvl5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5pPr>
      <a:lvl6pPr marL="4572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6pPr>
      <a:lvl7pPr marL="9144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7pPr>
      <a:lvl8pPr marL="13716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8pPr>
      <a:lvl9pPr marL="18288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9pPr>
    </p:titleStyle>
    <p:body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482" name="Rectangle 2"/>
          <p:cNvSpPr>
            <a:spLocks noChangeArrowheads="1"/>
          </p:cNvSpPr>
          <p:nvPr/>
        </p:nvSpPr>
        <p:spPr bwMode="auto">
          <a:xfrm>
            <a:off x="417513" y="1098550"/>
            <a:ext cx="438150" cy="474663"/>
          </a:xfrm>
          <a:prstGeom prst="rect">
            <a:avLst/>
          </a:prstGeom>
          <a:solidFill>
            <a:schemeClr val="accent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0483" name="Rectangle 3"/>
          <p:cNvSpPr>
            <a:spLocks noChangeArrowheads="1"/>
          </p:cNvSpPr>
          <p:nvPr/>
        </p:nvSpPr>
        <p:spPr bwMode="auto">
          <a:xfrm>
            <a:off x="800100" y="1098550"/>
            <a:ext cx="328613" cy="474663"/>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0484" name="Rectangle 4"/>
          <p:cNvSpPr>
            <a:spLocks noChangeArrowheads="1"/>
          </p:cNvSpPr>
          <p:nvPr/>
        </p:nvSpPr>
        <p:spPr bwMode="auto">
          <a:xfrm>
            <a:off x="541338" y="1520825"/>
            <a:ext cx="422275" cy="474663"/>
          </a:xfrm>
          <a:prstGeom prst="rect">
            <a:avLst/>
          </a:prstGeom>
          <a:solidFill>
            <a:schemeClr val="folHlink"/>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0485" name="Rectangle 5"/>
          <p:cNvSpPr>
            <a:spLocks noChangeArrowheads="1"/>
          </p:cNvSpPr>
          <p:nvPr/>
        </p:nvSpPr>
        <p:spPr bwMode="auto">
          <a:xfrm>
            <a:off x="911225" y="1520825"/>
            <a:ext cx="368300" cy="474663"/>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0486" name="Rectangle 6"/>
          <p:cNvSpPr>
            <a:spLocks noChangeArrowheads="1"/>
          </p:cNvSpPr>
          <p:nvPr/>
        </p:nvSpPr>
        <p:spPr bwMode="auto">
          <a:xfrm>
            <a:off x="127000" y="1447800"/>
            <a:ext cx="560388" cy="422275"/>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0487" name="Rectangle 7"/>
          <p:cNvSpPr>
            <a:spLocks noChangeArrowheads="1"/>
          </p:cNvSpPr>
          <p:nvPr/>
        </p:nvSpPr>
        <p:spPr bwMode="auto">
          <a:xfrm>
            <a:off x="762000" y="990600"/>
            <a:ext cx="31750" cy="1052513"/>
          </a:xfrm>
          <a:prstGeom prst="rect">
            <a:avLst/>
          </a:prstGeom>
          <a:solidFill>
            <a:schemeClr val="bg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0488" name="Rectangle 8"/>
          <p:cNvSpPr>
            <a:spLocks noChangeArrowheads="1"/>
          </p:cNvSpPr>
          <p:nvPr/>
        </p:nvSpPr>
        <p:spPr bwMode="auto">
          <a:xfrm>
            <a:off x="442913" y="1781175"/>
            <a:ext cx="8226425" cy="31750"/>
          </a:xfrm>
          <a:prstGeom prst="rect">
            <a:avLst/>
          </a:prstGeom>
          <a:gradFill rotWithShape="0">
            <a:gsLst>
              <a:gs pos="0">
                <a:schemeClr val="bg2"/>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pic>
        <p:nvPicPr>
          <p:cNvPr id="20489" name="Picture 14" descr="gif020"/>
          <p:cNvPicPr>
            <a:picLocks noChangeAspect="1"/>
          </p:cNvPicPr>
          <p:nvPr userDrawn="1"/>
        </p:nvPicPr>
        <p:blipFill>
          <a:blip r:embed="rId12"/>
          <a:stretch>
            <a:fillRect/>
          </a:stretch>
        </p:blipFill>
        <p:spPr>
          <a:xfrm>
            <a:off x="7019925" y="260350"/>
            <a:ext cx="304800" cy="304800"/>
          </a:xfrm>
          <a:prstGeom prst="rect">
            <a:avLst/>
          </a:prstGeom>
          <a:noFill/>
          <a:ln w="9525">
            <a:noFill/>
          </a:ln>
        </p:spPr>
      </p:pic>
      <p:pic>
        <p:nvPicPr>
          <p:cNvPr id="20490" name="Picture 15" descr="gif020"/>
          <p:cNvPicPr>
            <a:picLocks noChangeAspect="1"/>
          </p:cNvPicPr>
          <p:nvPr userDrawn="1"/>
        </p:nvPicPr>
        <p:blipFill>
          <a:blip r:embed="rId12"/>
          <a:stretch>
            <a:fillRect/>
          </a:stretch>
        </p:blipFill>
        <p:spPr>
          <a:xfrm>
            <a:off x="379413" y="260350"/>
            <a:ext cx="304800" cy="304800"/>
          </a:xfrm>
          <a:prstGeom prst="rect">
            <a:avLst/>
          </a:prstGeom>
          <a:noFill/>
          <a:ln w="9525">
            <a:noFill/>
          </a:ln>
        </p:spPr>
      </p:pic>
      <p:pic>
        <p:nvPicPr>
          <p:cNvPr id="20491" name="Picture 16" descr="gif020"/>
          <p:cNvPicPr>
            <a:picLocks noChangeAspect="1"/>
          </p:cNvPicPr>
          <p:nvPr userDrawn="1"/>
        </p:nvPicPr>
        <p:blipFill>
          <a:blip r:embed="rId12"/>
          <a:stretch>
            <a:fillRect/>
          </a:stretch>
        </p:blipFill>
        <p:spPr>
          <a:xfrm>
            <a:off x="8659813" y="1341438"/>
            <a:ext cx="304800" cy="304800"/>
          </a:xfrm>
          <a:prstGeom prst="rect">
            <a:avLst/>
          </a:prstGeom>
          <a:noFill/>
          <a:ln w="9525">
            <a:noFill/>
          </a:ln>
        </p:spPr>
      </p:pic>
      <p:sp>
        <p:nvSpPr>
          <p:cNvPr id="20492" name="Rectangle 9"/>
          <p:cNvSpPr>
            <a:spLocks noGrp="1"/>
          </p:cNvSpPr>
          <p:nvPr>
            <p:ph type="title"/>
          </p:nvPr>
        </p:nvSpPr>
        <p:spPr>
          <a:xfrm>
            <a:off x="1150938" y="214313"/>
            <a:ext cx="7793037" cy="1462087"/>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20493" name="Rectangle 10"/>
          <p:cNvSpPr>
            <a:spLocks noGrp="1"/>
          </p:cNvSpPr>
          <p:nvPr>
            <p:ph type="body" idx="1"/>
          </p:nvPr>
        </p:nvSpPr>
        <p:spPr>
          <a:xfrm>
            <a:off x="1182688" y="2017713"/>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0494" name="日期占位符 2"/>
          <p:cNvSpPr>
            <a:spLocks noGrp="1" noChangeArrowheads="1"/>
          </p:cNvSpPr>
          <p:nvPr>
            <p:ph type="dt" sz="half" idx="2"/>
          </p:nvPr>
        </p:nvSpPr>
        <p:spPr bwMode="auto">
          <a:xfrm>
            <a:off x="1162050" y="6243638"/>
            <a:ext cx="1905000" cy="457200"/>
          </a:xfrm>
          <a:prstGeom prst="rect">
            <a:avLst/>
          </a:prstGeom>
          <a:noFill/>
          <a:ln>
            <a:noFill/>
          </a:ln>
        </p:spPr>
        <p:txBody>
          <a:bodyPr vert="horz" wrap="square" lIns="91440" tIns="45720" rIns="91440" bIns="45720" numCol="1" anchor="b" anchorCtr="0" compatLnSpc="1"/>
          <a:lstStyle>
            <a:lvl1pPr eaLnBrk="1" hangingPunct="1">
              <a:buFont typeface="Arial" panose="020B0604020202020204" pitchFamily="34" charset="0"/>
              <a:buNone/>
              <a:defRPr sz="1400">
                <a:latin typeface="+mn-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841C607-36E1-4187-9AEB-37A768EAEAAB}"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0495" name="页脚占位符 3"/>
          <p:cNvSpPr>
            <a:spLocks noGrp="1" noChangeArrowheads="1"/>
          </p:cNvSpPr>
          <p:nvPr>
            <p:ph type="ftr" sz="quarter" idx="3"/>
          </p:nvPr>
        </p:nvSpPr>
        <p:spPr bwMode="auto">
          <a:xfrm>
            <a:off x="3657600" y="6243638"/>
            <a:ext cx="2895600" cy="457200"/>
          </a:xfrm>
          <a:prstGeom prst="rect">
            <a:avLst/>
          </a:prstGeom>
          <a:noFill/>
          <a:ln>
            <a:noFill/>
          </a:ln>
        </p:spPr>
        <p:txBody>
          <a:bodyPr vert="horz" wrap="square" lIns="91440" tIns="45720" rIns="91440" bIns="45720" numCol="1" anchor="b" anchorCtr="0" compatLnSpc="1"/>
          <a:lstStyle>
            <a:lvl1pPr algn="ctr" eaLnBrk="1" hangingPunct="1">
              <a:buFont typeface="Arial" panose="020B0604020202020204" pitchFamily="34" charset="0"/>
              <a:buNone/>
              <a:defRPr sz="1400">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20496" name="灯片编号占位符 4"/>
          <p:cNvSpPr>
            <a:spLocks noGrp="1" noChangeArrowheads="1"/>
          </p:cNvSpPr>
          <p:nvPr>
            <p:ph type="sldNum" sz="quarter" idx="4"/>
          </p:nvPr>
        </p:nvSpPr>
        <p:spPr bwMode="auto">
          <a:xfrm>
            <a:off x="7042150" y="6243638"/>
            <a:ext cx="1905000" cy="457200"/>
          </a:xfrm>
          <a:prstGeom prst="rect">
            <a:avLst/>
          </a:prstGeom>
          <a:noFill/>
          <a:ln>
            <a:noFill/>
          </a:ln>
        </p:spPr>
        <p:txBody>
          <a:bodyPr vert="horz" wrap="square" lIns="91440" tIns="45720" rIns="91440" bIns="45720" numCol="1" anchor="b" anchorCtr="0" compatLnSpc="1"/>
          <a:lstStyle>
            <a:lvl1pPr algn="r" eaLnBrk="1" hangingPunct="1">
              <a:buFont typeface="Arial" panose="020B0604020202020204" pitchFamily="34" charset="0"/>
              <a:buNone/>
              <a:defRPr sz="1400">
                <a:latin typeface="Tahoma" panose="020B060403050404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01D369B-7E46-4AA6-982E-6D0971995F14}"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ransition spd="slow">
    <p:zoom/>
  </p:transition>
  <p:hf sldNum="0" hdr="0" ftr="0" dt="0"/>
  <p:txStyles>
    <p:titleStyle>
      <a:lvl1pPr algn="l" rtl="0" eaLnBrk="0" fontAlgn="base" hangingPunct="0">
        <a:spcBef>
          <a:spcPct val="0"/>
        </a:spcBef>
        <a:spcAft>
          <a:spcPct val="0"/>
        </a:spcAft>
        <a:defRPr sz="4400" kern="1200">
          <a:solidFill>
            <a:srgbClr val="800000"/>
          </a:solidFill>
          <a:latin typeface="+mj-lt"/>
          <a:ea typeface="+mj-ea"/>
          <a:cs typeface="+mj-cs"/>
        </a:defRPr>
      </a:lvl1pPr>
      <a:lvl2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2pPr>
      <a:lvl3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3pPr>
      <a:lvl4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4pPr>
      <a:lvl5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5pPr>
      <a:lvl6pPr marL="4572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6pPr>
      <a:lvl7pPr marL="9144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7pPr>
      <a:lvl8pPr marL="13716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8pPr>
      <a:lvl9pPr marL="18288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9pPr>
    </p:titleStyle>
    <p:body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1506" name="Rectangle 2"/>
          <p:cNvSpPr>
            <a:spLocks noChangeArrowheads="1"/>
          </p:cNvSpPr>
          <p:nvPr/>
        </p:nvSpPr>
        <p:spPr bwMode="auto">
          <a:xfrm>
            <a:off x="417513" y="1098550"/>
            <a:ext cx="438150" cy="474663"/>
          </a:xfrm>
          <a:prstGeom prst="rect">
            <a:avLst/>
          </a:prstGeom>
          <a:solidFill>
            <a:schemeClr val="accent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1507" name="Rectangle 3"/>
          <p:cNvSpPr>
            <a:spLocks noChangeArrowheads="1"/>
          </p:cNvSpPr>
          <p:nvPr/>
        </p:nvSpPr>
        <p:spPr bwMode="auto">
          <a:xfrm>
            <a:off x="800100" y="1098550"/>
            <a:ext cx="328613" cy="474663"/>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1508" name="Rectangle 4"/>
          <p:cNvSpPr>
            <a:spLocks noChangeArrowheads="1"/>
          </p:cNvSpPr>
          <p:nvPr/>
        </p:nvSpPr>
        <p:spPr bwMode="auto">
          <a:xfrm>
            <a:off x="541338" y="1520825"/>
            <a:ext cx="422275" cy="474663"/>
          </a:xfrm>
          <a:prstGeom prst="rect">
            <a:avLst/>
          </a:prstGeom>
          <a:solidFill>
            <a:schemeClr val="folHlink"/>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1509" name="Rectangle 5"/>
          <p:cNvSpPr>
            <a:spLocks noChangeArrowheads="1"/>
          </p:cNvSpPr>
          <p:nvPr/>
        </p:nvSpPr>
        <p:spPr bwMode="auto">
          <a:xfrm>
            <a:off x="911225" y="1520825"/>
            <a:ext cx="368300" cy="474663"/>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1510" name="Rectangle 6"/>
          <p:cNvSpPr>
            <a:spLocks noChangeArrowheads="1"/>
          </p:cNvSpPr>
          <p:nvPr/>
        </p:nvSpPr>
        <p:spPr bwMode="auto">
          <a:xfrm>
            <a:off x="127000" y="1447800"/>
            <a:ext cx="560388" cy="422275"/>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1511" name="Rectangle 7"/>
          <p:cNvSpPr>
            <a:spLocks noChangeArrowheads="1"/>
          </p:cNvSpPr>
          <p:nvPr/>
        </p:nvSpPr>
        <p:spPr bwMode="auto">
          <a:xfrm>
            <a:off x="762000" y="990600"/>
            <a:ext cx="31750" cy="1052513"/>
          </a:xfrm>
          <a:prstGeom prst="rect">
            <a:avLst/>
          </a:prstGeom>
          <a:solidFill>
            <a:schemeClr val="bg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1512" name="Rectangle 8"/>
          <p:cNvSpPr>
            <a:spLocks noChangeArrowheads="1"/>
          </p:cNvSpPr>
          <p:nvPr/>
        </p:nvSpPr>
        <p:spPr bwMode="auto">
          <a:xfrm>
            <a:off x="442913" y="1781175"/>
            <a:ext cx="8226425" cy="31750"/>
          </a:xfrm>
          <a:prstGeom prst="rect">
            <a:avLst/>
          </a:prstGeom>
          <a:gradFill rotWithShape="0">
            <a:gsLst>
              <a:gs pos="0">
                <a:schemeClr val="bg2"/>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pic>
        <p:nvPicPr>
          <p:cNvPr id="21513" name="Picture 14" descr="gif020"/>
          <p:cNvPicPr>
            <a:picLocks noChangeAspect="1"/>
          </p:cNvPicPr>
          <p:nvPr userDrawn="1"/>
        </p:nvPicPr>
        <p:blipFill>
          <a:blip r:embed="rId12"/>
          <a:stretch>
            <a:fillRect/>
          </a:stretch>
        </p:blipFill>
        <p:spPr>
          <a:xfrm>
            <a:off x="7019925" y="260350"/>
            <a:ext cx="304800" cy="304800"/>
          </a:xfrm>
          <a:prstGeom prst="rect">
            <a:avLst/>
          </a:prstGeom>
          <a:noFill/>
          <a:ln w="9525">
            <a:noFill/>
          </a:ln>
        </p:spPr>
      </p:pic>
      <p:pic>
        <p:nvPicPr>
          <p:cNvPr id="21514" name="Picture 15" descr="gif020"/>
          <p:cNvPicPr>
            <a:picLocks noChangeAspect="1"/>
          </p:cNvPicPr>
          <p:nvPr userDrawn="1"/>
        </p:nvPicPr>
        <p:blipFill>
          <a:blip r:embed="rId12"/>
          <a:stretch>
            <a:fillRect/>
          </a:stretch>
        </p:blipFill>
        <p:spPr>
          <a:xfrm>
            <a:off x="379413" y="260350"/>
            <a:ext cx="304800" cy="304800"/>
          </a:xfrm>
          <a:prstGeom prst="rect">
            <a:avLst/>
          </a:prstGeom>
          <a:noFill/>
          <a:ln w="9525">
            <a:noFill/>
          </a:ln>
        </p:spPr>
      </p:pic>
      <p:pic>
        <p:nvPicPr>
          <p:cNvPr id="21515" name="Picture 16" descr="gif020"/>
          <p:cNvPicPr>
            <a:picLocks noChangeAspect="1"/>
          </p:cNvPicPr>
          <p:nvPr userDrawn="1"/>
        </p:nvPicPr>
        <p:blipFill>
          <a:blip r:embed="rId12"/>
          <a:stretch>
            <a:fillRect/>
          </a:stretch>
        </p:blipFill>
        <p:spPr>
          <a:xfrm>
            <a:off x="8659813" y="1341438"/>
            <a:ext cx="304800" cy="304800"/>
          </a:xfrm>
          <a:prstGeom prst="rect">
            <a:avLst/>
          </a:prstGeom>
          <a:noFill/>
          <a:ln w="9525">
            <a:noFill/>
          </a:ln>
        </p:spPr>
      </p:pic>
      <p:sp>
        <p:nvSpPr>
          <p:cNvPr id="21516" name="Rectangle 9"/>
          <p:cNvSpPr>
            <a:spLocks noGrp="1"/>
          </p:cNvSpPr>
          <p:nvPr>
            <p:ph type="title"/>
          </p:nvPr>
        </p:nvSpPr>
        <p:spPr>
          <a:xfrm>
            <a:off x="1150938" y="214313"/>
            <a:ext cx="7793037" cy="1462087"/>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21517" name="Rectangle 10"/>
          <p:cNvSpPr>
            <a:spLocks noGrp="1"/>
          </p:cNvSpPr>
          <p:nvPr>
            <p:ph type="body" idx="1"/>
          </p:nvPr>
        </p:nvSpPr>
        <p:spPr>
          <a:xfrm>
            <a:off x="1182688" y="2017713"/>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1518" name="页脚占位符 2"/>
          <p:cNvSpPr>
            <a:spLocks noGrp="1" noChangeArrowheads="1"/>
          </p:cNvSpPr>
          <p:nvPr>
            <p:ph type="ftr" sz="quarter" idx="3"/>
          </p:nvPr>
        </p:nvSpPr>
        <p:spPr bwMode="auto">
          <a:xfrm>
            <a:off x="3657600" y="6243638"/>
            <a:ext cx="2895600" cy="457200"/>
          </a:xfrm>
          <a:prstGeom prst="rect">
            <a:avLst/>
          </a:prstGeom>
          <a:noFill/>
          <a:ln>
            <a:noFill/>
          </a:ln>
        </p:spPr>
        <p:txBody>
          <a:bodyPr vert="horz" wrap="square" lIns="91440" tIns="45720" rIns="91440" bIns="45720" numCol="1" anchor="b" anchorCtr="0" compatLnSpc="1"/>
          <a:lstStyle>
            <a:lvl1pPr algn="ctr" eaLnBrk="1" hangingPunct="1">
              <a:buFont typeface="Arial" panose="020B0604020202020204" pitchFamily="34" charset="0"/>
              <a:buNone/>
              <a:defRPr sz="1400">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21519" name="灯片编号占位符 3"/>
          <p:cNvSpPr>
            <a:spLocks noGrp="1" noChangeArrowheads="1"/>
          </p:cNvSpPr>
          <p:nvPr>
            <p:ph type="sldNum" sz="quarter" idx="4"/>
          </p:nvPr>
        </p:nvSpPr>
        <p:spPr bwMode="auto">
          <a:xfrm>
            <a:off x="7042150" y="6243638"/>
            <a:ext cx="1905000" cy="457200"/>
          </a:xfrm>
          <a:prstGeom prst="rect">
            <a:avLst/>
          </a:prstGeom>
          <a:noFill/>
          <a:ln>
            <a:noFill/>
          </a:ln>
        </p:spPr>
        <p:txBody>
          <a:bodyPr vert="horz" wrap="square" lIns="91440" tIns="45720" rIns="91440" bIns="45720" numCol="1" anchor="b" anchorCtr="0" compatLnSpc="1"/>
          <a:lstStyle>
            <a:lvl1pPr algn="r" eaLnBrk="1" hangingPunct="1">
              <a:buFont typeface="Arial" panose="020B0604020202020204" pitchFamily="34" charset="0"/>
              <a:buNone/>
              <a:defRPr sz="1400">
                <a:latin typeface="Tahoma" panose="020B060403050404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76521AF-E4B6-49EE-A36B-FAE283D4250B}"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ransition spd="slow">
    <p:zoom/>
  </p:transition>
  <p:hf sldNum="0" hdr="0" ftr="0" dt="0"/>
  <p:txStyles>
    <p:titleStyle>
      <a:lvl1pPr algn="l" rtl="0" eaLnBrk="0" fontAlgn="base" hangingPunct="0">
        <a:spcBef>
          <a:spcPct val="0"/>
        </a:spcBef>
        <a:spcAft>
          <a:spcPct val="0"/>
        </a:spcAft>
        <a:defRPr sz="4400" kern="1200">
          <a:solidFill>
            <a:srgbClr val="800000"/>
          </a:solidFill>
          <a:latin typeface="+mj-lt"/>
          <a:ea typeface="+mj-ea"/>
          <a:cs typeface="+mj-cs"/>
        </a:defRPr>
      </a:lvl1pPr>
      <a:lvl2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2pPr>
      <a:lvl3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3pPr>
      <a:lvl4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4pPr>
      <a:lvl5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5pPr>
      <a:lvl6pPr marL="4572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6pPr>
      <a:lvl7pPr marL="9144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7pPr>
      <a:lvl8pPr marL="13716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8pPr>
      <a:lvl9pPr marL="18288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9pPr>
    </p:titleStyle>
    <p:body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2530" name="Rectangle 2"/>
          <p:cNvSpPr>
            <a:spLocks noChangeArrowheads="1"/>
          </p:cNvSpPr>
          <p:nvPr/>
        </p:nvSpPr>
        <p:spPr bwMode="auto">
          <a:xfrm>
            <a:off x="417513" y="1098550"/>
            <a:ext cx="438150" cy="474663"/>
          </a:xfrm>
          <a:prstGeom prst="rect">
            <a:avLst/>
          </a:prstGeom>
          <a:solidFill>
            <a:schemeClr val="accent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2531" name="Rectangle 3"/>
          <p:cNvSpPr>
            <a:spLocks noChangeArrowheads="1"/>
          </p:cNvSpPr>
          <p:nvPr/>
        </p:nvSpPr>
        <p:spPr bwMode="auto">
          <a:xfrm>
            <a:off x="800100" y="1098550"/>
            <a:ext cx="328613" cy="474663"/>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2532" name="Rectangle 4"/>
          <p:cNvSpPr>
            <a:spLocks noChangeArrowheads="1"/>
          </p:cNvSpPr>
          <p:nvPr/>
        </p:nvSpPr>
        <p:spPr bwMode="auto">
          <a:xfrm>
            <a:off x="541338" y="1520825"/>
            <a:ext cx="422275" cy="474663"/>
          </a:xfrm>
          <a:prstGeom prst="rect">
            <a:avLst/>
          </a:prstGeom>
          <a:solidFill>
            <a:schemeClr val="folHlink"/>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2533" name="Rectangle 5"/>
          <p:cNvSpPr>
            <a:spLocks noChangeArrowheads="1"/>
          </p:cNvSpPr>
          <p:nvPr/>
        </p:nvSpPr>
        <p:spPr bwMode="auto">
          <a:xfrm>
            <a:off x="911225" y="1520825"/>
            <a:ext cx="368300" cy="474663"/>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2534" name="Rectangle 6"/>
          <p:cNvSpPr>
            <a:spLocks noChangeArrowheads="1"/>
          </p:cNvSpPr>
          <p:nvPr/>
        </p:nvSpPr>
        <p:spPr bwMode="auto">
          <a:xfrm>
            <a:off x="127000" y="1447800"/>
            <a:ext cx="560388" cy="422275"/>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2535" name="Rectangle 7"/>
          <p:cNvSpPr>
            <a:spLocks noChangeArrowheads="1"/>
          </p:cNvSpPr>
          <p:nvPr/>
        </p:nvSpPr>
        <p:spPr bwMode="auto">
          <a:xfrm>
            <a:off x="762000" y="990600"/>
            <a:ext cx="31750" cy="1052513"/>
          </a:xfrm>
          <a:prstGeom prst="rect">
            <a:avLst/>
          </a:prstGeom>
          <a:solidFill>
            <a:schemeClr val="bg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2536" name="Rectangle 8"/>
          <p:cNvSpPr>
            <a:spLocks noChangeArrowheads="1"/>
          </p:cNvSpPr>
          <p:nvPr/>
        </p:nvSpPr>
        <p:spPr bwMode="auto">
          <a:xfrm>
            <a:off x="442913" y="1781175"/>
            <a:ext cx="8226425" cy="31750"/>
          </a:xfrm>
          <a:prstGeom prst="rect">
            <a:avLst/>
          </a:prstGeom>
          <a:gradFill rotWithShape="0">
            <a:gsLst>
              <a:gs pos="0">
                <a:schemeClr val="bg2"/>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pic>
        <p:nvPicPr>
          <p:cNvPr id="22537" name="Picture 14" descr="gif020"/>
          <p:cNvPicPr>
            <a:picLocks noChangeAspect="1"/>
          </p:cNvPicPr>
          <p:nvPr userDrawn="1"/>
        </p:nvPicPr>
        <p:blipFill>
          <a:blip r:embed="rId12"/>
          <a:stretch>
            <a:fillRect/>
          </a:stretch>
        </p:blipFill>
        <p:spPr>
          <a:xfrm>
            <a:off x="7019925" y="260350"/>
            <a:ext cx="304800" cy="304800"/>
          </a:xfrm>
          <a:prstGeom prst="rect">
            <a:avLst/>
          </a:prstGeom>
          <a:noFill/>
          <a:ln w="9525">
            <a:noFill/>
          </a:ln>
        </p:spPr>
      </p:pic>
      <p:pic>
        <p:nvPicPr>
          <p:cNvPr id="22538" name="Picture 15" descr="gif020"/>
          <p:cNvPicPr>
            <a:picLocks noChangeAspect="1"/>
          </p:cNvPicPr>
          <p:nvPr userDrawn="1"/>
        </p:nvPicPr>
        <p:blipFill>
          <a:blip r:embed="rId12"/>
          <a:stretch>
            <a:fillRect/>
          </a:stretch>
        </p:blipFill>
        <p:spPr>
          <a:xfrm>
            <a:off x="379413" y="260350"/>
            <a:ext cx="304800" cy="304800"/>
          </a:xfrm>
          <a:prstGeom prst="rect">
            <a:avLst/>
          </a:prstGeom>
          <a:noFill/>
          <a:ln w="9525">
            <a:noFill/>
          </a:ln>
        </p:spPr>
      </p:pic>
      <p:pic>
        <p:nvPicPr>
          <p:cNvPr id="22539" name="Picture 16" descr="gif020"/>
          <p:cNvPicPr>
            <a:picLocks noChangeAspect="1"/>
          </p:cNvPicPr>
          <p:nvPr userDrawn="1"/>
        </p:nvPicPr>
        <p:blipFill>
          <a:blip r:embed="rId12"/>
          <a:stretch>
            <a:fillRect/>
          </a:stretch>
        </p:blipFill>
        <p:spPr>
          <a:xfrm>
            <a:off x="8659813" y="1341438"/>
            <a:ext cx="304800" cy="304800"/>
          </a:xfrm>
          <a:prstGeom prst="rect">
            <a:avLst/>
          </a:prstGeom>
          <a:noFill/>
          <a:ln w="9525">
            <a:noFill/>
          </a:ln>
        </p:spPr>
      </p:pic>
      <p:sp>
        <p:nvSpPr>
          <p:cNvPr id="22540" name="Rectangle 9"/>
          <p:cNvSpPr>
            <a:spLocks noGrp="1"/>
          </p:cNvSpPr>
          <p:nvPr>
            <p:ph type="title"/>
          </p:nvPr>
        </p:nvSpPr>
        <p:spPr>
          <a:xfrm>
            <a:off x="1150938" y="214313"/>
            <a:ext cx="7793037" cy="1462087"/>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22541" name="Rectangle 10"/>
          <p:cNvSpPr>
            <a:spLocks noGrp="1"/>
          </p:cNvSpPr>
          <p:nvPr>
            <p:ph type="body" idx="1"/>
          </p:nvPr>
        </p:nvSpPr>
        <p:spPr>
          <a:xfrm>
            <a:off x="1182688" y="2017713"/>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2542" name="日期占位符 4"/>
          <p:cNvSpPr>
            <a:spLocks noGrp="1" noChangeArrowheads="1"/>
          </p:cNvSpPr>
          <p:nvPr>
            <p:ph type="dt" sz="half" idx="2"/>
          </p:nvPr>
        </p:nvSpPr>
        <p:spPr bwMode="auto">
          <a:xfrm>
            <a:off x="1162050" y="6243638"/>
            <a:ext cx="1905000" cy="457200"/>
          </a:xfrm>
          <a:prstGeom prst="rect">
            <a:avLst/>
          </a:prstGeom>
          <a:noFill/>
          <a:ln>
            <a:noFill/>
          </a:ln>
        </p:spPr>
        <p:txBody>
          <a:bodyPr vert="horz" wrap="square" lIns="91440" tIns="45720" rIns="91440" bIns="45720" numCol="1" anchor="b" anchorCtr="0" compatLnSpc="1"/>
          <a:lstStyle>
            <a:lvl1pPr eaLnBrk="1" hangingPunct="1">
              <a:buFont typeface="Arial" panose="020B0604020202020204" pitchFamily="34" charset="0"/>
              <a:buNone/>
              <a:defRPr sz="1400">
                <a:latin typeface="+mn-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D17ABEF-8895-4B24-8FC5-6AB2347F7C17}"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2543" name="页脚占位符 5"/>
          <p:cNvSpPr>
            <a:spLocks noGrp="1" noChangeArrowheads="1"/>
          </p:cNvSpPr>
          <p:nvPr>
            <p:ph type="ftr" sz="quarter" idx="3"/>
          </p:nvPr>
        </p:nvSpPr>
        <p:spPr bwMode="auto">
          <a:xfrm>
            <a:off x="3657600" y="6243638"/>
            <a:ext cx="2895600" cy="457200"/>
          </a:xfrm>
          <a:prstGeom prst="rect">
            <a:avLst/>
          </a:prstGeom>
          <a:noFill/>
          <a:ln>
            <a:noFill/>
          </a:ln>
        </p:spPr>
        <p:txBody>
          <a:bodyPr vert="horz" wrap="square" lIns="91440" tIns="45720" rIns="91440" bIns="45720" numCol="1" anchor="b" anchorCtr="0" compatLnSpc="1"/>
          <a:lstStyle>
            <a:lvl1pPr algn="ctr" eaLnBrk="1" hangingPunct="1">
              <a:buFont typeface="Arial" panose="020B0604020202020204" pitchFamily="34" charset="0"/>
              <a:buNone/>
              <a:defRPr sz="1400">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22544" name="灯片编号占位符 6"/>
          <p:cNvSpPr>
            <a:spLocks noGrp="1" noChangeArrowheads="1"/>
          </p:cNvSpPr>
          <p:nvPr>
            <p:ph type="sldNum" sz="quarter" idx="4"/>
          </p:nvPr>
        </p:nvSpPr>
        <p:spPr bwMode="auto">
          <a:xfrm>
            <a:off x="7042150" y="6243638"/>
            <a:ext cx="1905000" cy="457200"/>
          </a:xfrm>
          <a:prstGeom prst="rect">
            <a:avLst/>
          </a:prstGeom>
          <a:noFill/>
          <a:ln>
            <a:noFill/>
          </a:ln>
        </p:spPr>
        <p:txBody>
          <a:bodyPr vert="horz" wrap="square" lIns="91440" tIns="45720" rIns="91440" bIns="45720" numCol="1" anchor="b" anchorCtr="0" compatLnSpc="1"/>
          <a:lstStyle>
            <a:lvl1pPr algn="r" eaLnBrk="1" hangingPunct="1">
              <a:buFont typeface="Arial" panose="020B0604020202020204" pitchFamily="34" charset="0"/>
              <a:buNone/>
              <a:defRPr sz="1400">
                <a:latin typeface="Tahoma" panose="020B060403050404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791992D-5DCE-49C5-891D-F69A332B7089}"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ransition spd="slow">
    <p:zoom/>
  </p:transition>
  <p:hf sldNum="0" hdr="0" ftr="0" dt="0"/>
  <p:txStyles>
    <p:titleStyle>
      <a:lvl1pPr algn="l" rtl="0" eaLnBrk="0" fontAlgn="base" hangingPunct="0">
        <a:spcBef>
          <a:spcPct val="0"/>
        </a:spcBef>
        <a:spcAft>
          <a:spcPct val="0"/>
        </a:spcAft>
        <a:defRPr sz="4400" kern="1200">
          <a:solidFill>
            <a:srgbClr val="800000"/>
          </a:solidFill>
          <a:latin typeface="+mj-lt"/>
          <a:ea typeface="+mj-ea"/>
          <a:cs typeface="+mj-cs"/>
        </a:defRPr>
      </a:lvl1pPr>
      <a:lvl2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2pPr>
      <a:lvl3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3pPr>
      <a:lvl4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4pPr>
      <a:lvl5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5pPr>
      <a:lvl6pPr marL="4572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6pPr>
      <a:lvl7pPr marL="9144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7pPr>
      <a:lvl8pPr marL="13716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8pPr>
      <a:lvl9pPr marL="18288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9pPr>
    </p:titleStyle>
    <p:body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3554" name="Rectangle 2"/>
          <p:cNvSpPr>
            <a:spLocks noChangeArrowheads="1"/>
          </p:cNvSpPr>
          <p:nvPr/>
        </p:nvSpPr>
        <p:spPr bwMode="auto">
          <a:xfrm>
            <a:off x="417513" y="1098550"/>
            <a:ext cx="438150" cy="474663"/>
          </a:xfrm>
          <a:prstGeom prst="rect">
            <a:avLst/>
          </a:prstGeom>
          <a:solidFill>
            <a:schemeClr val="accent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3555" name="Rectangle 3"/>
          <p:cNvSpPr>
            <a:spLocks noChangeArrowheads="1"/>
          </p:cNvSpPr>
          <p:nvPr/>
        </p:nvSpPr>
        <p:spPr bwMode="auto">
          <a:xfrm>
            <a:off x="800100" y="1098550"/>
            <a:ext cx="328613" cy="474663"/>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3556" name="Rectangle 4"/>
          <p:cNvSpPr>
            <a:spLocks noChangeArrowheads="1"/>
          </p:cNvSpPr>
          <p:nvPr/>
        </p:nvSpPr>
        <p:spPr bwMode="auto">
          <a:xfrm>
            <a:off x="541338" y="1520825"/>
            <a:ext cx="422275" cy="474663"/>
          </a:xfrm>
          <a:prstGeom prst="rect">
            <a:avLst/>
          </a:prstGeom>
          <a:solidFill>
            <a:schemeClr val="folHlink"/>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3557" name="Rectangle 5"/>
          <p:cNvSpPr>
            <a:spLocks noChangeArrowheads="1"/>
          </p:cNvSpPr>
          <p:nvPr/>
        </p:nvSpPr>
        <p:spPr bwMode="auto">
          <a:xfrm>
            <a:off x="911225" y="1520825"/>
            <a:ext cx="368300" cy="474663"/>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3558" name="Rectangle 6"/>
          <p:cNvSpPr>
            <a:spLocks noChangeArrowheads="1"/>
          </p:cNvSpPr>
          <p:nvPr/>
        </p:nvSpPr>
        <p:spPr bwMode="auto">
          <a:xfrm>
            <a:off x="127000" y="1447800"/>
            <a:ext cx="560388" cy="422275"/>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3559" name="Rectangle 7"/>
          <p:cNvSpPr>
            <a:spLocks noChangeArrowheads="1"/>
          </p:cNvSpPr>
          <p:nvPr/>
        </p:nvSpPr>
        <p:spPr bwMode="auto">
          <a:xfrm>
            <a:off x="762000" y="990600"/>
            <a:ext cx="31750" cy="1052513"/>
          </a:xfrm>
          <a:prstGeom prst="rect">
            <a:avLst/>
          </a:prstGeom>
          <a:solidFill>
            <a:schemeClr val="bg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3560" name="Rectangle 8"/>
          <p:cNvSpPr>
            <a:spLocks noChangeArrowheads="1"/>
          </p:cNvSpPr>
          <p:nvPr/>
        </p:nvSpPr>
        <p:spPr bwMode="auto">
          <a:xfrm>
            <a:off x="442913" y="1781175"/>
            <a:ext cx="8226425" cy="31750"/>
          </a:xfrm>
          <a:prstGeom prst="rect">
            <a:avLst/>
          </a:prstGeom>
          <a:gradFill rotWithShape="0">
            <a:gsLst>
              <a:gs pos="0">
                <a:schemeClr val="bg2"/>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pic>
        <p:nvPicPr>
          <p:cNvPr id="23561" name="Picture 14" descr="gif020"/>
          <p:cNvPicPr>
            <a:picLocks noChangeAspect="1"/>
          </p:cNvPicPr>
          <p:nvPr userDrawn="1"/>
        </p:nvPicPr>
        <p:blipFill>
          <a:blip r:embed="rId12"/>
          <a:stretch>
            <a:fillRect/>
          </a:stretch>
        </p:blipFill>
        <p:spPr>
          <a:xfrm>
            <a:off x="7019925" y="260350"/>
            <a:ext cx="304800" cy="304800"/>
          </a:xfrm>
          <a:prstGeom prst="rect">
            <a:avLst/>
          </a:prstGeom>
          <a:noFill/>
          <a:ln w="9525">
            <a:noFill/>
          </a:ln>
        </p:spPr>
      </p:pic>
      <p:pic>
        <p:nvPicPr>
          <p:cNvPr id="23562" name="Picture 15" descr="gif020"/>
          <p:cNvPicPr>
            <a:picLocks noChangeAspect="1"/>
          </p:cNvPicPr>
          <p:nvPr userDrawn="1"/>
        </p:nvPicPr>
        <p:blipFill>
          <a:blip r:embed="rId12"/>
          <a:stretch>
            <a:fillRect/>
          </a:stretch>
        </p:blipFill>
        <p:spPr>
          <a:xfrm>
            <a:off x="379413" y="260350"/>
            <a:ext cx="304800" cy="304800"/>
          </a:xfrm>
          <a:prstGeom prst="rect">
            <a:avLst/>
          </a:prstGeom>
          <a:noFill/>
          <a:ln w="9525">
            <a:noFill/>
          </a:ln>
        </p:spPr>
      </p:pic>
      <p:pic>
        <p:nvPicPr>
          <p:cNvPr id="23563" name="Picture 16" descr="gif020"/>
          <p:cNvPicPr>
            <a:picLocks noChangeAspect="1"/>
          </p:cNvPicPr>
          <p:nvPr userDrawn="1"/>
        </p:nvPicPr>
        <p:blipFill>
          <a:blip r:embed="rId12"/>
          <a:stretch>
            <a:fillRect/>
          </a:stretch>
        </p:blipFill>
        <p:spPr>
          <a:xfrm>
            <a:off x="8659813" y="1341438"/>
            <a:ext cx="304800" cy="304800"/>
          </a:xfrm>
          <a:prstGeom prst="rect">
            <a:avLst/>
          </a:prstGeom>
          <a:noFill/>
          <a:ln w="9525">
            <a:noFill/>
          </a:ln>
        </p:spPr>
      </p:pic>
      <p:sp>
        <p:nvSpPr>
          <p:cNvPr id="23564" name="Rectangle 9"/>
          <p:cNvSpPr>
            <a:spLocks noGrp="1"/>
          </p:cNvSpPr>
          <p:nvPr>
            <p:ph type="title"/>
          </p:nvPr>
        </p:nvSpPr>
        <p:spPr>
          <a:xfrm>
            <a:off x="1150938" y="214313"/>
            <a:ext cx="7793037" cy="1462087"/>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23565" name="Rectangle 10"/>
          <p:cNvSpPr>
            <a:spLocks noGrp="1"/>
          </p:cNvSpPr>
          <p:nvPr>
            <p:ph type="body" idx="1"/>
          </p:nvPr>
        </p:nvSpPr>
        <p:spPr>
          <a:xfrm>
            <a:off x="1182688" y="2017713"/>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3566" name="日期占位符 4"/>
          <p:cNvSpPr>
            <a:spLocks noGrp="1" noChangeArrowheads="1"/>
          </p:cNvSpPr>
          <p:nvPr>
            <p:ph type="dt" sz="half" idx="2"/>
          </p:nvPr>
        </p:nvSpPr>
        <p:spPr bwMode="auto">
          <a:xfrm>
            <a:off x="1162050" y="6243638"/>
            <a:ext cx="1905000" cy="457200"/>
          </a:xfrm>
          <a:prstGeom prst="rect">
            <a:avLst/>
          </a:prstGeom>
          <a:noFill/>
          <a:ln>
            <a:noFill/>
          </a:ln>
        </p:spPr>
        <p:txBody>
          <a:bodyPr vert="horz" wrap="square" lIns="91440" tIns="45720" rIns="91440" bIns="45720" numCol="1" anchor="b" anchorCtr="0" compatLnSpc="1"/>
          <a:lstStyle>
            <a:lvl1pPr eaLnBrk="1" hangingPunct="1">
              <a:buFont typeface="Arial" panose="020B0604020202020204" pitchFamily="34" charset="0"/>
              <a:buNone/>
              <a:defRPr sz="1400">
                <a:latin typeface="+mn-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DB879F2-CBA4-496D-8D3B-4A8042405B21}"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3567" name="页脚占位符 5"/>
          <p:cNvSpPr>
            <a:spLocks noGrp="1" noChangeArrowheads="1"/>
          </p:cNvSpPr>
          <p:nvPr>
            <p:ph type="ftr" sz="quarter" idx="3"/>
          </p:nvPr>
        </p:nvSpPr>
        <p:spPr bwMode="auto">
          <a:xfrm>
            <a:off x="3657600" y="6243638"/>
            <a:ext cx="2895600" cy="457200"/>
          </a:xfrm>
          <a:prstGeom prst="rect">
            <a:avLst/>
          </a:prstGeom>
          <a:noFill/>
          <a:ln>
            <a:noFill/>
          </a:ln>
        </p:spPr>
        <p:txBody>
          <a:bodyPr vert="horz" wrap="square" lIns="91440" tIns="45720" rIns="91440" bIns="45720" numCol="1" anchor="b" anchorCtr="0" compatLnSpc="1"/>
          <a:lstStyle>
            <a:lvl1pPr algn="ctr" eaLnBrk="1" hangingPunct="1">
              <a:buFont typeface="Arial" panose="020B0604020202020204" pitchFamily="34" charset="0"/>
              <a:buNone/>
              <a:defRPr sz="1400">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23568" name="灯片编号占位符 6"/>
          <p:cNvSpPr>
            <a:spLocks noGrp="1" noChangeArrowheads="1"/>
          </p:cNvSpPr>
          <p:nvPr>
            <p:ph type="sldNum" sz="quarter" idx="4"/>
          </p:nvPr>
        </p:nvSpPr>
        <p:spPr bwMode="auto">
          <a:xfrm>
            <a:off x="7042150" y="6243638"/>
            <a:ext cx="1905000" cy="457200"/>
          </a:xfrm>
          <a:prstGeom prst="rect">
            <a:avLst/>
          </a:prstGeom>
          <a:noFill/>
          <a:ln>
            <a:noFill/>
          </a:ln>
        </p:spPr>
        <p:txBody>
          <a:bodyPr vert="horz" wrap="square" lIns="91440" tIns="45720" rIns="91440" bIns="45720" numCol="1" anchor="b" anchorCtr="0" compatLnSpc="1"/>
          <a:lstStyle>
            <a:lvl1pPr algn="r" eaLnBrk="1" hangingPunct="1">
              <a:buFont typeface="Arial" panose="020B0604020202020204" pitchFamily="34" charset="0"/>
              <a:buNone/>
              <a:defRPr sz="1400">
                <a:latin typeface="Tahoma" panose="020B060403050404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7C77CEB-8EC7-4698-BAA8-D5B0E748182E}"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ransition spd="slow">
    <p:zoom/>
  </p:transition>
  <p:hf sldNum="0" hdr="0" ftr="0" dt="0"/>
  <p:txStyles>
    <p:titleStyle>
      <a:lvl1pPr algn="l" rtl="0" eaLnBrk="0" fontAlgn="base" hangingPunct="0">
        <a:spcBef>
          <a:spcPct val="0"/>
        </a:spcBef>
        <a:spcAft>
          <a:spcPct val="0"/>
        </a:spcAft>
        <a:defRPr sz="4400" kern="1200">
          <a:solidFill>
            <a:srgbClr val="800000"/>
          </a:solidFill>
          <a:latin typeface="+mj-lt"/>
          <a:ea typeface="+mj-ea"/>
          <a:cs typeface="+mj-cs"/>
        </a:defRPr>
      </a:lvl1pPr>
      <a:lvl2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2pPr>
      <a:lvl3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3pPr>
      <a:lvl4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4pPr>
      <a:lvl5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5pPr>
      <a:lvl6pPr marL="4572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6pPr>
      <a:lvl7pPr marL="9144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7pPr>
      <a:lvl8pPr marL="13716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8pPr>
      <a:lvl9pPr marL="18288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9pPr>
    </p:titleStyle>
    <p:body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4578" name="Rectangle 2"/>
          <p:cNvSpPr>
            <a:spLocks noChangeArrowheads="1"/>
          </p:cNvSpPr>
          <p:nvPr/>
        </p:nvSpPr>
        <p:spPr bwMode="auto">
          <a:xfrm>
            <a:off x="417513" y="1098550"/>
            <a:ext cx="438150" cy="474663"/>
          </a:xfrm>
          <a:prstGeom prst="rect">
            <a:avLst/>
          </a:prstGeom>
          <a:solidFill>
            <a:schemeClr val="accent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4579" name="Rectangle 3"/>
          <p:cNvSpPr>
            <a:spLocks noChangeArrowheads="1"/>
          </p:cNvSpPr>
          <p:nvPr/>
        </p:nvSpPr>
        <p:spPr bwMode="auto">
          <a:xfrm>
            <a:off x="800100" y="1098550"/>
            <a:ext cx="328613" cy="474663"/>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4580" name="Rectangle 4"/>
          <p:cNvSpPr>
            <a:spLocks noChangeArrowheads="1"/>
          </p:cNvSpPr>
          <p:nvPr/>
        </p:nvSpPr>
        <p:spPr bwMode="auto">
          <a:xfrm>
            <a:off x="541338" y="1520825"/>
            <a:ext cx="422275" cy="474663"/>
          </a:xfrm>
          <a:prstGeom prst="rect">
            <a:avLst/>
          </a:prstGeom>
          <a:solidFill>
            <a:schemeClr val="folHlink"/>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4581" name="Rectangle 5"/>
          <p:cNvSpPr>
            <a:spLocks noChangeArrowheads="1"/>
          </p:cNvSpPr>
          <p:nvPr/>
        </p:nvSpPr>
        <p:spPr bwMode="auto">
          <a:xfrm>
            <a:off x="911225" y="1520825"/>
            <a:ext cx="368300" cy="474663"/>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4582" name="Rectangle 6"/>
          <p:cNvSpPr>
            <a:spLocks noChangeArrowheads="1"/>
          </p:cNvSpPr>
          <p:nvPr/>
        </p:nvSpPr>
        <p:spPr bwMode="auto">
          <a:xfrm>
            <a:off x="127000" y="1447800"/>
            <a:ext cx="560388" cy="422275"/>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4583" name="Rectangle 7"/>
          <p:cNvSpPr>
            <a:spLocks noChangeArrowheads="1"/>
          </p:cNvSpPr>
          <p:nvPr/>
        </p:nvSpPr>
        <p:spPr bwMode="auto">
          <a:xfrm>
            <a:off x="762000" y="990600"/>
            <a:ext cx="31750" cy="1052513"/>
          </a:xfrm>
          <a:prstGeom prst="rect">
            <a:avLst/>
          </a:prstGeom>
          <a:solidFill>
            <a:schemeClr val="bg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4584" name="Rectangle 8"/>
          <p:cNvSpPr>
            <a:spLocks noChangeArrowheads="1"/>
          </p:cNvSpPr>
          <p:nvPr/>
        </p:nvSpPr>
        <p:spPr bwMode="auto">
          <a:xfrm>
            <a:off x="442913" y="1781175"/>
            <a:ext cx="8226425" cy="31750"/>
          </a:xfrm>
          <a:prstGeom prst="rect">
            <a:avLst/>
          </a:prstGeom>
          <a:gradFill rotWithShape="0">
            <a:gsLst>
              <a:gs pos="0">
                <a:schemeClr val="bg2"/>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pic>
        <p:nvPicPr>
          <p:cNvPr id="24585" name="Picture 14" descr="gif020"/>
          <p:cNvPicPr>
            <a:picLocks noChangeAspect="1"/>
          </p:cNvPicPr>
          <p:nvPr userDrawn="1"/>
        </p:nvPicPr>
        <p:blipFill>
          <a:blip r:embed="rId12"/>
          <a:stretch>
            <a:fillRect/>
          </a:stretch>
        </p:blipFill>
        <p:spPr>
          <a:xfrm>
            <a:off x="7019925" y="260350"/>
            <a:ext cx="304800" cy="304800"/>
          </a:xfrm>
          <a:prstGeom prst="rect">
            <a:avLst/>
          </a:prstGeom>
          <a:noFill/>
          <a:ln w="9525">
            <a:noFill/>
          </a:ln>
        </p:spPr>
      </p:pic>
      <p:pic>
        <p:nvPicPr>
          <p:cNvPr id="24586" name="Picture 15" descr="gif020"/>
          <p:cNvPicPr>
            <a:picLocks noChangeAspect="1"/>
          </p:cNvPicPr>
          <p:nvPr userDrawn="1"/>
        </p:nvPicPr>
        <p:blipFill>
          <a:blip r:embed="rId12"/>
          <a:stretch>
            <a:fillRect/>
          </a:stretch>
        </p:blipFill>
        <p:spPr>
          <a:xfrm>
            <a:off x="379413" y="260350"/>
            <a:ext cx="304800" cy="304800"/>
          </a:xfrm>
          <a:prstGeom prst="rect">
            <a:avLst/>
          </a:prstGeom>
          <a:noFill/>
          <a:ln w="9525">
            <a:noFill/>
          </a:ln>
        </p:spPr>
      </p:pic>
      <p:pic>
        <p:nvPicPr>
          <p:cNvPr id="24587" name="Picture 16" descr="gif020"/>
          <p:cNvPicPr>
            <a:picLocks noChangeAspect="1"/>
          </p:cNvPicPr>
          <p:nvPr userDrawn="1"/>
        </p:nvPicPr>
        <p:blipFill>
          <a:blip r:embed="rId12"/>
          <a:stretch>
            <a:fillRect/>
          </a:stretch>
        </p:blipFill>
        <p:spPr>
          <a:xfrm>
            <a:off x="8659813" y="1341438"/>
            <a:ext cx="304800" cy="304800"/>
          </a:xfrm>
          <a:prstGeom prst="rect">
            <a:avLst/>
          </a:prstGeom>
          <a:noFill/>
          <a:ln w="9525">
            <a:noFill/>
          </a:ln>
        </p:spPr>
      </p:pic>
      <p:sp>
        <p:nvSpPr>
          <p:cNvPr id="24588" name="Rectangle 9"/>
          <p:cNvSpPr>
            <a:spLocks noGrp="1"/>
          </p:cNvSpPr>
          <p:nvPr>
            <p:ph type="title"/>
          </p:nvPr>
        </p:nvSpPr>
        <p:spPr>
          <a:xfrm>
            <a:off x="1150938" y="214313"/>
            <a:ext cx="7793037" cy="1462087"/>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24589" name="Rectangle 10"/>
          <p:cNvSpPr>
            <a:spLocks noGrp="1"/>
          </p:cNvSpPr>
          <p:nvPr>
            <p:ph type="body" idx="1"/>
          </p:nvPr>
        </p:nvSpPr>
        <p:spPr>
          <a:xfrm>
            <a:off x="1182688" y="2017713"/>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4590" name="日期占位符 3"/>
          <p:cNvSpPr>
            <a:spLocks noGrp="1" noChangeArrowheads="1"/>
          </p:cNvSpPr>
          <p:nvPr>
            <p:ph type="dt" sz="half" idx="2"/>
          </p:nvPr>
        </p:nvSpPr>
        <p:spPr bwMode="auto">
          <a:xfrm>
            <a:off x="1162050" y="6243638"/>
            <a:ext cx="1905000" cy="457200"/>
          </a:xfrm>
          <a:prstGeom prst="rect">
            <a:avLst/>
          </a:prstGeom>
          <a:noFill/>
          <a:ln>
            <a:noFill/>
          </a:ln>
        </p:spPr>
        <p:txBody>
          <a:bodyPr vert="horz" wrap="square" lIns="91440" tIns="45720" rIns="91440" bIns="45720" numCol="1" anchor="b" anchorCtr="0" compatLnSpc="1"/>
          <a:lstStyle>
            <a:lvl1pPr eaLnBrk="1" hangingPunct="1">
              <a:buFont typeface="Arial" panose="020B0604020202020204" pitchFamily="34" charset="0"/>
              <a:buNone/>
              <a:defRPr sz="1400">
                <a:latin typeface="+mn-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B8D83DF-20A0-480D-A568-F4AB1F82BF86}"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4591" name="页脚占位符 4"/>
          <p:cNvSpPr>
            <a:spLocks noGrp="1" noChangeArrowheads="1"/>
          </p:cNvSpPr>
          <p:nvPr>
            <p:ph type="ftr" sz="quarter" idx="3"/>
          </p:nvPr>
        </p:nvSpPr>
        <p:spPr bwMode="auto">
          <a:xfrm>
            <a:off x="3657600" y="6243638"/>
            <a:ext cx="2895600" cy="457200"/>
          </a:xfrm>
          <a:prstGeom prst="rect">
            <a:avLst/>
          </a:prstGeom>
          <a:noFill/>
          <a:ln>
            <a:noFill/>
          </a:ln>
        </p:spPr>
        <p:txBody>
          <a:bodyPr vert="horz" wrap="square" lIns="91440" tIns="45720" rIns="91440" bIns="45720" numCol="1" anchor="b" anchorCtr="0" compatLnSpc="1"/>
          <a:lstStyle>
            <a:lvl1pPr algn="ctr" eaLnBrk="1" hangingPunct="1">
              <a:buFont typeface="Arial" panose="020B0604020202020204" pitchFamily="34" charset="0"/>
              <a:buNone/>
              <a:defRPr sz="1400">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24592" name="灯片编号占位符 5"/>
          <p:cNvSpPr>
            <a:spLocks noGrp="1" noChangeArrowheads="1"/>
          </p:cNvSpPr>
          <p:nvPr>
            <p:ph type="sldNum" sz="quarter" idx="4"/>
          </p:nvPr>
        </p:nvSpPr>
        <p:spPr bwMode="auto">
          <a:xfrm>
            <a:off x="7042150" y="6243638"/>
            <a:ext cx="1905000" cy="457200"/>
          </a:xfrm>
          <a:prstGeom prst="rect">
            <a:avLst/>
          </a:prstGeom>
          <a:noFill/>
          <a:ln>
            <a:noFill/>
          </a:ln>
        </p:spPr>
        <p:txBody>
          <a:bodyPr vert="horz" wrap="square" lIns="91440" tIns="45720" rIns="91440" bIns="45720" numCol="1" anchor="b" anchorCtr="0" compatLnSpc="1"/>
          <a:lstStyle>
            <a:lvl1pPr algn="r" eaLnBrk="1" hangingPunct="1">
              <a:buFont typeface="Arial" panose="020B0604020202020204" pitchFamily="34" charset="0"/>
              <a:buNone/>
              <a:defRPr sz="1400">
                <a:latin typeface="Tahoma" panose="020B060403050404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EEE74B1-C1D3-47B5-A50B-C42CDE932223}"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ransition spd="slow">
    <p:zoom/>
  </p:transition>
  <p:hf sldNum="0" hdr="0" ftr="0" dt="0"/>
  <p:txStyles>
    <p:titleStyle>
      <a:lvl1pPr algn="l" rtl="0" eaLnBrk="0" fontAlgn="base" hangingPunct="0">
        <a:spcBef>
          <a:spcPct val="0"/>
        </a:spcBef>
        <a:spcAft>
          <a:spcPct val="0"/>
        </a:spcAft>
        <a:defRPr sz="4400" kern="1200">
          <a:solidFill>
            <a:srgbClr val="800000"/>
          </a:solidFill>
          <a:latin typeface="+mj-lt"/>
          <a:ea typeface="+mj-ea"/>
          <a:cs typeface="+mj-cs"/>
        </a:defRPr>
      </a:lvl1pPr>
      <a:lvl2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2pPr>
      <a:lvl3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3pPr>
      <a:lvl4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4pPr>
      <a:lvl5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5pPr>
      <a:lvl6pPr marL="4572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6pPr>
      <a:lvl7pPr marL="9144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7pPr>
      <a:lvl8pPr marL="13716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8pPr>
      <a:lvl9pPr marL="18288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9pPr>
    </p:titleStyle>
    <p:body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5602" name="Rectangle 2"/>
          <p:cNvSpPr>
            <a:spLocks noChangeArrowheads="1"/>
          </p:cNvSpPr>
          <p:nvPr/>
        </p:nvSpPr>
        <p:spPr bwMode="auto">
          <a:xfrm>
            <a:off x="417513" y="1098550"/>
            <a:ext cx="438150" cy="474663"/>
          </a:xfrm>
          <a:prstGeom prst="rect">
            <a:avLst/>
          </a:prstGeom>
          <a:solidFill>
            <a:schemeClr val="accent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5603" name="Rectangle 3"/>
          <p:cNvSpPr>
            <a:spLocks noChangeArrowheads="1"/>
          </p:cNvSpPr>
          <p:nvPr/>
        </p:nvSpPr>
        <p:spPr bwMode="auto">
          <a:xfrm>
            <a:off x="800100" y="1098550"/>
            <a:ext cx="328613" cy="474663"/>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5604" name="Rectangle 4"/>
          <p:cNvSpPr>
            <a:spLocks noChangeArrowheads="1"/>
          </p:cNvSpPr>
          <p:nvPr/>
        </p:nvSpPr>
        <p:spPr bwMode="auto">
          <a:xfrm>
            <a:off x="541338" y="1520825"/>
            <a:ext cx="422275" cy="474663"/>
          </a:xfrm>
          <a:prstGeom prst="rect">
            <a:avLst/>
          </a:prstGeom>
          <a:solidFill>
            <a:schemeClr val="folHlink"/>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5605" name="Rectangle 5"/>
          <p:cNvSpPr>
            <a:spLocks noChangeArrowheads="1"/>
          </p:cNvSpPr>
          <p:nvPr/>
        </p:nvSpPr>
        <p:spPr bwMode="auto">
          <a:xfrm>
            <a:off x="911225" y="1520825"/>
            <a:ext cx="368300" cy="474663"/>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5606" name="Rectangle 6"/>
          <p:cNvSpPr>
            <a:spLocks noChangeArrowheads="1"/>
          </p:cNvSpPr>
          <p:nvPr/>
        </p:nvSpPr>
        <p:spPr bwMode="auto">
          <a:xfrm>
            <a:off x="127000" y="1447800"/>
            <a:ext cx="560388" cy="422275"/>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5607" name="Rectangle 7"/>
          <p:cNvSpPr>
            <a:spLocks noChangeArrowheads="1"/>
          </p:cNvSpPr>
          <p:nvPr/>
        </p:nvSpPr>
        <p:spPr bwMode="auto">
          <a:xfrm>
            <a:off x="762000" y="990600"/>
            <a:ext cx="31750" cy="1052513"/>
          </a:xfrm>
          <a:prstGeom prst="rect">
            <a:avLst/>
          </a:prstGeom>
          <a:solidFill>
            <a:schemeClr val="bg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5608" name="Rectangle 8"/>
          <p:cNvSpPr>
            <a:spLocks noChangeArrowheads="1"/>
          </p:cNvSpPr>
          <p:nvPr/>
        </p:nvSpPr>
        <p:spPr bwMode="auto">
          <a:xfrm>
            <a:off x="442913" y="1781175"/>
            <a:ext cx="8226425" cy="31750"/>
          </a:xfrm>
          <a:prstGeom prst="rect">
            <a:avLst/>
          </a:prstGeom>
          <a:gradFill rotWithShape="0">
            <a:gsLst>
              <a:gs pos="0">
                <a:schemeClr val="bg2"/>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pic>
        <p:nvPicPr>
          <p:cNvPr id="25609" name="Picture 14" descr="gif020"/>
          <p:cNvPicPr>
            <a:picLocks noChangeAspect="1"/>
          </p:cNvPicPr>
          <p:nvPr userDrawn="1"/>
        </p:nvPicPr>
        <p:blipFill>
          <a:blip r:embed="rId12"/>
          <a:stretch>
            <a:fillRect/>
          </a:stretch>
        </p:blipFill>
        <p:spPr>
          <a:xfrm>
            <a:off x="7019925" y="260350"/>
            <a:ext cx="304800" cy="304800"/>
          </a:xfrm>
          <a:prstGeom prst="rect">
            <a:avLst/>
          </a:prstGeom>
          <a:noFill/>
          <a:ln w="9525">
            <a:noFill/>
          </a:ln>
        </p:spPr>
      </p:pic>
      <p:pic>
        <p:nvPicPr>
          <p:cNvPr id="25610" name="Picture 15" descr="gif020"/>
          <p:cNvPicPr>
            <a:picLocks noChangeAspect="1"/>
          </p:cNvPicPr>
          <p:nvPr userDrawn="1"/>
        </p:nvPicPr>
        <p:blipFill>
          <a:blip r:embed="rId12"/>
          <a:stretch>
            <a:fillRect/>
          </a:stretch>
        </p:blipFill>
        <p:spPr>
          <a:xfrm>
            <a:off x="379413" y="260350"/>
            <a:ext cx="304800" cy="304800"/>
          </a:xfrm>
          <a:prstGeom prst="rect">
            <a:avLst/>
          </a:prstGeom>
          <a:noFill/>
          <a:ln w="9525">
            <a:noFill/>
          </a:ln>
        </p:spPr>
      </p:pic>
      <p:pic>
        <p:nvPicPr>
          <p:cNvPr id="25611" name="Picture 16" descr="gif020"/>
          <p:cNvPicPr>
            <a:picLocks noChangeAspect="1"/>
          </p:cNvPicPr>
          <p:nvPr userDrawn="1"/>
        </p:nvPicPr>
        <p:blipFill>
          <a:blip r:embed="rId12"/>
          <a:stretch>
            <a:fillRect/>
          </a:stretch>
        </p:blipFill>
        <p:spPr>
          <a:xfrm>
            <a:off x="8659813" y="1341438"/>
            <a:ext cx="304800" cy="304800"/>
          </a:xfrm>
          <a:prstGeom prst="rect">
            <a:avLst/>
          </a:prstGeom>
          <a:noFill/>
          <a:ln w="9525">
            <a:noFill/>
          </a:ln>
        </p:spPr>
      </p:pic>
      <p:sp>
        <p:nvSpPr>
          <p:cNvPr id="25612" name="Rectangle 9"/>
          <p:cNvSpPr>
            <a:spLocks noGrp="1"/>
          </p:cNvSpPr>
          <p:nvPr>
            <p:ph type="title"/>
          </p:nvPr>
        </p:nvSpPr>
        <p:spPr>
          <a:xfrm>
            <a:off x="1150938" y="214313"/>
            <a:ext cx="7793037" cy="1462087"/>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25613" name="Rectangle 10"/>
          <p:cNvSpPr>
            <a:spLocks noGrp="1"/>
          </p:cNvSpPr>
          <p:nvPr>
            <p:ph type="body" idx="1"/>
          </p:nvPr>
        </p:nvSpPr>
        <p:spPr>
          <a:xfrm>
            <a:off x="1182688" y="2017713"/>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5614" name="日期占位符 3"/>
          <p:cNvSpPr>
            <a:spLocks noGrp="1" noChangeArrowheads="1"/>
          </p:cNvSpPr>
          <p:nvPr>
            <p:ph type="dt" sz="half" idx="2"/>
          </p:nvPr>
        </p:nvSpPr>
        <p:spPr bwMode="auto">
          <a:xfrm>
            <a:off x="1162050" y="6243638"/>
            <a:ext cx="1905000" cy="457200"/>
          </a:xfrm>
          <a:prstGeom prst="rect">
            <a:avLst/>
          </a:prstGeom>
          <a:noFill/>
          <a:ln>
            <a:noFill/>
          </a:ln>
        </p:spPr>
        <p:txBody>
          <a:bodyPr vert="horz" wrap="square" lIns="91440" tIns="45720" rIns="91440" bIns="45720" numCol="1" anchor="b" anchorCtr="0" compatLnSpc="1"/>
          <a:lstStyle>
            <a:lvl1pPr eaLnBrk="1" hangingPunct="1">
              <a:buFont typeface="Arial" panose="020B0604020202020204" pitchFamily="34" charset="0"/>
              <a:buNone/>
              <a:defRPr sz="1400">
                <a:latin typeface="+mn-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F5AF61E-49C6-49AF-AD47-8AEDBB711126}"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5615" name="页脚占位符 4"/>
          <p:cNvSpPr>
            <a:spLocks noGrp="1" noChangeArrowheads="1"/>
          </p:cNvSpPr>
          <p:nvPr>
            <p:ph type="ftr" sz="quarter" idx="3"/>
          </p:nvPr>
        </p:nvSpPr>
        <p:spPr bwMode="auto">
          <a:xfrm>
            <a:off x="3657600" y="6243638"/>
            <a:ext cx="2895600" cy="457200"/>
          </a:xfrm>
          <a:prstGeom prst="rect">
            <a:avLst/>
          </a:prstGeom>
          <a:noFill/>
          <a:ln>
            <a:noFill/>
          </a:ln>
        </p:spPr>
        <p:txBody>
          <a:bodyPr vert="horz" wrap="square" lIns="91440" tIns="45720" rIns="91440" bIns="45720" numCol="1" anchor="b" anchorCtr="0" compatLnSpc="1"/>
          <a:lstStyle>
            <a:lvl1pPr algn="ctr" eaLnBrk="1" hangingPunct="1">
              <a:buFont typeface="Arial" panose="020B0604020202020204" pitchFamily="34" charset="0"/>
              <a:buNone/>
              <a:defRPr sz="1400">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25616" name="灯片编号占位符 5"/>
          <p:cNvSpPr>
            <a:spLocks noGrp="1" noChangeArrowheads="1"/>
          </p:cNvSpPr>
          <p:nvPr>
            <p:ph type="sldNum" sz="quarter" idx="4"/>
          </p:nvPr>
        </p:nvSpPr>
        <p:spPr bwMode="auto">
          <a:xfrm>
            <a:off x="7042150" y="6243638"/>
            <a:ext cx="1905000" cy="457200"/>
          </a:xfrm>
          <a:prstGeom prst="rect">
            <a:avLst/>
          </a:prstGeom>
          <a:noFill/>
          <a:ln>
            <a:noFill/>
          </a:ln>
        </p:spPr>
        <p:txBody>
          <a:bodyPr vert="horz" wrap="square" lIns="91440" tIns="45720" rIns="91440" bIns="45720" numCol="1" anchor="b" anchorCtr="0" compatLnSpc="1"/>
          <a:lstStyle>
            <a:lvl1pPr algn="r" eaLnBrk="1" hangingPunct="1">
              <a:buFont typeface="Arial" panose="020B0604020202020204" pitchFamily="34" charset="0"/>
              <a:buNone/>
              <a:defRPr sz="1400">
                <a:latin typeface="Tahoma" panose="020B060403050404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504BDDB-6DF2-4737-835A-33426004F175}"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ransition spd="slow">
    <p:zoom/>
  </p:transition>
  <p:hf sldNum="0" hdr="0" ftr="0" dt="0"/>
  <p:txStyles>
    <p:titleStyle>
      <a:lvl1pPr algn="l" rtl="0" eaLnBrk="0" fontAlgn="base" hangingPunct="0">
        <a:spcBef>
          <a:spcPct val="0"/>
        </a:spcBef>
        <a:spcAft>
          <a:spcPct val="0"/>
        </a:spcAft>
        <a:defRPr sz="4400" kern="1200">
          <a:solidFill>
            <a:srgbClr val="800000"/>
          </a:solidFill>
          <a:latin typeface="+mj-lt"/>
          <a:ea typeface="+mj-ea"/>
          <a:cs typeface="+mj-cs"/>
        </a:defRPr>
      </a:lvl1pPr>
      <a:lvl2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2pPr>
      <a:lvl3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3pPr>
      <a:lvl4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4pPr>
      <a:lvl5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5pPr>
      <a:lvl6pPr marL="4572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6pPr>
      <a:lvl7pPr marL="9144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7pPr>
      <a:lvl8pPr marL="13716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8pPr>
      <a:lvl9pPr marL="18288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9pPr>
    </p:titleStyle>
    <p:body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6626" name="Rectangle 2"/>
          <p:cNvSpPr>
            <a:spLocks noChangeArrowheads="1"/>
          </p:cNvSpPr>
          <p:nvPr/>
        </p:nvSpPr>
        <p:spPr bwMode="auto">
          <a:xfrm>
            <a:off x="417513" y="1098550"/>
            <a:ext cx="438150" cy="474663"/>
          </a:xfrm>
          <a:prstGeom prst="rect">
            <a:avLst/>
          </a:prstGeom>
          <a:solidFill>
            <a:schemeClr val="accent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6627" name="Rectangle 3"/>
          <p:cNvSpPr>
            <a:spLocks noChangeArrowheads="1"/>
          </p:cNvSpPr>
          <p:nvPr/>
        </p:nvSpPr>
        <p:spPr bwMode="auto">
          <a:xfrm>
            <a:off x="800100" y="1098550"/>
            <a:ext cx="328613" cy="474663"/>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6628" name="Rectangle 4"/>
          <p:cNvSpPr>
            <a:spLocks noChangeArrowheads="1"/>
          </p:cNvSpPr>
          <p:nvPr/>
        </p:nvSpPr>
        <p:spPr bwMode="auto">
          <a:xfrm>
            <a:off x="541338" y="1520825"/>
            <a:ext cx="422275" cy="474663"/>
          </a:xfrm>
          <a:prstGeom prst="rect">
            <a:avLst/>
          </a:prstGeom>
          <a:solidFill>
            <a:schemeClr val="folHlink"/>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6629" name="Rectangle 5"/>
          <p:cNvSpPr>
            <a:spLocks noChangeArrowheads="1"/>
          </p:cNvSpPr>
          <p:nvPr/>
        </p:nvSpPr>
        <p:spPr bwMode="auto">
          <a:xfrm>
            <a:off x="911225" y="1520825"/>
            <a:ext cx="368300" cy="474663"/>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6630" name="Rectangle 6"/>
          <p:cNvSpPr>
            <a:spLocks noChangeArrowheads="1"/>
          </p:cNvSpPr>
          <p:nvPr/>
        </p:nvSpPr>
        <p:spPr bwMode="auto">
          <a:xfrm>
            <a:off x="127000" y="1447800"/>
            <a:ext cx="560388" cy="422275"/>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6631" name="Rectangle 7"/>
          <p:cNvSpPr>
            <a:spLocks noChangeArrowheads="1"/>
          </p:cNvSpPr>
          <p:nvPr/>
        </p:nvSpPr>
        <p:spPr bwMode="auto">
          <a:xfrm>
            <a:off x="762000" y="990600"/>
            <a:ext cx="31750" cy="1052513"/>
          </a:xfrm>
          <a:prstGeom prst="rect">
            <a:avLst/>
          </a:prstGeom>
          <a:solidFill>
            <a:schemeClr val="bg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6632" name="Rectangle 8"/>
          <p:cNvSpPr>
            <a:spLocks noChangeArrowheads="1"/>
          </p:cNvSpPr>
          <p:nvPr/>
        </p:nvSpPr>
        <p:spPr bwMode="auto">
          <a:xfrm>
            <a:off x="442913" y="1781175"/>
            <a:ext cx="8226425" cy="31750"/>
          </a:xfrm>
          <a:prstGeom prst="rect">
            <a:avLst/>
          </a:prstGeom>
          <a:gradFill rotWithShape="0">
            <a:gsLst>
              <a:gs pos="0">
                <a:schemeClr val="bg2"/>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pic>
        <p:nvPicPr>
          <p:cNvPr id="26633" name="Picture 14" descr="gif020"/>
          <p:cNvPicPr>
            <a:picLocks noChangeAspect="1"/>
          </p:cNvPicPr>
          <p:nvPr userDrawn="1"/>
        </p:nvPicPr>
        <p:blipFill>
          <a:blip r:embed="rId12"/>
          <a:stretch>
            <a:fillRect/>
          </a:stretch>
        </p:blipFill>
        <p:spPr>
          <a:xfrm>
            <a:off x="7019925" y="260350"/>
            <a:ext cx="304800" cy="304800"/>
          </a:xfrm>
          <a:prstGeom prst="rect">
            <a:avLst/>
          </a:prstGeom>
          <a:noFill/>
          <a:ln w="9525">
            <a:noFill/>
          </a:ln>
        </p:spPr>
      </p:pic>
      <p:pic>
        <p:nvPicPr>
          <p:cNvPr id="26634" name="Picture 15" descr="gif020"/>
          <p:cNvPicPr>
            <a:picLocks noChangeAspect="1"/>
          </p:cNvPicPr>
          <p:nvPr userDrawn="1"/>
        </p:nvPicPr>
        <p:blipFill>
          <a:blip r:embed="rId12"/>
          <a:stretch>
            <a:fillRect/>
          </a:stretch>
        </p:blipFill>
        <p:spPr>
          <a:xfrm>
            <a:off x="379413" y="260350"/>
            <a:ext cx="304800" cy="304800"/>
          </a:xfrm>
          <a:prstGeom prst="rect">
            <a:avLst/>
          </a:prstGeom>
          <a:noFill/>
          <a:ln w="9525">
            <a:noFill/>
          </a:ln>
        </p:spPr>
      </p:pic>
      <p:pic>
        <p:nvPicPr>
          <p:cNvPr id="26635" name="Picture 16" descr="gif020"/>
          <p:cNvPicPr>
            <a:picLocks noChangeAspect="1"/>
          </p:cNvPicPr>
          <p:nvPr userDrawn="1"/>
        </p:nvPicPr>
        <p:blipFill>
          <a:blip r:embed="rId12"/>
          <a:stretch>
            <a:fillRect/>
          </a:stretch>
        </p:blipFill>
        <p:spPr>
          <a:xfrm>
            <a:off x="8659813" y="1341438"/>
            <a:ext cx="304800" cy="304800"/>
          </a:xfrm>
          <a:prstGeom prst="rect">
            <a:avLst/>
          </a:prstGeom>
          <a:noFill/>
          <a:ln w="9525">
            <a:noFill/>
          </a:ln>
        </p:spPr>
      </p:pic>
      <p:sp>
        <p:nvSpPr>
          <p:cNvPr id="26636" name="Rectangle 9"/>
          <p:cNvSpPr>
            <a:spLocks noGrp="1"/>
          </p:cNvSpPr>
          <p:nvPr>
            <p:ph type="title"/>
          </p:nvPr>
        </p:nvSpPr>
        <p:spPr>
          <a:xfrm>
            <a:off x="1150938" y="214313"/>
            <a:ext cx="7793037" cy="1462087"/>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26637" name="Rectangle 10"/>
          <p:cNvSpPr>
            <a:spLocks noGrp="1"/>
          </p:cNvSpPr>
          <p:nvPr>
            <p:ph type="body" idx="1"/>
          </p:nvPr>
        </p:nvSpPr>
        <p:spPr>
          <a:xfrm>
            <a:off x="1182688" y="2017713"/>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6638" name="Rectangle 11"/>
          <p:cNvSpPr>
            <a:spLocks noGrp="1" noChangeArrowheads="1"/>
          </p:cNvSpPr>
          <p:nvPr>
            <p:ph type="dt" sz="half" idx="2"/>
          </p:nvPr>
        </p:nvSpPr>
        <p:spPr bwMode="auto">
          <a:xfrm>
            <a:off x="1162050" y="6243638"/>
            <a:ext cx="1905000" cy="457200"/>
          </a:xfrm>
          <a:prstGeom prst="rect">
            <a:avLst/>
          </a:prstGeom>
          <a:noFill/>
          <a:ln>
            <a:noFill/>
          </a:ln>
        </p:spPr>
        <p:txBody>
          <a:bodyPr vert="horz" wrap="square" lIns="91440" tIns="45720" rIns="91440" bIns="45720" numCol="1" anchor="b" anchorCtr="0" compatLnSpc="1"/>
          <a:lstStyle>
            <a:lvl1pPr eaLnBrk="1" hangingPunct="1">
              <a:buFont typeface="Arial" panose="020B0604020202020204" pitchFamily="34" charset="0"/>
              <a:buNone/>
              <a:defRPr sz="1400">
                <a:latin typeface="+mn-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6639" name="Rectangle 12"/>
          <p:cNvSpPr>
            <a:spLocks noGrp="1" noChangeArrowheads="1"/>
          </p:cNvSpPr>
          <p:nvPr>
            <p:ph type="ftr" sz="quarter" idx="3"/>
          </p:nvPr>
        </p:nvSpPr>
        <p:spPr bwMode="auto">
          <a:xfrm>
            <a:off x="3657600" y="6243638"/>
            <a:ext cx="2895600" cy="457200"/>
          </a:xfrm>
          <a:prstGeom prst="rect">
            <a:avLst/>
          </a:prstGeom>
          <a:noFill/>
          <a:ln>
            <a:noFill/>
          </a:ln>
        </p:spPr>
        <p:txBody>
          <a:bodyPr vert="horz" wrap="square" lIns="91440" tIns="45720" rIns="91440" bIns="45720" numCol="1" anchor="b" anchorCtr="0" compatLnSpc="1"/>
          <a:lstStyle>
            <a:lvl1pPr algn="ctr" eaLnBrk="1" hangingPunct="1">
              <a:buFont typeface="Arial" panose="020B0604020202020204" pitchFamily="34" charset="0"/>
              <a:buNone/>
              <a:defRPr sz="1400">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26640" name="Rectangle 13"/>
          <p:cNvSpPr>
            <a:spLocks noGrp="1" noChangeArrowheads="1"/>
          </p:cNvSpPr>
          <p:nvPr>
            <p:ph type="sldNum" sz="quarter" idx="4"/>
          </p:nvPr>
        </p:nvSpPr>
        <p:spPr bwMode="auto">
          <a:xfrm>
            <a:off x="7042150" y="6243638"/>
            <a:ext cx="1905000" cy="457200"/>
          </a:xfrm>
          <a:prstGeom prst="rect">
            <a:avLst/>
          </a:prstGeom>
          <a:noFill/>
          <a:ln>
            <a:noFill/>
          </a:ln>
        </p:spPr>
        <p:txBody>
          <a:bodyPr vert="horz" wrap="square" lIns="91440" tIns="45720" rIns="91440" bIns="45720" numCol="1" anchor="b" anchorCtr="0" compatLnSpc="1"/>
          <a:lstStyle>
            <a:lvl1pPr algn="r" eaLnBrk="1" hangingPunct="1">
              <a:buFont typeface="Arial" panose="020B0604020202020204" pitchFamily="34" charset="0"/>
              <a:buNone/>
              <a:defRPr sz="1400">
                <a:latin typeface="Tahoma" panose="020B060403050404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6C33B24-5466-42DC-AAC6-766D4EBE41B8}"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ransition spd="slow">
    <p:zoom/>
  </p:transition>
  <p:hf sldNum="0" hdr="0" ftr="0" dt="0"/>
  <p:txStyles>
    <p:titleStyle>
      <a:lvl1pPr algn="l" rtl="0" eaLnBrk="0" fontAlgn="base" hangingPunct="0">
        <a:spcBef>
          <a:spcPct val="0"/>
        </a:spcBef>
        <a:spcAft>
          <a:spcPct val="0"/>
        </a:spcAft>
        <a:defRPr sz="4400" kern="1200">
          <a:solidFill>
            <a:srgbClr val="800000"/>
          </a:solidFill>
          <a:latin typeface="+mj-lt"/>
          <a:ea typeface="+mj-ea"/>
          <a:cs typeface="+mj-cs"/>
        </a:defRPr>
      </a:lvl1pPr>
      <a:lvl2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2pPr>
      <a:lvl3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3pPr>
      <a:lvl4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4pPr>
      <a:lvl5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5pPr>
      <a:lvl6pPr marL="4572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6pPr>
      <a:lvl7pPr marL="9144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7pPr>
      <a:lvl8pPr marL="13716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8pPr>
      <a:lvl9pPr marL="18288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9pPr>
    </p:titleStyle>
    <p:body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ChangeArrowheads="1"/>
          </p:cNvSpPr>
          <p:nvPr/>
        </p:nvSpPr>
        <p:spPr bwMode="auto">
          <a:xfrm>
            <a:off x="417513" y="1098550"/>
            <a:ext cx="438150" cy="474663"/>
          </a:xfrm>
          <a:prstGeom prst="rect">
            <a:avLst/>
          </a:prstGeom>
          <a:solidFill>
            <a:schemeClr val="accent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075" name="Rectangle 3"/>
          <p:cNvSpPr>
            <a:spLocks noChangeArrowheads="1"/>
          </p:cNvSpPr>
          <p:nvPr/>
        </p:nvSpPr>
        <p:spPr bwMode="auto">
          <a:xfrm>
            <a:off x="800100" y="1098550"/>
            <a:ext cx="328613" cy="474663"/>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076" name="Rectangle 4"/>
          <p:cNvSpPr>
            <a:spLocks noChangeArrowheads="1"/>
          </p:cNvSpPr>
          <p:nvPr/>
        </p:nvSpPr>
        <p:spPr bwMode="auto">
          <a:xfrm>
            <a:off x="541338" y="1520825"/>
            <a:ext cx="422275" cy="474663"/>
          </a:xfrm>
          <a:prstGeom prst="rect">
            <a:avLst/>
          </a:prstGeom>
          <a:solidFill>
            <a:schemeClr val="folHlink"/>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077" name="Rectangle 5"/>
          <p:cNvSpPr>
            <a:spLocks noChangeArrowheads="1"/>
          </p:cNvSpPr>
          <p:nvPr/>
        </p:nvSpPr>
        <p:spPr bwMode="auto">
          <a:xfrm>
            <a:off x="911225" y="1520825"/>
            <a:ext cx="368300" cy="474663"/>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078" name="Rectangle 6"/>
          <p:cNvSpPr>
            <a:spLocks noChangeArrowheads="1"/>
          </p:cNvSpPr>
          <p:nvPr/>
        </p:nvSpPr>
        <p:spPr bwMode="auto">
          <a:xfrm>
            <a:off x="127000" y="1447800"/>
            <a:ext cx="560388" cy="422275"/>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079" name="Rectangle 7"/>
          <p:cNvSpPr>
            <a:spLocks noChangeArrowheads="1"/>
          </p:cNvSpPr>
          <p:nvPr/>
        </p:nvSpPr>
        <p:spPr bwMode="auto">
          <a:xfrm>
            <a:off x="762000" y="990600"/>
            <a:ext cx="31750" cy="1052513"/>
          </a:xfrm>
          <a:prstGeom prst="rect">
            <a:avLst/>
          </a:prstGeom>
          <a:solidFill>
            <a:schemeClr val="bg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080" name="Rectangle 8"/>
          <p:cNvSpPr>
            <a:spLocks noChangeArrowheads="1"/>
          </p:cNvSpPr>
          <p:nvPr/>
        </p:nvSpPr>
        <p:spPr bwMode="auto">
          <a:xfrm>
            <a:off x="442913" y="1781175"/>
            <a:ext cx="8226425" cy="31750"/>
          </a:xfrm>
          <a:prstGeom prst="rect">
            <a:avLst/>
          </a:prstGeom>
          <a:gradFill rotWithShape="0">
            <a:gsLst>
              <a:gs pos="0">
                <a:schemeClr val="bg2"/>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081" name="Rectangle 9"/>
          <p:cNvSpPr>
            <a:spLocks noGrp="1"/>
          </p:cNvSpPr>
          <p:nvPr>
            <p:ph type="title"/>
          </p:nvPr>
        </p:nvSpPr>
        <p:spPr>
          <a:xfrm>
            <a:off x="1150938" y="214313"/>
            <a:ext cx="7793037" cy="1462087"/>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3082" name="Rectangle 10"/>
          <p:cNvSpPr>
            <a:spLocks noGrp="1"/>
          </p:cNvSpPr>
          <p:nvPr>
            <p:ph type="body" idx="1"/>
          </p:nvPr>
        </p:nvSpPr>
        <p:spPr>
          <a:xfrm>
            <a:off x="1182688" y="2017713"/>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083" name="Rectangle 11"/>
          <p:cNvSpPr>
            <a:spLocks noGrp="1" noChangeArrowheads="1"/>
          </p:cNvSpPr>
          <p:nvPr>
            <p:ph type="dt" sz="half" idx="2"/>
          </p:nvPr>
        </p:nvSpPr>
        <p:spPr bwMode="auto">
          <a:xfrm>
            <a:off x="1162050" y="6243638"/>
            <a:ext cx="1905000" cy="457200"/>
          </a:xfrm>
          <a:prstGeom prst="rect">
            <a:avLst/>
          </a:prstGeom>
          <a:noFill/>
          <a:ln>
            <a:noFill/>
          </a:ln>
        </p:spPr>
        <p:txBody>
          <a:bodyPr vert="horz" wrap="square" lIns="91440" tIns="45720" rIns="91440" bIns="45720" numCol="1" anchor="b" anchorCtr="0" compatLnSpc="1"/>
          <a:lstStyle>
            <a:lvl1pPr eaLnBrk="1" hangingPunct="1">
              <a:buFont typeface="Arial" panose="020B0604020202020204" pitchFamily="34" charset="0"/>
              <a:buNone/>
              <a:defRPr sz="1400">
                <a:latin typeface="+mn-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864168D0-6B56-48C4-A892-9C804D3A4082}"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084" name="Rectangle 12"/>
          <p:cNvSpPr>
            <a:spLocks noGrp="1" noChangeArrowheads="1"/>
          </p:cNvSpPr>
          <p:nvPr>
            <p:ph type="ftr" sz="quarter" idx="3"/>
          </p:nvPr>
        </p:nvSpPr>
        <p:spPr bwMode="auto">
          <a:xfrm>
            <a:off x="3657600" y="6243638"/>
            <a:ext cx="2895600" cy="457200"/>
          </a:xfrm>
          <a:prstGeom prst="rect">
            <a:avLst/>
          </a:prstGeom>
          <a:noFill/>
          <a:ln>
            <a:noFill/>
          </a:ln>
        </p:spPr>
        <p:txBody>
          <a:bodyPr vert="horz" wrap="square" lIns="91440" tIns="45720" rIns="91440" bIns="45720" numCol="1" anchor="b" anchorCtr="0" compatLnSpc="1"/>
          <a:lstStyle>
            <a:lvl1pPr algn="ctr" eaLnBrk="1" hangingPunct="1">
              <a:buFont typeface="Arial" panose="020B0604020202020204" pitchFamily="34" charset="0"/>
              <a:buNone/>
              <a:defRPr sz="1400">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3085" name="Rectangle 13"/>
          <p:cNvSpPr>
            <a:spLocks noGrp="1" noChangeArrowheads="1"/>
          </p:cNvSpPr>
          <p:nvPr>
            <p:ph type="sldNum" sz="quarter" idx="4"/>
          </p:nvPr>
        </p:nvSpPr>
        <p:spPr bwMode="auto">
          <a:xfrm>
            <a:off x="7042150" y="6243638"/>
            <a:ext cx="1905000" cy="457200"/>
          </a:xfrm>
          <a:prstGeom prst="rect">
            <a:avLst/>
          </a:prstGeom>
          <a:noFill/>
          <a:ln>
            <a:noFill/>
          </a:ln>
        </p:spPr>
        <p:txBody>
          <a:bodyPr vert="horz" wrap="square" lIns="91440" tIns="45720" rIns="91440" bIns="45720" numCol="1" anchor="b" anchorCtr="0" compatLnSpc="1"/>
          <a:lstStyle>
            <a:lvl1pPr algn="r" eaLnBrk="1" hangingPunct="1">
              <a:buFont typeface="Arial" panose="020B0604020202020204" pitchFamily="34" charset="0"/>
              <a:buNone/>
              <a:defRPr sz="1400">
                <a:latin typeface="Tahoma" panose="020B060403050404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E393658-4369-4480-AB5B-0E22636820D3}"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pic>
        <p:nvPicPr>
          <p:cNvPr id="3086" name="Picture 14" descr="gif020"/>
          <p:cNvPicPr>
            <a:picLocks noChangeAspect="1"/>
          </p:cNvPicPr>
          <p:nvPr userDrawn="1"/>
        </p:nvPicPr>
        <p:blipFill>
          <a:blip r:embed="rId12"/>
          <a:stretch>
            <a:fillRect/>
          </a:stretch>
        </p:blipFill>
        <p:spPr>
          <a:xfrm>
            <a:off x="7019925" y="260350"/>
            <a:ext cx="304800" cy="304800"/>
          </a:xfrm>
          <a:prstGeom prst="rect">
            <a:avLst/>
          </a:prstGeom>
          <a:noFill/>
          <a:ln w="9525">
            <a:noFill/>
          </a:ln>
        </p:spPr>
      </p:pic>
      <p:pic>
        <p:nvPicPr>
          <p:cNvPr id="3087" name="Picture 15" descr="gif020"/>
          <p:cNvPicPr>
            <a:picLocks noChangeAspect="1"/>
          </p:cNvPicPr>
          <p:nvPr userDrawn="1"/>
        </p:nvPicPr>
        <p:blipFill>
          <a:blip r:embed="rId12"/>
          <a:stretch>
            <a:fillRect/>
          </a:stretch>
        </p:blipFill>
        <p:spPr>
          <a:xfrm>
            <a:off x="379413" y="260350"/>
            <a:ext cx="304800" cy="304800"/>
          </a:xfrm>
          <a:prstGeom prst="rect">
            <a:avLst/>
          </a:prstGeom>
          <a:noFill/>
          <a:ln w="9525">
            <a:noFill/>
          </a:ln>
        </p:spPr>
      </p:pic>
      <p:pic>
        <p:nvPicPr>
          <p:cNvPr id="3088" name="Picture 16" descr="gif020"/>
          <p:cNvPicPr>
            <a:picLocks noChangeAspect="1"/>
          </p:cNvPicPr>
          <p:nvPr userDrawn="1"/>
        </p:nvPicPr>
        <p:blipFill>
          <a:blip r:embed="rId12"/>
          <a:stretch>
            <a:fillRect/>
          </a:stretch>
        </p:blipFill>
        <p:spPr>
          <a:xfrm>
            <a:off x="8659813" y="1341438"/>
            <a:ext cx="304800" cy="3048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zoom/>
  </p:transition>
  <p:hf sldNum="0" hdr="0" ftr="0" dt="0"/>
  <p:txStyles>
    <p:titleStyle>
      <a:lvl1pPr algn="l" rtl="0" eaLnBrk="0" fontAlgn="base" hangingPunct="0">
        <a:spcBef>
          <a:spcPct val="0"/>
        </a:spcBef>
        <a:spcAft>
          <a:spcPct val="0"/>
        </a:spcAft>
        <a:defRPr sz="4400" kern="1200">
          <a:solidFill>
            <a:srgbClr val="800000"/>
          </a:solidFill>
          <a:latin typeface="+mj-lt"/>
          <a:ea typeface="+mj-ea"/>
          <a:cs typeface="+mj-cs"/>
        </a:defRPr>
      </a:lvl1pPr>
      <a:lvl2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2pPr>
      <a:lvl3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3pPr>
      <a:lvl4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4pPr>
      <a:lvl5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5pPr>
      <a:lvl6pPr marL="4572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6pPr>
      <a:lvl7pPr marL="9144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7pPr>
      <a:lvl8pPr marL="13716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8pPr>
      <a:lvl9pPr marL="18288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9pPr>
    </p:titleStyle>
    <p:body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4098" name="Group 2"/>
          <p:cNvGrpSpPr/>
          <p:nvPr/>
        </p:nvGrpSpPr>
        <p:grpSpPr>
          <a:xfrm>
            <a:off x="0" y="2438400"/>
            <a:ext cx="9009063" cy="1052513"/>
            <a:chOff x="0" y="0"/>
            <a:chExt cx="5675" cy="663"/>
          </a:xfrm>
        </p:grpSpPr>
        <p:grpSp>
          <p:nvGrpSpPr>
            <p:cNvPr id="4104" name="Group 3"/>
            <p:cNvGrpSpPr/>
            <p:nvPr/>
          </p:nvGrpSpPr>
          <p:grpSpPr>
            <a:xfrm>
              <a:off x="185" y="68"/>
              <a:ext cx="449" cy="299"/>
              <a:chOff x="0" y="0"/>
              <a:chExt cx="624" cy="432"/>
            </a:xfrm>
          </p:grpSpPr>
          <p:sp>
            <p:nvSpPr>
              <p:cNvPr id="2" name="Rectangle 4"/>
              <p:cNvSpPr>
                <a:spLocks noChangeArrowheads="1"/>
              </p:cNvSpPr>
              <p:nvPr/>
            </p:nvSpPr>
            <p:spPr bwMode="auto">
              <a:xfrm>
                <a:off x="0" y="0"/>
                <a:ext cx="384" cy="432"/>
              </a:xfrm>
              <a:prstGeom prst="rect">
                <a:avLst/>
              </a:prstGeom>
              <a:solidFill>
                <a:schemeClr val="folHlink"/>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1" name="Rectangle 5"/>
              <p:cNvSpPr>
                <a:spLocks noChangeArrowheads="1"/>
              </p:cNvSpPr>
              <p:nvPr/>
            </p:nvSpPr>
            <p:spPr bwMode="auto">
              <a:xfrm>
                <a:off x="336" y="0"/>
                <a:ext cx="288" cy="432"/>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4105" name="Group 6"/>
            <p:cNvGrpSpPr/>
            <p:nvPr/>
          </p:nvGrpSpPr>
          <p:grpSpPr>
            <a:xfrm>
              <a:off x="263" y="334"/>
              <a:ext cx="466" cy="299"/>
              <a:chOff x="0" y="0"/>
              <a:chExt cx="672" cy="432"/>
            </a:xfrm>
          </p:grpSpPr>
          <p:sp>
            <p:nvSpPr>
              <p:cNvPr id="4103" name="Rectangle 7"/>
              <p:cNvSpPr>
                <a:spLocks noChangeArrowheads="1"/>
              </p:cNvSpPr>
              <p:nvPr/>
            </p:nvSpPr>
            <p:spPr bwMode="auto">
              <a:xfrm>
                <a:off x="0" y="0"/>
                <a:ext cx="384" cy="432"/>
              </a:xfrm>
              <a:prstGeom prst="rect">
                <a:avLst/>
              </a:prstGeom>
              <a:solidFill>
                <a:schemeClr val="accent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Rectangle 8"/>
              <p:cNvSpPr>
                <a:spLocks noChangeArrowheads="1"/>
              </p:cNvSpPr>
              <p:nvPr/>
            </p:nvSpPr>
            <p:spPr bwMode="auto">
              <a:xfrm>
                <a:off x="336" y="0"/>
                <a:ext cx="336" cy="432"/>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4" name="Rectangle 9"/>
            <p:cNvSpPr>
              <a:spLocks noChangeArrowheads="1"/>
            </p:cNvSpPr>
            <p:nvPr/>
          </p:nvSpPr>
          <p:spPr bwMode="auto">
            <a:xfrm>
              <a:off x="0" y="288"/>
              <a:ext cx="353" cy="266"/>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6" name="Rectangle 10"/>
            <p:cNvSpPr>
              <a:spLocks noChangeArrowheads="1"/>
            </p:cNvSpPr>
            <p:nvPr/>
          </p:nvSpPr>
          <p:spPr bwMode="auto">
            <a:xfrm>
              <a:off x="400" y="0"/>
              <a:ext cx="20" cy="663"/>
            </a:xfrm>
            <a:prstGeom prst="rect">
              <a:avLst/>
            </a:prstGeom>
            <a:solidFill>
              <a:schemeClr val="bg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7" name="Rectangle 11"/>
            <p:cNvSpPr>
              <a:spLocks noChangeArrowheads="1"/>
            </p:cNvSpPr>
            <p:nvPr/>
          </p:nvSpPr>
          <p:spPr bwMode="auto">
            <a:xfrm flipV="1">
              <a:off x="199" y="518"/>
              <a:ext cx="5476" cy="35"/>
            </a:xfrm>
            <a:prstGeom prst="rect">
              <a:avLst/>
            </a:prstGeom>
            <a:gradFill rotWithShape="0">
              <a:gsLst>
                <a:gs pos="0">
                  <a:schemeClr val="bg2"/>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4099" name="Rectangle 9"/>
          <p:cNvSpPr>
            <a:spLocks noGrp="1"/>
          </p:cNvSpPr>
          <p:nvPr>
            <p:ph type="title"/>
          </p:nvPr>
        </p:nvSpPr>
        <p:spPr>
          <a:xfrm>
            <a:off x="1150938" y="214313"/>
            <a:ext cx="7793037" cy="1462087"/>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4100" name="Rectangle 10"/>
          <p:cNvSpPr>
            <a:spLocks noGrp="1"/>
          </p:cNvSpPr>
          <p:nvPr>
            <p:ph type="body" idx="1"/>
          </p:nvPr>
        </p:nvSpPr>
        <p:spPr>
          <a:xfrm>
            <a:off x="1182688" y="2017713"/>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110" name="日期占位符 3"/>
          <p:cNvSpPr>
            <a:spLocks noGrp="1" noChangeArrowheads="1"/>
          </p:cNvSpPr>
          <p:nvPr>
            <p:ph type="dt" sz="half" idx="2"/>
          </p:nvPr>
        </p:nvSpPr>
        <p:spPr bwMode="auto">
          <a:xfrm>
            <a:off x="990600" y="6248400"/>
            <a:ext cx="1905000" cy="457200"/>
          </a:xfrm>
          <a:prstGeom prst="rect">
            <a:avLst/>
          </a:prstGeom>
          <a:noFill/>
          <a:ln>
            <a:noFill/>
          </a:ln>
        </p:spPr>
        <p:txBody>
          <a:bodyPr vert="horz" wrap="square" lIns="91440" tIns="45720" rIns="91440" bIns="45720" numCol="1" anchor="b" anchorCtr="0" compatLnSpc="1"/>
          <a:lstStyle>
            <a:lvl1pPr eaLnBrk="1" hangingPunct="1">
              <a:buFont typeface="Arial" panose="020B0604020202020204" pitchFamily="34" charset="0"/>
              <a:buNone/>
              <a:defRPr sz="1400">
                <a:solidFill>
                  <a:schemeClr val="bg2"/>
                </a:solidFill>
                <a:latin typeface="+mn-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815FF4E-05FF-4971-B397-07B351279755}"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4111" name="页脚占位符 4"/>
          <p:cNvSpPr>
            <a:spLocks noGrp="1" noChangeArrowheads="1"/>
          </p:cNvSpPr>
          <p:nvPr>
            <p:ph type="ftr" sz="quarter" idx="3"/>
          </p:nvPr>
        </p:nvSpPr>
        <p:spPr bwMode="auto">
          <a:xfrm>
            <a:off x="3429000" y="6248400"/>
            <a:ext cx="2895600" cy="457200"/>
          </a:xfrm>
          <a:prstGeom prst="rect">
            <a:avLst/>
          </a:prstGeom>
          <a:noFill/>
          <a:ln>
            <a:noFill/>
          </a:ln>
        </p:spPr>
        <p:txBody>
          <a:bodyPr vert="horz" wrap="square" lIns="91440" tIns="45720" rIns="91440" bIns="45720" numCol="1" anchor="b" anchorCtr="0" compatLnSpc="1"/>
          <a:lstStyle>
            <a:lvl1pPr algn="ctr" eaLnBrk="1" hangingPunct="1">
              <a:buFont typeface="Arial" panose="020B0604020202020204" pitchFamily="34" charset="0"/>
              <a:buNone/>
              <a:defRPr sz="1400">
                <a:solidFill>
                  <a:schemeClr val="bg2"/>
                </a:solidFill>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4112" name="灯片编号占位符 5"/>
          <p:cNvSpPr>
            <a:spLocks noGrp="1" noChangeArrowheads="1"/>
          </p:cNvSpPr>
          <p:nvPr>
            <p:ph type="sldNum" sz="quarter" idx="4"/>
          </p:nvPr>
        </p:nvSpPr>
        <p:spPr bwMode="auto">
          <a:xfrm>
            <a:off x="6858000" y="6248400"/>
            <a:ext cx="1905000" cy="457200"/>
          </a:xfrm>
          <a:prstGeom prst="rect">
            <a:avLst/>
          </a:prstGeom>
          <a:noFill/>
          <a:ln>
            <a:noFill/>
          </a:ln>
        </p:spPr>
        <p:txBody>
          <a:bodyPr vert="horz" wrap="square" lIns="91440" tIns="45720" rIns="91440" bIns="45720" numCol="1" anchor="b" anchorCtr="0" compatLnSpc="1"/>
          <a:lstStyle>
            <a:lvl1pPr algn="r" eaLnBrk="1" hangingPunct="1">
              <a:buFont typeface="Arial" panose="020B0604020202020204" pitchFamily="34" charset="0"/>
              <a:buNone/>
              <a:defRPr sz="1400">
                <a:solidFill>
                  <a:schemeClr val="bg2"/>
                </a:solidFill>
                <a:latin typeface="Tahoma" panose="020B060403050404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A1A267E-5987-4008-BBF0-3DA806F8614C}"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slow">
    <p:zoom/>
  </p:transition>
  <p:hf sldNum="0" hdr="0" ftr="0" dt="0"/>
  <p:txStyles>
    <p:titleStyle>
      <a:lvl1pPr algn="l" rtl="0" eaLnBrk="0" fontAlgn="base" hangingPunct="0">
        <a:spcBef>
          <a:spcPct val="0"/>
        </a:spcBef>
        <a:spcAft>
          <a:spcPct val="0"/>
        </a:spcAft>
        <a:defRPr sz="4400" kern="1200">
          <a:solidFill>
            <a:srgbClr val="800000"/>
          </a:solidFill>
          <a:latin typeface="+mj-lt"/>
          <a:ea typeface="+mj-ea"/>
          <a:cs typeface="+mj-cs"/>
        </a:defRPr>
      </a:lvl1pPr>
      <a:lvl2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2pPr>
      <a:lvl3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3pPr>
      <a:lvl4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4pPr>
      <a:lvl5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5pPr>
      <a:lvl6pPr marL="4572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6pPr>
      <a:lvl7pPr marL="9144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7pPr>
      <a:lvl8pPr marL="13716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8pPr>
      <a:lvl9pPr marL="18288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9pPr>
    </p:titleStyle>
    <p:body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5122" name="Group 2"/>
          <p:cNvGrpSpPr/>
          <p:nvPr/>
        </p:nvGrpSpPr>
        <p:grpSpPr>
          <a:xfrm>
            <a:off x="0" y="2438400"/>
            <a:ext cx="9009063" cy="1052513"/>
            <a:chOff x="0" y="0"/>
            <a:chExt cx="5675" cy="663"/>
          </a:xfrm>
        </p:grpSpPr>
        <p:grpSp>
          <p:nvGrpSpPr>
            <p:cNvPr id="5128" name="Group 3"/>
            <p:cNvGrpSpPr/>
            <p:nvPr/>
          </p:nvGrpSpPr>
          <p:grpSpPr>
            <a:xfrm>
              <a:off x="185" y="68"/>
              <a:ext cx="449" cy="299"/>
              <a:chOff x="0" y="0"/>
              <a:chExt cx="624" cy="432"/>
            </a:xfrm>
          </p:grpSpPr>
          <p:sp>
            <p:nvSpPr>
              <p:cNvPr id="2" name="Rectangle 4"/>
              <p:cNvSpPr>
                <a:spLocks noChangeArrowheads="1"/>
              </p:cNvSpPr>
              <p:nvPr/>
            </p:nvSpPr>
            <p:spPr bwMode="auto">
              <a:xfrm>
                <a:off x="0" y="0"/>
                <a:ext cx="384" cy="432"/>
              </a:xfrm>
              <a:prstGeom prst="rect">
                <a:avLst/>
              </a:prstGeom>
              <a:solidFill>
                <a:schemeClr val="folHlink"/>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5" name="Rectangle 5"/>
              <p:cNvSpPr>
                <a:spLocks noChangeArrowheads="1"/>
              </p:cNvSpPr>
              <p:nvPr/>
            </p:nvSpPr>
            <p:spPr bwMode="auto">
              <a:xfrm>
                <a:off x="336" y="0"/>
                <a:ext cx="288" cy="432"/>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5129" name="Group 6"/>
            <p:cNvGrpSpPr/>
            <p:nvPr/>
          </p:nvGrpSpPr>
          <p:grpSpPr>
            <a:xfrm>
              <a:off x="263" y="334"/>
              <a:ext cx="466" cy="299"/>
              <a:chOff x="0" y="0"/>
              <a:chExt cx="672" cy="432"/>
            </a:xfrm>
          </p:grpSpPr>
          <p:sp>
            <p:nvSpPr>
              <p:cNvPr id="5127" name="Rectangle 7"/>
              <p:cNvSpPr>
                <a:spLocks noChangeArrowheads="1"/>
              </p:cNvSpPr>
              <p:nvPr/>
            </p:nvSpPr>
            <p:spPr bwMode="auto">
              <a:xfrm>
                <a:off x="0" y="0"/>
                <a:ext cx="384" cy="432"/>
              </a:xfrm>
              <a:prstGeom prst="rect">
                <a:avLst/>
              </a:prstGeom>
              <a:solidFill>
                <a:schemeClr val="accent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Rectangle 8"/>
              <p:cNvSpPr>
                <a:spLocks noChangeArrowheads="1"/>
              </p:cNvSpPr>
              <p:nvPr/>
            </p:nvSpPr>
            <p:spPr bwMode="auto">
              <a:xfrm>
                <a:off x="336" y="0"/>
                <a:ext cx="336" cy="432"/>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4" name="Rectangle 9"/>
            <p:cNvSpPr>
              <a:spLocks noChangeArrowheads="1"/>
            </p:cNvSpPr>
            <p:nvPr/>
          </p:nvSpPr>
          <p:spPr bwMode="auto">
            <a:xfrm>
              <a:off x="0" y="288"/>
              <a:ext cx="353" cy="266"/>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30" name="Rectangle 10"/>
            <p:cNvSpPr>
              <a:spLocks noChangeArrowheads="1"/>
            </p:cNvSpPr>
            <p:nvPr/>
          </p:nvSpPr>
          <p:spPr bwMode="auto">
            <a:xfrm>
              <a:off x="400" y="0"/>
              <a:ext cx="20" cy="663"/>
            </a:xfrm>
            <a:prstGeom prst="rect">
              <a:avLst/>
            </a:prstGeom>
            <a:solidFill>
              <a:schemeClr val="bg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31" name="Rectangle 11"/>
            <p:cNvSpPr>
              <a:spLocks noChangeArrowheads="1"/>
            </p:cNvSpPr>
            <p:nvPr/>
          </p:nvSpPr>
          <p:spPr bwMode="auto">
            <a:xfrm flipV="1">
              <a:off x="199" y="518"/>
              <a:ext cx="5476" cy="35"/>
            </a:xfrm>
            <a:prstGeom prst="rect">
              <a:avLst/>
            </a:prstGeom>
            <a:gradFill rotWithShape="0">
              <a:gsLst>
                <a:gs pos="0">
                  <a:schemeClr val="bg2"/>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5123" name="Rectangle 9"/>
          <p:cNvSpPr>
            <a:spLocks noGrp="1"/>
          </p:cNvSpPr>
          <p:nvPr>
            <p:ph type="title"/>
          </p:nvPr>
        </p:nvSpPr>
        <p:spPr>
          <a:xfrm>
            <a:off x="1150938" y="214313"/>
            <a:ext cx="7793037" cy="1462087"/>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5124" name="Rectangle 10"/>
          <p:cNvSpPr>
            <a:spLocks noGrp="1"/>
          </p:cNvSpPr>
          <p:nvPr>
            <p:ph type="body" idx="1"/>
          </p:nvPr>
        </p:nvSpPr>
        <p:spPr>
          <a:xfrm>
            <a:off x="1182688" y="2017713"/>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134" name="日期占位符 3"/>
          <p:cNvSpPr>
            <a:spLocks noGrp="1" noChangeArrowheads="1"/>
          </p:cNvSpPr>
          <p:nvPr>
            <p:ph type="dt" sz="half" idx="2"/>
          </p:nvPr>
        </p:nvSpPr>
        <p:spPr bwMode="auto">
          <a:xfrm>
            <a:off x="990600" y="6248400"/>
            <a:ext cx="1905000" cy="457200"/>
          </a:xfrm>
          <a:prstGeom prst="rect">
            <a:avLst/>
          </a:prstGeom>
          <a:noFill/>
          <a:ln>
            <a:noFill/>
          </a:ln>
        </p:spPr>
        <p:txBody>
          <a:bodyPr vert="horz" wrap="square" lIns="91440" tIns="45720" rIns="91440" bIns="45720" numCol="1" anchor="b" anchorCtr="0" compatLnSpc="1"/>
          <a:lstStyle>
            <a:lvl1pPr eaLnBrk="1" hangingPunct="1">
              <a:buFont typeface="Arial" panose="020B0604020202020204" pitchFamily="34" charset="0"/>
              <a:buNone/>
              <a:defRPr sz="1400">
                <a:solidFill>
                  <a:schemeClr val="bg2"/>
                </a:solidFill>
                <a:latin typeface="+mn-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F178D15-A8C6-4530-A562-62B63236864F}"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135" name="页脚占位符 4"/>
          <p:cNvSpPr>
            <a:spLocks noGrp="1" noChangeArrowheads="1"/>
          </p:cNvSpPr>
          <p:nvPr>
            <p:ph type="ftr" sz="quarter" idx="3"/>
          </p:nvPr>
        </p:nvSpPr>
        <p:spPr bwMode="auto">
          <a:xfrm>
            <a:off x="3429000" y="6248400"/>
            <a:ext cx="2895600" cy="457200"/>
          </a:xfrm>
          <a:prstGeom prst="rect">
            <a:avLst/>
          </a:prstGeom>
          <a:noFill/>
          <a:ln>
            <a:noFill/>
          </a:ln>
        </p:spPr>
        <p:txBody>
          <a:bodyPr vert="horz" wrap="square" lIns="91440" tIns="45720" rIns="91440" bIns="45720" numCol="1" anchor="b" anchorCtr="0" compatLnSpc="1"/>
          <a:lstStyle>
            <a:lvl1pPr algn="ctr" eaLnBrk="1" hangingPunct="1">
              <a:buFont typeface="Arial" panose="020B0604020202020204" pitchFamily="34" charset="0"/>
              <a:buNone/>
              <a:defRPr sz="1400">
                <a:solidFill>
                  <a:schemeClr val="bg2"/>
                </a:solidFill>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5136" name="灯片编号占位符 5"/>
          <p:cNvSpPr>
            <a:spLocks noGrp="1" noChangeArrowheads="1"/>
          </p:cNvSpPr>
          <p:nvPr>
            <p:ph type="sldNum" sz="quarter" idx="4"/>
          </p:nvPr>
        </p:nvSpPr>
        <p:spPr bwMode="auto">
          <a:xfrm>
            <a:off x="6858000" y="6248400"/>
            <a:ext cx="1905000" cy="457200"/>
          </a:xfrm>
          <a:prstGeom prst="rect">
            <a:avLst/>
          </a:prstGeom>
          <a:noFill/>
          <a:ln>
            <a:noFill/>
          </a:ln>
        </p:spPr>
        <p:txBody>
          <a:bodyPr vert="horz" wrap="square" lIns="91440" tIns="45720" rIns="91440" bIns="45720" numCol="1" anchor="b" anchorCtr="0" compatLnSpc="1"/>
          <a:lstStyle>
            <a:lvl1pPr algn="r" eaLnBrk="1" hangingPunct="1">
              <a:buFont typeface="Arial" panose="020B0604020202020204" pitchFamily="34" charset="0"/>
              <a:buNone/>
              <a:defRPr sz="1400">
                <a:solidFill>
                  <a:schemeClr val="bg2"/>
                </a:solidFill>
                <a:latin typeface="Tahoma" panose="020B060403050404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08363FC-CA0C-4C83-BF2A-1A0E008D574D}"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slow">
    <p:zoom/>
  </p:transition>
  <p:hf sldNum="0" hdr="0" ftr="0" dt="0"/>
  <p:txStyles>
    <p:titleStyle>
      <a:lvl1pPr algn="l" rtl="0" eaLnBrk="0" fontAlgn="base" hangingPunct="0">
        <a:spcBef>
          <a:spcPct val="0"/>
        </a:spcBef>
        <a:spcAft>
          <a:spcPct val="0"/>
        </a:spcAft>
        <a:defRPr sz="4400" kern="1200">
          <a:solidFill>
            <a:srgbClr val="800000"/>
          </a:solidFill>
          <a:latin typeface="+mj-lt"/>
          <a:ea typeface="+mj-ea"/>
          <a:cs typeface="+mj-cs"/>
        </a:defRPr>
      </a:lvl1pPr>
      <a:lvl2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2pPr>
      <a:lvl3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3pPr>
      <a:lvl4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4pPr>
      <a:lvl5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5pPr>
      <a:lvl6pPr marL="4572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6pPr>
      <a:lvl7pPr marL="9144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7pPr>
      <a:lvl8pPr marL="13716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8pPr>
      <a:lvl9pPr marL="18288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9pPr>
    </p:titleStyle>
    <p:body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6146" name="Group 2"/>
          <p:cNvGrpSpPr/>
          <p:nvPr/>
        </p:nvGrpSpPr>
        <p:grpSpPr>
          <a:xfrm>
            <a:off x="0" y="2438400"/>
            <a:ext cx="9009063" cy="1052513"/>
            <a:chOff x="0" y="0"/>
            <a:chExt cx="5675" cy="663"/>
          </a:xfrm>
        </p:grpSpPr>
        <p:grpSp>
          <p:nvGrpSpPr>
            <p:cNvPr id="6152" name="Group 3"/>
            <p:cNvGrpSpPr/>
            <p:nvPr/>
          </p:nvGrpSpPr>
          <p:grpSpPr>
            <a:xfrm>
              <a:off x="185" y="68"/>
              <a:ext cx="449" cy="299"/>
              <a:chOff x="0" y="0"/>
              <a:chExt cx="624" cy="432"/>
            </a:xfrm>
          </p:grpSpPr>
          <p:sp>
            <p:nvSpPr>
              <p:cNvPr id="2" name="Rectangle 4"/>
              <p:cNvSpPr>
                <a:spLocks noChangeArrowheads="1"/>
              </p:cNvSpPr>
              <p:nvPr/>
            </p:nvSpPr>
            <p:spPr bwMode="auto">
              <a:xfrm>
                <a:off x="0" y="0"/>
                <a:ext cx="384" cy="432"/>
              </a:xfrm>
              <a:prstGeom prst="rect">
                <a:avLst/>
              </a:prstGeom>
              <a:solidFill>
                <a:schemeClr val="folHlink"/>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49" name="Rectangle 5"/>
              <p:cNvSpPr>
                <a:spLocks noChangeArrowheads="1"/>
              </p:cNvSpPr>
              <p:nvPr/>
            </p:nvSpPr>
            <p:spPr bwMode="auto">
              <a:xfrm>
                <a:off x="336" y="0"/>
                <a:ext cx="288" cy="432"/>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6153" name="Group 6"/>
            <p:cNvGrpSpPr/>
            <p:nvPr/>
          </p:nvGrpSpPr>
          <p:grpSpPr>
            <a:xfrm>
              <a:off x="263" y="334"/>
              <a:ext cx="466" cy="299"/>
              <a:chOff x="0" y="0"/>
              <a:chExt cx="672" cy="432"/>
            </a:xfrm>
          </p:grpSpPr>
          <p:sp>
            <p:nvSpPr>
              <p:cNvPr id="6151" name="Rectangle 7"/>
              <p:cNvSpPr>
                <a:spLocks noChangeArrowheads="1"/>
              </p:cNvSpPr>
              <p:nvPr/>
            </p:nvSpPr>
            <p:spPr bwMode="auto">
              <a:xfrm>
                <a:off x="0" y="0"/>
                <a:ext cx="384" cy="432"/>
              </a:xfrm>
              <a:prstGeom prst="rect">
                <a:avLst/>
              </a:prstGeom>
              <a:solidFill>
                <a:schemeClr val="accent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Rectangle 8"/>
              <p:cNvSpPr>
                <a:spLocks noChangeArrowheads="1"/>
              </p:cNvSpPr>
              <p:nvPr/>
            </p:nvSpPr>
            <p:spPr bwMode="auto">
              <a:xfrm>
                <a:off x="336" y="0"/>
                <a:ext cx="336" cy="432"/>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4" name="Rectangle 9"/>
            <p:cNvSpPr>
              <a:spLocks noChangeArrowheads="1"/>
            </p:cNvSpPr>
            <p:nvPr/>
          </p:nvSpPr>
          <p:spPr bwMode="auto">
            <a:xfrm>
              <a:off x="0" y="288"/>
              <a:ext cx="353" cy="266"/>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4" name="Rectangle 10"/>
            <p:cNvSpPr>
              <a:spLocks noChangeArrowheads="1"/>
            </p:cNvSpPr>
            <p:nvPr/>
          </p:nvSpPr>
          <p:spPr bwMode="auto">
            <a:xfrm>
              <a:off x="400" y="0"/>
              <a:ext cx="20" cy="663"/>
            </a:xfrm>
            <a:prstGeom prst="rect">
              <a:avLst/>
            </a:prstGeom>
            <a:solidFill>
              <a:schemeClr val="bg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5" name="Rectangle 11"/>
            <p:cNvSpPr>
              <a:spLocks noChangeArrowheads="1"/>
            </p:cNvSpPr>
            <p:nvPr/>
          </p:nvSpPr>
          <p:spPr bwMode="auto">
            <a:xfrm flipV="1">
              <a:off x="199" y="518"/>
              <a:ext cx="5476" cy="35"/>
            </a:xfrm>
            <a:prstGeom prst="rect">
              <a:avLst/>
            </a:prstGeom>
            <a:gradFill rotWithShape="0">
              <a:gsLst>
                <a:gs pos="0">
                  <a:schemeClr val="bg2"/>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6147" name="Rectangle 9"/>
          <p:cNvSpPr>
            <a:spLocks noGrp="1"/>
          </p:cNvSpPr>
          <p:nvPr>
            <p:ph type="title"/>
          </p:nvPr>
        </p:nvSpPr>
        <p:spPr>
          <a:xfrm>
            <a:off x="1150938" y="214313"/>
            <a:ext cx="7793037" cy="1462087"/>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6148" name="Rectangle 10"/>
          <p:cNvSpPr>
            <a:spLocks noGrp="1"/>
          </p:cNvSpPr>
          <p:nvPr>
            <p:ph type="body" idx="1"/>
          </p:nvPr>
        </p:nvSpPr>
        <p:spPr>
          <a:xfrm>
            <a:off x="1182688" y="2017713"/>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158" name="日期占位符 3"/>
          <p:cNvSpPr>
            <a:spLocks noGrp="1" noChangeArrowheads="1"/>
          </p:cNvSpPr>
          <p:nvPr>
            <p:ph type="dt" sz="half" idx="2"/>
          </p:nvPr>
        </p:nvSpPr>
        <p:spPr bwMode="auto">
          <a:xfrm>
            <a:off x="990600" y="6248400"/>
            <a:ext cx="1905000" cy="457200"/>
          </a:xfrm>
          <a:prstGeom prst="rect">
            <a:avLst/>
          </a:prstGeom>
          <a:noFill/>
          <a:ln>
            <a:noFill/>
          </a:ln>
        </p:spPr>
        <p:txBody>
          <a:bodyPr vert="horz" wrap="square" lIns="91440" tIns="45720" rIns="91440" bIns="45720" numCol="1" anchor="b" anchorCtr="0" compatLnSpc="1"/>
          <a:lstStyle>
            <a:lvl1pPr eaLnBrk="1" hangingPunct="1">
              <a:buFont typeface="Arial" panose="020B0604020202020204" pitchFamily="34" charset="0"/>
              <a:buNone/>
              <a:defRPr sz="1400">
                <a:solidFill>
                  <a:schemeClr val="bg2"/>
                </a:solidFill>
                <a:latin typeface="+mn-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4AC187C-5E22-4FC5-9CFD-69AF51CB37D1}"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6159" name="页脚占位符 4"/>
          <p:cNvSpPr>
            <a:spLocks noGrp="1" noChangeArrowheads="1"/>
          </p:cNvSpPr>
          <p:nvPr>
            <p:ph type="ftr" sz="quarter" idx="3"/>
          </p:nvPr>
        </p:nvSpPr>
        <p:spPr bwMode="auto">
          <a:xfrm>
            <a:off x="3429000" y="6248400"/>
            <a:ext cx="2895600" cy="457200"/>
          </a:xfrm>
          <a:prstGeom prst="rect">
            <a:avLst/>
          </a:prstGeom>
          <a:noFill/>
          <a:ln>
            <a:noFill/>
          </a:ln>
        </p:spPr>
        <p:txBody>
          <a:bodyPr vert="horz" wrap="square" lIns="91440" tIns="45720" rIns="91440" bIns="45720" numCol="1" anchor="b" anchorCtr="0" compatLnSpc="1"/>
          <a:lstStyle>
            <a:lvl1pPr algn="ctr" eaLnBrk="1" hangingPunct="1">
              <a:buFont typeface="Arial" panose="020B0604020202020204" pitchFamily="34" charset="0"/>
              <a:buNone/>
              <a:defRPr sz="1400">
                <a:solidFill>
                  <a:schemeClr val="bg2"/>
                </a:solidFill>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6160" name="灯片编号占位符 5"/>
          <p:cNvSpPr>
            <a:spLocks noGrp="1" noChangeArrowheads="1"/>
          </p:cNvSpPr>
          <p:nvPr>
            <p:ph type="sldNum" sz="quarter" idx="4"/>
          </p:nvPr>
        </p:nvSpPr>
        <p:spPr bwMode="auto">
          <a:xfrm>
            <a:off x="6858000" y="6248400"/>
            <a:ext cx="1905000" cy="457200"/>
          </a:xfrm>
          <a:prstGeom prst="rect">
            <a:avLst/>
          </a:prstGeom>
          <a:noFill/>
          <a:ln>
            <a:noFill/>
          </a:ln>
        </p:spPr>
        <p:txBody>
          <a:bodyPr vert="horz" wrap="square" lIns="91440" tIns="45720" rIns="91440" bIns="45720" numCol="1" anchor="b" anchorCtr="0" compatLnSpc="1"/>
          <a:lstStyle>
            <a:lvl1pPr algn="r" eaLnBrk="1" hangingPunct="1">
              <a:buFont typeface="Arial" panose="020B0604020202020204" pitchFamily="34" charset="0"/>
              <a:buNone/>
              <a:defRPr sz="1400">
                <a:solidFill>
                  <a:schemeClr val="bg2"/>
                </a:solidFill>
                <a:latin typeface="Tahoma" panose="020B060403050404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2A1C4B5-B49A-4E0D-8D07-4AD2C4D319AF}"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slow">
    <p:zoom/>
  </p:transition>
  <p:hf sldNum="0" hdr="0" ftr="0" dt="0"/>
  <p:txStyles>
    <p:titleStyle>
      <a:lvl1pPr algn="l" rtl="0" eaLnBrk="0" fontAlgn="base" hangingPunct="0">
        <a:spcBef>
          <a:spcPct val="0"/>
        </a:spcBef>
        <a:spcAft>
          <a:spcPct val="0"/>
        </a:spcAft>
        <a:defRPr sz="4400" kern="1200">
          <a:solidFill>
            <a:srgbClr val="800000"/>
          </a:solidFill>
          <a:latin typeface="+mj-lt"/>
          <a:ea typeface="+mj-ea"/>
          <a:cs typeface="+mj-cs"/>
        </a:defRPr>
      </a:lvl1pPr>
      <a:lvl2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2pPr>
      <a:lvl3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3pPr>
      <a:lvl4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4pPr>
      <a:lvl5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5pPr>
      <a:lvl6pPr marL="4572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6pPr>
      <a:lvl7pPr marL="9144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7pPr>
      <a:lvl8pPr marL="13716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8pPr>
      <a:lvl9pPr marL="18288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9pPr>
    </p:titleStyle>
    <p:body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7170" name="Group 2"/>
          <p:cNvGrpSpPr/>
          <p:nvPr/>
        </p:nvGrpSpPr>
        <p:grpSpPr>
          <a:xfrm>
            <a:off x="0" y="2438400"/>
            <a:ext cx="9009063" cy="1052513"/>
            <a:chOff x="0" y="0"/>
            <a:chExt cx="5675" cy="663"/>
          </a:xfrm>
        </p:grpSpPr>
        <p:grpSp>
          <p:nvGrpSpPr>
            <p:cNvPr id="7176" name="Group 3"/>
            <p:cNvGrpSpPr/>
            <p:nvPr/>
          </p:nvGrpSpPr>
          <p:grpSpPr>
            <a:xfrm>
              <a:off x="185" y="68"/>
              <a:ext cx="449" cy="299"/>
              <a:chOff x="0" y="0"/>
              <a:chExt cx="624" cy="432"/>
            </a:xfrm>
          </p:grpSpPr>
          <p:sp>
            <p:nvSpPr>
              <p:cNvPr id="2" name="Rectangle 4"/>
              <p:cNvSpPr>
                <a:spLocks noChangeArrowheads="1"/>
              </p:cNvSpPr>
              <p:nvPr/>
            </p:nvSpPr>
            <p:spPr bwMode="auto">
              <a:xfrm>
                <a:off x="0" y="0"/>
                <a:ext cx="384" cy="432"/>
              </a:xfrm>
              <a:prstGeom prst="rect">
                <a:avLst/>
              </a:prstGeom>
              <a:solidFill>
                <a:schemeClr val="folHlink"/>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3" name="Rectangle 5"/>
              <p:cNvSpPr>
                <a:spLocks noChangeArrowheads="1"/>
              </p:cNvSpPr>
              <p:nvPr/>
            </p:nvSpPr>
            <p:spPr bwMode="auto">
              <a:xfrm>
                <a:off x="336" y="0"/>
                <a:ext cx="288" cy="432"/>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7177" name="Group 6"/>
            <p:cNvGrpSpPr/>
            <p:nvPr/>
          </p:nvGrpSpPr>
          <p:grpSpPr>
            <a:xfrm>
              <a:off x="263" y="334"/>
              <a:ext cx="466" cy="299"/>
              <a:chOff x="0" y="0"/>
              <a:chExt cx="672" cy="432"/>
            </a:xfrm>
          </p:grpSpPr>
          <p:sp>
            <p:nvSpPr>
              <p:cNvPr id="7175" name="Rectangle 7"/>
              <p:cNvSpPr>
                <a:spLocks noChangeArrowheads="1"/>
              </p:cNvSpPr>
              <p:nvPr/>
            </p:nvSpPr>
            <p:spPr bwMode="auto">
              <a:xfrm>
                <a:off x="0" y="0"/>
                <a:ext cx="384" cy="432"/>
              </a:xfrm>
              <a:prstGeom prst="rect">
                <a:avLst/>
              </a:prstGeom>
              <a:solidFill>
                <a:schemeClr val="accent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Rectangle 8"/>
              <p:cNvSpPr>
                <a:spLocks noChangeArrowheads="1"/>
              </p:cNvSpPr>
              <p:nvPr/>
            </p:nvSpPr>
            <p:spPr bwMode="auto">
              <a:xfrm>
                <a:off x="336" y="0"/>
                <a:ext cx="336" cy="432"/>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4" name="Rectangle 9"/>
            <p:cNvSpPr>
              <a:spLocks noChangeArrowheads="1"/>
            </p:cNvSpPr>
            <p:nvPr/>
          </p:nvSpPr>
          <p:spPr bwMode="auto">
            <a:xfrm>
              <a:off x="0" y="288"/>
              <a:ext cx="353" cy="266"/>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8" name="Rectangle 10"/>
            <p:cNvSpPr>
              <a:spLocks noChangeArrowheads="1"/>
            </p:cNvSpPr>
            <p:nvPr/>
          </p:nvSpPr>
          <p:spPr bwMode="auto">
            <a:xfrm>
              <a:off x="400" y="0"/>
              <a:ext cx="20" cy="663"/>
            </a:xfrm>
            <a:prstGeom prst="rect">
              <a:avLst/>
            </a:prstGeom>
            <a:solidFill>
              <a:schemeClr val="bg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9" name="Rectangle 11"/>
            <p:cNvSpPr>
              <a:spLocks noChangeArrowheads="1"/>
            </p:cNvSpPr>
            <p:nvPr/>
          </p:nvSpPr>
          <p:spPr bwMode="auto">
            <a:xfrm flipV="1">
              <a:off x="199" y="518"/>
              <a:ext cx="5476" cy="35"/>
            </a:xfrm>
            <a:prstGeom prst="rect">
              <a:avLst/>
            </a:prstGeom>
            <a:gradFill rotWithShape="0">
              <a:gsLst>
                <a:gs pos="0">
                  <a:schemeClr val="bg2"/>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7171" name="Rectangle 9"/>
          <p:cNvSpPr>
            <a:spLocks noGrp="1"/>
          </p:cNvSpPr>
          <p:nvPr>
            <p:ph type="title"/>
          </p:nvPr>
        </p:nvSpPr>
        <p:spPr>
          <a:xfrm>
            <a:off x="1150938" y="214313"/>
            <a:ext cx="7793037" cy="1462087"/>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7172" name="Rectangle 10"/>
          <p:cNvSpPr>
            <a:spLocks noGrp="1"/>
          </p:cNvSpPr>
          <p:nvPr>
            <p:ph type="body" idx="1"/>
          </p:nvPr>
        </p:nvSpPr>
        <p:spPr>
          <a:xfrm>
            <a:off x="1182688" y="2017713"/>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182" name="日期占位符 4"/>
          <p:cNvSpPr>
            <a:spLocks noGrp="1" noChangeArrowheads="1"/>
          </p:cNvSpPr>
          <p:nvPr>
            <p:ph type="dt" sz="half" idx="2"/>
          </p:nvPr>
        </p:nvSpPr>
        <p:spPr bwMode="auto">
          <a:xfrm>
            <a:off x="990600" y="6248400"/>
            <a:ext cx="1905000" cy="457200"/>
          </a:xfrm>
          <a:prstGeom prst="rect">
            <a:avLst/>
          </a:prstGeom>
          <a:noFill/>
          <a:ln>
            <a:noFill/>
          </a:ln>
        </p:spPr>
        <p:txBody>
          <a:bodyPr vert="horz" wrap="square" lIns="91440" tIns="45720" rIns="91440" bIns="45720" numCol="1" anchor="b" anchorCtr="0" compatLnSpc="1"/>
          <a:lstStyle>
            <a:lvl1pPr eaLnBrk="1" hangingPunct="1">
              <a:buFont typeface="Arial" panose="020B0604020202020204" pitchFamily="34" charset="0"/>
              <a:buNone/>
              <a:defRPr sz="1400">
                <a:solidFill>
                  <a:schemeClr val="bg2"/>
                </a:solidFill>
                <a:latin typeface="+mn-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41B15FF-D524-4BAE-B301-5D4F58A562D5}"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7183" name="页脚占位符 5"/>
          <p:cNvSpPr>
            <a:spLocks noGrp="1" noChangeArrowheads="1"/>
          </p:cNvSpPr>
          <p:nvPr>
            <p:ph type="ftr" sz="quarter" idx="3"/>
          </p:nvPr>
        </p:nvSpPr>
        <p:spPr bwMode="auto">
          <a:xfrm>
            <a:off x="3429000" y="6248400"/>
            <a:ext cx="2895600" cy="457200"/>
          </a:xfrm>
          <a:prstGeom prst="rect">
            <a:avLst/>
          </a:prstGeom>
          <a:noFill/>
          <a:ln>
            <a:noFill/>
          </a:ln>
        </p:spPr>
        <p:txBody>
          <a:bodyPr vert="horz" wrap="square" lIns="91440" tIns="45720" rIns="91440" bIns="45720" numCol="1" anchor="b" anchorCtr="0" compatLnSpc="1"/>
          <a:lstStyle>
            <a:lvl1pPr algn="ctr" eaLnBrk="1" hangingPunct="1">
              <a:buFont typeface="Arial" panose="020B0604020202020204" pitchFamily="34" charset="0"/>
              <a:buNone/>
              <a:defRPr sz="1400">
                <a:solidFill>
                  <a:schemeClr val="bg2"/>
                </a:solidFill>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7184" name="灯片编号占位符 6"/>
          <p:cNvSpPr>
            <a:spLocks noGrp="1" noChangeArrowheads="1"/>
          </p:cNvSpPr>
          <p:nvPr>
            <p:ph type="sldNum" sz="quarter" idx="4"/>
          </p:nvPr>
        </p:nvSpPr>
        <p:spPr bwMode="auto">
          <a:xfrm>
            <a:off x="6858000" y="6248400"/>
            <a:ext cx="1905000" cy="457200"/>
          </a:xfrm>
          <a:prstGeom prst="rect">
            <a:avLst/>
          </a:prstGeom>
          <a:noFill/>
          <a:ln>
            <a:noFill/>
          </a:ln>
        </p:spPr>
        <p:txBody>
          <a:bodyPr vert="horz" wrap="square" lIns="91440" tIns="45720" rIns="91440" bIns="45720" numCol="1" anchor="b" anchorCtr="0" compatLnSpc="1"/>
          <a:lstStyle>
            <a:lvl1pPr algn="r" eaLnBrk="1" hangingPunct="1">
              <a:buFont typeface="Arial" panose="020B0604020202020204" pitchFamily="34" charset="0"/>
              <a:buNone/>
              <a:defRPr sz="1400">
                <a:solidFill>
                  <a:schemeClr val="bg2"/>
                </a:solidFill>
                <a:latin typeface="Tahoma" panose="020B060403050404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A947714-C1A6-46FD-96DF-6136640651E4}"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slow">
    <p:zoom/>
  </p:transition>
  <p:hf sldNum="0" hdr="0" ftr="0" dt="0"/>
  <p:txStyles>
    <p:titleStyle>
      <a:lvl1pPr algn="l" rtl="0" eaLnBrk="0" fontAlgn="base" hangingPunct="0">
        <a:spcBef>
          <a:spcPct val="0"/>
        </a:spcBef>
        <a:spcAft>
          <a:spcPct val="0"/>
        </a:spcAft>
        <a:defRPr sz="4400" kern="1200">
          <a:solidFill>
            <a:srgbClr val="800000"/>
          </a:solidFill>
          <a:latin typeface="+mj-lt"/>
          <a:ea typeface="+mj-ea"/>
          <a:cs typeface="+mj-cs"/>
        </a:defRPr>
      </a:lvl1pPr>
      <a:lvl2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2pPr>
      <a:lvl3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3pPr>
      <a:lvl4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4pPr>
      <a:lvl5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5pPr>
      <a:lvl6pPr marL="4572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6pPr>
      <a:lvl7pPr marL="9144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7pPr>
      <a:lvl8pPr marL="13716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8pPr>
      <a:lvl9pPr marL="18288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9pPr>
    </p:titleStyle>
    <p:body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8194" name="Group 2"/>
          <p:cNvGrpSpPr/>
          <p:nvPr/>
        </p:nvGrpSpPr>
        <p:grpSpPr>
          <a:xfrm>
            <a:off x="0" y="2438400"/>
            <a:ext cx="9009063" cy="1052513"/>
            <a:chOff x="0" y="0"/>
            <a:chExt cx="5675" cy="663"/>
          </a:xfrm>
        </p:grpSpPr>
        <p:grpSp>
          <p:nvGrpSpPr>
            <p:cNvPr id="8200" name="Group 3"/>
            <p:cNvGrpSpPr/>
            <p:nvPr/>
          </p:nvGrpSpPr>
          <p:grpSpPr>
            <a:xfrm>
              <a:off x="185" y="68"/>
              <a:ext cx="449" cy="299"/>
              <a:chOff x="0" y="0"/>
              <a:chExt cx="624" cy="432"/>
            </a:xfrm>
          </p:grpSpPr>
          <p:sp>
            <p:nvSpPr>
              <p:cNvPr id="2" name="Rectangle 4"/>
              <p:cNvSpPr>
                <a:spLocks noChangeArrowheads="1"/>
              </p:cNvSpPr>
              <p:nvPr/>
            </p:nvSpPr>
            <p:spPr bwMode="auto">
              <a:xfrm>
                <a:off x="0" y="0"/>
                <a:ext cx="384" cy="432"/>
              </a:xfrm>
              <a:prstGeom prst="rect">
                <a:avLst/>
              </a:prstGeom>
              <a:solidFill>
                <a:schemeClr val="folHlink"/>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7" name="Rectangle 5"/>
              <p:cNvSpPr>
                <a:spLocks noChangeArrowheads="1"/>
              </p:cNvSpPr>
              <p:nvPr/>
            </p:nvSpPr>
            <p:spPr bwMode="auto">
              <a:xfrm>
                <a:off x="336" y="0"/>
                <a:ext cx="288" cy="432"/>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8201" name="Group 6"/>
            <p:cNvGrpSpPr/>
            <p:nvPr/>
          </p:nvGrpSpPr>
          <p:grpSpPr>
            <a:xfrm>
              <a:off x="263" y="334"/>
              <a:ext cx="466" cy="299"/>
              <a:chOff x="0" y="0"/>
              <a:chExt cx="672" cy="432"/>
            </a:xfrm>
          </p:grpSpPr>
          <p:sp>
            <p:nvSpPr>
              <p:cNvPr id="8199" name="Rectangle 7"/>
              <p:cNvSpPr>
                <a:spLocks noChangeArrowheads="1"/>
              </p:cNvSpPr>
              <p:nvPr/>
            </p:nvSpPr>
            <p:spPr bwMode="auto">
              <a:xfrm>
                <a:off x="0" y="0"/>
                <a:ext cx="384" cy="432"/>
              </a:xfrm>
              <a:prstGeom prst="rect">
                <a:avLst/>
              </a:prstGeom>
              <a:solidFill>
                <a:schemeClr val="accent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Rectangle 8"/>
              <p:cNvSpPr>
                <a:spLocks noChangeArrowheads="1"/>
              </p:cNvSpPr>
              <p:nvPr/>
            </p:nvSpPr>
            <p:spPr bwMode="auto">
              <a:xfrm>
                <a:off x="336" y="0"/>
                <a:ext cx="336" cy="432"/>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4" name="Rectangle 9"/>
            <p:cNvSpPr>
              <a:spLocks noChangeArrowheads="1"/>
            </p:cNvSpPr>
            <p:nvPr/>
          </p:nvSpPr>
          <p:spPr bwMode="auto">
            <a:xfrm>
              <a:off x="0" y="288"/>
              <a:ext cx="353" cy="266"/>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202" name="Rectangle 10"/>
            <p:cNvSpPr>
              <a:spLocks noChangeArrowheads="1"/>
            </p:cNvSpPr>
            <p:nvPr/>
          </p:nvSpPr>
          <p:spPr bwMode="auto">
            <a:xfrm>
              <a:off x="400" y="0"/>
              <a:ext cx="20" cy="663"/>
            </a:xfrm>
            <a:prstGeom prst="rect">
              <a:avLst/>
            </a:prstGeom>
            <a:solidFill>
              <a:schemeClr val="bg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203" name="Rectangle 11"/>
            <p:cNvSpPr>
              <a:spLocks noChangeArrowheads="1"/>
            </p:cNvSpPr>
            <p:nvPr/>
          </p:nvSpPr>
          <p:spPr bwMode="auto">
            <a:xfrm flipV="1">
              <a:off x="199" y="518"/>
              <a:ext cx="5476" cy="35"/>
            </a:xfrm>
            <a:prstGeom prst="rect">
              <a:avLst/>
            </a:prstGeom>
            <a:gradFill rotWithShape="0">
              <a:gsLst>
                <a:gs pos="0">
                  <a:schemeClr val="bg2"/>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195" name="Rectangle 9"/>
          <p:cNvSpPr>
            <a:spLocks noGrp="1"/>
          </p:cNvSpPr>
          <p:nvPr>
            <p:ph type="title"/>
          </p:nvPr>
        </p:nvSpPr>
        <p:spPr>
          <a:xfrm>
            <a:off x="1150938" y="214313"/>
            <a:ext cx="7793037" cy="1462087"/>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8196" name="Rectangle 10"/>
          <p:cNvSpPr>
            <a:spLocks noGrp="1"/>
          </p:cNvSpPr>
          <p:nvPr>
            <p:ph type="body" idx="1"/>
          </p:nvPr>
        </p:nvSpPr>
        <p:spPr>
          <a:xfrm>
            <a:off x="1182688" y="2017713"/>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8206" name="日期占位符 6"/>
          <p:cNvSpPr>
            <a:spLocks noGrp="1" noChangeArrowheads="1"/>
          </p:cNvSpPr>
          <p:nvPr>
            <p:ph type="dt" sz="half" idx="2"/>
          </p:nvPr>
        </p:nvSpPr>
        <p:spPr bwMode="auto">
          <a:xfrm>
            <a:off x="990600" y="6248400"/>
            <a:ext cx="1905000" cy="457200"/>
          </a:xfrm>
          <a:prstGeom prst="rect">
            <a:avLst/>
          </a:prstGeom>
          <a:noFill/>
          <a:ln>
            <a:noFill/>
          </a:ln>
        </p:spPr>
        <p:txBody>
          <a:bodyPr vert="horz" wrap="square" lIns="91440" tIns="45720" rIns="91440" bIns="45720" numCol="1" anchor="b" anchorCtr="0" compatLnSpc="1"/>
          <a:lstStyle>
            <a:lvl1pPr eaLnBrk="1" hangingPunct="1">
              <a:buFont typeface="Arial" panose="020B0604020202020204" pitchFamily="34" charset="0"/>
              <a:buNone/>
              <a:defRPr sz="1400">
                <a:solidFill>
                  <a:schemeClr val="bg2"/>
                </a:solidFill>
                <a:latin typeface="+mn-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6AFB801-5A04-4F24-A823-53137E5EA13B}"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8207" name="页脚占位符 7"/>
          <p:cNvSpPr>
            <a:spLocks noGrp="1" noChangeArrowheads="1"/>
          </p:cNvSpPr>
          <p:nvPr>
            <p:ph type="ftr" sz="quarter" idx="3"/>
          </p:nvPr>
        </p:nvSpPr>
        <p:spPr bwMode="auto">
          <a:xfrm>
            <a:off x="3429000" y="6248400"/>
            <a:ext cx="2895600" cy="457200"/>
          </a:xfrm>
          <a:prstGeom prst="rect">
            <a:avLst/>
          </a:prstGeom>
          <a:noFill/>
          <a:ln>
            <a:noFill/>
          </a:ln>
        </p:spPr>
        <p:txBody>
          <a:bodyPr vert="horz" wrap="square" lIns="91440" tIns="45720" rIns="91440" bIns="45720" numCol="1" anchor="b" anchorCtr="0" compatLnSpc="1"/>
          <a:lstStyle>
            <a:lvl1pPr algn="ctr" eaLnBrk="1" hangingPunct="1">
              <a:buFont typeface="Arial" panose="020B0604020202020204" pitchFamily="34" charset="0"/>
              <a:buNone/>
              <a:defRPr sz="1400">
                <a:solidFill>
                  <a:schemeClr val="bg2"/>
                </a:solidFill>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8208" name="灯片编号占位符 8"/>
          <p:cNvSpPr>
            <a:spLocks noGrp="1" noChangeArrowheads="1"/>
          </p:cNvSpPr>
          <p:nvPr>
            <p:ph type="sldNum" sz="quarter" idx="4"/>
          </p:nvPr>
        </p:nvSpPr>
        <p:spPr bwMode="auto">
          <a:xfrm>
            <a:off x="6858000" y="6248400"/>
            <a:ext cx="1905000" cy="457200"/>
          </a:xfrm>
          <a:prstGeom prst="rect">
            <a:avLst/>
          </a:prstGeom>
          <a:noFill/>
          <a:ln>
            <a:noFill/>
          </a:ln>
        </p:spPr>
        <p:txBody>
          <a:bodyPr vert="horz" wrap="square" lIns="91440" tIns="45720" rIns="91440" bIns="45720" numCol="1" anchor="b" anchorCtr="0" compatLnSpc="1"/>
          <a:lstStyle>
            <a:lvl1pPr algn="r" eaLnBrk="1" hangingPunct="1">
              <a:buFont typeface="Arial" panose="020B0604020202020204" pitchFamily="34" charset="0"/>
              <a:buNone/>
              <a:defRPr sz="1400">
                <a:solidFill>
                  <a:schemeClr val="bg2"/>
                </a:solidFill>
                <a:latin typeface="Tahoma" panose="020B060403050404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F802314-6732-4D9B-8C8E-63BC3F08EDA9}"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slow">
    <p:zoom/>
  </p:transition>
  <p:hf sldNum="0" hdr="0" ftr="0" dt="0"/>
  <p:txStyles>
    <p:titleStyle>
      <a:lvl1pPr algn="l" rtl="0" eaLnBrk="0" fontAlgn="base" hangingPunct="0">
        <a:spcBef>
          <a:spcPct val="0"/>
        </a:spcBef>
        <a:spcAft>
          <a:spcPct val="0"/>
        </a:spcAft>
        <a:defRPr sz="4400" kern="1200">
          <a:solidFill>
            <a:srgbClr val="800000"/>
          </a:solidFill>
          <a:latin typeface="+mj-lt"/>
          <a:ea typeface="+mj-ea"/>
          <a:cs typeface="+mj-cs"/>
        </a:defRPr>
      </a:lvl1pPr>
      <a:lvl2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2pPr>
      <a:lvl3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3pPr>
      <a:lvl4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4pPr>
      <a:lvl5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5pPr>
      <a:lvl6pPr marL="4572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6pPr>
      <a:lvl7pPr marL="9144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7pPr>
      <a:lvl8pPr marL="13716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8pPr>
      <a:lvl9pPr marL="18288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9pPr>
    </p:titleStyle>
    <p:body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9218" name="Group 2"/>
          <p:cNvGrpSpPr/>
          <p:nvPr/>
        </p:nvGrpSpPr>
        <p:grpSpPr>
          <a:xfrm>
            <a:off x="0" y="2438400"/>
            <a:ext cx="9009063" cy="1052513"/>
            <a:chOff x="0" y="0"/>
            <a:chExt cx="5675" cy="663"/>
          </a:xfrm>
        </p:grpSpPr>
        <p:grpSp>
          <p:nvGrpSpPr>
            <p:cNvPr id="9224" name="Group 3"/>
            <p:cNvGrpSpPr/>
            <p:nvPr/>
          </p:nvGrpSpPr>
          <p:grpSpPr>
            <a:xfrm>
              <a:off x="185" y="68"/>
              <a:ext cx="449" cy="299"/>
              <a:chOff x="0" y="0"/>
              <a:chExt cx="624" cy="432"/>
            </a:xfrm>
          </p:grpSpPr>
          <p:sp>
            <p:nvSpPr>
              <p:cNvPr id="2" name="Rectangle 4"/>
              <p:cNvSpPr>
                <a:spLocks noChangeArrowheads="1"/>
              </p:cNvSpPr>
              <p:nvPr/>
            </p:nvSpPr>
            <p:spPr bwMode="auto">
              <a:xfrm>
                <a:off x="0" y="0"/>
                <a:ext cx="384" cy="432"/>
              </a:xfrm>
              <a:prstGeom prst="rect">
                <a:avLst/>
              </a:prstGeom>
              <a:solidFill>
                <a:schemeClr val="folHlink"/>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21" name="Rectangle 5"/>
              <p:cNvSpPr>
                <a:spLocks noChangeArrowheads="1"/>
              </p:cNvSpPr>
              <p:nvPr/>
            </p:nvSpPr>
            <p:spPr bwMode="auto">
              <a:xfrm>
                <a:off x="336" y="0"/>
                <a:ext cx="288" cy="432"/>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9225" name="Group 6"/>
            <p:cNvGrpSpPr/>
            <p:nvPr/>
          </p:nvGrpSpPr>
          <p:grpSpPr>
            <a:xfrm>
              <a:off x="263" y="334"/>
              <a:ext cx="466" cy="299"/>
              <a:chOff x="0" y="0"/>
              <a:chExt cx="672" cy="432"/>
            </a:xfrm>
          </p:grpSpPr>
          <p:sp>
            <p:nvSpPr>
              <p:cNvPr id="9223" name="Rectangle 7"/>
              <p:cNvSpPr>
                <a:spLocks noChangeArrowheads="1"/>
              </p:cNvSpPr>
              <p:nvPr/>
            </p:nvSpPr>
            <p:spPr bwMode="auto">
              <a:xfrm>
                <a:off x="0" y="0"/>
                <a:ext cx="384" cy="432"/>
              </a:xfrm>
              <a:prstGeom prst="rect">
                <a:avLst/>
              </a:prstGeom>
              <a:solidFill>
                <a:schemeClr val="accent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Rectangle 8"/>
              <p:cNvSpPr>
                <a:spLocks noChangeArrowheads="1"/>
              </p:cNvSpPr>
              <p:nvPr/>
            </p:nvSpPr>
            <p:spPr bwMode="auto">
              <a:xfrm>
                <a:off x="336" y="0"/>
                <a:ext cx="336" cy="432"/>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4" name="Rectangle 9"/>
            <p:cNvSpPr>
              <a:spLocks noChangeArrowheads="1"/>
            </p:cNvSpPr>
            <p:nvPr/>
          </p:nvSpPr>
          <p:spPr bwMode="auto">
            <a:xfrm>
              <a:off x="0" y="288"/>
              <a:ext cx="353" cy="266"/>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26" name="Rectangle 10"/>
            <p:cNvSpPr>
              <a:spLocks noChangeArrowheads="1"/>
            </p:cNvSpPr>
            <p:nvPr/>
          </p:nvSpPr>
          <p:spPr bwMode="auto">
            <a:xfrm>
              <a:off x="400" y="0"/>
              <a:ext cx="20" cy="663"/>
            </a:xfrm>
            <a:prstGeom prst="rect">
              <a:avLst/>
            </a:prstGeom>
            <a:solidFill>
              <a:schemeClr val="bg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27" name="Rectangle 11"/>
            <p:cNvSpPr>
              <a:spLocks noChangeArrowheads="1"/>
            </p:cNvSpPr>
            <p:nvPr/>
          </p:nvSpPr>
          <p:spPr bwMode="auto">
            <a:xfrm flipV="1">
              <a:off x="199" y="518"/>
              <a:ext cx="5476" cy="35"/>
            </a:xfrm>
            <a:prstGeom prst="rect">
              <a:avLst/>
            </a:prstGeom>
            <a:gradFill rotWithShape="0">
              <a:gsLst>
                <a:gs pos="0">
                  <a:schemeClr val="bg2"/>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9219" name="Rectangle 9"/>
          <p:cNvSpPr>
            <a:spLocks noGrp="1"/>
          </p:cNvSpPr>
          <p:nvPr>
            <p:ph type="title"/>
          </p:nvPr>
        </p:nvSpPr>
        <p:spPr>
          <a:xfrm>
            <a:off x="1150938" y="214313"/>
            <a:ext cx="7793037" cy="1462087"/>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9220" name="Rectangle 10"/>
          <p:cNvSpPr>
            <a:spLocks noGrp="1"/>
          </p:cNvSpPr>
          <p:nvPr>
            <p:ph type="body" idx="1"/>
          </p:nvPr>
        </p:nvSpPr>
        <p:spPr>
          <a:xfrm>
            <a:off x="1182688" y="2017713"/>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230" name="日期占位符 2"/>
          <p:cNvSpPr>
            <a:spLocks noGrp="1" noChangeArrowheads="1"/>
          </p:cNvSpPr>
          <p:nvPr>
            <p:ph type="dt" sz="half" idx="2"/>
          </p:nvPr>
        </p:nvSpPr>
        <p:spPr bwMode="auto">
          <a:xfrm>
            <a:off x="990600" y="6248400"/>
            <a:ext cx="1905000" cy="457200"/>
          </a:xfrm>
          <a:prstGeom prst="rect">
            <a:avLst/>
          </a:prstGeom>
          <a:noFill/>
          <a:ln>
            <a:noFill/>
          </a:ln>
        </p:spPr>
        <p:txBody>
          <a:bodyPr vert="horz" wrap="square" lIns="91440" tIns="45720" rIns="91440" bIns="45720" numCol="1" anchor="b" anchorCtr="0" compatLnSpc="1"/>
          <a:lstStyle>
            <a:lvl1pPr eaLnBrk="1" hangingPunct="1">
              <a:buFont typeface="Arial" panose="020B0604020202020204" pitchFamily="34" charset="0"/>
              <a:buNone/>
              <a:defRPr sz="1400">
                <a:solidFill>
                  <a:schemeClr val="bg2"/>
                </a:solidFill>
                <a:latin typeface="+mn-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1368662-5897-4797-87B8-304D3F95BCDE}" type="datetime1">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9231" name="页脚占位符 3"/>
          <p:cNvSpPr>
            <a:spLocks noGrp="1" noChangeArrowheads="1"/>
          </p:cNvSpPr>
          <p:nvPr>
            <p:ph type="ftr" sz="quarter" idx="3"/>
          </p:nvPr>
        </p:nvSpPr>
        <p:spPr bwMode="auto">
          <a:xfrm>
            <a:off x="3429000" y="6248400"/>
            <a:ext cx="2895600" cy="457200"/>
          </a:xfrm>
          <a:prstGeom prst="rect">
            <a:avLst/>
          </a:prstGeom>
          <a:noFill/>
          <a:ln>
            <a:noFill/>
          </a:ln>
        </p:spPr>
        <p:txBody>
          <a:bodyPr vert="horz" wrap="square" lIns="91440" tIns="45720" rIns="91440" bIns="45720" numCol="1" anchor="b" anchorCtr="0" compatLnSpc="1"/>
          <a:lstStyle>
            <a:lvl1pPr algn="ctr" eaLnBrk="1" hangingPunct="1">
              <a:buFont typeface="Arial" panose="020B0604020202020204" pitchFamily="34" charset="0"/>
              <a:buNone/>
              <a:defRPr sz="1400">
                <a:solidFill>
                  <a:schemeClr val="bg2"/>
                </a:solidFill>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bg2"/>
                </a:solidFill>
                <a:effectLst/>
                <a:uLnTx/>
                <a:uFillTx/>
                <a:latin typeface="+mn-lt"/>
                <a:ea typeface="+mn-ea"/>
                <a:cs typeface="+mn-cs"/>
              </a:rPr>
              <a:t>南京农业大学信息科技学院熊迎军</a:t>
            </a: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9232" name="灯片编号占位符 4"/>
          <p:cNvSpPr>
            <a:spLocks noGrp="1" noChangeArrowheads="1"/>
          </p:cNvSpPr>
          <p:nvPr>
            <p:ph type="sldNum" sz="quarter" idx="4"/>
          </p:nvPr>
        </p:nvSpPr>
        <p:spPr bwMode="auto">
          <a:xfrm>
            <a:off x="6858000" y="6248400"/>
            <a:ext cx="1905000" cy="457200"/>
          </a:xfrm>
          <a:prstGeom prst="rect">
            <a:avLst/>
          </a:prstGeom>
          <a:noFill/>
          <a:ln>
            <a:noFill/>
          </a:ln>
        </p:spPr>
        <p:txBody>
          <a:bodyPr vert="horz" wrap="square" lIns="91440" tIns="45720" rIns="91440" bIns="45720" numCol="1" anchor="b" anchorCtr="0" compatLnSpc="1"/>
          <a:lstStyle>
            <a:lvl1pPr algn="r" eaLnBrk="1" hangingPunct="1">
              <a:buFont typeface="Arial" panose="020B0604020202020204" pitchFamily="34" charset="0"/>
              <a:buNone/>
              <a:defRPr sz="1400">
                <a:solidFill>
                  <a:schemeClr val="bg2"/>
                </a:solidFill>
                <a:latin typeface="Tahoma" panose="020B060403050404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9E86579-4BF1-4E4C-BCE2-76DBCFC22F0D}"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spd="slow">
    <p:zoom/>
  </p:transition>
  <p:hf sldNum="0" hdr="0" ftr="0" dt="0"/>
  <p:txStyles>
    <p:titleStyle>
      <a:lvl1pPr algn="l" rtl="0" eaLnBrk="0" fontAlgn="base" hangingPunct="0">
        <a:spcBef>
          <a:spcPct val="0"/>
        </a:spcBef>
        <a:spcAft>
          <a:spcPct val="0"/>
        </a:spcAft>
        <a:defRPr sz="4400" kern="1200">
          <a:solidFill>
            <a:srgbClr val="800000"/>
          </a:solidFill>
          <a:latin typeface="+mj-lt"/>
          <a:ea typeface="+mj-ea"/>
          <a:cs typeface="+mj-cs"/>
        </a:defRPr>
      </a:lvl1pPr>
      <a:lvl2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2pPr>
      <a:lvl3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3pPr>
      <a:lvl4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4pPr>
      <a:lvl5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5pPr>
      <a:lvl6pPr marL="4572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6pPr>
      <a:lvl7pPr marL="9144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7pPr>
      <a:lvl8pPr marL="13716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8pPr>
      <a:lvl9pPr marL="18288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9pPr>
    </p:titleStyle>
    <p:body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06.xml"/><Relationship Id="rId2" Type="http://schemas.openxmlformats.org/officeDocument/2006/relationships/image" Target="../media/image8.wmf"/><Relationship Id="rId1" Type="http://schemas.openxmlformats.org/officeDocument/2006/relationships/oleObject" Target="../embeddings/oleObject2.bin"/></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7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172.xml"/><Relationship Id="rId4" Type="http://schemas.openxmlformats.org/officeDocument/2006/relationships/image" Target="../media/image13.wmf"/><Relationship Id="rId3" Type="http://schemas.openxmlformats.org/officeDocument/2006/relationships/oleObject" Target="../embeddings/oleObject4.bin"/><Relationship Id="rId2" Type="http://schemas.openxmlformats.org/officeDocument/2006/relationships/image" Target="../media/image12.wmf"/><Relationship Id="rId1"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72.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72.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72.xml"/><Relationship Id="rId2" Type="http://schemas.openxmlformats.org/officeDocument/2006/relationships/image" Target="../media/image17.png"/><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61.xml"/><Relationship Id="rId2" Type="http://schemas.openxmlformats.org/officeDocument/2006/relationships/image" Target="../media/image18.emf"/><Relationship Id="rId1"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172.xml"/><Relationship Id="rId2" Type="http://schemas.openxmlformats.org/officeDocument/2006/relationships/image" Target="../media/image19.emf"/><Relationship Id="rId1" Type="http://schemas.openxmlformats.org/officeDocument/2006/relationships/oleObject" Target="../embeddings/oleObject6.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67.xml"/><Relationship Id="rId1" Type="http://schemas.openxmlformats.org/officeDocument/2006/relationships/image" Target="../media/image2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56.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172.xml"/><Relationship Id="rId2" Type="http://schemas.openxmlformats.org/officeDocument/2006/relationships/image" Target="../media/image21.emf"/><Relationship Id="rId1" Type="http://schemas.openxmlformats.org/officeDocument/2006/relationships/oleObject" Target="../embeddings/oleObject7.bin"/></Relationships>
</file>

<file path=ppt/slides/_rels/slide57.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172.xml"/><Relationship Id="rId3" Type="http://schemas.openxmlformats.org/officeDocument/2006/relationships/oleObject" Target="../embeddings/oleObject9.bin"/><Relationship Id="rId2" Type="http://schemas.openxmlformats.org/officeDocument/2006/relationships/image" Target="../media/image22.emf"/><Relationship Id="rId1" Type="http://schemas.openxmlformats.org/officeDocument/2006/relationships/oleObject" Target="../embeddings/oleObject8.bin"/></Relationships>
</file>

<file path=ppt/slides/_rels/slide58.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172.xml"/><Relationship Id="rId2" Type="http://schemas.openxmlformats.org/officeDocument/2006/relationships/image" Target="../media/image23.emf"/><Relationship Id="rId1" Type="http://schemas.openxmlformats.org/officeDocument/2006/relationships/oleObject" Target="../embeddings/oleObject10.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6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82.xml"/><Relationship Id="rId1" Type="http://schemas.openxmlformats.org/officeDocument/2006/relationships/image" Target="../media/image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6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64.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172.xml"/><Relationship Id="rId2" Type="http://schemas.openxmlformats.org/officeDocument/2006/relationships/image" Target="../media/image24.emf"/><Relationship Id="rId1" Type="http://schemas.openxmlformats.org/officeDocument/2006/relationships/oleObject" Target="../embeddings/oleObject11.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7.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77.xml"/><Relationship Id="rId1" Type="http://schemas.openxmlformats.org/officeDocument/2006/relationships/image" Target="../media/image25.png"/></Relationships>
</file>

<file path=ppt/slides/_rels/slide73.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82.xml"/><Relationship Id="rId2" Type="http://schemas.openxmlformats.org/officeDocument/2006/relationships/image" Target="../media/image26.wmf"/><Relationship Id="rId1" Type="http://schemas.openxmlformats.org/officeDocument/2006/relationships/oleObject" Target="../embeddings/oleObject12.bin"/></Relationships>
</file>

<file path=ppt/slides/_rels/slide74.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172.xml"/><Relationship Id="rId2" Type="http://schemas.openxmlformats.org/officeDocument/2006/relationships/image" Target="../media/image27.emf"/><Relationship Id="rId1" Type="http://schemas.openxmlformats.org/officeDocument/2006/relationships/oleObject" Target="../embeddings/oleObject13.bin"/></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27.xml"/><Relationship Id="rId1" Type="http://schemas.openxmlformats.org/officeDocument/2006/relationships/image" Target="../media/image2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7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16"/>
          <p:cNvSpPr txBox="1">
            <a:spLocks noGrp="1"/>
          </p:cNvSpPr>
          <p:nvPr/>
        </p:nvSpPr>
        <p:spPr>
          <a:xfrm>
            <a:off x="6858000" y="6248400"/>
            <a:ext cx="1905000" cy="457200"/>
          </a:xfrm>
          <a:prstGeom prst="rect">
            <a:avLst/>
          </a:prstGeom>
          <a:noFill/>
          <a:ln w="9525">
            <a:noFill/>
          </a:ln>
        </p:spPr>
        <p:txBody>
          <a:bodyPr anchor="b"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zh-CN" altLang="en-US" sz="1400" b="0" dirty="0">
                <a:solidFill>
                  <a:schemeClr val="bg2"/>
                </a:solidFill>
                <a:ea typeface="宋体" panose="02010600030101010101" pitchFamily="2" charset="-122"/>
              </a:rPr>
            </a:fld>
            <a:endParaRPr lang="zh-CN" altLang="en-US" sz="1400" b="0" dirty="0">
              <a:solidFill>
                <a:schemeClr val="bg2"/>
              </a:solidFill>
              <a:ea typeface="宋体" panose="02010600030101010101" pitchFamily="2" charset="-122"/>
            </a:endParaRPr>
          </a:p>
        </p:txBody>
      </p:sp>
      <p:sp>
        <p:nvSpPr>
          <p:cNvPr id="51203" name="Rectangle 3"/>
          <p:cNvSpPr/>
          <p:nvPr>
            <p:ph type="ctrTitle" idx="4294967295"/>
          </p:nvPr>
        </p:nvSpPr>
        <p:spPr>
          <a:xfrm>
            <a:off x="971550" y="1052513"/>
            <a:ext cx="7315200" cy="2286000"/>
          </a:xfrm>
          <a:ln/>
        </p:spPr>
        <p:txBody>
          <a:bodyPr vert="horz" wrap="square" lIns="92075" tIns="46038" rIns="92075" bIns="46038" anchor="b" anchorCtr="0"/>
          <a:lstStyle>
            <a:lvl1pPr lvl="0">
              <a:buClrTx/>
              <a:buSzTx/>
              <a:buFontTx/>
              <a:defRPr/>
            </a:lvl1pPr>
          </a:lstStyle>
          <a:p>
            <a:pPr lvl="0" algn="ctr" eaLnBrk="1" hangingPunct="1">
              <a:lnSpc>
                <a:spcPct val="115000"/>
              </a:lnSpc>
            </a:pPr>
            <a:r>
              <a:rPr lang="zh-CN" altLang="en-US" sz="4000" dirty="0">
                <a:latin typeface="黑体" panose="02010609060101010101" pitchFamily="49" charset="-122"/>
                <a:ea typeface="黑体" panose="02010609060101010101" pitchFamily="49" charset="-122"/>
              </a:rPr>
              <a:t>第</a:t>
            </a:r>
            <a:r>
              <a:rPr lang="zh-CN" altLang="en-US" sz="4000" dirty="0">
                <a:latin typeface="黑体" panose="02010609060101010101" pitchFamily="49" charset="-122"/>
                <a:ea typeface="黑体" panose="02010609060101010101" pitchFamily="49" charset="-122"/>
              </a:rPr>
              <a:t>九章</a:t>
            </a:r>
            <a:r>
              <a:rPr lang="zh-CN" altLang="en-US" sz="5400" dirty="0">
                <a:latin typeface="隶书" panose="02010509060101010101" pitchFamily="49" charset="-122"/>
              </a:rPr>
              <a:t> </a:t>
            </a:r>
            <a:br>
              <a:rPr lang="en-US" altLang="zh-CN" sz="5400" dirty="0">
                <a:latin typeface="隶书" panose="02010509060101010101" pitchFamily="49" charset="-122"/>
              </a:rPr>
            </a:br>
            <a:r>
              <a:rPr lang="zh-CN" altLang="en-US" sz="5400" dirty="0">
                <a:latin typeface="隶书" panose="02010509060101010101" pitchFamily="49" charset="-122"/>
              </a:rPr>
              <a:t>模拟量输入输出接口</a:t>
            </a:r>
            <a:endParaRPr lang="zh-CN" altLang="en-US" sz="5400" dirty="0">
              <a:latin typeface="华文行楷" panose="02010800040101010101" pitchFamily="2" charset="-122"/>
              <a:ea typeface="华文行楷" panose="02010800040101010101" pitchFamily="2" charset="-122"/>
            </a:endParaRPr>
          </a:p>
        </p:txBody>
      </p:sp>
      <p:graphicFrame>
        <p:nvGraphicFramePr>
          <p:cNvPr id="51204" name="Object 18"/>
          <p:cNvGraphicFramePr>
            <a:graphicFrameLocks noChangeAspect="1"/>
          </p:cNvGraphicFramePr>
          <p:nvPr/>
        </p:nvGraphicFramePr>
        <p:xfrm>
          <a:off x="6019800" y="4419600"/>
          <a:ext cx="1676400" cy="1447800"/>
        </p:xfrm>
        <a:graphic>
          <a:graphicData uri="http://schemas.openxmlformats.org/presentationml/2006/ole">
            <mc:AlternateContent xmlns:mc="http://schemas.openxmlformats.org/markup-compatibility/2006">
              <mc:Choice xmlns:v="urn:schemas-microsoft-com:vml" Requires="v">
                <p:oleObj spid="_x0000_s3077" name="" r:id="rId1" imgW="4755515" imgH="4827905" progId="">
                  <p:embed/>
                </p:oleObj>
              </mc:Choice>
              <mc:Fallback>
                <p:oleObj name="" r:id="rId1" imgW="4755515" imgH="4827905" progId="">
                  <p:embed/>
                  <p:pic>
                    <p:nvPicPr>
                      <p:cNvPr id="0" name="图片 3076"/>
                      <p:cNvPicPr/>
                      <p:nvPr/>
                    </p:nvPicPr>
                    <p:blipFill>
                      <a:blip r:embed="rId2"/>
                      <a:stretch>
                        <a:fillRect/>
                      </a:stretch>
                    </p:blipFill>
                    <p:spPr>
                      <a:xfrm>
                        <a:off x="6019800" y="4419600"/>
                        <a:ext cx="1676400" cy="1447800"/>
                      </a:xfrm>
                      <a:prstGeom prst="rect">
                        <a:avLst/>
                      </a:prstGeom>
                      <a:noFill/>
                      <a:ln w="38100">
                        <a:noFill/>
                        <a:miter/>
                      </a:ln>
                    </p:spPr>
                  </p:pic>
                </p:oleObj>
              </mc:Fallback>
            </mc:AlternateContent>
          </a:graphicData>
        </a:graphic>
      </p:graphicFrame>
    </p:spTree>
  </p:cSld>
  <p:clrMapOvr>
    <a:masterClrMapping/>
  </p:clrMapOvr>
  <p:transition spd="slow">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灯片编号占位符 5"/>
          <p:cNvSpPr txBox="1">
            <a:spLocks noGrp="1"/>
          </p:cNvSpPr>
          <p:nvPr/>
        </p:nvSpPr>
        <p:spPr>
          <a:xfrm>
            <a:off x="7042150" y="6243638"/>
            <a:ext cx="1905000" cy="457200"/>
          </a:xfrm>
          <a:prstGeom prst="rect">
            <a:avLst/>
          </a:prstGeom>
          <a:noFill/>
          <a:ln w="9525">
            <a:noFill/>
          </a:ln>
        </p:spPr>
        <p:txBody>
          <a:bodyPr anchor="b"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zh-CN" altLang="en-US" sz="1400" b="0" dirty="0">
                <a:solidFill>
                  <a:schemeClr val="tx1"/>
                </a:solidFill>
                <a:ea typeface="宋体" panose="02010600030101010101" pitchFamily="2" charset="-122"/>
              </a:rPr>
            </a:fld>
            <a:endParaRPr lang="zh-CN" altLang="en-US" sz="1400" b="0" dirty="0">
              <a:solidFill>
                <a:schemeClr val="tx1"/>
              </a:solidFill>
              <a:ea typeface="宋体" panose="02010600030101010101" pitchFamily="2" charset="-122"/>
            </a:endParaRPr>
          </a:p>
        </p:txBody>
      </p:sp>
      <p:sp>
        <p:nvSpPr>
          <p:cNvPr id="37891" name="Rectangle 4"/>
          <p:cNvSpPr>
            <a:spLocks noGrp="1"/>
          </p:cNvSpPr>
          <p:nvPr>
            <p:ph type="body" idx="4294967295"/>
          </p:nvPr>
        </p:nvSpPr>
        <p:spPr>
          <a:ln/>
        </p:spPr>
        <p:txBody>
          <a:bodyPr vert="horz" wrap="square" lIns="91440" tIns="45720" rIns="91440" bIns="45720" anchor="t" anchorCtr="0"/>
          <a:p>
            <a:pPr eaLnBrk="1" hangingPunct="1">
              <a:lnSpc>
                <a:spcPct val="120000"/>
              </a:lnSpc>
            </a:pPr>
            <a:r>
              <a:rPr lang="zh-CN" altLang="en-US" dirty="0"/>
              <a:t>若输入端有</a:t>
            </a:r>
            <a:r>
              <a:rPr lang="en-US" altLang="zh-CN" dirty="0"/>
              <a:t>n</a:t>
            </a:r>
            <a:r>
              <a:rPr lang="zh-CN" altLang="en-US" dirty="0"/>
              <a:t>个支路</a:t>
            </a:r>
            <a:r>
              <a:rPr lang="en-US" altLang="zh-CN" dirty="0"/>
              <a:t>, </a:t>
            </a:r>
            <a:r>
              <a:rPr lang="zh-CN" altLang="en-US" dirty="0"/>
              <a:t>则输出电压</a:t>
            </a:r>
            <a:r>
              <a:rPr lang="en-US" altLang="zh-CN" dirty="0"/>
              <a:t>V</a:t>
            </a:r>
            <a:r>
              <a:rPr lang="en-US" altLang="zh-CN" baseline="-20000" dirty="0"/>
              <a:t>O</a:t>
            </a:r>
            <a:r>
              <a:rPr lang="zh-CN" altLang="en-US" dirty="0"/>
              <a:t>与输入电压</a:t>
            </a:r>
            <a:r>
              <a:rPr lang="en-US" altLang="zh-CN" dirty="0"/>
              <a:t>V</a:t>
            </a:r>
            <a:r>
              <a:rPr lang="en-US" altLang="zh-CN" baseline="-20000" dirty="0"/>
              <a:t>i</a:t>
            </a:r>
            <a:r>
              <a:rPr lang="zh-CN" altLang="en-US" dirty="0"/>
              <a:t>的关系为：</a:t>
            </a:r>
            <a:endParaRPr lang="zh-CN" altLang="en-US" dirty="0"/>
          </a:p>
          <a:p>
            <a:pPr eaLnBrk="1" hangingPunct="1"/>
            <a:endParaRPr lang="zh-CN" altLang="en-US" dirty="0"/>
          </a:p>
        </p:txBody>
      </p:sp>
      <p:pic>
        <p:nvPicPr>
          <p:cNvPr id="37892" name="Group 57"/>
          <p:cNvPicPr/>
          <p:nvPr/>
        </p:nvPicPr>
        <p:blipFill>
          <a:blip r:embed="rId1"/>
          <a:stretch>
            <a:fillRect/>
          </a:stretch>
        </p:blipFill>
        <p:spPr>
          <a:xfrm>
            <a:off x="901700" y="3638550"/>
            <a:ext cx="3378200" cy="1549400"/>
          </a:xfrm>
          <a:prstGeom prst="rect">
            <a:avLst/>
          </a:prstGeom>
          <a:noFill/>
          <a:ln w="9525">
            <a:noFill/>
          </a:ln>
        </p:spPr>
      </p:pic>
      <p:grpSp>
        <p:nvGrpSpPr>
          <p:cNvPr id="2" name="Group 56"/>
          <p:cNvGrpSpPr/>
          <p:nvPr/>
        </p:nvGrpSpPr>
        <p:grpSpPr>
          <a:xfrm>
            <a:off x="4483100" y="3097213"/>
            <a:ext cx="4508500" cy="2708275"/>
            <a:chOff x="0" y="0"/>
            <a:chExt cx="2840" cy="1706"/>
          </a:xfrm>
        </p:grpSpPr>
        <p:sp>
          <p:nvSpPr>
            <p:cNvPr id="60423" name="Text Box 6"/>
            <p:cNvSpPr txBox="1"/>
            <p:nvPr/>
          </p:nvSpPr>
          <p:spPr>
            <a:xfrm>
              <a:off x="0" y="828"/>
              <a:ext cx="227" cy="206"/>
            </a:xfrm>
            <a:prstGeom prst="rect">
              <a:avLst/>
            </a:prstGeom>
            <a:noFill/>
            <a:ln w="9525">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ctr" eaLnBrk="1" hangingPunct="1">
                <a:lnSpc>
                  <a:spcPct val="100000"/>
                </a:lnSpc>
                <a:spcBef>
                  <a:spcPct val="0"/>
                </a:spcBef>
                <a:spcAft>
                  <a:spcPct val="0"/>
                </a:spcAft>
                <a:buClr>
                  <a:srgbClr val="0000CC"/>
                </a:buClr>
                <a:buSzPct val="75000"/>
                <a:buNone/>
              </a:pPr>
              <a:r>
                <a:rPr lang="en-US" altLang="zh-CN" sz="2000" i="1" dirty="0">
                  <a:solidFill>
                    <a:schemeClr val="tx1"/>
                  </a:solidFill>
                  <a:latin typeface="Arial" panose="020B0604020202020204" pitchFamily="34" charset="0"/>
                  <a:ea typeface="宋体" panose="02010600030101010101" pitchFamily="2" charset="-122"/>
                </a:rPr>
                <a:t>V</a:t>
              </a:r>
              <a:r>
                <a:rPr lang="en-US" altLang="zh-CN" sz="2000" i="1" baseline="-20000" dirty="0">
                  <a:solidFill>
                    <a:schemeClr val="tx1"/>
                  </a:solidFill>
                  <a:latin typeface="Arial" panose="020B0604020202020204" pitchFamily="34" charset="0"/>
                  <a:ea typeface="宋体" panose="02010600030101010101" pitchFamily="2" charset="-122"/>
                </a:rPr>
                <a:t>in</a:t>
              </a:r>
              <a:endParaRPr lang="en-US" altLang="zh-CN" sz="2000" i="1" baseline="-20000" dirty="0">
                <a:solidFill>
                  <a:schemeClr val="tx1"/>
                </a:solidFill>
                <a:latin typeface="Arial" panose="020B0604020202020204" pitchFamily="34" charset="0"/>
                <a:ea typeface="宋体" panose="02010600030101010101" pitchFamily="2" charset="-122"/>
              </a:endParaRPr>
            </a:p>
          </p:txBody>
        </p:sp>
        <p:sp>
          <p:nvSpPr>
            <p:cNvPr id="60424" name="Text Box 7"/>
            <p:cNvSpPr txBox="1"/>
            <p:nvPr/>
          </p:nvSpPr>
          <p:spPr>
            <a:xfrm>
              <a:off x="1699" y="0"/>
              <a:ext cx="227" cy="182"/>
            </a:xfrm>
            <a:prstGeom prst="rect">
              <a:avLst/>
            </a:prstGeom>
            <a:noFill/>
            <a:ln w="9525">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ctr" eaLnBrk="1" hangingPunct="1">
                <a:lnSpc>
                  <a:spcPct val="90000"/>
                </a:lnSpc>
                <a:spcBef>
                  <a:spcPct val="0"/>
                </a:spcBef>
                <a:spcAft>
                  <a:spcPct val="0"/>
                </a:spcAft>
                <a:buClr>
                  <a:srgbClr val="0000CC"/>
                </a:buClr>
                <a:buSzPct val="75000"/>
                <a:buNone/>
              </a:pPr>
              <a:r>
                <a:rPr lang="en-US" altLang="zh-CN" sz="2000" i="1" dirty="0">
                  <a:solidFill>
                    <a:schemeClr val="tx1"/>
                  </a:solidFill>
                  <a:latin typeface="Arial" panose="020B0604020202020204" pitchFamily="34" charset="0"/>
                  <a:ea typeface="宋体" panose="02010600030101010101" pitchFamily="2" charset="-122"/>
                </a:rPr>
                <a:t>R</a:t>
              </a:r>
              <a:r>
                <a:rPr lang="en-US" altLang="zh-CN" sz="2000" i="1" baseline="-20000" dirty="0">
                  <a:solidFill>
                    <a:schemeClr val="tx1"/>
                  </a:solidFill>
                  <a:latin typeface="Arial" panose="020B0604020202020204" pitchFamily="34" charset="0"/>
                  <a:ea typeface="宋体" panose="02010600030101010101" pitchFamily="2" charset="-122"/>
                </a:rPr>
                <a:t>f</a:t>
              </a:r>
              <a:r>
                <a:rPr lang="en-US" altLang="zh-CN" sz="2000" i="1" dirty="0">
                  <a:solidFill>
                    <a:schemeClr val="tx1"/>
                  </a:solidFill>
                  <a:latin typeface="Arial" panose="020B0604020202020204" pitchFamily="34" charset="0"/>
                  <a:ea typeface="宋体" panose="02010600030101010101" pitchFamily="2" charset="-122"/>
                </a:rPr>
                <a:t> </a:t>
              </a:r>
              <a:endParaRPr lang="en-US" altLang="zh-CN" sz="2000" i="1" dirty="0">
                <a:solidFill>
                  <a:schemeClr val="tx1"/>
                </a:solidFill>
                <a:latin typeface="Arial" panose="020B0604020202020204" pitchFamily="34" charset="0"/>
                <a:ea typeface="宋体" panose="02010600030101010101" pitchFamily="2" charset="-122"/>
              </a:endParaRPr>
            </a:p>
          </p:txBody>
        </p:sp>
        <p:sp>
          <p:nvSpPr>
            <p:cNvPr id="60425" name="Line 8"/>
            <p:cNvSpPr/>
            <p:nvPr/>
          </p:nvSpPr>
          <p:spPr>
            <a:xfrm>
              <a:off x="1105" y="751"/>
              <a:ext cx="390" cy="0"/>
            </a:xfrm>
            <a:prstGeom prst="line">
              <a:avLst/>
            </a:prstGeom>
            <a:ln w="22225" cap="flat" cmpd="sng">
              <a:solidFill>
                <a:schemeClr val="accent1"/>
              </a:solidFill>
              <a:prstDash val="solid"/>
              <a:headEnd type="none" w="med" len="med"/>
              <a:tailEnd type="none" w="med" len="med"/>
            </a:ln>
          </p:spPr>
        </p:sp>
        <p:sp>
          <p:nvSpPr>
            <p:cNvPr id="60426" name="Text Box 9"/>
            <p:cNvSpPr txBox="1"/>
            <p:nvPr/>
          </p:nvSpPr>
          <p:spPr>
            <a:xfrm>
              <a:off x="2568" y="1035"/>
              <a:ext cx="272" cy="182"/>
            </a:xfrm>
            <a:prstGeom prst="rect">
              <a:avLst/>
            </a:prstGeom>
            <a:noFill/>
            <a:ln w="9525">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ctr" eaLnBrk="1" hangingPunct="1">
                <a:lnSpc>
                  <a:spcPct val="100000"/>
                </a:lnSpc>
                <a:spcAft>
                  <a:spcPct val="0"/>
                </a:spcAft>
                <a:buClr>
                  <a:srgbClr val="0000CC"/>
                </a:buClr>
                <a:buSzPct val="75000"/>
                <a:buNone/>
              </a:pPr>
              <a:r>
                <a:rPr lang="en-US" altLang="zh-CN" sz="2000" i="1" dirty="0">
                  <a:solidFill>
                    <a:schemeClr val="tx1"/>
                  </a:solidFill>
                  <a:latin typeface="Arial" panose="020B0604020202020204" pitchFamily="34" charset="0"/>
                  <a:ea typeface="宋体" panose="02010600030101010101" pitchFamily="2" charset="-122"/>
                </a:rPr>
                <a:t>V</a:t>
              </a:r>
              <a:r>
                <a:rPr lang="en-US" altLang="zh-CN" sz="2000" i="1" baseline="-20000" dirty="0">
                  <a:solidFill>
                    <a:schemeClr val="tx1"/>
                  </a:solidFill>
                  <a:latin typeface="Arial" panose="020B0604020202020204" pitchFamily="34" charset="0"/>
                  <a:ea typeface="宋体" panose="02010600030101010101" pitchFamily="2" charset="-122"/>
                </a:rPr>
                <a:t>O</a:t>
              </a:r>
              <a:endParaRPr lang="zh-CN" altLang="en-US" sz="2000" i="1" baseline="-20000" dirty="0">
                <a:solidFill>
                  <a:schemeClr val="tx1"/>
                </a:solidFill>
                <a:latin typeface="Arial" panose="020B0604020202020204" pitchFamily="34" charset="0"/>
                <a:ea typeface="宋体" panose="02010600030101010101" pitchFamily="2" charset="-122"/>
              </a:endParaRPr>
            </a:p>
          </p:txBody>
        </p:sp>
        <p:sp>
          <p:nvSpPr>
            <p:cNvPr id="60427" name="AutoShape 10"/>
            <p:cNvSpPr/>
            <p:nvPr/>
          </p:nvSpPr>
          <p:spPr>
            <a:xfrm rot="5400000">
              <a:off x="1375" y="703"/>
              <a:ext cx="797" cy="555"/>
            </a:xfrm>
            <a:prstGeom prst="triangle">
              <a:avLst>
                <a:gd name="adj" fmla="val 50000"/>
              </a:avLst>
            </a:prstGeom>
            <a:solidFill>
              <a:srgbClr val="D9F50B"/>
            </a:solidFill>
            <a:ln w="9525" cap="flat" cmpd="sng">
              <a:solidFill>
                <a:srgbClr val="000000"/>
              </a:solidFill>
              <a:prstDash val="solid"/>
              <a:miter/>
              <a:headEnd type="none" w="med" len="med"/>
              <a:tailEnd type="none" w="med" len="med"/>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60428" name="Line 11"/>
            <p:cNvSpPr/>
            <p:nvPr/>
          </p:nvSpPr>
          <p:spPr>
            <a:xfrm flipH="1">
              <a:off x="1283" y="1175"/>
              <a:ext cx="214" cy="0"/>
            </a:xfrm>
            <a:prstGeom prst="line">
              <a:avLst/>
            </a:prstGeom>
            <a:ln w="22225" cap="flat" cmpd="sng">
              <a:solidFill>
                <a:schemeClr val="accent1"/>
              </a:solidFill>
              <a:prstDash val="solid"/>
              <a:headEnd type="none" w="med" len="med"/>
              <a:tailEnd type="none" w="med" len="med"/>
            </a:ln>
          </p:spPr>
        </p:sp>
        <p:sp>
          <p:nvSpPr>
            <p:cNvPr id="60429" name="Line 12"/>
            <p:cNvSpPr/>
            <p:nvPr/>
          </p:nvSpPr>
          <p:spPr>
            <a:xfrm>
              <a:off x="1283" y="1175"/>
              <a:ext cx="0" cy="197"/>
            </a:xfrm>
            <a:prstGeom prst="line">
              <a:avLst/>
            </a:prstGeom>
            <a:ln w="22225" cap="flat" cmpd="sng">
              <a:solidFill>
                <a:schemeClr val="accent1"/>
              </a:solidFill>
              <a:prstDash val="solid"/>
              <a:headEnd type="none" w="med" len="med"/>
              <a:tailEnd type="none" w="med" len="med"/>
            </a:ln>
          </p:spPr>
        </p:sp>
        <p:sp>
          <p:nvSpPr>
            <p:cNvPr id="60430" name="Line 13"/>
            <p:cNvSpPr/>
            <p:nvPr/>
          </p:nvSpPr>
          <p:spPr>
            <a:xfrm>
              <a:off x="1176" y="1372"/>
              <a:ext cx="214" cy="0"/>
            </a:xfrm>
            <a:prstGeom prst="line">
              <a:avLst/>
            </a:prstGeom>
            <a:ln w="22225" cap="flat" cmpd="sng">
              <a:solidFill>
                <a:schemeClr val="accent1"/>
              </a:solidFill>
              <a:prstDash val="solid"/>
              <a:headEnd type="none" w="med" len="med"/>
              <a:tailEnd type="none" w="med" len="med"/>
            </a:ln>
          </p:spPr>
        </p:sp>
        <p:sp>
          <p:nvSpPr>
            <p:cNvPr id="60431" name="Line 14"/>
            <p:cNvSpPr/>
            <p:nvPr/>
          </p:nvSpPr>
          <p:spPr>
            <a:xfrm>
              <a:off x="1235" y="1431"/>
              <a:ext cx="107" cy="0"/>
            </a:xfrm>
            <a:prstGeom prst="line">
              <a:avLst/>
            </a:prstGeom>
            <a:ln w="22225" cap="flat" cmpd="sng">
              <a:solidFill>
                <a:schemeClr val="accent1"/>
              </a:solidFill>
              <a:prstDash val="solid"/>
              <a:headEnd type="none" w="med" len="med"/>
              <a:tailEnd type="none" w="med" len="med"/>
            </a:ln>
          </p:spPr>
        </p:sp>
        <p:sp>
          <p:nvSpPr>
            <p:cNvPr id="60432" name="Line 15"/>
            <p:cNvSpPr/>
            <p:nvPr/>
          </p:nvSpPr>
          <p:spPr>
            <a:xfrm>
              <a:off x="1253" y="1491"/>
              <a:ext cx="68" cy="0"/>
            </a:xfrm>
            <a:prstGeom prst="line">
              <a:avLst/>
            </a:prstGeom>
            <a:ln w="22225" cap="flat" cmpd="sng">
              <a:solidFill>
                <a:schemeClr val="accent1"/>
              </a:solidFill>
              <a:prstDash val="solid"/>
              <a:headEnd type="none" w="med" len="med"/>
              <a:tailEnd type="none" w="med" len="med"/>
            </a:ln>
          </p:spPr>
        </p:sp>
        <p:grpSp>
          <p:nvGrpSpPr>
            <p:cNvPr id="60433" name="Group 16"/>
            <p:cNvGrpSpPr/>
            <p:nvPr/>
          </p:nvGrpSpPr>
          <p:grpSpPr>
            <a:xfrm>
              <a:off x="1537" y="1135"/>
              <a:ext cx="107" cy="98"/>
              <a:chOff x="0" y="0"/>
              <a:chExt cx="180" cy="156"/>
            </a:xfrm>
          </p:grpSpPr>
          <p:sp>
            <p:nvSpPr>
              <p:cNvPr id="60471" name="Line 17"/>
              <p:cNvSpPr/>
              <p:nvPr/>
            </p:nvSpPr>
            <p:spPr>
              <a:xfrm>
                <a:off x="0" y="76"/>
                <a:ext cx="180" cy="0"/>
              </a:xfrm>
              <a:prstGeom prst="line">
                <a:avLst/>
              </a:prstGeom>
              <a:ln w="28575" cap="flat" cmpd="sng">
                <a:solidFill>
                  <a:srgbClr val="000000"/>
                </a:solidFill>
                <a:prstDash val="solid"/>
                <a:headEnd type="none" w="med" len="med"/>
                <a:tailEnd type="none" w="med" len="med"/>
              </a:ln>
            </p:spPr>
          </p:sp>
          <p:sp>
            <p:nvSpPr>
              <p:cNvPr id="60472" name="Line 18"/>
              <p:cNvSpPr/>
              <p:nvPr/>
            </p:nvSpPr>
            <p:spPr>
              <a:xfrm>
                <a:off x="92" y="0"/>
                <a:ext cx="0" cy="156"/>
              </a:xfrm>
              <a:prstGeom prst="line">
                <a:avLst/>
              </a:prstGeom>
              <a:ln w="28575" cap="flat" cmpd="sng">
                <a:solidFill>
                  <a:srgbClr val="000000"/>
                </a:solidFill>
                <a:prstDash val="solid"/>
                <a:headEnd type="none" w="med" len="med"/>
                <a:tailEnd type="none" w="med" len="med"/>
              </a:ln>
            </p:spPr>
          </p:sp>
        </p:grpSp>
        <p:sp>
          <p:nvSpPr>
            <p:cNvPr id="60434" name="Line 19"/>
            <p:cNvSpPr/>
            <p:nvPr/>
          </p:nvSpPr>
          <p:spPr>
            <a:xfrm>
              <a:off x="1537" y="780"/>
              <a:ext cx="107" cy="0"/>
            </a:xfrm>
            <a:prstGeom prst="line">
              <a:avLst/>
            </a:prstGeom>
            <a:ln w="28575" cap="flat" cmpd="sng">
              <a:solidFill>
                <a:srgbClr val="000000"/>
              </a:solidFill>
              <a:prstDash val="solid"/>
              <a:headEnd type="none" w="med" len="med"/>
              <a:tailEnd type="none" w="med" len="med"/>
            </a:ln>
          </p:spPr>
        </p:sp>
        <p:sp>
          <p:nvSpPr>
            <p:cNvPr id="60435" name="Rectangle 20"/>
            <p:cNvSpPr/>
            <p:nvPr/>
          </p:nvSpPr>
          <p:spPr>
            <a:xfrm>
              <a:off x="1604" y="206"/>
              <a:ext cx="377" cy="148"/>
            </a:xfrm>
            <a:prstGeom prst="rect">
              <a:avLst/>
            </a:prstGeom>
            <a:solidFill>
              <a:srgbClr val="9DF2F9"/>
            </a:solidFill>
            <a:ln w="9525" cap="flat" cmpd="sng">
              <a:solidFill>
                <a:srgbClr val="000000"/>
              </a:solidFill>
              <a:prstDash val="solid"/>
              <a:miter/>
              <a:headEnd type="none" w="med" len="med"/>
              <a:tailEnd type="none" w="med" len="med"/>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60436" name="Line 21"/>
            <p:cNvSpPr/>
            <p:nvPr/>
          </p:nvSpPr>
          <p:spPr>
            <a:xfrm>
              <a:off x="2031" y="978"/>
              <a:ext cx="453" cy="0"/>
            </a:xfrm>
            <a:prstGeom prst="line">
              <a:avLst/>
            </a:prstGeom>
            <a:ln w="22225" cap="flat" cmpd="sng">
              <a:solidFill>
                <a:schemeClr val="accent1"/>
              </a:solidFill>
              <a:prstDash val="solid"/>
              <a:headEnd type="none" w="med" len="med"/>
              <a:tailEnd type="none" w="med" len="med"/>
            </a:ln>
          </p:spPr>
        </p:sp>
        <p:sp>
          <p:nvSpPr>
            <p:cNvPr id="60437" name="Line 22"/>
            <p:cNvSpPr/>
            <p:nvPr/>
          </p:nvSpPr>
          <p:spPr>
            <a:xfrm>
              <a:off x="1981" y="291"/>
              <a:ext cx="258" cy="0"/>
            </a:xfrm>
            <a:prstGeom prst="line">
              <a:avLst/>
            </a:prstGeom>
            <a:ln w="22225" cap="flat" cmpd="sng">
              <a:solidFill>
                <a:schemeClr val="accent1"/>
              </a:solidFill>
              <a:prstDash val="solid"/>
              <a:headEnd type="none" w="med" len="med"/>
              <a:tailEnd type="none" w="med" len="med"/>
            </a:ln>
          </p:spPr>
        </p:sp>
        <p:sp>
          <p:nvSpPr>
            <p:cNvPr id="60438" name="Line 23"/>
            <p:cNvSpPr/>
            <p:nvPr/>
          </p:nvSpPr>
          <p:spPr>
            <a:xfrm>
              <a:off x="2245" y="287"/>
              <a:ext cx="0" cy="691"/>
            </a:xfrm>
            <a:prstGeom prst="line">
              <a:avLst/>
            </a:prstGeom>
            <a:ln w="22225" cap="flat" cmpd="sng">
              <a:solidFill>
                <a:schemeClr val="accent1"/>
              </a:solidFill>
              <a:prstDash val="solid"/>
              <a:headEnd type="none" w="med" len="med"/>
              <a:tailEnd type="oval" w="med" len="med"/>
            </a:ln>
          </p:spPr>
        </p:sp>
        <p:sp>
          <p:nvSpPr>
            <p:cNvPr id="60439" name="Line 24"/>
            <p:cNvSpPr/>
            <p:nvPr/>
          </p:nvSpPr>
          <p:spPr>
            <a:xfrm flipH="1">
              <a:off x="1283" y="287"/>
              <a:ext cx="321" cy="0"/>
            </a:xfrm>
            <a:prstGeom prst="line">
              <a:avLst/>
            </a:prstGeom>
            <a:ln w="22225" cap="flat" cmpd="sng">
              <a:solidFill>
                <a:schemeClr val="accent1"/>
              </a:solidFill>
              <a:prstDash val="solid"/>
              <a:headEnd type="none" w="med" len="med"/>
              <a:tailEnd type="none" w="med" len="med"/>
            </a:ln>
          </p:spPr>
        </p:sp>
        <p:sp>
          <p:nvSpPr>
            <p:cNvPr id="60440" name="Line 25"/>
            <p:cNvSpPr/>
            <p:nvPr/>
          </p:nvSpPr>
          <p:spPr>
            <a:xfrm>
              <a:off x="1283" y="287"/>
              <a:ext cx="3" cy="464"/>
            </a:xfrm>
            <a:prstGeom prst="line">
              <a:avLst/>
            </a:prstGeom>
            <a:ln w="22225" cap="flat" cmpd="sng">
              <a:solidFill>
                <a:schemeClr val="accent1"/>
              </a:solidFill>
              <a:prstDash val="solid"/>
              <a:headEnd type="none" w="med" len="med"/>
              <a:tailEnd type="oval" w="med" len="med"/>
            </a:ln>
          </p:spPr>
        </p:sp>
        <p:sp>
          <p:nvSpPr>
            <p:cNvPr id="60441" name="Line 26"/>
            <p:cNvSpPr/>
            <p:nvPr/>
          </p:nvSpPr>
          <p:spPr>
            <a:xfrm flipV="1">
              <a:off x="288" y="751"/>
              <a:ext cx="182" cy="0"/>
            </a:xfrm>
            <a:prstGeom prst="line">
              <a:avLst/>
            </a:prstGeom>
            <a:ln w="22225" cap="flat" cmpd="sng">
              <a:solidFill>
                <a:schemeClr val="accent1"/>
              </a:solidFill>
              <a:prstDash val="solid"/>
              <a:headEnd type="none" w="med" len="med"/>
              <a:tailEnd type="none" w="med" len="med"/>
            </a:ln>
          </p:spPr>
        </p:sp>
        <p:sp>
          <p:nvSpPr>
            <p:cNvPr id="60442" name="Oval 27"/>
            <p:cNvSpPr/>
            <p:nvPr/>
          </p:nvSpPr>
          <p:spPr>
            <a:xfrm>
              <a:off x="252" y="714"/>
              <a:ext cx="68" cy="68"/>
            </a:xfrm>
            <a:prstGeom prst="ellipse">
              <a:avLst/>
            </a:prstGeom>
            <a:solidFill>
              <a:srgbClr val="00FF00"/>
            </a:solidFill>
            <a:ln w="9525" cap="flat" cmpd="sng">
              <a:solidFill>
                <a:srgbClr val="000000"/>
              </a:solidFill>
              <a:prstDash val="solid"/>
              <a:headEnd type="none" w="med" len="med"/>
              <a:tailEnd type="none" w="med" len="med"/>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60443" name="Text Box 28"/>
            <p:cNvSpPr txBox="1"/>
            <p:nvPr/>
          </p:nvSpPr>
          <p:spPr>
            <a:xfrm>
              <a:off x="1209" y="808"/>
              <a:ext cx="164" cy="163"/>
            </a:xfrm>
            <a:prstGeom prst="rect">
              <a:avLst/>
            </a:prstGeom>
            <a:noFill/>
            <a:ln w="9525">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ctr" eaLnBrk="1" hangingPunct="1">
                <a:lnSpc>
                  <a:spcPct val="100000"/>
                </a:lnSpc>
                <a:spcAft>
                  <a:spcPct val="0"/>
                </a:spcAft>
                <a:buClr>
                  <a:srgbClr val="0000CC"/>
                </a:buClr>
                <a:buSzPct val="75000"/>
                <a:buNone/>
              </a:pPr>
              <a:r>
                <a:rPr lang="en-US" altLang="zh-CN" sz="1600" dirty="0">
                  <a:solidFill>
                    <a:schemeClr val="tx1"/>
                  </a:solidFill>
                  <a:latin typeface="宋体" panose="02010600030101010101" pitchFamily="2" charset="-122"/>
                  <a:ea typeface="宋体" panose="02010600030101010101" pitchFamily="2" charset="-122"/>
                </a:rPr>
                <a:t>∑</a:t>
              </a:r>
              <a:endParaRPr lang="en-US" altLang="zh-CN" sz="1600" baseline="-20000" dirty="0">
                <a:solidFill>
                  <a:schemeClr val="tx1"/>
                </a:solidFill>
                <a:latin typeface="宋体" panose="02010600030101010101" pitchFamily="2" charset="-122"/>
                <a:ea typeface="宋体" panose="02010600030101010101" pitchFamily="2" charset="-122"/>
              </a:endParaRPr>
            </a:p>
          </p:txBody>
        </p:sp>
        <p:sp>
          <p:nvSpPr>
            <p:cNvPr id="60444" name="Oval 29"/>
            <p:cNvSpPr/>
            <p:nvPr/>
          </p:nvSpPr>
          <p:spPr>
            <a:xfrm>
              <a:off x="2495" y="946"/>
              <a:ext cx="68" cy="68"/>
            </a:xfrm>
            <a:prstGeom prst="ellipse">
              <a:avLst/>
            </a:prstGeom>
            <a:solidFill>
              <a:srgbClr val="00FF00"/>
            </a:solidFill>
            <a:ln w="9525" cap="flat" cmpd="sng">
              <a:solidFill>
                <a:srgbClr val="000000"/>
              </a:solidFill>
              <a:prstDash val="solid"/>
              <a:headEnd type="none" w="med" len="med"/>
              <a:tailEnd type="none" w="med" len="med"/>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60445" name="Oval 30"/>
            <p:cNvSpPr/>
            <p:nvPr/>
          </p:nvSpPr>
          <p:spPr>
            <a:xfrm>
              <a:off x="254" y="1100"/>
              <a:ext cx="68" cy="68"/>
            </a:xfrm>
            <a:prstGeom prst="ellipse">
              <a:avLst/>
            </a:prstGeom>
            <a:solidFill>
              <a:srgbClr val="00FF00"/>
            </a:solidFill>
            <a:ln w="9525" cap="flat" cmpd="sng">
              <a:solidFill>
                <a:srgbClr val="000000"/>
              </a:solidFill>
              <a:prstDash val="solid"/>
              <a:headEnd type="none" w="med" len="med"/>
              <a:tailEnd type="none" w="med" len="med"/>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60446" name="Line 31"/>
            <p:cNvSpPr/>
            <p:nvPr/>
          </p:nvSpPr>
          <p:spPr>
            <a:xfrm>
              <a:off x="290" y="1172"/>
              <a:ext cx="0" cy="197"/>
            </a:xfrm>
            <a:prstGeom prst="line">
              <a:avLst/>
            </a:prstGeom>
            <a:ln w="22225" cap="flat" cmpd="sng">
              <a:solidFill>
                <a:schemeClr val="accent1"/>
              </a:solidFill>
              <a:prstDash val="solid"/>
              <a:headEnd type="none" w="med" len="med"/>
              <a:tailEnd type="none" w="med" len="med"/>
            </a:ln>
          </p:spPr>
        </p:sp>
        <p:sp>
          <p:nvSpPr>
            <p:cNvPr id="60447" name="Line 32"/>
            <p:cNvSpPr/>
            <p:nvPr/>
          </p:nvSpPr>
          <p:spPr>
            <a:xfrm>
              <a:off x="183" y="1369"/>
              <a:ext cx="214" cy="0"/>
            </a:xfrm>
            <a:prstGeom prst="line">
              <a:avLst/>
            </a:prstGeom>
            <a:ln w="22225" cap="flat" cmpd="sng">
              <a:solidFill>
                <a:schemeClr val="accent1"/>
              </a:solidFill>
              <a:prstDash val="solid"/>
              <a:headEnd type="none" w="med" len="med"/>
              <a:tailEnd type="none" w="med" len="med"/>
            </a:ln>
          </p:spPr>
        </p:sp>
        <p:sp>
          <p:nvSpPr>
            <p:cNvPr id="60448" name="Line 33"/>
            <p:cNvSpPr/>
            <p:nvPr/>
          </p:nvSpPr>
          <p:spPr>
            <a:xfrm>
              <a:off x="242" y="1428"/>
              <a:ext cx="107" cy="0"/>
            </a:xfrm>
            <a:prstGeom prst="line">
              <a:avLst/>
            </a:prstGeom>
            <a:ln w="22225" cap="flat" cmpd="sng">
              <a:solidFill>
                <a:schemeClr val="accent1"/>
              </a:solidFill>
              <a:prstDash val="solid"/>
              <a:headEnd type="none" w="med" len="med"/>
              <a:tailEnd type="none" w="med" len="med"/>
            </a:ln>
          </p:spPr>
        </p:sp>
        <p:sp>
          <p:nvSpPr>
            <p:cNvPr id="60449" name="Line 34"/>
            <p:cNvSpPr/>
            <p:nvPr/>
          </p:nvSpPr>
          <p:spPr>
            <a:xfrm>
              <a:off x="260" y="1488"/>
              <a:ext cx="68" cy="0"/>
            </a:xfrm>
            <a:prstGeom prst="line">
              <a:avLst/>
            </a:prstGeom>
            <a:ln w="22225" cap="flat" cmpd="sng">
              <a:solidFill>
                <a:schemeClr val="accent1"/>
              </a:solidFill>
              <a:prstDash val="solid"/>
              <a:headEnd type="none" w="med" len="med"/>
              <a:tailEnd type="none" w="med" len="med"/>
            </a:ln>
          </p:spPr>
        </p:sp>
        <p:sp>
          <p:nvSpPr>
            <p:cNvPr id="60450" name="Line 35"/>
            <p:cNvSpPr/>
            <p:nvPr/>
          </p:nvSpPr>
          <p:spPr>
            <a:xfrm>
              <a:off x="290" y="864"/>
              <a:ext cx="0" cy="181"/>
            </a:xfrm>
            <a:prstGeom prst="line">
              <a:avLst/>
            </a:prstGeom>
            <a:ln w="28575" cap="flat" cmpd="sng">
              <a:solidFill>
                <a:schemeClr val="tx1"/>
              </a:solidFill>
              <a:prstDash val="solid"/>
              <a:headEnd type="none" w="med" len="med"/>
              <a:tailEnd type="triangle" w="med" len="med"/>
            </a:ln>
          </p:spPr>
        </p:sp>
        <p:sp>
          <p:nvSpPr>
            <p:cNvPr id="60451" name="Oval 36"/>
            <p:cNvSpPr/>
            <p:nvPr/>
          </p:nvSpPr>
          <p:spPr>
            <a:xfrm>
              <a:off x="2495" y="1318"/>
              <a:ext cx="68" cy="68"/>
            </a:xfrm>
            <a:prstGeom prst="ellipse">
              <a:avLst/>
            </a:prstGeom>
            <a:solidFill>
              <a:srgbClr val="00FF00"/>
            </a:solidFill>
            <a:ln w="9525" cap="flat" cmpd="sng">
              <a:solidFill>
                <a:srgbClr val="000000"/>
              </a:solidFill>
              <a:prstDash val="solid"/>
              <a:headEnd type="none" w="med" len="med"/>
              <a:tailEnd type="none" w="med" len="med"/>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60452" name="Line 37"/>
            <p:cNvSpPr/>
            <p:nvPr/>
          </p:nvSpPr>
          <p:spPr>
            <a:xfrm>
              <a:off x="2531" y="1390"/>
              <a:ext cx="0" cy="197"/>
            </a:xfrm>
            <a:prstGeom prst="line">
              <a:avLst/>
            </a:prstGeom>
            <a:ln w="22225" cap="flat" cmpd="sng">
              <a:solidFill>
                <a:schemeClr val="accent1"/>
              </a:solidFill>
              <a:prstDash val="solid"/>
              <a:headEnd type="none" w="med" len="med"/>
              <a:tailEnd type="none" w="med" len="med"/>
            </a:ln>
          </p:spPr>
        </p:sp>
        <p:sp>
          <p:nvSpPr>
            <p:cNvPr id="60453" name="Line 38"/>
            <p:cNvSpPr/>
            <p:nvPr/>
          </p:nvSpPr>
          <p:spPr>
            <a:xfrm>
              <a:off x="2424" y="1587"/>
              <a:ext cx="214" cy="0"/>
            </a:xfrm>
            <a:prstGeom prst="line">
              <a:avLst/>
            </a:prstGeom>
            <a:ln w="22225" cap="flat" cmpd="sng">
              <a:solidFill>
                <a:schemeClr val="accent1"/>
              </a:solidFill>
              <a:prstDash val="solid"/>
              <a:headEnd type="none" w="med" len="med"/>
              <a:tailEnd type="none" w="med" len="med"/>
            </a:ln>
          </p:spPr>
        </p:sp>
        <p:sp>
          <p:nvSpPr>
            <p:cNvPr id="60454" name="Line 39"/>
            <p:cNvSpPr/>
            <p:nvPr/>
          </p:nvSpPr>
          <p:spPr>
            <a:xfrm>
              <a:off x="2483" y="1646"/>
              <a:ext cx="107" cy="0"/>
            </a:xfrm>
            <a:prstGeom prst="line">
              <a:avLst/>
            </a:prstGeom>
            <a:ln w="22225" cap="flat" cmpd="sng">
              <a:solidFill>
                <a:schemeClr val="accent1"/>
              </a:solidFill>
              <a:prstDash val="solid"/>
              <a:headEnd type="none" w="med" len="med"/>
              <a:tailEnd type="none" w="med" len="med"/>
            </a:ln>
          </p:spPr>
        </p:sp>
        <p:sp>
          <p:nvSpPr>
            <p:cNvPr id="60455" name="Line 40"/>
            <p:cNvSpPr/>
            <p:nvPr/>
          </p:nvSpPr>
          <p:spPr>
            <a:xfrm>
              <a:off x="2501" y="1706"/>
              <a:ext cx="68" cy="0"/>
            </a:xfrm>
            <a:prstGeom prst="line">
              <a:avLst/>
            </a:prstGeom>
            <a:ln w="22225" cap="flat" cmpd="sng">
              <a:solidFill>
                <a:schemeClr val="accent1"/>
              </a:solidFill>
              <a:prstDash val="solid"/>
              <a:headEnd type="none" w="med" len="med"/>
              <a:tailEnd type="none" w="med" len="med"/>
            </a:ln>
          </p:spPr>
        </p:sp>
        <p:sp>
          <p:nvSpPr>
            <p:cNvPr id="60456" name="Line 41"/>
            <p:cNvSpPr/>
            <p:nvPr/>
          </p:nvSpPr>
          <p:spPr>
            <a:xfrm>
              <a:off x="2531" y="1073"/>
              <a:ext cx="0" cy="181"/>
            </a:xfrm>
            <a:prstGeom prst="line">
              <a:avLst/>
            </a:prstGeom>
            <a:ln w="28575" cap="flat" cmpd="sng">
              <a:solidFill>
                <a:schemeClr val="tx1"/>
              </a:solidFill>
              <a:prstDash val="solid"/>
              <a:headEnd type="none" w="med" len="med"/>
              <a:tailEnd type="triangle" w="med" len="med"/>
            </a:ln>
          </p:spPr>
        </p:sp>
        <p:sp>
          <p:nvSpPr>
            <p:cNvPr id="60457" name="Text Box 42"/>
            <p:cNvSpPr txBox="1"/>
            <p:nvPr/>
          </p:nvSpPr>
          <p:spPr>
            <a:xfrm>
              <a:off x="651" y="206"/>
              <a:ext cx="227" cy="182"/>
            </a:xfrm>
            <a:prstGeom prst="rect">
              <a:avLst/>
            </a:prstGeom>
            <a:noFill/>
            <a:ln w="9525">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ctr" eaLnBrk="1" hangingPunct="1">
                <a:lnSpc>
                  <a:spcPct val="90000"/>
                </a:lnSpc>
                <a:spcBef>
                  <a:spcPct val="0"/>
                </a:spcBef>
                <a:spcAft>
                  <a:spcPct val="0"/>
                </a:spcAft>
                <a:buClr>
                  <a:srgbClr val="0000CC"/>
                </a:buClr>
                <a:buSzPct val="75000"/>
                <a:buNone/>
              </a:pPr>
              <a:r>
                <a:rPr lang="en-US" altLang="zh-CN" sz="2000" i="1" dirty="0">
                  <a:solidFill>
                    <a:schemeClr val="tx1"/>
                  </a:solidFill>
                  <a:latin typeface="Arial" panose="020B0604020202020204" pitchFamily="34" charset="0"/>
                  <a:ea typeface="宋体" panose="02010600030101010101" pitchFamily="2" charset="-122"/>
                </a:rPr>
                <a:t>R</a:t>
              </a:r>
              <a:r>
                <a:rPr lang="en-US" altLang="zh-CN" sz="2000" i="1" baseline="-20000" dirty="0">
                  <a:solidFill>
                    <a:schemeClr val="tx1"/>
                  </a:solidFill>
                  <a:latin typeface="Arial" panose="020B0604020202020204" pitchFamily="34" charset="0"/>
                  <a:ea typeface="宋体" panose="02010600030101010101" pitchFamily="2" charset="-122"/>
                </a:rPr>
                <a:t>1</a:t>
              </a:r>
              <a:endParaRPr lang="en-US" altLang="zh-CN" sz="2000" i="1" baseline="-20000" dirty="0">
                <a:solidFill>
                  <a:schemeClr val="tx1"/>
                </a:solidFill>
                <a:latin typeface="Arial" panose="020B0604020202020204" pitchFamily="34" charset="0"/>
                <a:ea typeface="宋体" panose="02010600030101010101" pitchFamily="2" charset="-122"/>
              </a:endParaRPr>
            </a:p>
          </p:txBody>
        </p:sp>
        <p:sp>
          <p:nvSpPr>
            <p:cNvPr id="60458" name="Line 43"/>
            <p:cNvSpPr/>
            <p:nvPr/>
          </p:nvSpPr>
          <p:spPr>
            <a:xfrm>
              <a:off x="470" y="524"/>
              <a:ext cx="0" cy="635"/>
            </a:xfrm>
            <a:prstGeom prst="line">
              <a:avLst/>
            </a:prstGeom>
            <a:ln w="22225" cap="flat" cmpd="sng">
              <a:solidFill>
                <a:schemeClr val="accent1"/>
              </a:solidFill>
              <a:prstDash val="solid"/>
              <a:headEnd type="none" w="med" len="med"/>
              <a:tailEnd type="none" w="med" len="med"/>
            </a:ln>
          </p:spPr>
        </p:sp>
        <p:sp>
          <p:nvSpPr>
            <p:cNvPr id="60459" name="Line 44"/>
            <p:cNvSpPr/>
            <p:nvPr/>
          </p:nvSpPr>
          <p:spPr>
            <a:xfrm flipV="1">
              <a:off x="470" y="524"/>
              <a:ext cx="137" cy="0"/>
            </a:xfrm>
            <a:prstGeom prst="line">
              <a:avLst/>
            </a:prstGeom>
            <a:ln w="22225" cap="flat" cmpd="sng">
              <a:solidFill>
                <a:schemeClr val="accent1"/>
              </a:solidFill>
              <a:prstDash val="solid"/>
              <a:headEnd type="none" w="med" len="med"/>
              <a:tailEnd type="none" w="med" len="med"/>
            </a:ln>
          </p:spPr>
        </p:sp>
        <p:sp>
          <p:nvSpPr>
            <p:cNvPr id="60460" name="Line 45"/>
            <p:cNvSpPr/>
            <p:nvPr/>
          </p:nvSpPr>
          <p:spPr>
            <a:xfrm flipV="1">
              <a:off x="470" y="1159"/>
              <a:ext cx="137" cy="0"/>
            </a:xfrm>
            <a:prstGeom prst="line">
              <a:avLst/>
            </a:prstGeom>
            <a:ln w="22225" cap="flat" cmpd="sng">
              <a:solidFill>
                <a:schemeClr val="accent1"/>
              </a:solidFill>
              <a:prstDash val="solid"/>
              <a:headEnd type="none" w="med" len="med"/>
              <a:tailEnd type="none" w="med" len="med"/>
            </a:ln>
          </p:spPr>
        </p:sp>
        <p:sp>
          <p:nvSpPr>
            <p:cNvPr id="60461" name="Line 46"/>
            <p:cNvSpPr/>
            <p:nvPr/>
          </p:nvSpPr>
          <p:spPr>
            <a:xfrm>
              <a:off x="1105" y="524"/>
              <a:ext cx="0" cy="635"/>
            </a:xfrm>
            <a:prstGeom prst="line">
              <a:avLst/>
            </a:prstGeom>
            <a:ln w="22225" cap="flat" cmpd="sng">
              <a:solidFill>
                <a:schemeClr val="accent1"/>
              </a:solidFill>
              <a:prstDash val="solid"/>
              <a:headEnd type="none" w="med" len="med"/>
              <a:tailEnd type="none" w="med" len="med"/>
            </a:ln>
          </p:spPr>
        </p:sp>
        <p:sp>
          <p:nvSpPr>
            <p:cNvPr id="60462" name="Line 47"/>
            <p:cNvSpPr/>
            <p:nvPr/>
          </p:nvSpPr>
          <p:spPr>
            <a:xfrm flipV="1">
              <a:off x="969" y="524"/>
              <a:ext cx="137" cy="0"/>
            </a:xfrm>
            <a:prstGeom prst="line">
              <a:avLst/>
            </a:prstGeom>
            <a:ln w="22225" cap="flat" cmpd="sng">
              <a:solidFill>
                <a:schemeClr val="accent1"/>
              </a:solidFill>
              <a:prstDash val="solid"/>
              <a:headEnd type="none" w="med" len="med"/>
              <a:tailEnd type="none" w="med" len="med"/>
            </a:ln>
          </p:spPr>
        </p:sp>
        <p:sp>
          <p:nvSpPr>
            <p:cNvPr id="60463" name="Line 48"/>
            <p:cNvSpPr/>
            <p:nvPr/>
          </p:nvSpPr>
          <p:spPr>
            <a:xfrm flipV="1">
              <a:off x="969" y="751"/>
              <a:ext cx="137" cy="0"/>
            </a:xfrm>
            <a:prstGeom prst="line">
              <a:avLst/>
            </a:prstGeom>
            <a:ln w="22225" cap="flat" cmpd="sng">
              <a:solidFill>
                <a:schemeClr val="accent1"/>
              </a:solidFill>
              <a:prstDash val="solid"/>
              <a:headEnd type="none" w="med" len="med"/>
              <a:tailEnd type="oval" w="med" len="med"/>
            </a:ln>
          </p:spPr>
        </p:sp>
        <p:sp>
          <p:nvSpPr>
            <p:cNvPr id="60464" name="Line 49"/>
            <p:cNvSpPr/>
            <p:nvPr/>
          </p:nvSpPr>
          <p:spPr>
            <a:xfrm flipV="1">
              <a:off x="470" y="751"/>
              <a:ext cx="137" cy="0"/>
            </a:xfrm>
            <a:prstGeom prst="line">
              <a:avLst/>
            </a:prstGeom>
            <a:ln w="22225" cap="flat" cmpd="sng">
              <a:solidFill>
                <a:schemeClr val="accent1"/>
              </a:solidFill>
              <a:prstDash val="solid"/>
              <a:headEnd type="oval" w="med" len="med"/>
              <a:tailEnd type="none" w="med" len="med"/>
            </a:ln>
          </p:spPr>
        </p:sp>
        <p:sp>
          <p:nvSpPr>
            <p:cNvPr id="60465" name="Rectangle 50"/>
            <p:cNvSpPr/>
            <p:nvPr/>
          </p:nvSpPr>
          <p:spPr>
            <a:xfrm>
              <a:off x="606" y="433"/>
              <a:ext cx="377" cy="148"/>
            </a:xfrm>
            <a:prstGeom prst="rect">
              <a:avLst/>
            </a:prstGeom>
            <a:solidFill>
              <a:srgbClr val="9DF2F9"/>
            </a:solidFill>
            <a:ln w="9525" cap="flat" cmpd="sng">
              <a:solidFill>
                <a:srgbClr val="000000"/>
              </a:solidFill>
              <a:prstDash val="solid"/>
              <a:miter/>
              <a:headEnd type="none" w="med" len="med"/>
              <a:tailEnd type="none" w="med" len="med"/>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60466" name="Rectangle 51"/>
            <p:cNvSpPr/>
            <p:nvPr/>
          </p:nvSpPr>
          <p:spPr>
            <a:xfrm>
              <a:off x="606" y="660"/>
              <a:ext cx="377" cy="148"/>
            </a:xfrm>
            <a:prstGeom prst="rect">
              <a:avLst/>
            </a:prstGeom>
            <a:solidFill>
              <a:srgbClr val="9DF2F9"/>
            </a:solidFill>
            <a:ln w="9525" cap="flat" cmpd="sng">
              <a:solidFill>
                <a:srgbClr val="000000"/>
              </a:solidFill>
              <a:prstDash val="solid"/>
              <a:miter/>
              <a:headEnd type="none" w="med" len="med"/>
              <a:tailEnd type="none" w="med" len="med"/>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60467" name="Line 52"/>
            <p:cNvSpPr/>
            <p:nvPr/>
          </p:nvSpPr>
          <p:spPr>
            <a:xfrm flipV="1">
              <a:off x="969" y="1159"/>
              <a:ext cx="137" cy="0"/>
            </a:xfrm>
            <a:prstGeom prst="line">
              <a:avLst/>
            </a:prstGeom>
            <a:ln w="22225" cap="flat" cmpd="sng">
              <a:solidFill>
                <a:schemeClr val="accent1"/>
              </a:solidFill>
              <a:prstDash val="solid"/>
              <a:headEnd type="none" w="med" len="med"/>
              <a:tailEnd type="none" w="med" len="med"/>
            </a:ln>
          </p:spPr>
        </p:sp>
        <p:sp>
          <p:nvSpPr>
            <p:cNvPr id="60468" name="Rectangle 53"/>
            <p:cNvSpPr/>
            <p:nvPr/>
          </p:nvSpPr>
          <p:spPr>
            <a:xfrm>
              <a:off x="606" y="1086"/>
              <a:ext cx="377" cy="148"/>
            </a:xfrm>
            <a:prstGeom prst="rect">
              <a:avLst/>
            </a:prstGeom>
            <a:solidFill>
              <a:srgbClr val="9DF2F9"/>
            </a:solidFill>
            <a:ln w="9525" cap="flat" cmpd="sng">
              <a:solidFill>
                <a:srgbClr val="000000"/>
              </a:solidFill>
              <a:prstDash val="solid"/>
              <a:miter/>
              <a:headEnd type="none" w="med" len="med"/>
              <a:tailEnd type="none" w="med" len="med"/>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60469" name="Text Box 54"/>
            <p:cNvSpPr txBox="1"/>
            <p:nvPr/>
          </p:nvSpPr>
          <p:spPr>
            <a:xfrm>
              <a:off x="697" y="1250"/>
              <a:ext cx="227" cy="182"/>
            </a:xfrm>
            <a:prstGeom prst="rect">
              <a:avLst/>
            </a:prstGeom>
            <a:noFill/>
            <a:ln w="9525">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ctr" eaLnBrk="1" hangingPunct="1">
                <a:lnSpc>
                  <a:spcPct val="90000"/>
                </a:lnSpc>
                <a:spcBef>
                  <a:spcPct val="0"/>
                </a:spcBef>
                <a:spcAft>
                  <a:spcPct val="0"/>
                </a:spcAft>
                <a:buClr>
                  <a:srgbClr val="0000CC"/>
                </a:buClr>
                <a:buSzPct val="75000"/>
                <a:buNone/>
              </a:pPr>
              <a:r>
                <a:rPr lang="en-US" altLang="zh-CN" sz="2000" i="1" dirty="0">
                  <a:solidFill>
                    <a:schemeClr val="tx1"/>
                  </a:solidFill>
                  <a:latin typeface="Arial" panose="020B0604020202020204" pitchFamily="34" charset="0"/>
                  <a:ea typeface="宋体" panose="02010600030101010101" pitchFamily="2" charset="-122"/>
                </a:rPr>
                <a:t>R</a:t>
              </a:r>
              <a:r>
                <a:rPr lang="en-US" altLang="zh-CN" sz="2000" i="1" baseline="-20000" dirty="0">
                  <a:solidFill>
                    <a:schemeClr val="tx1"/>
                  </a:solidFill>
                  <a:latin typeface="Arial" panose="020B0604020202020204" pitchFamily="34" charset="0"/>
                  <a:ea typeface="宋体" panose="02010600030101010101" pitchFamily="2" charset="-122"/>
                </a:rPr>
                <a:t>n</a:t>
              </a:r>
              <a:endParaRPr lang="zh-CN" altLang="en-US" sz="2000" i="1" baseline="-20000" dirty="0">
                <a:solidFill>
                  <a:schemeClr val="tx1"/>
                </a:solidFill>
                <a:latin typeface="Arial" panose="020B0604020202020204" pitchFamily="34" charset="0"/>
                <a:ea typeface="宋体" panose="02010600030101010101" pitchFamily="2" charset="-122"/>
              </a:endParaRPr>
            </a:p>
          </p:txBody>
        </p:sp>
        <p:sp>
          <p:nvSpPr>
            <p:cNvPr id="60470" name="Text Box 55"/>
            <p:cNvSpPr txBox="1"/>
            <p:nvPr/>
          </p:nvSpPr>
          <p:spPr>
            <a:xfrm>
              <a:off x="697" y="841"/>
              <a:ext cx="227" cy="182"/>
            </a:xfrm>
            <a:prstGeom prst="rect">
              <a:avLst/>
            </a:prstGeom>
            <a:noFill/>
            <a:ln w="9525">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ctr" eaLnBrk="1" hangingPunct="1">
                <a:lnSpc>
                  <a:spcPct val="90000"/>
                </a:lnSpc>
                <a:spcBef>
                  <a:spcPct val="0"/>
                </a:spcBef>
                <a:spcAft>
                  <a:spcPct val="0"/>
                </a:spcAft>
                <a:buClr>
                  <a:srgbClr val="0000CC"/>
                </a:buClr>
                <a:buSzPct val="75000"/>
                <a:buNone/>
              </a:pPr>
              <a:r>
                <a:rPr lang="en-US" altLang="zh-CN" sz="2000" i="1" dirty="0">
                  <a:solidFill>
                    <a:schemeClr val="tx1"/>
                  </a:solidFill>
                  <a:latin typeface="Arial" panose="020B0604020202020204" pitchFamily="34" charset="0"/>
                  <a:ea typeface="宋体" panose="02010600030101010101" pitchFamily="2" charset="-122"/>
                </a:rPr>
                <a:t>…</a:t>
              </a:r>
              <a:endParaRPr lang="en-US" altLang="zh-CN" sz="2000" i="1" baseline="-20000" dirty="0">
                <a:solidFill>
                  <a:schemeClr val="tx1"/>
                </a:solidFill>
                <a:latin typeface="Arial" panose="020B0604020202020204" pitchFamily="34" charset="0"/>
                <a:ea typeface="宋体" panose="02010600030101010101" pitchFamily="2" charset="-122"/>
              </a:endParaRPr>
            </a:p>
          </p:txBody>
        </p:sp>
      </p:grpSp>
      <p:sp>
        <p:nvSpPr>
          <p:cNvPr id="60422" name="标题 3"/>
          <p:cNvSpPr>
            <a:spLocks noGrp="1"/>
          </p:cNvSpPr>
          <p:nvPr>
            <p:ph type="title" idx="4294967295"/>
          </p:nvPr>
        </p:nvSpPr>
        <p:spPr>
          <a:ln/>
        </p:spPr>
        <p:txBody>
          <a:bodyPr vert="horz" wrap="square" lIns="91440" tIns="45720" rIns="91440" bIns="45720" anchor="b" anchorCtr="0"/>
          <a:p>
            <a:endParaRPr lang="zh-CN" altLang="zh-CN" dirty="0"/>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3" presetClass="entr" presetSubtype="10" fill="hold" nodeType="afterEffect">
                                  <p:stCondLst>
                                    <p:cond delay="0"/>
                                  </p:stCondLst>
                                  <p:childTnLst>
                                    <p:set>
                                      <p:cBhvr>
                                        <p:cTn id="12" dur="1" fill="hold">
                                          <p:stCondLst>
                                            <p:cond delay="0"/>
                                          </p:stCondLst>
                                        </p:cTn>
                                        <p:tgtEl>
                                          <p:spTgt spid="37891">
                                            <p:txEl>
                                              <p:charRg st="0" end="31"/>
                                            </p:txEl>
                                          </p:spTgt>
                                        </p:tgtEl>
                                        <p:attrNameLst>
                                          <p:attrName>style.visibility</p:attrName>
                                        </p:attrNameLst>
                                      </p:cBhvr>
                                      <p:to>
                                        <p:strVal val="visible"/>
                                      </p:to>
                                    </p:set>
                                    <p:animEffect transition="in" filter="blinds(horizontal)">
                                      <p:cBhvr>
                                        <p:cTn id="13" dur="500"/>
                                        <p:tgtEl>
                                          <p:spTgt spid="37891">
                                            <p:txEl>
                                              <p:charRg st="0" end="3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7892"/>
                                        </p:tgtEl>
                                        <p:attrNameLst>
                                          <p:attrName>style.visibility</p:attrName>
                                        </p:attrNameLst>
                                      </p:cBhvr>
                                      <p:to>
                                        <p:strVal val="visible"/>
                                      </p:to>
                                    </p:set>
                                    <p:animEffect transition="in" filter="wipe(left)">
                                      <p:cBhvr>
                                        <p:cTn id="18" dur="500"/>
                                        <p:tgtEl>
                                          <p:spTgt spid="37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1442" name="Rectangle 3"/>
          <p:cNvSpPr>
            <a:spLocks noGrp="1"/>
          </p:cNvSpPr>
          <p:nvPr>
            <p:ph type="body" idx="4294967295"/>
          </p:nvPr>
        </p:nvSpPr>
        <p:spPr>
          <a:xfrm>
            <a:off x="468313" y="692150"/>
            <a:ext cx="8229600" cy="4032250"/>
          </a:xfrm>
          <a:ln/>
        </p:spPr>
        <p:txBody>
          <a:bodyPr vert="horz" wrap="square" lIns="91440" tIns="45720" rIns="91440" bIns="45720" anchor="t" anchorCtr="0"/>
          <a:p>
            <a:r>
              <a:rPr lang="zh-CN" altLang="en-US" dirty="0">
                <a:solidFill>
                  <a:schemeClr val="bg2"/>
                </a:solidFill>
              </a:rPr>
              <a:t>令每个支路的输入电阻为</a:t>
            </a:r>
            <a:r>
              <a:rPr lang="en-US" altLang="zh-CN" dirty="0">
                <a:solidFill>
                  <a:schemeClr val="bg2"/>
                </a:solidFill>
              </a:rPr>
              <a:t>2</a:t>
            </a:r>
            <a:r>
              <a:rPr lang="en-US" altLang="zh-CN" baseline="30000" dirty="0">
                <a:solidFill>
                  <a:schemeClr val="bg2"/>
                </a:solidFill>
              </a:rPr>
              <a:t>i</a:t>
            </a:r>
            <a:r>
              <a:rPr lang="en-US" altLang="zh-CN" dirty="0">
                <a:solidFill>
                  <a:schemeClr val="bg2"/>
                </a:solidFill>
              </a:rPr>
              <a:t>R</a:t>
            </a:r>
            <a:r>
              <a:rPr lang="en-US" altLang="zh-CN" baseline="-20000" dirty="0">
                <a:solidFill>
                  <a:schemeClr val="bg2"/>
                </a:solidFill>
              </a:rPr>
              <a:t>f</a:t>
            </a:r>
            <a:r>
              <a:rPr lang="en-US" altLang="zh-CN" dirty="0">
                <a:solidFill>
                  <a:schemeClr val="bg2"/>
                </a:solidFill>
              </a:rPr>
              <a:t> , </a:t>
            </a:r>
            <a:r>
              <a:rPr lang="zh-CN" altLang="en-US" dirty="0">
                <a:solidFill>
                  <a:schemeClr val="bg2"/>
                </a:solidFill>
              </a:rPr>
              <a:t>并令</a:t>
            </a:r>
            <a:r>
              <a:rPr lang="en-US" altLang="zh-CN" dirty="0">
                <a:solidFill>
                  <a:schemeClr val="bg2"/>
                </a:solidFill>
              </a:rPr>
              <a:t>V</a:t>
            </a:r>
            <a:r>
              <a:rPr lang="en-US" altLang="zh-CN" baseline="-20000" dirty="0">
                <a:solidFill>
                  <a:schemeClr val="bg2"/>
                </a:solidFill>
              </a:rPr>
              <a:t>in</a:t>
            </a:r>
            <a:r>
              <a:rPr lang="zh-CN" altLang="en-US" dirty="0">
                <a:solidFill>
                  <a:schemeClr val="bg2"/>
                </a:solidFill>
              </a:rPr>
              <a:t>为一基准电压</a:t>
            </a:r>
            <a:r>
              <a:rPr lang="en-US" altLang="zh-CN" dirty="0">
                <a:solidFill>
                  <a:schemeClr val="bg2"/>
                </a:solidFill>
              </a:rPr>
              <a:t>V</a:t>
            </a:r>
            <a:r>
              <a:rPr lang="en-US" altLang="zh-CN" baseline="-20000" dirty="0">
                <a:solidFill>
                  <a:schemeClr val="bg2"/>
                </a:solidFill>
              </a:rPr>
              <a:t>ref</a:t>
            </a:r>
            <a:r>
              <a:rPr lang="zh-CN" altLang="en-US" dirty="0">
                <a:solidFill>
                  <a:schemeClr val="bg2"/>
                </a:solidFill>
              </a:rPr>
              <a:t>，则有</a:t>
            </a:r>
            <a:endParaRPr lang="zh-CN" altLang="en-US" dirty="0">
              <a:solidFill>
                <a:schemeClr val="bg2"/>
              </a:solidFill>
            </a:endParaRPr>
          </a:p>
          <a:p>
            <a:endParaRPr lang="zh-CN" altLang="en-US" dirty="0">
              <a:solidFill>
                <a:schemeClr val="bg2"/>
              </a:solidFill>
            </a:endParaRPr>
          </a:p>
          <a:p>
            <a:endParaRPr lang="zh-CN" altLang="en-US" dirty="0">
              <a:solidFill>
                <a:schemeClr val="bg2"/>
              </a:solidFill>
            </a:endParaRPr>
          </a:p>
          <a:p>
            <a:endParaRPr lang="zh-CN" altLang="en-US" dirty="0">
              <a:solidFill>
                <a:schemeClr val="bg2"/>
              </a:solidFill>
            </a:endParaRPr>
          </a:p>
          <a:p>
            <a:r>
              <a:rPr lang="zh-CN" altLang="en-US" dirty="0">
                <a:solidFill>
                  <a:schemeClr val="bg2"/>
                </a:solidFill>
              </a:rPr>
              <a:t>如果每个支路由一个开关</a:t>
            </a:r>
            <a:r>
              <a:rPr lang="en-US" altLang="zh-CN" dirty="0">
                <a:solidFill>
                  <a:schemeClr val="bg2"/>
                </a:solidFill>
              </a:rPr>
              <a:t>S</a:t>
            </a:r>
            <a:r>
              <a:rPr lang="en-US" altLang="zh-CN" baseline="-20000" dirty="0">
                <a:solidFill>
                  <a:schemeClr val="bg2"/>
                </a:solidFill>
              </a:rPr>
              <a:t>i</a:t>
            </a:r>
            <a:r>
              <a:rPr lang="zh-CN" altLang="en-US" dirty="0">
                <a:solidFill>
                  <a:schemeClr val="bg2"/>
                </a:solidFill>
              </a:rPr>
              <a:t>控制，</a:t>
            </a:r>
            <a:r>
              <a:rPr lang="en-US" altLang="zh-CN" dirty="0">
                <a:solidFill>
                  <a:schemeClr val="bg2"/>
                </a:solidFill>
              </a:rPr>
              <a:t>S</a:t>
            </a:r>
            <a:r>
              <a:rPr lang="en-US" altLang="zh-CN" baseline="-20000" dirty="0">
                <a:solidFill>
                  <a:schemeClr val="bg2"/>
                </a:solidFill>
              </a:rPr>
              <a:t>i</a:t>
            </a:r>
            <a:r>
              <a:rPr lang="en-US" altLang="zh-CN" dirty="0">
                <a:solidFill>
                  <a:schemeClr val="bg2"/>
                </a:solidFill>
              </a:rPr>
              <a:t>=1</a:t>
            </a:r>
            <a:r>
              <a:rPr lang="zh-CN" altLang="en-US" dirty="0">
                <a:solidFill>
                  <a:schemeClr val="bg2"/>
                </a:solidFill>
              </a:rPr>
              <a:t>表示</a:t>
            </a:r>
            <a:r>
              <a:rPr lang="en-US" altLang="zh-CN" dirty="0">
                <a:solidFill>
                  <a:schemeClr val="bg2"/>
                </a:solidFill>
              </a:rPr>
              <a:t>S</a:t>
            </a:r>
            <a:r>
              <a:rPr lang="en-US" altLang="zh-CN" baseline="-20000" dirty="0">
                <a:solidFill>
                  <a:schemeClr val="bg2"/>
                </a:solidFill>
              </a:rPr>
              <a:t>i</a:t>
            </a:r>
            <a:r>
              <a:rPr lang="zh-CN" altLang="en-US" dirty="0">
                <a:solidFill>
                  <a:schemeClr val="bg2"/>
                </a:solidFill>
              </a:rPr>
              <a:t>合上，</a:t>
            </a:r>
            <a:r>
              <a:rPr lang="en-US" altLang="zh-CN" dirty="0">
                <a:solidFill>
                  <a:schemeClr val="bg2"/>
                </a:solidFill>
              </a:rPr>
              <a:t>S</a:t>
            </a:r>
            <a:r>
              <a:rPr lang="en-US" altLang="zh-CN" baseline="-20000" dirty="0">
                <a:solidFill>
                  <a:schemeClr val="bg2"/>
                </a:solidFill>
              </a:rPr>
              <a:t>i</a:t>
            </a:r>
            <a:r>
              <a:rPr lang="en-US" altLang="zh-CN" dirty="0">
                <a:solidFill>
                  <a:schemeClr val="bg2"/>
                </a:solidFill>
              </a:rPr>
              <a:t>=0</a:t>
            </a:r>
            <a:r>
              <a:rPr lang="zh-CN" altLang="en-US" dirty="0">
                <a:solidFill>
                  <a:schemeClr val="bg2"/>
                </a:solidFill>
              </a:rPr>
              <a:t>表示</a:t>
            </a:r>
            <a:r>
              <a:rPr lang="en-US" altLang="zh-CN" dirty="0">
                <a:solidFill>
                  <a:schemeClr val="bg2"/>
                </a:solidFill>
              </a:rPr>
              <a:t>S</a:t>
            </a:r>
            <a:r>
              <a:rPr lang="en-US" altLang="zh-CN" baseline="-20000" dirty="0">
                <a:solidFill>
                  <a:schemeClr val="bg2"/>
                </a:solidFill>
              </a:rPr>
              <a:t>i</a:t>
            </a:r>
            <a:r>
              <a:rPr lang="zh-CN" altLang="en-US" dirty="0">
                <a:solidFill>
                  <a:schemeClr val="bg2"/>
                </a:solidFill>
              </a:rPr>
              <a:t>断开，则上式变换为</a:t>
            </a:r>
            <a:r>
              <a:rPr lang="zh-CN" altLang="en-US" dirty="0"/>
              <a:t> </a:t>
            </a:r>
            <a:endParaRPr lang="zh-CN" altLang="en-US" dirty="0"/>
          </a:p>
        </p:txBody>
      </p:sp>
      <p:sp>
        <p:nvSpPr>
          <p:cNvPr id="61443" name="Rectangle 6"/>
          <p:cNvSpPr/>
          <p:nvPr/>
        </p:nvSpPr>
        <p:spPr>
          <a:xfrm>
            <a:off x="0" y="3200400"/>
            <a:ext cx="9144000" cy="0"/>
          </a:xfrm>
          <a:prstGeom prst="rect">
            <a:avLst/>
          </a:prstGeom>
          <a:noFill/>
          <a:ln w="9525">
            <a:noFill/>
          </a:ln>
        </p:spPr>
        <p:txBody>
          <a:bodyPr wrap="none" lIns="0" tIns="0" rIns="0" bIns="0" anchor="ctr" anchorCtr="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 typeface="Arial" panose="020B0604020202020204" pitchFamily="34" charset="0"/>
              <a:buNone/>
            </a:pPr>
            <a:endParaRPr lang="zh-CN" altLang="en-US" sz="1800" b="0" dirty="0">
              <a:solidFill>
                <a:schemeClr val="tx1"/>
              </a:solidFill>
              <a:latin typeface="Arial" panose="020B0604020202020204" pitchFamily="34" charset="0"/>
            </a:endParaRPr>
          </a:p>
        </p:txBody>
      </p:sp>
      <p:graphicFrame>
        <p:nvGraphicFramePr>
          <p:cNvPr id="61444" name="Object 4"/>
          <p:cNvGraphicFramePr>
            <a:graphicFrameLocks noChangeAspect="1"/>
          </p:cNvGraphicFramePr>
          <p:nvPr/>
        </p:nvGraphicFramePr>
        <p:xfrm>
          <a:off x="1547813" y="1989138"/>
          <a:ext cx="5975350" cy="1266825"/>
        </p:xfrm>
        <a:graphic>
          <a:graphicData uri="http://schemas.openxmlformats.org/presentationml/2006/ole">
            <mc:AlternateContent xmlns:mc="http://schemas.openxmlformats.org/markup-compatibility/2006">
              <mc:Choice xmlns:v="urn:schemas-microsoft-com:vml" Requires="v">
                <p:oleObj spid="_x0000_s3077" name="" r:id="rId1" imgW="2095500" imgH="444500" progId="Equation.DSMT4">
                  <p:embed/>
                </p:oleObj>
              </mc:Choice>
              <mc:Fallback>
                <p:oleObj name="" r:id="rId1" imgW="2095500" imgH="444500" progId="Equation.DSMT4">
                  <p:embed/>
                  <p:pic>
                    <p:nvPicPr>
                      <p:cNvPr id="0" name="图片 3076"/>
                      <p:cNvPicPr/>
                      <p:nvPr/>
                    </p:nvPicPr>
                    <p:blipFill>
                      <a:blip r:embed="rId2"/>
                      <a:stretch>
                        <a:fillRect/>
                      </a:stretch>
                    </p:blipFill>
                    <p:spPr>
                      <a:xfrm>
                        <a:off x="1547813" y="1989138"/>
                        <a:ext cx="5975350" cy="1266825"/>
                      </a:xfrm>
                      <a:prstGeom prst="rect">
                        <a:avLst/>
                      </a:prstGeom>
                      <a:noFill/>
                      <a:ln w="38100">
                        <a:noFill/>
                        <a:miter/>
                      </a:ln>
                    </p:spPr>
                  </p:pic>
                </p:oleObj>
              </mc:Fallback>
            </mc:AlternateContent>
          </a:graphicData>
        </a:graphic>
      </p:graphicFrame>
      <p:sp>
        <p:nvSpPr>
          <p:cNvPr id="61445" name="Rectangle 8"/>
          <p:cNvSpPr/>
          <p:nvPr/>
        </p:nvSpPr>
        <p:spPr>
          <a:xfrm>
            <a:off x="0" y="3214688"/>
            <a:ext cx="9144000" cy="0"/>
          </a:xfrm>
          <a:prstGeom prst="rect">
            <a:avLst/>
          </a:prstGeom>
          <a:noFill/>
          <a:ln w="9525">
            <a:noFill/>
          </a:ln>
        </p:spPr>
        <p:txBody>
          <a:bodyPr wrap="none" lIns="0" tIns="0" rIns="0" bIns="0" anchor="ctr" anchorCtr="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 typeface="Arial" panose="020B0604020202020204" pitchFamily="34" charset="0"/>
              <a:buNone/>
            </a:pPr>
            <a:endParaRPr lang="zh-CN" altLang="en-US" sz="1800" b="0" dirty="0">
              <a:solidFill>
                <a:schemeClr val="tx1"/>
              </a:solidFill>
              <a:latin typeface="Arial" panose="020B0604020202020204" pitchFamily="34" charset="0"/>
            </a:endParaRPr>
          </a:p>
        </p:txBody>
      </p:sp>
      <p:graphicFrame>
        <p:nvGraphicFramePr>
          <p:cNvPr id="61446" name="Object 6"/>
          <p:cNvGraphicFramePr>
            <a:graphicFrameLocks noChangeAspect="1"/>
          </p:cNvGraphicFramePr>
          <p:nvPr/>
        </p:nvGraphicFramePr>
        <p:xfrm>
          <a:off x="1547813" y="4797425"/>
          <a:ext cx="3527425" cy="1327150"/>
        </p:xfrm>
        <a:graphic>
          <a:graphicData uri="http://schemas.openxmlformats.org/presentationml/2006/ole">
            <mc:AlternateContent xmlns:mc="http://schemas.openxmlformats.org/markup-compatibility/2006">
              <mc:Choice xmlns:v="urn:schemas-microsoft-com:vml" Requires="v">
                <p:oleObj spid="_x0000_s3078" name="" r:id="rId3" imgW="1143635" imgH="431800" progId="Equation.DSMT4">
                  <p:embed/>
                </p:oleObj>
              </mc:Choice>
              <mc:Fallback>
                <p:oleObj name="" r:id="rId3" imgW="1143635" imgH="431800" progId="Equation.DSMT4">
                  <p:embed/>
                  <p:pic>
                    <p:nvPicPr>
                      <p:cNvPr id="0" name="图片 3077"/>
                      <p:cNvPicPr/>
                      <p:nvPr/>
                    </p:nvPicPr>
                    <p:blipFill>
                      <a:blip r:embed="rId4"/>
                      <a:stretch>
                        <a:fillRect/>
                      </a:stretch>
                    </p:blipFill>
                    <p:spPr>
                      <a:xfrm>
                        <a:off x="1547813" y="4797425"/>
                        <a:ext cx="3527425" cy="1327150"/>
                      </a:xfrm>
                      <a:prstGeom prst="rect">
                        <a:avLst/>
                      </a:prstGeom>
                      <a:noFill/>
                      <a:ln w="38100">
                        <a:noFill/>
                        <a:miter/>
                      </a:ln>
                    </p:spPr>
                  </p:pic>
                </p:oleObj>
              </mc:Fallback>
            </mc:AlternateContent>
          </a:graphicData>
        </a:graphic>
      </p:graphicFrame>
      <p:sp>
        <p:nvSpPr>
          <p:cNvPr id="61447" name="Text Box 9"/>
          <p:cNvSpPr txBox="1"/>
          <p:nvPr/>
        </p:nvSpPr>
        <p:spPr>
          <a:xfrm>
            <a:off x="5795963" y="5157788"/>
            <a:ext cx="2808287" cy="762000"/>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nSpc>
                <a:spcPct val="100000"/>
              </a:lnSpc>
              <a:spcBef>
                <a:spcPct val="50000"/>
              </a:spcBef>
              <a:spcAft>
                <a:spcPct val="0"/>
              </a:spcAft>
              <a:buClrTx/>
              <a:buSzTx/>
              <a:buNone/>
            </a:pPr>
            <a:r>
              <a:rPr lang="zh-CN" altLang="en-US" sz="2000" b="0" dirty="0">
                <a:solidFill>
                  <a:srgbClr val="FF0000"/>
                </a:solidFill>
                <a:latin typeface="Arial" panose="020B0604020202020204" pitchFamily="34" charset="0"/>
                <a:ea typeface="宋体" panose="02010600030101010101" pitchFamily="2" charset="-122"/>
              </a:rPr>
              <a:t>若</a:t>
            </a:r>
            <a:r>
              <a:rPr lang="en-US" altLang="zh-CN" sz="2000" b="0" dirty="0">
                <a:solidFill>
                  <a:srgbClr val="FF0000"/>
                </a:solidFill>
                <a:latin typeface="Arial" panose="020B0604020202020204" pitchFamily="34" charset="0"/>
                <a:ea typeface="宋体" panose="02010600030101010101" pitchFamily="2" charset="-122"/>
              </a:rPr>
              <a:t>S</a:t>
            </a:r>
            <a:r>
              <a:rPr lang="en-US" altLang="zh-CN" sz="2000" b="0" baseline="-18000" dirty="0">
                <a:solidFill>
                  <a:srgbClr val="FF0000"/>
                </a:solidFill>
                <a:latin typeface="Arial" panose="020B0604020202020204" pitchFamily="34" charset="0"/>
                <a:ea typeface="宋体" panose="02010600030101010101" pitchFamily="2" charset="-122"/>
              </a:rPr>
              <a:t>i</a:t>
            </a:r>
            <a:r>
              <a:rPr lang="en-US" altLang="zh-CN" sz="2000" b="0" dirty="0">
                <a:solidFill>
                  <a:srgbClr val="FF0000"/>
                </a:solidFill>
                <a:latin typeface="Arial" panose="020B0604020202020204" pitchFamily="34" charset="0"/>
                <a:ea typeface="宋体" panose="02010600030101010101" pitchFamily="2" charset="-122"/>
              </a:rPr>
              <a:t>=1,</a:t>
            </a:r>
            <a:r>
              <a:rPr lang="zh-CN" altLang="en-US" sz="2000" b="0" dirty="0">
                <a:solidFill>
                  <a:srgbClr val="FF0000"/>
                </a:solidFill>
                <a:latin typeface="Arial" panose="020B0604020202020204" pitchFamily="34" charset="0"/>
                <a:ea typeface="宋体" panose="02010600030101010101" pitchFamily="2" charset="-122"/>
              </a:rPr>
              <a:t>该项对</a:t>
            </a:r>
            <a:r>
              <a:rPr lang="en-US" altLang="zh-CN" sz="2000" b="0" dirty="0">
                <a:solidFill>
                  <a:srgbClr val="FF0000"/>
                </a:solidFill>
                <a:latin typeface="Arial" panose="020B0604020202020204" pitchFamily="34" charset="0"/>
                <a:ea typeface="宋体" panose="02010600030101010101" pitchFamily="2" charset="-122"/>
              </a:rPr>
              <a:t>V</a:t>
            </a:r>
            <a:r>
              <a:rPr lang="en-US" altLang="zh-CN" sz="2000" b="0" baseline="-18000" dirty="0">
                <a:solidFill>
                  <a:srgbClr val="FF0000"/>
                </a:solidFill>
                <a:latin typeface="Arial" panose="020B0604020202020204" pitchFamily="34" charset="0"/>
                <a:ea typeface="宋体" panose="02010600030101010101" pitchFamily="2" charset="-122"/>
              </a:rPr>
              <a:t>O</a:t>
            </a:r>
            <a:r>
              <a:rPr lang="zh-CN" altLang="en-US" sz="2000" b="0" dirty="0">
                <a:solidFill>
                  <a:srgbClr val="FF0000"/>
                </a:solidFill>
                <a:latin typeface="Arial" panose="020B0604020202020204" pitchFamily="34" charset="0"/>
                <a:ea typeface="宋体" panose="02010600030101010101" pitchFamily="2" charset="-122"/>
              </a:rPr>
              <a:t>有贡献</a:t>
            </a:r>
            <a:endParaRPr lang="zh-CN" altLang="en-US" sz="2000" b="0" dirty="0">
              <a:solidFill>
                <a:srgbClr val="FF0000"/>
              </a:solidFill>
              <a:latin typeface="Arial" panose="020B0604020202020204" pitchFamily="34" charset="0"/>
              <a:ea typeface="宋体" panose="02010600030101010101" pitchFamily="2" charset="-122"/>
            </a:endParaRPr>
          </a:p>
          <a:p>
            <a:pPr marL="342900" lvl="0" indent="-342900">
              <a:lnSpc>
                <a:spcPct val="100000"/>
              </a:lnSpc>
              <a:spcBef>
                <a:spcPct val="50000"/>
              </a:spcBef>
              <a:spcAft>
                <a:spcPct val="0"/>
              </a:spcAft>
              <a:buClrTx/>
              <a:buSzTx/>
              <a:buNone/>
            </a:pPr>
            <a:r>
              <a:rPr lang="zh-CN" altLang="en-US" sz="2000" b="0" dirty="0">
                <a:solidFill>
                  <a:srgbClr val="FF0000"/>
                </a:solidFill>
                <a:latin typeface="Arial" panose="020B0604020202020204" pitchFamily="34" charset="0"/>
                <a:ea typeface="宋体" panose="02010600030101010101" pitchFamily="2" charset="-122"/>
              </a:rPr>
              <a:t>若</a:t>
            </a:r>
            <a:r>
              <a:rPr lang="en-US" altLang="zh-CN" sz="2000" b="0" dirty="0">
                <a:solidFill>
                  <a:srgbClr val="FF0000"/>
                </a:solidFill>
                <a:latin typeface="Arial" panose="020B0604020202020204" pitchFamily="34" charset="0"/>
                <a:ea typeface="宋体" panose="02010600030101010101" pitchFamily="2" charset="-122"/>
              </a:rPr>
              <a:t>S</a:t>
            </a:r>
            <a:r>
              <a:rPr lang="en-US" altLang="zh-CN" sz="2000" b="0" baseline="-18000" dirty="0">
                <a:solidFill>
                  <a:srgbClr val="FF0000"/>
                </a:solidFill>
                <a:latin typeface="Arial" panose="020B0604020202020204" pitchFamily="34" charset="0"/>
                <a:ea typeface="宋体" panose="02010600030101010101" pitchFamily="2" charset="-122"/>
              </a:rPr>
              <a:t>i</a:t>
            </a:r>
            <a:r>
              <a:rPr lang="en-US" altLang="zh-CN" sz="2000" b="0" dirty="0">
                <a:solidFill>
                  <a:srgbClr val="FF0000"/>
                </a:solidFill>
                <a:latin typeface="Arial" panose="020B0604020202020204" pitchFamily="34" charset="0"/>
                <a:ea typeface="宋体" panose="02010600030101010101" pitchFamily="2" charset="-122"/>
              </a:rPr>
              <a:t>=0,</a:t>
            </a:r>
            <a:r>
              <a:rPr lang="zh-CN" altLang="en-US" sz="2000" b="0" dirty="0">
                <a:solidFill>
                  <a:srgbClr val="FF0000"/>
                </a:solidFill>
                <a:latin typeface="Arial" panose="020B0604020202020204" pitchFamily="34" charset="0"/>
                <a:ea typeface="宋体" panose="02010600030101010101" pitchFamily="2" charset="-122"/>
              </a:rPr>
              <a:t>该项对</a:t>
            </a:r>
            <a:r>
              <a:rPr lang="en-US" altLang="zh-CN" sz="2000" b="0" dirty="0">
                <a:solidFill>
                  <a:srgbClr val="FF0000"/>
                </a:solidFill>
                <a:latin typeface="Arial" panose="020B0604020202020204" pitchFamily="34" charset="0"/>
                <a:ea typeface="宋体" panose="02010600030101010101" pitchFamily="2" charset="-122"/>
              </a:rPr>
              <a:t>V</a:t>
            </a:r>
            <a:r>
              <a:rPr lang="en-US" altLang="zh-CN" sz="2000" b="0" baseline="-18000" dirty="0">
                <a:solidFill>
                  <a:srgbClr val="FF0000"/>
                </a:solidFill>
                <a:latin typeface="Arial" panose="020B0604020202020204" pitchFamily="34" charset="0"/>
                <a:ea typeface="宋体" panose="02010600030101010101" pitchFamily="2" charset="-122"/>
              </a:rPr>
              <a:t>O</a:t>
            </a:r>
            <a:r>
              <a:rPr lang="zh-CN" altLang="en-US" sz="2000" b="0" dirty="0">
                <a:solidFill>
                  <a:srgbClr val="FF0000"/>
                </a:solidFill>
                <a:latin typeface="Arial" panose="020B0604020202020204" pitchFamily="34" charset="0"/>
                <a:ea typeface="宋体" panose="02010600030101010101" pitchFamily="2" charset="-122"/>
              </a:rPr>
              <a:t>无贡献</a:t>
            </a:r>
            <a:endParaRPr lang="zh-CN" altLang="en-US" sz="2000" b="0"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spd="slow">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18"/>
          <p:cNvSpPr txBox="1">
            <a:spLocks noGrp="1"/>
          </p:cNvSpPr>
          <p:nvPr/>
        </p:nvSpPr>
        <p:spPr>
          <a:xfrm>
            <a:off x="7042150" y="6243638"/>
            <a:ext cx="1905000" cy="457200"/>
          </a:xfrm>
          <a:prstGeom prst="rect">
            <a:avLst/>
          </a:prstGeom>
          <a:noFill/>
          <a:ln w="9525">
            <a:noFill/>
          </a:ln>
        </p:spPr>
        <p:txBody>
          <a:bodyPr anchor="b"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zh-CN" altLang="en-US" sz="1400" b="0" dirty="0">
                <a:solidFill>
                  <a:schemeClr val="bg2"/>
                </a:solidFill>
                <a:ea typeface="宋体" panose="02010600030101010101" pitchFamily="2" charset="-122"/>
              </a:rPr>
            </a:fld>
            <a:endParaRPr lang="zh-CN" altLang="en-US" sz="1400" b="0" dirty="0">
              <a:solidFill>
                <a:schemeClr val="bg2"/>
              </a:solidFill>
              <a:ea typeface="宋体" panose="02010600030101010101" pitchFamily="2" charset="-122"/>
            </a:endParaRPr>
          </a:p>
        </p:txBody>
      </p:sp>
      <p:sp>
        <p:nvSpPr>
          <p:cNvPr id="62467" name="Rectangle 2"/>
          <p:cNvSpPr>
            <a:spLocks noGrp="1"/>
          </p:cNvSpPr>
          <p:nvPr>
            <p:ph type="ctrTitle" idx="4294967295"/>
          </p:nvPr>
        </p:nvSpPr>
        <p:spPr>
          <a:xfrm>
            <a:off x="2070100" y="1690688"/>
            <a:ext cx="4933950" cy="762000"/>
          </a:xfrm>
          <a:ln/>
        </p:spPr>
        <p:txBody>
          <a:bodyPr vert="horz" wrap="square" lIns="91440" tIns="45720" rIns="91440" bIns="45720" anchor="b" anchorCtr="0"/>
          <a:lstStyle>
            <a:lvl1pPr lvl="0">
              <a:buClrTx/>
              <a:buSzTx/>
              <a:buFontTx/>
              <a:defRPr/>
            </a:lvl1pPr>
          </a:lstStyle>
          <a:p>
            <a:pPr lvl="0" algn="ctr" eaLnBrk="1" hangingPunct="1"/>
            <a:r>
              <a:rPr lang="en-US" altLang="zh-CN" sz="4000" dirty="0">
                <a:solidFill>
                  <a:schemeClr val="tx1"/>
                </a:solidFill>
              </a:rPr>
              <a:t>n=8</a:t>
            </a:r>
            <a:r>
              <a:rPr lang="zh-CN" altLang="en-US" sz="4000" dirty="0">
                <a:solidFill>
                  <a:schemeClr val="tx1"/>
                </a:solidFill>
              </a:rPr>
              <a:t>的权电阻网络</a:t>
            </a:r>
            <a:endParaRPr lang="zh-CN" altLang="en-US" sz="4000" dirty="0">
              <a:solidFill>
                <a:schemeClr val="tx1"/>
              </a:solidFill>
            </a:endParaRPr>
          </a:p>
        </p:txBody>
      </p:sp>
      <p:sp>
        <p:nvSpPr>
          <p:cNvPr id="62468" name="Text Box 4"/>
          <p:cNvSpPr txBox="1"/>
          <p:nvPr/>
        </p:nvSpPr>
        <p:spPr>
          <a:xfrm>
            <a:off x="3452813" y="2805113"/>
            <a:ext cx="865187" cy="3643312"/>
          </a:xfrm>
          <a:prstGeom prst="rect">
            <a:avLst/>
          </a:prstGeom>
          <a:noFill/>
          <a:ln w="9525">
            <a:noFill/>
          </a:ln>
        </p:spPr>
        <p:txBody>
          <a:bodyPr lIns="0" r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ctr" eaLnBrk="1" hangingPunct="1">
              <a:lnSpc>
                <a:spcPct val="88000"/>
              </a:lnSpc>
              <a:spcBef>
                <a:spcPct val="0"/>
              </a:spcBef>
              <a:spcAft>
                <a:spcPct val="0"/>
              </a:spcAft>
              <a:buClr>
                <a:srgbClr val="0000CC"/>
              </a:buClr>
              <a:buSzPct val="75000"/>
              <a:buNone/>
            </a:pPr>
            <a:r>
              <a:rPr lang="en-US" altLang="zh-CN" sz="1600" dirty="0">
                <a:solidFill>
                  <a:schemeClr val="tx1"/>
                </a:solidFill>
                <a:latin typeface="Arial" panose="020B0604020202020204" pitchFamily="34" charset="0"/>
                <a:ea typeface="宋体" panose="02010600030101010101" pitchFamily="2" charset="-122"/>
              </a:rPr>
              <a:t>2R</a:t>
            </a:r>
            <a:endParaRPr lang="en-US" altLang="zh-CN" sz="1600" dirty="0">
              <a:solidFill>
                <a:schemeClr val="tx1"/>
              </a:solidFill>
              <a:latin typeface="Arial" panose="020B0604020202020204" pitchFamily="34" charset="0"/>
              <a:ea typeface="宋体" panose="02010600030101010101" pitchFamily="2" charset="-122"/>
            </a:endParaRPr>
          </a:p>
          <a:p>
            <a:pPr marL="342900" lvl="0" indent="-342900" algn="ctr" eaLnBrk="1" hangingPunct="1">
              <a:lnSpc>
                <a:spcPct val="88000"/>
              </a:lnSpc>
              <a:spcBef>
                <a:spcPct val="0"/>
              </a:spcBef>
              <a:spcAft>
                <a:spcPct val="0"/>
              </a:spcAft>
              <a:buClr>
                <a:srgbClr val="0000CC"/>
              </a:buClr>
              <a:buSzPct val="75000"/>
              <a:buNone/>
            </a:pPr>
            <a:endParaRPr lang="en-US" altLang="zh-CN" sz="1600" dirty="0">
              <a:solidFill>
                <a:schemeClr val="tx1"/>
              </a:solidFill>
              <a:latin typeface="Arial" panose="020B0604020202020204" pitchFamily="34" charset="0"/>
              <a:ea typeface="宋体" panose="02010600030101010101" pitchFamily="2" charset="-122"/>
            </a:endParaRPr>
          </a:p>
          <a:p>
            <a:pPr marL="342900" lvl="0" indent="-342900" algn="ctr" eaLnBrk="1" hangingPunct="1">
              <a:lnSpc>
                <a:spcPct val="88000"/>
              </a:lnSpc>
              <a:spcBef>
                <a:spcPct val="0"/>
              </a:spcBef>
              <a:spcAft>
                <a:spcPct val="0"/>
              </a:spcAft>
              <a:buClr>
                <a:srgbClr val="0000CC"/>
              </a:buClr>
              <a:buSzPct val="75000"/>
              <a:buNone/>
            </a:pPr>
            <a:r>
              <a:rPr lang="en-US" altLang="zh-CN" sz="1600" dirty="0">
                <a:solidFill>
                  <a:schemeClr val="tx1"/>
                </a:solidFill>
                <a:latin typeface="Arial" panose="020B0604020202020204" pitchFamily="34" charset="0"/>
                <a:ea typeface="宋体" panose="02010600030101010101" pitchFamily="2" charset="-122"/>
              </a:rPr>
              <a:t>4R</a:t>
            </a:r>
            <a:endParaRPr lang="en-US" altLang="zh-CN" sz="1600" dirty="0">
              <a:solidFill>
                <a:schemeClr val="tx1"/>
              </a:solidFill>
              <a:latin typeface="Arial" panose="020B0604020202020204" pitchFamily="34" charset="0"/>
              <a:ea typeface="宋体" panose="02010600030101010101" pitchFamily="2" charset="-122"/>
            </a:endParaRPr>
          </a:p>
          <a:p>
            <a:pPr marL="342900" lvl="0" indent="-342900" algn="ctr" eaLnBrk="1" hangingPunct="1">
              <a:lnSpc>
                <a:spcPct val="88000"/>
              </a:lnSpc>
              <a:spcBef>
                <a:spcPct val="0"/>
              </a:spcBef>
              <a:spcAft>
                <a:spcPct val="0"/>
              </a:spcAft>
              <a:buClr>
                <a:srgbClr val="0000CC"/>
              </a:buClr>
              <a:buSzPct val="75000"/>
              <a:buNone/>
            </a:pPr>
            <a:endParaRPr lang="en-US" altLang="zh-CN" sz="1600" dirty="0">
              <a:solidFill>
                <a:schemeClr val="tx1"/>
              </a:solidFill>
              <a:latin typeface="Arial" panose="020B0604020202020204" pitchFamily="34" charset="0"/>
              <a:ea typeface="宋体" panose="02010600030101010101" pitchFamily="2" charset="-122"/>
            </a:endParaRPr>
          </a:p>
          <a:p>
            <a:pPr marL="342900" lvl="0" indent="-342900" algn="ctr" eaLnBrk="1" hangingPunct="1">
              <a:lnSpc>
                <a:spcPct val="88000"/>
              </a:lnSpc>
              <a:spcBef>
                <a:spcPct val="0"/>
              </a:spcBef>
              <a:spcAft>
                <a:spcPct val="0"/>
              </a:spcAft>
              <a:buClr>
                <a:srgbClr val="0000CC"/>
              </a:buClr>
              <a:buSzPct val="75000"/>
              <a:buNone/>
            </a:pPr>
            <a:r>
              <a:rPr lang="en-US" altLang="zh-CN" sz="1600" dirty="0">
                <a:solidFill>
                  <a:schemeClr val="tx1"/>
                </a:solidFill>
                <a:latin typeface="Arial" panose="020B0604020202020204" pitchFamily="34" charset="0"/>
                <a:ea typeface="宋体" panose="02010600030101010101" pitchFamily="2" charset="-122"/>
              </a:rPr>
              <a:t>8R</a:t>
            </a:r>
            <a:endParaRPr lang="en-US" altLang="zh-CN" sz="1600" dirty="0">
              <a:solidFill>
                <a:schemeClr val="tx1"/>
              </a:solidFill>
              <a:latin typeface="Arial" panose="020B0604020202020204" pitchFamily="34" charset="0"/>
              <a:ea typeface="宋体" panose="02010600030101010101" pitchFamily="2" charset="-122"/>
            </a:endParaRPr>
          </a:p>
          <a:p>
            <a:pPr marL="342900" lvl="0" indent="-342900" algn="ctr" eaLnBrk="1" hangingPunct="1">
              <a:lnSpc>
                <a:spcPct val="88000"/>
              </a:lnSpc>
              <a:spcBef>
                <a:spcPct val="0"/>
              </a:spcBef>
              <a:spcAft>
                <a:spcPct val="0"/>
              </a:spcAft>
              <a:buClr>
                <a:srgbClr val="0000CC"/>
              </a:buClr>
              <a:buSzPct val="75000"/>
              <a:buNone/>
            </a:pPr>
            <a:endParaRPr lang="en-US" altLang="zh-CN" sz="1600" dirty="0">
              <a:solidFill>
                <a:schemeClr val="tx1"/>
              </a:solidFill>
              <a:latin typeface="Arial" panose="020B0604020202020204" pitchFamily="34" charset="0"/>
              <a:ea typeface="宋体" panose="02010600030101010101" pitchFamily="2" charset="-122"/>
            </a:endParaRPr>
          </a:p>
          <a:p>
            <a:pPr marL="342900" lvl="0" indent="-342900" algn="ctr" eaLnBrk="1" hangingPunct="1">
              <a:lnSpc>
                <a:spcPct val="88000"/>
              </a:lnSpc>
              <a:spcBef>
                <a:spcPct val="0"/>
              </a:spcBef>
              <a:spcAft>
                <a:spcPct val="0"/>
              </a:spcAft>
              <a:buClr>
                <a:srgbClr val="0000CC"/>
              </a:buClr>
              <a:buSzPct val="75000"/>
              <a:buNone/>
            </a:pPr>
            <a:r>
              <a:rPr lang="en-US" altLang="zh-CN" sz="1600" dirty="0">
                <a:solidFill>
                  <a:schemeClr val="tx1"/>
                </a:solidFill>
                <a:latin typeface="Arial" panose="020B0604020202020204" pitchFamily="34" charset="0"/>
                <a:ea typeface="宋体" panose="02010600030101010101" pitchFamily="2" charset="-122"/>
              </a:rPr>
              <a:t>16R</a:t>
            </a:r>
            <a:endParaRPr lang="en-US" altLang="zh-CN" sz="1600" dirty="0">
              <a:solidFill>
                <a:schemeClr val="tx1"/>
              </a:solidFill>
              <a:latin typeface="Arial" panose="020B0604020202020204" pitchFamily="34" charset="0"/>
              <a:ea typeface="宋体" panose="02010600030101010101" pitchFamily="2" charset="-122"/>
            </a:endParaRPr>
          </a:p>
          <a:p>
            <a:pPr marL="342900" lvl="0" indent="-342900" algn="ctr" eaLnBrk="1" hangingPunct="1">
              <a:lnSpc>
                <a:spcPct val="88000"/>
              </a:lnSpc>
              <a:spcBef>
                <a:spcPct val="0"/>
              </a:spcBef>
              <a:spcAft>
                <a:spcPct val="0"/>
              </a:spcAft>
              <a:buClr>
                <a:srgbClr val="0000CC"/>
              </a:buClr>
              <a:buSzPct val="75000"/>
              <a:buNone/>
            </a:pPr>
            <a:endParaRPr lang="en-US" altLang="zh-CN" sz="1600" dirty="0">
              <a:solidFill>
                <a:schemeClr val="tx1"/>
              </a:solidFill>
              <a:latin typeface="Arial" panose="020B0604020202020204" pitchFamily="34" charset="0"/>
              <a:ea typeface="宋体" panose="02010600030101010101" pitchFamily="2" charset="-122"/>
            </a:endParaRPr>
          </a:p>
          <a:p>
            <a:pPr marL="342900" lvl="0" indent="-342900" algn="ctr" eaLnBrk="1" hangingPunct="1">
              <a:lnSpc>
                <a:spcPct val="88000"/>
              </a:lnSpc>
              <a:spcBef>
                <a:spcPct val="0"/>
              </a:spcBef>
              <a:spcAft>
                <a:spcPct val="0"/>
              </a:spcAft>
              <a:buClr>
                <a:srgbClr val="0000CC"/>
              </a:buClr>
              <a:buSzPct val="75000"/>
              <a:buNone/>
            </a:pPr>
            <a:r>
              <a:rPr lang="en-US" altLang="zh-CN" sz="1600" dirty="0">
                <a:solidFill>
                  <a:schemeClr val="tx1"/>
                </a:solidFill>
                <a:latin typeface="Arial" panose="020B0604020202020204" pitchFamily="34" charset="0"/>
                <a:ea typeface="宋体" panose="02010600030101010101" pitchFamily="2" charset="-122"/>
              </a:rPr>
              <a:t>32R</a:t>
            </a:r>
            <a:endParaRPr lang="en-US" altLang="zh-CN" sz="1600" dirty="0">
              <a:solidFill>
                <a:schemeClr val="tx1"/>
              </a:solidFill>
              <a:latin typeface="Arial" panose="020B0604020202020204" pitchFamily="34" charset="0"/>
              <a:ea typeface="宋体" panose="02010600030101010101" pitchFamily="2" charset="-122"/>
            </a:endParaRPr>
          </a:p>
          <a:p>
            <a:pPr marL="342900" lvl="0" indent="-342900" algn="ctr" eaLnBrk="1" hangingPunct="1">
              <a:lnSpc>
                <a:spcPct val="88000"/>
              </a:lnSpc>
              <a:spcBef>
                <a:spcPct val="0"/>
              </a:spcBef>
              <a:spcAft>
                <a:spcPct val="0"/>
              </a:spcAft>
              <a:buClr>
                <a:srgbClr val="0000CC"/>
              </a:buClr>
              <a:buSzPct val="75000"/>
              <a:buNone/>
            </a:pPr>
            <a:endParaRPr lang="en-US" altLang="zh-CN" sz="1600" dirty="0">
              <a:solidFill>
                <a:schemeClr val="tx1"/>
              </a:solidFill>
              <a:latin typeface="Arial" panose="020B0604020202020204" pitchFamily="34" charset="0"/>
              <a:ea typeface="宋体" panose="02010600030101010101" pitchFamily="2" charset="-122"/>
            </a:endParaRPr>
          </a:p>
          <a:p>
            <a:pPr marL="342900" lvl="0" indent="-342900" algn="ctr" eaLnBrk="1" hangingPunct="1">
              <a:lnSpc>
                <a:spcPct val="88000"/>
              </a:lnSpc>
              <a:spcBef>
                <a:spcPct val="0"/>
              </a:spcBef>
              <a:spcAft>
                <a:spcPct val="0"/>
              </a:spcAft>
              <a:buClr>
                <a:srgbClr val="0000CC"/>
              </a:buClr>
              <a:buSzPct val="75000"/>
              <a:buNone/>
            </a:pPr>
            <a:r>
              <a:rPr lang="en-US" altLang="zh-CN" sz="1600" dirty="0">
                <a:solidFill>
                  <a:schemeClr val="tx1"/>
                </a:solidFill>
                <a:latin typeface="Arial" panose="020B0604020202020204" pitchFamily="34" charset="0"/>
                <a:ea typeface="宋体" panose="02010600030101010101" pitchFamily="2" charset="-122"/>
              </a:rPr>
              <a:t>64R</a:t>
            </a:r>
            <a:endParaRPr lang="en-US" altLang="zh-CN" sz="1600" dirty="0">
              <a:solidFill>
                <a:schemeClr val="tx1"/>
              </a:solidFill>
              <a:latin typeface="Arial" panose="020B0604020202020204" pitchFamily="34" charset="0"/>
              <a:ea typeface="宋体" panose="02010600030101010101" pitchFamily="2" charset="-122"/>
            </a:endParaRPr>
          </a:p>
          <a:p>
            <a:pPr marL="342900" lvl="0" indent="-342900" algn="ctr" eaLnBrk="1" hangingPunct="1">
              <a:lnSpc>
                <a:spcPct val="88000"/>
              </a:lnSpc>
              <a:spcBef>
                <a:spcPct val="0"/>
              </a:spcBef>
              <a:spcAft>
                <a:spcPct val="0"/>
              </a:spcAft>
              <a:buClr>
                <a:srgbClr val="0000CC"/>
              </a:buClr>
              <a:buSzPct val="75000"/>
              <a:buNone/>
            </a:pPr>
            <a:endParaRPr lang="en-US" altLang="zh-CN" sz="1600" dirty="0">
              <a:solidFill>
                <a:schemeClr val="tx1"/>
              </a:solidFill>
              <a:latin typeface="Arial" panose="020B0604020202020204" pitchFamily="34" charset="0"/>
              <a:ea typeface="宋体" panose="02010600030101010101" pitchFamily="2" charset="-122"/>
            </a:endParaRPr>
          </a:p>
          <a:p>
            <a:pPr marL="342900" lvl="0" indent="-342900" algn="ctr" eaLnBrk="1" hangingPunct="1">
              <a:lnSpc>
                <a:spcPct val="88000"/>
              </a:lnSpc>
              <a:spcBef>
                <a:spcPct val="0"/>
              </a:spcBef>
              <a:spcAft>
                <a:spcPct val="0"/>
              </a:spcAft>
              <a:buClr>
                <a:srgbClr val="0000CC"/>
              </a:buClr>
              <a:buSzPct val="75000"/>
              <a:buNone/>
            </a:pPr>
            <a:r>
              <a:rPr lang="en-US" altLang="zh-CN" sz="1600" dirty="0">
                <a:solidFill>
                  <a:schemeClr val="tx1"/>
                </a:solidFill>
                <a:latin typeface="Arial" panose="020B0604020202020204" pitchFamily="34" charset="0"/>
                <a:ea typeface="宋体" panose="02010600030101010101" pitchFamily="2" charset="-122"/>
              </a:rPr>
              <a:t>128R</a:t>
            </a:r>
            <a:endParaRPr lang="en-US" altLang="zh-CN" sz="1600" dirty="0">
              <a:solidFill>
                <a:schemeClr val="tx1"/>
              </a:solidFill>
              <a:latin typeface="Arial" panose="020B0604020202020204" pitchFamily="34" charset="0"/>
              <a:ea typeface="宋体" panose="02010600030101010101" pitchFamily="2" charset="-122"/>
            </a:endParaRPr>
          </a:p>
          <a:p>
            <a:pPr marL="342900" lvl="0" indent="-342900" algn="ctr" eaLnBrk="1" hangingPunct="1">
              <a:lnSpc>
                <a:spcPct val="88000"/>
              </a:lnSpc>
              <a:spcBef>
                <a:spcPct val="0"/>
              </a:spcBef>
              <a:spcAft>
                <a:spcPct val="0"/>
              </a:spcAft>
              <a:buClr>
                <a:srgbClr val="0000CC"/>
              </a:buClr>
              <a:buSzPct val="75000"/>
              <a:buNone/>
            </a:pPr>
            <a:endParaRPr lang="en-US" altLang="zh-CN" sz="1600" dirty="0">
              <a:solidFill>
                <a:schemeClr val="tx1"/>
              </a:solidFill>
              <a:latin typeface="Arial" panose="020B0604020202020204" pitchFamily="34" charset="0"/>
              <a:ea typeface="宋体" panose="02010600030101010101" pitchFamily="2" charset="-122"/>
            </a:endParaRPr>
          </a:p>
          <a:p>
            <a:pPr marL="342900" lvl="0" indent="-342900" algn="ctr" eaLnBrk="1" hangingPunct="1">
              <a:lnSpc>
                <a:spcPct val="88000"/>
              </a:lnSpc>
              <a:spcBef>
                <a:spcPct val="0"/>
              </a:spcBef>
              <a:spcAft>
                <a:spcPct val="0"/>
              </a:spcAft>
              <a:buClr>
                <a:srgbClr val="0000CC"/>
              </a:buClr>
              <a:buSzPct val="75000"/>
              <a:buNone/>
            </a:pPr>
            <a:r>
              <a:rPr lang="en-US" altLang="zh-CN" sz="1600" dirty="0">
                <a:solidFill>
                  <a:schemeClr val="tx1"/>
                </a:solidFill>
                <a:latin typeface="Arial" panose="020B0604020202020204" pitchFamily="34" charset="0"/>
                <a:ea typeface="宋体" panose="02010600030101010101" pitchFamily="2" charset="-122"/>
              </a:rPr>
              <a:t>256R</a:t>
            </a:r>
            <a:endParaRPr lang="en-US" altLang="zh-CN" sz="1600" dirty="0">
              <a:solidFill>
                <a:schemeClr val="tx1"/>
              </a:solidFill>
              <a:latin typeface="Arial" panose="020B0604020202020204" pitchFamily="34" charset="0"/>
              <a:ea typeface="宋体" panose="02010600030101010101" pitchFamily="2" charset="-122"/>
            </a:endParaRPr>
          </a:p>
        </p:txBody>
      </p:sp>
      <p:sp>
        <p:nvSpPr>
          <p:cNvPr id="62469" name="Text Box 5"/>
          <p:cNvSpPr txBox="1"/>
          <p:nvPr/>
        </p:nvSpPr>
        <p:spPr>
          <a:xfrm>
            <a:off x="685800" y="4906963"/>
            <a:ext cx="647700" cy="374650"/>
          </a:xfrm>
          <a:prstGeom prst="rect">
            <a:avLst/>
          </a:prstGeom>
          <a:noFill/>
          <a:ln w="9525">
            <a:noFill/>
          </a:ln>
        </p:spPr>
        <p:txBody>
          <a:bodyPr lIns="0" r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ctr" eaLnBrk="1" hangingPunct="1">
              <a:lnSpc>
                <a:spcPct val="100000"/>
              </a:lnSpc>
              <a:spcAft>
                <a:spcPct val="0"/>
              </a:spcAft>
              <a:buClr>
                <a:srgbClr val="0000CC"/>
              </a:buClr>
              <a:buSzPct val="75000"/>
              <a:buNone/>
            </a:pPr>
            <a:r>
              <a:rPr lang="en-US" altLang="zh-CN" sz="2000" dirty="0">
                <a:solidFill>
                  <a:schemeClr val="tx1"/>
                </a:solidFill>
                <a:latin typeface="Arial" panose="020B0604020202020204" pitchFamily="34" charset="0"/>
                <a:ea typeface="宋体" panose="02010600030101010101" pitchFamily="2" charset="-122"/>
              </a:rPr>
              <a:t>V</a:t>
            </a:r>
            <a:r>
              <a:rPr lang="en-US" altLang="zh-CN" sz="2000" baseline="-20000" dirty="0">
                <a:solidFill>
                  <a:schemeClr val="tx1"/>
                </a:solidFill>
                <a:latin typeface="Arial" panose="020B0604020202020204" pitchFamily="34" charset="0"/>
                <a:ea typeface="宋体" panose="02010600030101010101" pitchFamily="2" charset="-122"/>
              </a:rPr>
              <a:t>ref</a:t>
            </a:r>
            <a:endParaRPr lang="en-US" altLang="zh-CN" sz="2000" baseline="-20000" dirty="0">
              <a:solidFill>
                <a:schemeClr val="tx1"/>
              </a:solidFill>
              <a:latin typeface="Arial" panose="020B0604020202020204" pitchFamily="34" charset="0"/>
              <a:ea typeface="宋体" panose="02010600030101010101" pitchFamily="2" charset="-122"/>
            </a:endParaRPr>
          </a:p>
        </p:txBody>
      </p:sp>
      <p:sp>
        <p:nvSpPr>
          <p:cNvPr id="62470" name="Text Box 6"/>
          <p:cNvSpPr txBox="1"/>
          <p:nvPr/>
        </p:nvSpPr>
        <p:spPr>
          <a:xfrm>
            <a:off x="5567363" y="2717800"/>
            <a:ext cx="649287" cy="360363"/>
          </a:xfrm>
          <a:prstGeom prst="rect">
            <a:avLst/>
          </a:prstGeom>
          <a:noFill/>
          <a:ln w="9525">
            <a:noFill/>
          </a:ln>
        </p:spPr>
        <p:txBody>
          <a:bodyPr lIns="0" r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ctr" eaLnBrk="1" hangingPunct="1">
              <a:lnSpc>
                <a:spcPct val="100000"/>
              </a:lnSpc>
              <a:spcAft>
                <a:spcPct val="0"/>
              </a:spcAft>
              <a:buClr>
                <a:srgbClr val="0000CC"/>
              </a:buClr>
              <a:buSzPct val="75000"/>
              <a:buNone/>
            </a:pPr>
            <a:r>
              <a:rPr lang="en-US" altLang="zh-CN" sz="2000" dirty="0">
                <a:solidFill>
                  <a:schemeClr val="tx1"/>
                </a:solidFill>
                <a:latin typeface="Arial" panose="020B0604020202020204" pitchFamily="34" charset="0"/>
                <a:ea typeface="宋体" panose="02010600030101010101" pitchFamily="2" charset="-122"/>
              </a:rPr>
              <a:t>R</a:t>
            </a:r>
            <a:r>
              <a:rPr lang="en-US" altLang="zh-CN" sz="2000" baseline="-20000" dirty="0">
                <a:solidFill>
                  <a:schemeClr val="tx1"/>
                </a:solidFill>
                <a:latin typeface="Arial" panose="020B0604020202020204" pitchFamily="34" charset="0"/>
                <a:ea typeface="宋体" panose="02010600030101010101" pitchFamily="2" charset="-122"/>
              </a:rPr>
              <a:t>f</a:t>
            </a:r>
            <a:r>
              <a:rPr lang="en-US" altLang="zh-CN" sz="2000" dirty="0">
                <a:solidFill>
                  <a:schemeClr val="tx1"/>
                </a:solidFill>
                <a:latin typeface="Arial" panose="020B0604020202020204" pitchFamily="34" charset="0"/>
                <a:ea typeface="宋体" panose="02010600030101010101" pitchFamily="2" charset="-122"/>
              </a:rPr>
              <a:t> </a:t>
            </a:r>
            <a:endParaRPr lang="en-US" altLang="zh-CN" sz="2000" dirty="0">
              <a:solidFill>
                <a:schemeClr val="tx1"/>
              </a:solidFill>
              <a:latin typeface="Arial" panose="020B0604020202020204" pitchFamily="34" charset="0"/>
              <a:ea typeface="宋体" panose="02010600030101010101" pitchFamily="2" charset="-122"/>
            </a:endParaRPr>
          </a:p>
        </p:txBody>
      </p:sp>
      <p:sp>
        <p:nvSpPr>
          <p:cNvPr id="62471" name="Line 7"/>
          <p:cNvSpPr/>
          <p:nvPr/>
        </p:nvSpPr>
        <p:spPr>
          <a:xfrm>
            <a:off x="4533900" y="4313238"/>
            <a:ext cx="865188" cy="0"/>
          </a:xfrm>
          <a:prstGeom prst="line">
            <a:avLst/>
          </a:prstGeom>
          <a:ln w="22225" cap="flat" cmpd="sng">
            <a:solidFill>
              <a:schemeClr val="accent1"/>
            </a:solidFill>
            <a:prstDash val="solid"/>
            <a:headEnd type="oval" w="med" len="med"/>
            <a:tailEnd type="none" w="med" len="med"/>
          </a:ln>
        </p:spPr>
      </p:sp>
      <p:sp>
        <p:nvSpPr>
          <p:cNvPr id="62472" name="Text Box 8"/>
          <p:cNvSpPr txBox="1"/>
          <p:nvPr/>
        </p:nvSpPr>
        <p:spPr>
          <a:xfrm>
            <a:off x="7800975" y="5038725"/>
            <a:ext cx="431800" cy="285750"/>
          </a:xfrm>
          <a:prstGeom prst="rect">
            <a:avLst/>
          </a:prstGeom>
          <a:noFill/>
          <a:ln w="9525">
            <a:noFill/>
          </a:ln>
        </p:spPr>
        <p:txBody>
          <a:bodyPr lIns="0" r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ctr" eaLnBrk="1" hangingPunct="1">
              <a:lnSpc>
                <a:spcPct val="100000"/>
              </a:lnSpc>
              <a:spcAft>
                <a:spcPct val="0"/>
              </a:spcAft>
              <a:buClr>
                <a:srgbClr val="0000CC"/>
              </a:buClr>
              <a:buSzPct val="75000"/>
              <a:buNone/>
            </a:pPr>
            <a:r>
              <a:rPr lang="en-US" altLang="zh-CN" sz="2000" dirty="0">
                <a:solidFill>
                  <a:schemeClr val="tx1"/>
                </a:solidFill>
                <a:latin typeface="Arial" panose="020B0604020202020204" pitchFamily="34" charset="0"/>
                <a:ea typeface="宋体" panose="02010600030101010101" pitchFamily="2" charset="-122"/>
              </a:rPr>
              <a:t>V</a:t>
            </a:r>
            <a:r>
              <a:rPr lang="en-US" altLang="zh-CN" sz="2000" baseline="-20000" dirty="0">
                <a:solidFill>
                  <a:schemeClr val="tx1"/>
                </a:solidFill>
                <a:latin typeface="Arial" panose="020B0604020202020204" pitchFamily="34" charset="0"/>
                <a:ea typeface="宋体" panose="02010600030101010101" pitchFamily="2" charset="-122"/>
              </a:rPr>
              <a:t>O</a:t>
            </a:r>
            <a:endParaRPr lang="en-US" altLang="zh-CN" sz="2000" baseline="-20000" dirty="0">
              <a:solidFill>
                <a:schemeClr val="tx1"/>
              </a:solidFill>
              <a:latin typeface="Arial" panose="020B0604020202020204" pitchFamily="34" charset="0"/>
              <a:ea typeface="宋体" panose="02010600030101010101" pitchFamily="2" charset="-122"/>
            </a:endParaRPr>
          </a:p>
        </p:txBody>
      </p:sp>
      <p:sp>
        <p:nvSpPr>
          <p:cNvPr id="62473" name="AutoShape 9"/>
          <p:cNvSpPr/>
          <p:nvPr/>
        </p:nvSpPr>
        <p:spPr>
          <a:xfrm rot="5400000">
            <a:off x="4972050" y="4216400"/>
            <a:ext cx="1697038" cy="1123950"/>
          </a:xfrm>
          <a:prstGeom prst="triangle">
            <a:avLst>
              <a:gd name="adj" fmla="val 50000"/>
            </a:avLst>
          </a:prstGeom>
          <a:solidFill>
            <a:srgbClr val="339966"/>
          </a:solidFill>
          <a:ln w="22225" cap="flat" cmpd="sng">
            <a:solidFill>
              <a:srgbClr val="339966"/>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62474" name="Line 10"/>
          <p:cNvSpPr/>
          <p:nvPr/>
        </p:nvSpPr>
        <p:spPr>
          <a:xfrm flipH="1">
            <a:off x="4827588" y="5191125"/>
            <a:ext cx="431800" cy="0"/>
          </a:xfrm>
          <a:prstGeom prst="line">
            <a:avLst/>
          </a:prstGeom>
          <a:ln w="22225" cap="flat" cmpd="sng">
            <a:solidFill>
              <a:schemeClr val="accent1"/>
            </a:solidFill>
            <a:prstDash val="solid"/>
            <a:headEnd type="none" w="med" len="med"/>
            <a:tailEnd type="none" w="med" len="med"/>
          </a:ln>
        </p:spPr>
      </p:sp>
      <p:sp>
        <p:nvSpPr>
          <p:cNvPr id="62475" name="Line 11"/>
          <p:cNvSpPr/>
          <p:nvPr/>
        </p:nvSpPr>
        <p:spPr>
          <a:xfrm>
            <a:off x="4827588" y="5191125"/>
            <a:ext cx="0" cy="420688"/>
          </a:xfrm>
          <a:prstGeom prst="line">
            <a:avLst/>
          </a:prstGeom>
          <a:ln w="22225" cap="flat" cmpd="sng">
            <a:solidFill>
              <a:schemeClr val="accent1"/>
            </a:solidFill>
            <a:prstDash val="solid"/>
            <a:headEnd type="none" w="med" len="med"/>
            <a:tailEnd type="none" w="med" len="med"/>
          </a:ln>
        </p:spPr>
      </p:sp>
      <p:sp>
        <p:nvSpPr>
          <p:cNvPr id="62476" name="Line 12"/>
          <p:cNvSpPr/>
          <p:nvPr/>
        </p:nvSpPr>
        <p:spPr>
          <a:xfrm>
            <a:off x="4611688" y="5611813"/>
            <a:ext cx="431800" cy="0"/>
          </a:xfrm>
          <a:prstGeom prst="line">
            <a:avLst/>
          </a:prstGeom>
          <a:ln w="22225" cap="flat" cmpd="sng">
            <a:solidFill>
              <a:schemeClr val="accent1"/>
            </a:solidFill>
            <a:prstDash val="solid"/>
            <a:headEnd type="none" w="med" len="med"/>
            <a:tailEnd type="none" w="med" len="med"/>
          </a:ln>
        </p:spPr>
      </p:sp>
      <p:sp>
        <p:nvSpPr>
          <p:cNvPr id="62477" name="Line 13"/>
          <p:cNvSpPr/>
          <p:nvPr/>
        </p:nvSpPr>
        <p:spPr>
          <a:xfrm>
            <a:off x="4730750" y="5735638"/>
            <a:ext cx="215900" cy="0"/>
          </a:xfrm>
          <a:prstGeom prst="line">
            <a:avLst/>
          </a:prstGeom>
          <a:ln w="22225" cap="flat" cmpd="sng">
            <a:solidFill>
              <a:schemeClr val="accent1"/>
            </a:solidFill>
            <a:prstDash val="solid"/>
            <a:headEnd type="none" w="med" len="med"/>
            <a:tailEnd type="none" w="med" len="med"/>
          </a:ln>
        </p:spPr>
      </p:sp>
      <p:sp>
        <p:nvSpPr>
          <p:cNvPr id="62478" name="Line 14"/>
          <p:cNvSpPr/>
          <p:nvPr/>
        </p:nvSpPr>
        <p:spPr>
          <a:xfrm>
            <a:off x="4759325" y="5865813"/>
            <a:ext cx="144463" cy="0"/>
          </a:xfrm>
          <a:prstGeom prst="line">
            <a:avLst/>
          </a:prstGeom>
          <a:ln w="22225" cap="flat" cmpd="sng">
            <a:solidFill>
              <a:schemeClr val="accent1"/>
            </a:solidFill>
            <a:prstDash val="solid"/>
            <a:headEnd type="none" w="med" len="med"/>
            <a:tailEnd type="none" w="med" len="med"/>
          </a:ln>
        </p:spPr>
      </p:sp>
      <p:grpSp>
        <p:nvGrpSpPr>
          <p:cNvPr id="62479" name="Group 15"/>
          <p:cNvGrpSpPr/>
          <p:nvPr/>
        </p:nvGrpSpPr>
        <p:grpSpPr>
          <a:xfrm>
            <a:off x="5341938" y="5105400"/>
            <a:ext cx="215900" cy="209550"/>
            <a:chOff x="0" y="0"/>
            <a:chExt cx="180" cy="156"/>
          </a:xfrm>
        </p:grpSpPr>
        <p:sp>
          <p:nvSpPr>
            <p:cNvPr id="62563" name="Line 16"/>
            <p:cNvSpPr/>
            <p:nvPr/>
          </p:nvSpPr>
          <p:spPr>
            <a:xfrm>
              <a:off x="0" y="76"/>
              <a:ext cx="180" cy="0"/>
            </a:xfrm>
            <a:prstGeom prst="line">
              <a:avLst/>
            </a:prstGeom>
            <a:ln w="22225" cap="flat" cmpd="sng">
              <a:solidFill>
                <a:schemeClr val="bg2"/>
              </a:solidFill>
              <a:prstDash val="solid"/>
              <a:headEnd type="none" w="med" len="med"/>
              <a:tailEnd type="none" w="med" len="med"/>
            </a:ln>
          </p:spPr>
        </p:sp>
        <p:sp>
          <p:nvSpPr>
            <p:cNvPr id="62564" name="Line 17"/>
            <p:cNvSpPr/>
            <p:nvPr/>
          </p:nvSpPr>
          <p:spPr>
            <a:xfrm>
              <a:off x="92" y="0"/>
              <a:ext cx="0" cy="156"/>
            </a:xfrm>
            <a:prstGeom prst="line">
              <a:avLst/>
            </a:prstGeom>
            <a:ln w="22225" cap="flat" cmpd="sng">
              <a:solidFill>
                <a:schemeClr val="bg2"/>
              </a:solidFill>
              <a:prstDash val="solid"/>
              <a:headEnd type="none" w="med" len="med"/>
              <a:tailEnd type="none" w="med" len="med"/>
            </a:ln>
          </p:spPr>
        </p:sp>
      </p:grpSp>
      <p:sp>
        <p:nvSpPr>
          <p:cNvPr id="62480" name="Line 18"/>
          <p:cNvSpPr/>
          <p:nvPr/>
        </p:nvSpPr>
        <p:spPr>
          <a:xfrm>
            <a:off x="5341938" y="4351338"/>
            <a:ext cx="215900" cy="0"/>
          </a:xfrm>
          <a:prstGeom prst="line">
            <a:avLst/>
          </a:prstGeom>
          <a:ln w="22225" cap="flat" cmpd="sng">
            <a:solidFill>
              <a:schemeClr val="bg2"/>
            </a:solidFill>
            <a:prstDash val="solid"/>
            <a:headEnd type="none" w="med" len="med"/>
            <a:tailEnd type="none" w="med" len="med"/>
          </a:ln>
        </p:spPr>
      </p:sp>
      <p:sp>
        <p:nvSpPr>
          <p:cNvPr id="62481" name="Rectangle 19"/>
          <p:cNvSpPr/>
          <p:nvPr/>
        </p:nvSpPr>
        <p:spPr>
          <a:xfrm>
            <a:off x="5475288" y="3162300"/>
            <a:ext cx="865187" cy="261938"/>
          </a:xfrm>
          <a:prstGeom prst="rect">
            <a:avLst/>
          </a:prstGeom>
          <a:solidFill>
            <a:srgbClr val="339966"/>
          </a:solidFill>
          <a:ln w="22225" cap="flat" cmpd="sng">
            <a:solidFill>
              <a:srgbClr val="339966"/>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62482" name="Line 20"/>
          <p:cNvSpPr/>
          <p:nvPr/>
        </p:nvSpPr>
        <p:spPr>
          <a:xfrm>
            <a:off x="6340475" y="4772025"/>
            <a:ext cx="1296988" cy="0"/>
          </a:xfrm>
          <a:prstGeom prst="line">
            <a:avLst/>
          </a:prstGeom>
          <a:ln w="22225" cap="flat" cmpd="sng">
            <a:solidFill>
              <a:schemeClr val="accent1"/>
            </a:solidFill>
            <a:prstDash val="solid"/>
            <a:headEnd type="none" w="med" len="med"/>
            <a:tailEnd type="none" w="med" len="med"/>
          </a:ln>
        </p:spPr>
      </p:sp>
      <p:sp>
        <p:nvSpPr>
          <p:cNvPr id="62483" name="Oval 21"/>
          <p:cNvSpPr/>
          <p:nvPr/>
        </p:nvSpPr>
        <p:spPr>
          <a:xfrm>
            <a:off x="7637463" y="4692650"/>
            <a:ext cx="144462" cy="144463"/>
          </a:xfrm>
          <a:prstGeom prst="ellipse">
            <a:avLst/>
          </a:prstGeom>
          <a:solidFill>
            <a:schemeClr val="accent1"/>
          </a:solidFill>
          <a:ln w="22225" cap="flat" cmpd="sng">
            <a:solidFill>
              <a:schemeClr val="accent1"/>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62484" name="Line 22"/>
          <p:cNvSpPr/>
          <p:nvPr/>
        </p:nvSpPr>
        <p:spPr>
          <a:xfrm>
            <a:off x="7696200" y="4938713"/>
            <a:ext cx="0" cy="630237"/>
          </a:xfrm>
          <a:prstGeom prst="line">
            <a:avLst/>
          </a:prstGeom>
          <a:ln w="22225" cap="flat" cmpd="sng">
            <a:solidFill>
              <a:schemeClr val="accent1"/>
            </a:solidFill>
            <a:prstDash val="solid"/>
            <a:headEnd type="none" w="med" len="med"/>
            <a:tailEnd type="triangle" w="med" len="med"/>
          </a:ln>
        </p:spPr>
      </p:sp>
      <p:sp>
        <p:nvSpPr>
          <p:cNvPr id="62485" name="Line 23"/>
          <p:cNvSpPr/>
          <p:nvPr/>
        </p:nvSpPr>
        <p:spPr>
          <a:xfrm>
            <a:off x="6340475" y="3300413"/>
            <a:ext cx="431800" cy="0"/>
          </a:xfrm>
          <a:prstGeom prst="line">
            <a:avLst/>
          </a:prstGeom>
          <a:ln w="22225" cap="flat" cmpd="sng">
            <a:solidFill>
              <a:schemeClr val="accent1"/>
            </a:solidFill>
            <a:prstDash val="solid"/>
            <a:headEnd type="none" w="med" len="med"/>
            <a:tailEnd type="none" w="med" len="med"/>
          </a:ln>
        </p:spPr>
      </p:sp>
      <p:sp>
        <p:nvSpPr>
          <p:cNvPr id="62486" name="Line 24"/>
          <p:cNvSpPr/>
          <p:nvPr/>
        </p:nvSpPr>
        <p:spPr>
          <a:xfrm>
            <a:off x="6772275" y="3300413"/>
            <a:ext cx="0" cy="1471612"/>
          </a:xfrm>
          <a:prstGeom prst="line">
            <a:avLst/>
          </a:prstGeom>
          <a:ln w="22225" cap="flat" cmpd="sng">
            <a:solidFill>
              <a:schemeClr val="accent1"/>
            </a:solidFill>
            <a:prstDash val="solid"/>
            <a:headEnd type="none" w="med" len="med"/>
            <a:tailEnd type="oval" w="med" len="med"/>
          </a:ln>
        </p:spPr>
      </p:sp>
      <p:sp>
        <p:nvSpPr>
          <p:cNvPr id="62487" name="Line 25"/>
          <p:cNvSpPr/>
          <p:nvPr/>
        </p:nvSpPr>
        <p:spPr>
          <a:xfrm flipH="1">
            <a:off x="4827588" y="3300413"/>
            <a:ext cx="647700" cy="0"/>
          </a:xfrm>
          <a:prstGeom prst="line">
            <a:avLst/>
          </a:prstGeom>
          <a:ln w="22225" cap="flat" cmpd="sng">
            <a:solidFill>
              <a:schemeClr val="accent1"/>
            </a:solidFill>
            <a:prstDash val="solid"/>
            <a:headEnd type="none" w="med" len="med"/>
            <a:tailEnd type="none" w="med" len="med"/>
          </a:ln>
        </p:spPr>
      </p:sp>
      <p:sp>
        <p:nvSpPr>
          <p:cNvPr id="62488" name="Line 26"/>
          <p:cNvSpPr/>
          <p:nvPr/>
        </p:nvSpPr>
        <p:spPr>
          <a:xfrm>
            <a:off x="4827588" y="3300413"/>
            <a:ext cx="0" cy="1008062"/>
          </a:xfrm>
          <a:prstGeom prst="line">
            <a:avLst/>
          </a:prstGeom>
          <a:ln w="22225" cap="flat" cmpd="sng">
            <a:solidFill>
              <a:schemeClr val="accent1"/>
            </a:solidFill>
            <a:prstDash val="solid"/>
            <a:headEnd type="none" w="med" len="med"/>
            <a:tailEnd type="oval" w="med" len="med"/>
          </a:ln>
        </p:spPr>
      </p:sp>
      <p:sp>
        <p:nvSpPr>
          <p:cNvPr id="62489" name="Line 27"/>
          <p:cNvSpPr/>
          <p:nvPr/>
        </p:nvSpPr>
        <p:spPr>
          <a:xfrm flipV="1">
            <a:off x="1508125" y="4462463"/>
            <a:ext cx="431800" cy="0"/>
          </a:xfrm>
          <a:prstGeom prst="line">
            <a:avLst/>
          </a:prstGeom>
          <a:ln w="22225" cap="flat" cmpd="sng">
            <a:solidFill>
              <a:schemeClr val="accent1"/>
            </a:solidFill>
            <a:prstDash val="solid"/>
            <a:headEnd type="none" w="med" len="med"/>
            <a:tailEnd type="oval" w="med" len="med"/>
          </a:ln>
        </p:spPr>
      </p:sp>
      <p:sp>
        <p:nvSpPr>
          <p:cNvPr id="62490" name="Line 28"/>
          <p:cNvSpPr/>
          <p:nvPr/>
        </p:nvSpPr>
        <p:spPr>
          <a:xfrm>
            <a:off x="1441450" y="5849938"/>
            <a:ext cx="0" cy="420687"/>
          </a:xfrm>
          <a:prstGeom prst="line">
            <a:avLst/>
          </a:prstGeom>
          <a:ln w="22225" cap="flat" cmpd="sng">
            <a:solidFill>
              <a:schemeClr val="accent1"/>
            </a:solidFill>
            <a:prstDash val="solid"/>
            <a:headEnd type="none" w="med" len="med"/>
            <a:tailEnd type="none" w="med" len="med"/>
          </a:ln>
        </p:spPr>
      </p:sp>
      <p:sp>
        <p:nvSpPr>
          <p:cNvPr id="62491" name="Line 29"/>
          <p:cNvSpPr/>
          <p:nvPr/>
        </p:nvSpPr>
        <p:spPr>
          <a:xfrm>
            <a:off x="1223963" y="6270625"/>
            <a:ext cx="433387" cy="0"/>
          </a:xfrm>
          <a:prstGeom prst="line">
            <a:avLst/>
          </a:prstGeom>
          <a:ln w="22225" cap="flat" cmpd="sng">
            <a:solidFill>
              <a:schemeClr val="accent1"/>
            </a:solidFill>
            <a:prstDash val="solid"/>
            <a:headEnd type="none" w="med" len="med"/>
            <a:tailEnd type="none" w="med" len="med"/>
          </a:ln>
        </p:spPr>
      </p:sp>
      <p:sp>
        <p:nvSpPr>
          <p:cNvPr id="62492" name="Line 30"/>
          <p:cNvSpPr/>
          <p:nvPr/>
        </p:nvSpPr>
        <p:spPr>
          <a:xfrm>
            <a:off x="1344613" y="6394450"/>
            <a:ext cx="215900" cy="0"/>
          </a:xfrm>
          <a:prstGeom prst="line">
            <a:avLst/>
          </a:prstGeom>
          <a:ln w="22225" cap="flat" cmpd="sng">
            <a:solidFill>
              <a:schemeClr val="accent1"/>
            </a:solidFill>
            <a:prstDash val="solid"/>
            <a:headEnd type="none" w="med" len="med"/>
            <a:tailEnd type="none" w="med" len="med"/>
          </a:ln>
        </p:spPr>
      </p:sp>
      <p:sp>
        <p:nvSpPr>
          <p:cNvPr id="62493" name="Line 31"/>
          <p:cNvSpPr/>
          <p:nvPr/>
        </p:nvSpPr>
        <p:spPr>
          <a:xfrm>
            <a:off x="1387475" y="6524625"/>
            <a:ext cx="144463" cy="0"/>
          </a:xfrm>
          <a:prstGeom prst="line">
            <a:avLst/>
          </a:prstGeom>
          <a:ln w="22225" cap="flat" cmpd="sng">
            <a:solidFill>
              <a:schemeClr val="accent1"/>
            </a:solidFill>
            <a:prstDash val="solid"/>
            <a:headEnd type="none" w="med" len="med"/>
            <a:tailEnd type="none" w="med" len="med"/>
          </a:ln>
        </p:spPr>
      </p:sp>
      <p:sp>
        <p:nvSpPr>
          <p:cNvPr id="62494" name="Oval 32"/>
          <p:cNvSpPr/>
          <p:nvPr/>
        </p:nvSpPr>
        <p:spPr>
          <a:xfrm>
            <a:off x="1377950" y="4391025"/>
            <a:ext cx="144463" cy="144463"/>
          </a:xfrm>
          <a:prstGeom prst="ellipse">
            <a:avLst/>
          </a:prstGeom>
          <a:solidFill>
            <a:schemeClr val="accent1"/>
          </a:solidFill>
          <a:ln w="22225" cap="flat" cmpd="sng">
            <a:solidFill>
              <a:schemeClr val="accent1"/>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62495" name="Line 33"/>
          <p:cNvSpPr/>
          <p:nvPr/>
        </p:nvSpPr>
        <p:spPr>
          <a:xfrm>
            <a:off x="1435100" y="4660900"/>
            <a:ext cx="0" cy="841375"/>
          </a:xfrm>
          <a:prstGeom prst="line">
            <a:avLst/>
          </a:prstGeom>
          <a:ln w="22225" cap="flat" cmpd="sng">
            <a:solidFill>
              <a:schemeClr val="accent1"/>
            </a:solidFill>
            <a:prstDash val="solid"/>
            <a:headEnd type="none" w="med" len="med"/>
            <a:tailEnd type="triangle" w="med" len="med"/>
          </a:ln>
        </p:spPr>
      </p:sp>
      <p:sp>
        <p:nvSpPr>
          <p:cNvPr id="62496" name="Rectangle 34"/>
          <p:cNvSpPr/>
          <p:nvPr/>
        </p:nvSpPr>
        <p:spPr>
          <a:xfrm>
            <a:off x="3668713" y="3925888"/>
            <a:ext cx="431800" cy="215900"/>
          </a:xfrm>
          <a:prstGeom prst="rect">
            <a:avLst/>
          </a:prstGeom>
          <a:solidFill>
            <a:srgbClr val="339966"/>
          </a:solidFill>
          <a:ln w="15875" cap="flat" cmpd="sng">
            <a:solidFill>
              <a:srgbClr val="339966"/>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62497" name="Rectangle 35"/>
          <p:cNvSpPr/>
          <p:nvPr/>
        </p:nvSpPr>
        <p:spPr>
          <a:xfrm>
            <a:off x="3668713" y="4799013"/>
            <a:ext cx="431800" cy="215900"/>
          </a:xfrm>
          <a:prstGeom prst="rect">
            <a:avLst/>
          </a:prstGeom>
          <a:solidFill>
            <a:srgbClr val="339966"/>
          </a:solidFill>
          <a:ln w="15875" cap="flat" cmpd="sng">
            <a:solidFill>
              <a:srgbClr val="339966"/>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62498" name="Rectangle 36"/>
          <p:cNvSpPr/>
          <p:nvPr/>
        </p:nvSpPr>
        <p:spPr>
          <a:xfrm>
            <a:off x="3668713" y="3473450"/>
            <a:ext cx="431800" cy="215900"/>
          </a:xfrm>
          <a:prstGeom prst="rect">
            <a:avLst/>
          </a:prstGeom>
          <a:solidFill>
            <a:srgbClr val="339966"/>
          </a:solidFill>
          <a:ln w="15875" cap="flat" cmpd="sng">
            <a:solidFill>
              <a:srgbClr val="339966"/>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62499" name="Rectangle 37"/>
          <p:cNvSpPr/>
          <p:nvPr/>
        </p:nvSpPr>
        <p:spPr>
          <a:xfrm>
            <a:off x="3668713" y="3052763"/>
            <a:ext cx="431800" cy="215900"/>
          </a:xfrm>
          <a:prstGeom prst="rect">
            <a:avLst/>
          </a:prstGeom>
          <a:solidFill>
            <a:srgbClr val="339966"/>
          </a:solidFill>
          <a:ln w="15875" cap="flat" cmpd="sng">
            <a:solidFill>
              <a:srgbClr val="339966"/>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62500" name="Rectangle 38"/>
          <p:cNvSpPr/>
          <p:nvPr/>
        </p:nvSpPr>
        <p:spPr>
          <a:xfrm>
            <a:off x="3668713" y="5218113"/>
            <a:ext cx="431800" cy="215900"/>
          </a:xfrm>
          <a:prstGeom prst="rect">
            <a:avLst/>
          </a:prstGeom>
          <a:solidFill>
            <a:srgbClr val="339966"/>
          </a:solidFill>
          <a:ln w="15875" cap="flat" cmpd="sng">
            <a:solidFill>
              <a:srgbClr val="339966"/>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62501" name="Rectangle 39"/>
          <p:cNvSpPr/>
          <p:nvPr/>
        </p:nvSpPr>
        <p:spPr>
          <a:xfrm>
            <a:off x="3668713" y="5638800"/>
            <a:ext cx="431800" cy="215900"/>
          </a:xfrm>
          <a:prstGeom prst="rect">
            <a:avLst/>
          </a:prstGeom>
          <a:solidFill>
            <a:srgbClr val="339966"/>
          </a:solidFill>
          <a:ln w="15875" cap="flat" cmpd="sng">
            <a:solidFill>
              <a:srgbClr val="339966"/>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62502" name="Rectangle 40"/>
          <p:cNvSpPr/>
          <p:nvPr/>
        </p:nvSpPr>
        <p:spPr>
          <a:xfrm>
            <a:off x="3668713" y="6113463"/>
            <a:ext cx="431800" cy="215900"/>
          </a:xfrm>
          <a:prstGeom prst="rect">
            <a:avLst/>
          </a:prstGeom>
          <a:solidFill>
            <a:srgbClr val="339966"/>
          </a:solidFill>
          <a:ln w="15875" cap="flat" cmpd="sng">
            <a:solidFill>
              <a:srgbClr val="339966"/>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62503" name="Rectangle 41"/>
          <p:cNvSpPr/>
          <p:nvPr/>
        </p:nvSpPr>
        <p:spPr>
          <a:xfrm>
            <a:off x="3668713" y="4362450"/>
            <a:ext cx="431800" cy="215900"/>
          </a:xfrm>
          <a:prstGeom prst="rect">
            <a:avLst/>
          </a:prstGeom>
          <a:solidFill>
            <a:srgbClr val="339966"/>
          </a:solidFill>
          <a:ln w="15875" cap="flat" cmpd="sng">
            <a:solidFill>
              <a:srgbClr val="339966"/>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62504" name="Line 42"/>
          <p:cNvSpPr/>
          <p:nvPr/>
        </p:nvSpPr>
        <p:spPr>
          <a:xfrm>
            <a:off x="3122613" y="3165475"/>
            <a:ext cx="544512" cy="0"/>
          </a:xfrm>
          <a:prstGeom prst="line">
            <a:avLst/>
          </a:prstGeom>
          <a:ln w="22225" cap="flat" cmpd="sng">
            <a:solidFill>
              <a:schemeClr val="accent1"/>
            </a:solidFill>
            <a:prstDash val="solid"/>
            <a:headEnd type="none" w="med" len="med"/>
            <a:tailEnd type="none" w="med" len="med"/>
          </a:ln>
        </p:spPr>
      </p:sp>
      <p:sp>
        <p:nvSpPr>
          <p:cNvPr id="62505" name="Line 43"/>
          <p:cNvSpPr/>
          <p:nvPr/>
        </p:nvSpPr>
        <p:spPr>
          <a:xfrm>
            <a:off x="3122613" y="3586163"/>
            <a:ext cx="544512" cy="0"/>
          </a:xfrm>
          <a:prstGeom prst="line">
            <a:avLst/>
          </a:prstGeom>
          <a:ln w="22225" cap="flat" cmpd="sng">
            <a:solidFill>
              <a:schemeClr val="accent1"/>
            </a:solidFill>
            <a:prstDash val="solid"/>
            <a:headEnd type="none" w="med" len="med"/>
            <a:tailEnd type="none" w="med" len="med"/>
          </a:ln>
        </p:spPr>
      </p:sp>
      <p:sp>
        <p:nvSpPr>
          <p:cNvPr id="62506" name="Line 44"/>
          <p:cNvSpPr/>
          <p:nvPr/>
        </p:nvSpPr>
        <p:spPr>
          <a:xfrm>
            <a:off x="3122613" y="4475163"/>
            <a:ext cx="544512" cy="0"/>
          </a:xfrm>
          <a:prstGeom prst="line">
            <a:avLst/>
          </a:prstGeom>
          <a:ln w="22225" cap="flat" cmpd="sng">
            <a:solidFill>
              <a:schemeClr val="accent1"/>
            </a:solidFill>
            <a:prstDash val="solid"/>
            <a:headEnd type="none" w="med" len="med"/>
            <a:tailEnd type="none" w="med" len="med"/>
          </a:ln>
        </p:spPr>
      </p:sp>
      <p:sp>
        <p:nvSpPr>
          <p:cNvPr id="62507" name="Line 45"/>
          <p:cNvSpPr/>
          <p:nvPr/>
        </p:nvSpPr>
        <p:spPr>
          <a:xfrm>
            <a:off x="3122613" y="4024313"/>
            <a:ext cx="544512" cy="0"/>
          </a:xfrm>
          <a:prstGeom prst="line">
            <a:avLst/>
          </a:prstGeom>
          <a:ln w="22225" cap="flat" cmpd="sng">
            <a:solidFill>
              <a:schemeClr val="accent1"/>
            </a:solidFill>
            <a:prstDash val="solid"/>
            <a:headEnd type="none" w="med" len="med"/>
            <a:tailEnd type="none" w="med" len="med"/>
          </a:ln>
        </p:spPr>
      </p:sp>
      <p:sp>
        <p:nvSpPr>
          <p:cNvPr id="62508" name="Line 46"/>
          <p:cNvSpPr/>
          <p:nvPr/>
        </p:nvSpPr>
        <p:spPr>
          <a:xfrm>
            <a:off x="3122613" y="5314950"/>
            <a:ext cx="544512" cy="0"/>
          </a:xfrm>
          <a:prstGeom prst="line">
            <a:avLst/>
          </a:prstGeom>
          <a:ln w="22225" cap="flat" cmpd="sng">
            <a:solidFill>
              <a:schemeClr val="accent1"/>
            </a:solidFill>
            <a:prstDash val="solid"/>
            <a:headEnd type="none" w="med" len="med"/>
            <a:tailEnd type="none" w="med" len="med"/>
          </a:ln>
        </p:spPr>
      </p:sp>
      <p:sp>
        <p:nvSpPr>
          <p:cNvPr id="62509" name="Line 47"/>
          <p:cNvSpPr/>
          <p:nvPr/>
        </p:nvSpPr>
        <p:spPr>
          <a:xfrm>
            <a:off x="3122613" y="4895850"/>
            <a:ext cx="544512" cy="0"/>
          </a:xfrm>
          <a:prstGeom prst="line">
            <a:avLst/>
          </a:prstGeom>
          <a:ln w="22225" cap="flat" cmpd="sng">
            <a:solidFill>
              <a:schemeClr val="accent1"/>
            </a:solidFill>
            <a:prstDash val="solid"/>
            <a:headEnd type="none" w="med" len="med"/>
            <a:tailEnd type="none" w="med" len="med"/>
          </a:ln>
        </p:spPr>
      </p:sp>
      <p:sp>
        <p:nvSpPr>
          <p:cNvPr id="62510" name="Line 48"/>
          <p:cNvSpPr/>
          <p:nvPr/>
        </p:nvSpPr>
        <p:spPr>
          <a:xfrm>
            <a:off x="3122613" y="5735638"/>
            <a:ext cx="544512" cy="0"/>
          </a:xfrm>
          <a:prstGeom prst="line">
            <a:avLst/>
          </a:prstGeom>
          <a:ln w="22225" cap="flat" cmpd="sng">
            <a:solidFill>
              <a:schemeClr val="accent1"/>
            </a:solidFill>
            <a:prstDash val="solid"/>
            <a:headEnd type="none" w="med" len="med"/>
            <a:tailEnd type="none" w="med" len="med"/>
          </a:ln>
        </p:spPr>
      </p:sp>
      <p:sp>
        <p:nvSpPr>
          <p:cNvPr id="62511" name="Line 49"/>
          <p:cNvSpPr/>
          <p:nvPr/>
        </p:nvSpPr>
        <p:spPr>
          <a:xfrm>
            <a:off x="3122613" y="6213475"/>
            <a:ext cx="544512" cy="0"/>
          </a:xfrm>
          <a:prstGeom prst="line">
            <a:avLst/>
          </a:prstGeom>
          <a:ln w="22225" cap="flat" cmpd="sng">
            <a:solidFill>
              <a:schemeClr val="accent1"/>
            </a:solidFill>
            <a:prstDash val="solid"/>
            <a:headEnd type="none" w="med" len="med"/>
            <a:tailEnd type="none" w="med" len="med"/>
          </a:ln>
        </p:spPr>
      </p:sp>
      <p:sp>
        <p:nvSpPr>
          <p:cNvPr id="62512" name="Line 50"/>
          <p:cNvSpPr/>
          <p:nvPr/>
        </p:nvSpPr>
        <p:spPr>
          <a:xfrm>
            <a:off x="4102100" y="3165475"/>
            <a:ext cx="431800" cy="0"/>
          </a:xfrm>
          <a:prstGeom prst="line">
            <a:avLst/>
          </a:prstGeom>
          <a:ln w="22225" cap="flat" cmpd="sng">
            <a:solidFill>
              <a:schemeClr val="accent1"/>
            </a:solidFill>
            <a:prstDash val="solid"/>
            <a:headEnd type="none" w="med" len="med"/>
            <a:tailEnd type="none" w="med" len="med"/>
          </a:ln>
        </p:spPr>
      </p:sp>
      <p:sp>
        <p:nvSpPr>
          <p:cNvPr id="62513" name="Line 51"/>
          <p:cNvSpPr/>
          <p:nvPr/>
        </p:nvSpPr>
        <p:spPr>
          <a:xfrm>
            <a:off x="4102100" y="3586163"/>
            <a:ext cx="431800" cy="0"/>
          </a:xfrm>
          <a:prstGeom prst="line">
            <a:avLst/>
          </a:prstGeom>
          <a:ln w="22225" cap="flat" cmpd="sng">
            <a:solidFill>
              <a:schemeClr val="accent1"/>
            </a:solidFill>
            <a:prstDash val="solid"/>
            <a:headEnd type="none" w="med" len="med"/>
            <a:tailEnd type="none" w="med" len="med"/>
          </a:ln>
        </p:spPr>
      </p:sp>
      <p:sp>
        <p:nvSpPr>
          <p:cNvPr id="62514" name="Line 52"/>
          <p:cNvSpPr/>
          <p:nvPr/>
        </p:nvSpPr>
        <p:spPr>
          <a:xfrm>
            <a:off x="4102100" y="4038600"/>
            <a:ext cx="431800" cy="0"/>
          </a:xfrm>
          <a:prstGeom prst="line">
            <a:avLst/>
          </a:prstGeom>
          <a:ln w="22225" cap="flat" cmpd="sng">
            <a:solidFill>
              <a:schemeClr val="accent1"/>
            </a:solidFill>
            <a:prstDash val="solid"/>
            <a:headEnd type="none" w="med" len="med"/>
            <a:tailEnd type="none" w="med" len="med"/>
          </a:ln>
        </p:spPr>
      </p:sp>
      <p:sp>
        <p:nvSpPr>
          <p:cNvPr id="62515" name="Line 53"/>
          <p:cNvSpPr/>
          <p:nvPr/>
        </p:nvSpPr>
        <p:spPr>
          <a:xfrm>
            <a:off x="4102100" y="4475163"/>
            <a:ext cx="431800" cy="0"/>
          </a:xfrm>
          <a:prstGeom prst="line">
            <a:avLst/>
          </a:prstGeom>
          <a:ln w="22225" cap="flat" cmpd="sng">
            <a:solidFill>
              <a:schemeClr val="accent1"/>
            </a:solidFill>
            <a:prstDash val="solid"/>
            <a:headEnd type="none" w="med" len="med"/>
            <a:tailEnd type="none" w="med" len="med"/>
          </a:ln>
        </p:spPr>
      </p:sp>
      <p:sp>
        <p:nvSpPr>
          <p:cNvPr id="62516" name="Line 54"/>
          <p:cNvSpPr/>
          <p:nvPr/>
        </p:nvSpPr>
        <p:spPr>
          <a:xfrm>
            <a:off x="4102100" y="4911725"/>
            <a:ext cx="431800" cy="0"/>
          </a:xfrm>
          <a:prstGeom prst="line">
            <a:avLst/>
          </a:prstGeom>
          <a:ln w="22225" cap="flat" cmpd="sng">
            <a:solidFill>
              <a:schemeClr val="accent1"/>
            </a:solidFill>
            <a:prstDash val="solid"/>
            <a:headEnd type="none" w="med" len="med"/>
            <a:tailEnd type="none" w="med" len="med"/>
          </a:ln>
        </p:spPr>
      </p:sp>
      <p:sp>
        <p:nvSpPr>
          <p:cNvPr id="62517" name="Line 55"/>
          <p:cNvSpPr/>
          <p:nvPr/>
        </p:nvSpPr>
        <p:spPr>
          <a:xfrm>
            <a:off x="4102100" y="5332413"/>
            <a:ext cx="431800" cy="0"/>
          </a:xfrm>
          <a:prstGeom prst="line">
            <a:avLst/>
          </a:prstGeom>
          <a:ln w="22225" cap="flat" cmpd="sng">
            <a:solidFill>
              <a:schemeClr val="accent1"/>
            </a:solidFill>
            <a:prstDash val="solid"/>
            <a:headEnd type="none" w="med" len="med"/>
            <a:tailEnd type="none" w="med" len="med"/>
          </a:ln>
        </p:spPr>
      </p:sp>
      <p:sp>
        <p:nvSpPr>
          <p:cNvPr id="62518" name="Line 56"/>
          <p:cNvSpPr/>
          <p:nvPr/>
        </p:nvSpPr>
        <p:spPr>
          <a:xfrm>
            <a:off x="4102100" y="5735638"/>
            <a:ext cx="431800" cy="0"/>
          </a:xfrm>
          <a:prstGeom prst="line">
            <a:avLst/>
          </a:prstGeom>
          <a:ln w="22225" cap="flat" cmpd="sng">
            <a:solidFill>
              <a:schemeClr val="accent1"/>
            </a:solidFill>
            <a:prstDash val="solid"/>
            <a:headEnd type="none" w="med" len="med"/>
            <a:tailEnd type="none" w="med" len="med"/>
          </a:ln>
        </p:spPr>
      </p:sp>
      <p:sp>
        <p:nvSpPr>
          <p:cNvPr id="62519" name="Line 57"/>
          <p:cNvSpPr/>
          <p:nvPr/>
        </p:nvSpPr>
        <p:spPr>
          <a:xfrm>
            <a:off x="4102100" y="6213475"/>
            <a:ext cx="431800" cy="0"/>
          </a:xfrm>
          <a:prstGeom prst="line">
            <a:avLst/>
          </a:prstGeom>
          <a:ln w="22225" cap="flat" cmpd="sng">
            <a:solidFill>
              <a:schemeClr val="accent1"/>
            </a:solidFill>
            <a:prstDash val="solid"/>
            <a:headEnd type="none" w="med" len="med"/>
            <a:tailEnd type="none" w="med" len="med"/>
          </a:ln>
        </p:spPr>
      </p:sp>
      <p:sp>
        <p:nvSpPr>
          <p:cNvPr id="62520" name="Line 58"/>
          <p:cNvSpPr/>
          <p:nvPr/>
        </p:nvSpPr>
        <p:spPr>
          <a:xfrm>
            <a:off x="1936750" y="3186113"/>
            <a:ext cx="0" cy="3051175"/>
          </a:xfrm>
          <a:prstGeom prst="line">
            <a:avLst/>
          </a:prstGeom>
          <a:ln w="22225" cap="flat" cmpd="sng">
            <a:solidFill>
              <a:schemeClr val="accent1"/>
            </a:solidFill>
            <a:prstDash val="solid"/>
            <a:headEnd type="none" w="med" len="med"/>
            <a:tailEnd type="none" w="med" len="med"/>
          </a:ln>
        </p:spPr>
      </p:sp>
      <p:sp>
        <p:nvSpPr>
          <p:cNvPr id="62521" name="Line 59"/>
          <p:cNvSpPr/>
          <p:nvPr/>
        </p:nvSpPr>
        <p:spPr>
          <a:xfrm>
            <a:off x="4533900" y="3181350"/>
            <a:ext cx="0" cy="3051175"/>
          </a:xfrm>
          <a:prstGeom prst="line">
            <a:avLst/>
          </a:prstGeom>
          <a:ln w="22225" cap="flat" cmpd="sng">
            <a:solidFill>
              <a:schemeClr val="accent1"/>
            </a:solidFill>
            <a:prstDash val="solid"/>
            <a:headEnd type="none" w="med" len="med"/>
            <a:tailEnd type="none" w="med" len="med"/>
          </a:ln>
        </p:spPr>
      </p:sp>
      <p:sp>
        <p:nvSpPr>
          <p:cNvPr id="62522" name="Line 60"/>
          <p:cNvSpPr/>
          <p:nvPr/>
        </p:nvSpPr>
        <p:spPr>
          <a:xfrm>
            <a:off x="1939925" y="4908550"/>
            <a:ext cx="431800" cy="0"/>
          </a:xfrm>
          <a:prstGeom prst="line">
            <a:avLst/>
          </a:prstGeom>
          <a:ln w="22225" cap="flat" cmpd="sng">
            <a:solidFill>
              <a:schemeClr val="accent1"/>
            </a:solidFill>
            <a:prstDash val="solid"/>
            <a:headEnd type="none" w="med" len="med"/>
            <a:tailEnd type="none" w="med" len="med"/>
          </a:ln>
        </p:spPr>
      </p:sp>
      <p:sp>
        <p:nvSpPr>
          <p:cNvPr id="62523" name="Line 61"/>
          <p:cNvSpPr/>
          <p:nvPr/>
        </p:nvSpPr>
        <p:spPr>
          <a:xfrm>
            <a:off x="1939925" y="3194050"/>
            <a:ext cx="431800" cy="0"/>
          </a:xfrm>
          <a:prstGeom prst="line">
            <a:avLst/>
          </a:prstGeom>
          <a:ln w="22225" cap="flat" cmpd="sng">
            <a:solidFill>
              <a:schemeClr val="accent1"/>
            </a:solidFill>
            <a:prstDash val="solid"/>
            <a:headEnd type="none" w="med" len="med"/>
            <a:tailEnd type="none" w="med" len="med"/>
          </a:ln>
        </p:spPr>
      </p:sp>
      <p:sp>
        <p:nvSpPr>
          <p:cNvPr id="62524" name="Line 62"/>
          <p:cNvSpPr/>
          <p:nvPr/>
        </p:nvSpPr>
        <p:spPr>
          <a:xfrm>
            <a:off x="1939925" y="3614738"/>
            <a:ext cx="431800" cy="0"/>
          </a:xfrm>
          <a:prstGeom prst="line">
            <a:avLst/>
          </a:prstGeom>
          <a:ln w="22225" cap="flat" cmpd="sng">
            <a:solidFill>
              <a:schemeClr val="accent1"/>
            </a:solidFill>
            <a:prstDash val="solid"/>
            <a:headEnd type="none" w="med" len="med"/>
            <a:tailEnd type="none" w="med" len="med"/>
          </a:ln>
        </p:spPr>
      </p:sp>
      <p:sp>
        <p:nvSpPr>
          <p:cNvPr id="62525" name="Line 63"/>
          <p:cNvSpPr/>
          <p:nvPr/>
        </p:nvSpPr>
        <p:spPr>
          <a:xfrm>
            <a:off x="1939925" y="4471988"/>
            <a:ext cx="431800" cy="0"/>
          </a:xfrm>
          <a:prstGeom prst="line">
            <a:avLst/>
          </a:prstGeom>
          <a:ln w="22225" cap="flat" cmpd="sng">
            <a:solidFill>
              <a:schemeClr val="accent1"/>
            </a:solidFill>
            <a:prstDash val="solid"/>
            <a:headEnd type="none" w="med" len="med"/>
            <a:tailEnd type="none" w="med" len="med"/>
          </a:ln>
        </p:spPr>
      </p:sp>
      <p:sp>
        <p:nvSpPr>
          <p:cNvPr id="62526" name="Line 64"/>
          <p:cNvSpPr/>
          <p:nvPr/>
        </p:nvSpPr>
        <p:spPr>
          <a:xfrm>
            <a:off x="1939925" y="4051300"/>
            <a:ext cx="431800" cy="0"/>
          </a:xfrm>
          <a:prstGeom prst="line">
            <a:avLst/>
          </a:prstGeom>
          <a:ln w="22225" cap="flat" cmpd="sng">
            <a:solidFill>
              <a:schemeClr val="accent1"/>
            </a:solidFill>
            <a:prstDash val="solid"/>
            <a:headEnd type="none" w="med" len="med"/>
            <a:tailEnd type="none" w="med" len="med"/>
          </a:ln>
        </p:spPr>
      </p:sp>
      <p:sp>
        <p:nvSpPr>
          <p:cNvPr id="62527" name="Line 65"/>
          <p:cNvSpPr/>
          <p:nvPr/>
        </p:nvSpPr>
        <p:spPr>
          <a:xfrm>
            <a:off x="1939925" y="5327650"/>
            <a:ext cx="431800" cy="0"/>
          </a:xfrm>
          <a:prstGeom prst="line">
            <a:avLst/>
          </a:prstGeom>
          <a:ln w="22225" cap="flat" cmpd="sng">
            <a:solidFill>
              <a:schemeClr val="accent1"/>
            </a:solidFill>
            <a:prstDash val="solid"/>
            <a:headEnd type="none" w="med" len="med"/>
            <a:tailEnd type="none" w="med" len="med"/>
          </a:ln>
        </p:spPr>
      </p:sp>
      <p:sp>
        <p:nvSpPr>
          <p:cNvPr id="62528" name="Line 66"/>
          <p:cNvSpPr/>
          <p:nvPr/>
        </p:nvSpPr>
        <p:spPr>
          <a:xfrm>
            <a:off x="1939925" y="5764213"/>
            <a:ext cx="431800" cy="0"/>
          </a:xfrm>
          <a:prstGeom prst="line">
            <a:avLst/>
          </a:prstGeom>
          <a:ln w="22225" cap="flat" cmpd="sng">
            <a:solidFill>
              <a:schemeClr val="accent1"/>
            </a:solidFill>
            <a:prstDash val="solid"/>
            <a:headEnd type="none" w="med" len="med"/>
            <a:tailEnd type="none" w="med" len="med"/>
          </a:ln>
        </p:spPr>
      </p:sp>
      <p:sp>
        <p:nvSpPr>
          <p:cNvPr id="62529" name="Line 67"/>
          <p:cNvSpPr/>
          <p:nvPr/>
        </p:nvSpPr>
        <p:spPr>
          <a:xfrm>
            <a:off x="1939925" y="6219825"/>
            <a:ext cx="431800" cy="0"/>
          </a:xfrm>
          <a:prstGeom prst="line">
            <a:avLst/>
          </a:prstGeom>
          <a:ln w="22225" cap="flat" cmpd="sng">
            <a:solidFill>
              <a:schemeClr val="accent1"/>
            </a:solidFill>
            <a:prstDash val="solid"/>
            <a:headEnd type="none" w="med" len="med"/>
            <a:tailEnd type="none" w="med" len="med"/>
          </a:ln>
        </p:spPr>
      </p:sp>
      <p:sp>
        <p:nvSpPr>
          <p:cNvPr id="62530" name="Oval 68"/>
          <p:cNvSpPr/>
          <p:nvPr/>
        </p:nvSpPr>
        <p:spPr>
          <a:xfrm>
            <a:off x="1377950" y="5684838"/>
            <a:ext cx="144463" cy="144462"/>
          </a:xfrm>
          <a:prstGeom prst="ellipse">
            <a:avLst/>
          </a:prstGeom>
          <a:solidFill>
            <a:schemeClr val="accent1"/>
          </a:solidFill>
          <a:ln w="22225" cap="flat" cmpd="sng">
            <a:solidFill>
              <a:schemeClr val="accent1"/>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grpSp>
        <p:nvGrpSpPr>
          <p:cNvPr id="62531" name="Group 69"/>
          <p:cNvGrpSpPr/>
          <p:nvPr/>
        </p:nvGrpSpPr>
        <p:grpSpPr>
          <a:xfrm>
            <a:off x="2370138" y="2938463"/>
            <a:ext cx="830262" cy="3328987"/>
            <a:chOff x="0" y="0"/>
            <a:chExt cx="523" cy="2035"/>
          </a:xfrm>
        </p:grpSpPr>
        <p:sp>
          <p:nvSpPr>
            <p:cNvPr id="62539" name="Line 70"/>
            <p:cNvSpPr/>
            <p:nvPr/>
          </p:nvSpPr>
          <p:spPr>
            <a:xfrm flipV="1">
              <a:off x="38" y="0"/>
              <a:ext cx="408" cy="133"/>
            </a:xfrm>
            <a:prstGeom prst="line">
              <a:avLst/>
            </a:prstGeom>
            <a:ln w="22225" cap="flat" cmpd="sng">
              <a:solidFill>
                <a:schemeClr val="accent1"/>
              </a:solidFill>
              <a:prstDash val="solid"/>
              <a:headEnd type="none" w="med" len="med"/>
              <a:tailEnd type="none" w="med" len="med"/>
            </a:ln>
          </p:spPr>
        </p:sp>
        <p:sp>
          <p:nvSpPr>
            <p:cNvPr id="62540" name="Line 71"/>
            <p:cNvSpPr/>
            <p:nvPr/>
          </p:nvSpPr>
          <p:spPr>
            <a:xfrm flipV="1">
              <a:off x="47" y="532"/>
              <a:ext cx="408" cy="133"/>
            </a:xfrm>
            <a:prstGeom prst="line">
              <a:avLst/>
            </a:prstGeom>
            <a:ln w="22225" cap="flat" cmpd="sng">
              <a:solidFill>
                <a:schemeClr val="accent1"/>
              </a:solidFill>
              <a:prstDash val="solid"/>
              <a:headEnd type="none" w="med" len="med"/>
              <a:tailEnd type="none" w="med" len="med"/>
            </a:ln>
          </p:spPr>
        </p:sp>
        <p:sp>
          <p:nvSpPr>
            <p:cNvPr id="62541" name="Line 72"/>
            <p:cNvSpPr/>
            <p:nvPr/>
          </p:nvSpPr>
          <p:spPr>
            <a:xfrm flipV="1">
              <a:off x="47" y="797"/>
              <a:ext cx="408" cy="133"/>
            </a:xfrm>
            <a:prstGeom prst="line">
              <a:avLst/>
            </a:prstGeom>
            <a:ln w="22225" cap="flat" cmpd="sng">
              <a:solidFill>
                <a:schemeClr val="accent1"/>
              </a:solidFill>
              <a:prstDash val="solid"/>
              <a:headEnd type="none" w="med" len="med"/>
              <a:tailEnd type="none" w="med" len="med"/>
            </a:ln>
          </p:spPr>
        </p:sp>
        <p:sp>
          <p:nvSpPr>
            <p:cNvPr id="62542" name="Line 73"/>
            <p:cNvSpPr/>
            <p:nvPr/>
          </p:nvSpPr>
          <p:spPr>
            <a:xfrm flipV="1">
              <a:off x="38" y="1080"/>
              <a:ext cx="408" cy="132"/>
            </a:xfrm>
            <a:prstGeom prst="line">
              <a:avLst/>
            </a:prstGeom>
            <a:ln w="22225" cap="flat" cmpd="sng">
              <a:solidFill>
                <a:schemeClr val="accent1"/>
              </a:solidFill>
              <a:prstDash val="solid"/>
              <a:headEnd type="none" w="med" len="med"/>
              <a:tailEnd type="none" w="med" len="med"/>
            </a:ln>
          </p:spPr>
        </p:sp>
        <p:sp>
          <p:nvSpPr>
            <p:cNvPr id="62543" name="Line 74"/>
            <p:cNvSpPr/>
            <p:nvPr/>
          </p:nvSpPr>
          <p:spPr>
            <a:xfrm flipV="1">
              <a:off x="38" y="275"/>
              <a:ext cx="408" cy="133"/>
            </a:xfrm>
            <a:prstGeom prst="line">
              <a:avLst/>
            </a:prstGeom>
            <a:ln w="22225" cap="flat" cmpd="sng">
              <a:solidFill>
                <a:schemeClr val="accent1"/>
              </a:solidFill>
              <a:prstDash val="solid"/>
              <a:headEnd type="none" w="med" len="med"/>
              <a:tailEnd type="none" w="med" len="med"/>
            </a:ln>
          </p:spPr>
        </p:sp>
        <p:sp>
          <p:nvSpPr>
            <p:cNvPr id="62544" name="Line 75"/>
            <p:cNvSpPr/>
            <p:nvPr/>
          </p:nvSpPr>
          <p:spPr>
            <a:xfrm flipV="1">
              <a:off x="56" y="1329"/>
              <a:ext cx="408" cy="132"/>
            </a:xfrm>
            <a:prstGeom prst="line">
              <a:avLst/>
            </a:prstGeom>
            <a:ln w="22225" cap="flat" cmpd="sng">
              <a:solidFill>
                <a:schemeClr val="accent1"/>
              </a:solidFill>
              <a:prstDash val="solid"/>
              <a:headEnd type="none" w="med" len="med"/>
              <a:tailEnd type="none" w="med" len="med"/>
            </a:ln>
          </p:spPr>
        </p:sp>
        <p:sp>
          <p:nvSpPr>
            <p:cNvPr id="62545" name="Line 76"/>
            <p:cNvSpPr/>
            <p:nvPr/>
          </p:nvSpPr>
          <p:spPr>
            <a:xfrm flipV="1">
              <a:off x="56" y="1603"/>
              <a:ext cx="408" cy="132"/>
            </a:xfrm>
            <a:prstGeom prst="line">
              <a:avLst/>
            </a:prstGeom>
            <a:ln w="22225" cap="flat" cmpd="sng">
              <a:solidFill>
                <a:schemeClr val="accent1"/>
              </a:solidFill>
              <a:prstDash val="solid"/>
              <a:headEnd type="none" w="med" len="med"/>
              <a:tailEnd type="none" w="med" len="med"/>
            </a:ln>
          </p:spPr>
        </p:sp>
        <p:sp>
          <p:nvSpPr>
            <p:cNvPr id="62546" name="Line 77"/>
            <p:cNvSpPr/>
            <p:nvPr/>
          </p:nvSpPr>
          <p:spPr>
            <a:xfrm flipV="1">
              <a:off x="56" y="1859"/>
              <a:ext cx="408" cy="132"/>
            </a:xfrm>
            <a:prstGeom prst="line">
              <a:avLst/>
            </a:prstGeom>
            <a:ln w="22225" cap="flat" cmpd="sng">
              <a:solidFill>
                <a:schemeClr val="accent1"/>
              </a:solidFill>
              <a:prstDash val="solid"/>
              <a:headEnd type="none" w="med" len="med"/>
              <a:tailEnd type="none" w="med" len="med"/>
            </a:ln>
          </p:spPr>
        </p:sp>
        <p:sp>
          <p:nvSpPr>
            <p:cNvPr id="62547" name="Oval 78"/>
            <p:cNvSpPr/>
            <p:nvPr/>
          </p:nvSpPr>
          <p:spPr>
            <a:xfrm>
              <a:off x="0" y="1967"/>
              <a:ext cx="68" cy="68"/>
            </a:xfrm>
            <a:prstGeom prst="ellipse">
              <a:avLst/>
            </a:prstGeom>
            <a:solidFill>
              <a:schemeClr val="accent1"/>
            </a:solidFill>
            <a:ln w="22225" cap="flat" cmpd="sng">
              <a:solidFill>
                <a:schemeClr val="accent1"/>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62548" name="Oval 79"/>
            <p:cNvSpPr/>
            <p:nvPr/>
          </p:nvSpPr>
          <p:spPr>
            <a:xfrm>
              <a:off x="1" y="1712"/>
              <a:ext cx="68" cy="68"/>
            </a:xfrm>
            <a:prstGeom prst="ellipse">
              <a:avLst/>
            </a:prstGeom>
            <a:solidFill>
              <a:schemeClr val="accent1"/>
            </a:solidFill>
            <a:ln w="22225" cap="flat" cmpd="sng">
              <a:solidFill>
                <a:schemeClr val="accent1"/>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62549" name="Oval 80"/>
            <p:cNvSpPr/>
            <p:nvPr/>
          </p:nvSpPr>
          <p:spPr>
            <a:xfrm>
              <a:off x="1" y="1440"/>
              <a:ext cx="68" cy="68"/>
            </a:xfrm>
            <a:prstGeom prst="ellipse">
              <a:avLst/>
            </a:prstGeom>
            <a:solidFill>
              <a:schemeClr val="accent1"/>
            </a:solidFill>
            <a:ln w="22225" cap="flat" cmpd="sng">
              <a:solidFill>
                <a:schemeClr val="accent1"/>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62550" name="Oval 81"/>
            <p:cNvSpPr/>
            <p:nvPr/>
          </p:nvSpPr>
          <p:spPr>
            <a:xfrm>
              <a:off x="1" y="1186"/>
              <a:ext cx="68" cy="68"/>
            </a:xfrm>
            <a:prstGeom prst="ellipse">
              <a:avLst/>
            </a:prstGeom>
            <a:solidFill>
              <a:schemeClr val="accent1"/>
            </a:solidFill>
            <a:ln w="22225" cap="flat" cmpd="sng">
              <a:solidFill>
                <a:schemeClr val="accent1"/>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62551" name="Oval 82"/>
            <p:cNvSpPr/>
            <p:nvPr/>
          </p:nvSpPr>
          <p:spPr>
            <a:xfrm>
              <a:off x="1" y="905"/>
              <a:ext cx="68" cy="68"/>
            </a:xfrm>
            <a:prstGeom prst="ellipse">
              <a:avLst/>
            </a:prstGeom>
            <a:solidFill>
              <a:schemeClr val="accent1"/>
            </a:solidFill>
            <a:ln w="22225" cap="flat" cmpd="sng">
              <a:solidFill>
                <a:schemeClr val="accent1"/>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62552" name="Oval 83"/>
            <p:cNvSpPr/>
            <p:nvPr/>
          </p:nvSpPr>
          <p:spPr>
            <a:xfrm>
              <a:off x="1" y="642"/>
              <a:ext cx="68" cy="68"/>
            </a:xfrm>
            <a:prstGeom prst="ellipse">
              <a:avLst/>
            </a:prstGeom>
            <a:solidFill>
              <a:schemeClr val="accent1"/>
            </a:solidFill>
            <a:ln w="22225" cap="flat" cmpd="sng">
              <a:solidFill>
                <a:schemeClr val="accent1"/>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62553" name="Oval 84"/>
            <p:cNvSpPr/>
            <p:nvPr/>
          </p:nvSpPr>
          <p:spPr>
            <a:xfrm>
              <a:off x="1" y="370"/>
              <a:ext cx="68" cy="68"/>
            </a:xfrm>
            <a:prstGeom prst="ellipse">
              <a:avLst/>
            </a:prstGeom>
            <a:solidFill>
              <a:schemeClr val="accent1"/>
            </a:solidFill>
            <a:ln w="22225" cap="flat" cmpd="sng">
              <a:solidFill>
                <a:schemeClr val="accent1"/>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62554" name="Oval 85"/>
            <p:cNvSpPr/>
            <p:nvPr/>
          </p:nvSpPr>
          <p:spPr>
            <a:xfrm>
              <a:off x="1" y="107"/>
              <a:ext cx="68" cy="68"/>
            </a:xfrm>
            <a:prstGeom prst="ellipse">
              <a:avLst/>
            </a:prstGeom>
            <a:solidFill>
              <a:schemeClr val="accent1"/>
            </a:solidFill>
            <a:ln w="22225" cap="flat" cmpd="sng">
              <a:solidFill>
                <a:schemeClr val="accent1"/>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62555" name="Oval 86"/>
            <p:cNvSpPr/>
            <p:nvPr/>
          </p:nvSpPr>
          <p:spPr>
            <a:xfrm>
              <a:off x="454" y="1967"/>
              <a:ext cx="68" cy="68"/>
            </a:xfrm>
            <a:prstGeom prst="ellipse">
              <a:avLst/>
            </a:prstGeom>
            <a:solidFill>
              <a:schemeClr val="accent1"/>
            </a:solidFill>
            <a:ln w="22225" cap="flat" cmpd="sng">
              <a:solidFill>
                <a:schemeClr val="accent1"/>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62556" name="Oval 87"/>
            <p:cNvSpPr/>
            <p:nvPr/>
          </p:nvSpPr>
          <p:spPr>
            <a:xfrm>
              <a:off x="455" y="1703"/>
              <a:ext cx="68" cy="68"/>
            </a:xfrm>
            <a:prstGeom prst="ellipse">
              <a:avLst/>
            </a:prstGeom>
            <a:solidFill>
              <a:schemeClr val="accent1"/>
            </a:solidFill>
            <a:ln w="22225" cap="flat" cmpd="sng">
              <a:solidFill>
                <a:schemeClr val="accent1"/>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62557" name="Oval 88"/>
            <p:cNvSpPr/>
            <p:nvPr/>
          </p:nvSpPr>
          <p:spPr>
            <a:xfrm>
              <a:off x="455" y="1440"/>
              <a:ext cx="68" cy="68"/>
            </a:xfrm>
            <a:prstGeom prst="ellipse">
              <a:avLst/>
            </a:prstGeom>
            <a:solidFill>
              <a:schemeClr val="accent1"/>
            </a:solidFill>
            <a:ln w="22225" cap="flat" cmpd="sng">
              <a:solidFill>
                <a:schemeClr val="accent1"/>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62558" name="Oval 89"/>
            <p:cNvSpPr/>
            <p:nvPr/>
          </p:nvSpPr>
          <p:spPr>
            <a:xfrm>
              <a:off x="455" y="1186"/>
              <a:ext cx="68" cy="68"/>
            </a:xfrm>
            <a:prstGeom prst="ellipse">
              <a:avLst/>
            </a:prstGeom>
            <a:solidFill>
              <a:schemeClr val="accent1"/>
            </a:solidFill>
            <a:ln w="22225" cap="flat" cmpd="sng">
              <a:solidFill>
                <a:schemeClr val="accent1"/>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62559" name="Oval 90"/>
            <p:cNvSpPr/>
            <p:nvPr/>
          </p:nvSpPr>
          <p:spPr>
            <a:xfrm>
              <a:off x="455" y="914"/>
              <a:ext cx="68" cy="68"/>
            </a:xfrm>
            <a:prstGeom prst="ellipse">
              <a:avLst/>
            </a:prstGeom>
            <a:solidFill>
              <a:schemeClr val="accent1"/>
            </a:solidFill>
            <a:ln w="22225" cap="flat" cmpd="sng">
              <a:solidFill>
                <a:schemeClr val="accent1"/>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62560" name="Oval 91"/>
            <p:cNvSpPr/>
            <p:nvPr/>
          </p:nvSpPr>
          <p:spPr>
            <a:xfrm>
              <a:off x="455" y="633"/>
              <a:ext cx="68" cy="68"/>
            </a:xfrm>
            <a:prstGeom prst="ellipse">
              <a:avLst/>
            </a:prstGeom>
            <a:solidFill>
              <a:schemeClr val="accent1"/>
            </a:solidFill>
            <a:ln w="22225" cap="flat" cmpd="sng">
              <a:solidFill>
                <a:schemeClr val="accent1"/>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62561" name="Oval 92"/>
            <p:cNvSpPr/>
            <p:nvPr/>
          </p:nvSpPr>
          <p:spPr>
            <a:xfrm>
              <a:off x="455" y="352"/>
              <a:ext cx="68" cy="68"/>
            </a:xfrm>
            <a:prstGeom prst="ellipse">
              <a:avLst/>
            </a:prstGeom>
            <a:solidFill>
              <a:schemeClr val="accent1"/>
            </a:solidFill>
            <a:ln w="22225" cap="flat" cmpd="sng">
              <a:solidFill>
                <a:schemeClr val="accent1"/>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62562" name="Oval 93"/>
            <p:cNvSpPr/>
            <p:nvPr/>
          </p:nvSpPr>
          <p:spPr>
            <a:xfrm>
              <a:off x="455" y="89"/>
              <a:ext cx="68" cy="68"/>
            </a:xfrm>
            <a:prstGeom prst="ellipse">
              <a:avLst/>
            </a:prstGeom>
            <a:solidFill>
              <a:schemeClr val="accent1"/>
            </a:solidFill>
            <a:ln w="22225" cap="flat" cmpd="sng">
              <a:solidFill>
                <a:schemeClr val="accent1"/>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grpSp>
      <p:sp>
        <p:nvSpPr>
          <p:cNvPr id="62532" name="Text Box 94"/>
          <p:cNvSpPr txBox="1"/>
          <p:nvPr/>
        </p:nvSpPr>
        <p:spPr>
          <a:xfrm>
            <a:off x="2644775" y="3135313"/>
            <a:ext cx="360363" cy="3313112"/>
          </a:xfrm>
          <a:prstGeom prst="rect">
            <a:avLst/>
          </a:prstGeom>
          <a:noFill/>
          <a:ln w="9525">
            <a:noFill/>
          </a:ln>
        </p:spPr>
        <p:txBody>
          <a:bodyPr lIns="0" r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ctr" eaLnBrk="1" hangingPunct="1">
              <a:lnSpc>
                <a:spcPct val="86000"/>
              </a:lnSpc>
              <a:spcBef>
                <a:spcPct val="0"/>
              </a:spcBef>
              <a:spcAft>
                <a:spcPct val="0"/>
              </a:spcAft>
              <a:buClr>
                <a:srgbClr val="0000CC"/>
              </a:buClr>
              <a:buSzPct val="75000"/>
              <a:buNone/>
            </a:pPr>
            <a:r>
              <a:rPr lang="en-US" altLang="zh-CN" sz="1600" dirty="0">
                <a:solidFill>
                  <a:schemeClr val="tx1"/>
                </a:solidFill>
                <a:latin typeface="Arial" panose="020B0604020202020204" pitchFamily="34" charset="0"/>
                <a:ea typeface="宋体" panose="02010600030101010101" pitchFamily="2" charset="-122"/>
              </a:rPr>
              <a:t>S1</a:t>
            </a:r>
            <a:endParaRPr lang="en-US" altLang="zh-CN" sz="1600" dirty="0">
              <a:solidFill>
                <a:schemeClr val="tx1"/>
              </a:solidFill>
              <a:latin typeface="Arial" panose="020B0604020202020204" pitchFamily="34" charset="0"/>
              <a:ea typeface="宋体" panose="02010600030101010101" pitchFamily="2" charset="-122"/>
            </a:endParaRPr>
          </a:p>
          <a:p>
            <a:pPr marL="342900" lvl="0" indent="-342900" algn="ctr" eaLnBrk="1" hangingPunct="1">
              <a:lnSpc>
                <a:spcPct val="86000"/>
              </a:lnSpc>
              <a:spcBef>
                <a:spcPct val="0"/>
              </a:spcBef>
              <a:spcAft>
                <a:spcPct val="0"/>
              </a:spcAft>
              <a:buClr>
                <a:srgbClr val="0000CC"/>
              </a:buClr>
              <a:buSzPct val="75000"/>
              <a:buNone/>
            </a:pPr>
            <a:endParaRPr lang="en-US" altLang="zh-CN" sz="1600" dirty="0">
              <a:solidFill>
                <a:schemeClr val="tx1"/>
              </a:solidFill>
              <a:latin typeface="Arial" panose="020B0604020202020204" pitchFamily="34" charset="0"/>
              <a:ea typeface="宋体" panose="02010600030101010101" pitchFamily="2" charset="-122"/>
            </a:endParaRPr>
          </a:p>
          <a:p>
            <a:pPr marL="342900" lvl="0" indent="-342900" algn="ctr" eaLnBrk="1" hangingPunct="1">
              <a:lnSpc>
                <a:spcPct val="86000"/>
              </a:lnSpc>
              <a:spcBef>
                <a:spcPct val="0"/>
              </a:spcBef>
              <a:spcAft>
                <a:spcPct val="0"/>
              </a:spcAft>
              <a:buClr>
                <a:srgbClr val="0000CC"/>
              </a:buClr>
              <a:buSzPct val="75000"/>
              <a:buNone/>
            </a:pPr>
            <a:r>
              <a:rPr lang="en-US" altLang="zh-CN" sz="1600" dirty="0">
                <a:solidFill>
                  <a:schemeClr val="tx1"/>
                </a:solidFill>
                <a:latin typeface="Arial" panose="020B0604020202020204" pitchFamily="34" charset="0"/>
                <a:ea typeface="宋体" panose="02010600030101010101" pitchFamily="2" charset="-122"/>
              </a:rPr>
              <a:t>S2</a:t>
            </a:r>
            <a:endParaRPr lang="en-US" altLang="zh-CN" sz="1600" dirty="0">
              <a:solidFill>
                <a:schemeClr val="tx1"/>
              </a:solidFill>
              <a:latin typeface="Arial" panose="020B0604020202020204" pitchFamily="34" charset="0"/>
              <a:ea typeface="宋体" panose="02010600030101010101" pitchFamily="2" charset="-122"/>
            </a:endParaRPr>
          </a:p>
          <a:p>
            <a:pPr marL="342900" lvl="0" indent="-342900" algn="ctr" eaLnBrk="1" hangingPunct="1">
              <a:lnSpc>
                <a:spcPct val="86000"/>
              </a:lnSpc>
              <a:spcBef>
                <a:spcPct val="0"/>
              </a:spcBef>
              <a:spcAft>
                <a:spcPct val="0"/>
              </a:spcAft>
              <a:buClr>
                <a:srgbClr val="0000CC"/>
              </a:buClr>
              <a:buSzPct val="75000"/>
              <a:buNone/>
            </a:pPr>
            <a:endParaRPr lang="en-US" altLang="zh-CN" sz="1600" dirty="0">
              <a:solidFill>
                <a:schemeClr val="tx1"/>
              </a:solidFill>
              <a:latin typeface="Arial" panose="020B0604020202020204" pitchFamily="34" charset="0"/>
              <a:ea typeface="宋体" panose="02010600030101010101" pitchFamily="2" charset="-122"/>
            </a:endParaRPr>
          </a:p>
          <a:p>
            <a:pPr marL="342900" lvl="0" indent="-342900" algn="ctr" eaLnBrk="1" hangingPunct="1">
              <a:lnSpc>
                <a:spcPct val="86000"/>
              </a:lnSpc>
              <a:spcBef>
                <a:spcPct val="0"/>
              </a:spcBef>
              <a:spcAft>
                <a:spcPct val="0"/>
              </a:spcAft>
              <a:buClr>
                <a:srgbClr val="0000CC"/>
              </a:buClr>
              <a:buSzPct val="75000"/>
              <a:buNone/>
            </a:pPr>
            <a:r>
              <a:rPr lang="en-US" altLang="zh-CN" sz="1600" dirty="0">
                <a:solidFill>
                  <a:schemeClr val="tx1"/>
                </a:solidFill>
                <a:latin typeface="Arial" panose="020B0604020202020204" pitchFamily="34" charset="0"/>
                <a:ea typeface="宋体" panose="02010600030101010101" pitchFamily="2" charset="-122"/>
              </a:rPr>
              <a:t>S3</a:t>
            </a:r>
            <a:endParaRPr lang="en-US" altLang="zh-CN" sz="1600" dirty="0">
              <a:solidFill>
                <a:schemeClr val="tx1"/>
              </a:solidFill>
              <a:latin typeface="Arial" panose="020B0604020202020204" pitchFamily="34" charset="0"/>
              <a:ea typeface="宋体" panose="02010600030101010101" pitchFamily="2" charset="-122"/>
            </a:endParaRPr>
          </a:p>
          <a:p>
            <a:pPr marL="342900" lvl="0" indent="-342900" algn="ctr" eaLnBrk="1" hangingPunct="1">
              <a:lnSpc>
                <a:spcPct val="86000"/>
              </a:lnSpc>
              <a:spcBef>
                <a:spcPct val="0"/>
              </a:spcBef>
              <a:spcAft>
                <a:spcPct val="0"/>
              </a:spcAft>
              <a:buClr>
                <a:srgbClr val="0000CC"/>
              </a:buClr>
              <a:buSzPct val="75000"/>
              <a:buNone/>
            </a:pPr>
            <a:endParaRPr lang="en-US" altLang="zh-CN" sz="1600" dirty="0">
              <a:solidFill>
                <a:schemeClr val="tx1"/>
              </a:solidFill>
              <a:latin typeface="Arial" panose="020B0604020202020204" pitchFamily="34" charset="0"/>
              <a:ea typeface="宋体" panose="02010600030101010101" pitchFamily="2" charset="-122"/>
            </a:endParaRPr>
          </a:p>
          <a:p>
            <a:pPr marL="342900" lvl="0" indent="-342900" algn="ctr" eaLnBrk="1" hangingPunct="1">
              <a:lnSpc>
                <a:spcPct val="86000"/>
              </a:lnSpc>
              <a:spcBef>
                <a:spcPct val="0"/>
              </a:spcBef>
              <a:spcAft>
                <a:spcPct val="0"/>
              </a:spcAft>
              <a:buClr>
                <a:srgbClr val="0000CC"/>
              </a:buClr>
              <a:buSzPct val="75000"/>
              <a:buNone/>
            </a:pPr>
            <a:r>
              <a:rPr lang="en-US" altLang="zh-CN" sz="1600" dirty="0">
                <a:solidFill>
                  <a:schemeClr val="tx1"/>
                </a:solidFill>
                <a:latin typeface="Arial" panose="020B0604020202020204" pitchFamily="34" charset="0"/>
                <a:ea typeface="宋体" panose="02010600030101010101" pitchFamily="2" charset="-122"/>
              </a:rPr>
              <a:t>S4</a:t>
            </a:r>
            <a:endParaRPr lang="en-US" altLang="zh-CN" sz="1600" dirty="0">
              <a:solidFill>
                <a:schemeClr val="tx1"/>
              </a:solidFill>
              <a:latin typeface="Arial" panose="020B0604020202020204" pitchFamily="34" charset="0"/>
              <a:ea typeface="宋体" panose="02010600030101010101" pitchFamily="2" charset="-122"/>
            </a:endParaRPr>
          </a:p>
          <a:p>
            <a:pPr marL="342900" lvl="0" indent="-342900" algn="ctr" eaLnBrk="1" hangingPunct="1">
              <a:lnSpc>
                <a:spcPct val="86000"/>
              </a:lnSpc>
              <a:spcBef>
                <a:spcPct val="0"/>
              </a:spcBef>
              <a:spcAft>
                <a:spcPct val="0"/>
              </a:spcAft>
              <a:buClr>
                <a:srgbClr val="0000CC"/>
              </a:buClr>
              <a:buSzPct val="75000"/>
              <a:buNone/>
            </a:pPr>
            <a:endParaRPr lang="en-US" altLang="zh-CN" sz="1600" dirty="0">
              <a:solidFill>
                <a:schemeClr val="tx1"/>
              </a:solidFill>
              <a:latin typeface="Arial" panose="020B0604020202020204" pitchFamily="34" charset="0"/>
              <a:ea typeface="宋体" panose="02010600030101010101" pitchFamily="2" charset="-122"/>
            </a:endParaRPr>
          </a:p>
          <a:p>
            <a:pPr marL="342900" lvl="0" indent="-342900" algn="ctr" eaLnBrk="1" hangingPunct="1">
              <a:lnSpc>
                <a:spcPct val="86000"/>
              </a:lnSpc>
              <a:spcBef>
                <a:spcPct val="0"/>
              </a:spcBef>
              <a:spcAft>
                <a:spcPct val="0"/>
              </a:spcAft>
              <a:buClr>
                <a:srgbClr val="0000CC"/>
              </a:buClr>
              <a:buSzPct val="75000"/>
              <a:buNone/>
            </a:pPr>
            <a:r>
              <a:rPr lang="en-US" altLang="zh-CN" sz="1600" dirty="0">
                <a:solidFill>
                  <a:schemeClr val="tx1"/>
                </a:solidFill>
                <a:latin typeface="Arial" panose="020B0604020202020204" pitchFamily="34" charset="0"/>
                <a:ea typeface="宋体" panose="02010600030101010101" pitchFamily="2" charset="-122"/>
              </a:rPr>
              <a:t>S5</a:t>
            </a:r>
            <a:endParaRPr lang="en-US" altLang="zh-CN" sz="1600" dirty="0">
              <a:solidFill>
                <a:schemeClr val="tx1"/>
              </a:solidFill>
              <a:latin typeface="Arial" panose="020B0604020202020204" pitchFamily="34" charset="0"/>
              <a:ea typeface="宋体" panose="02010600030101010101" pitchFamily="2" charset="-122"/>
            </a:endParaRPr>
          </a:p>
          <a:p>
            <a:pPr marL="342900" lvl="0" indent="-342900" algn="ctr" eaLnBrk="1" hangingPunct="1">
              <a:lnSpc>
                <a:spcPct val="86000"/>
              </a:lnSpc>
              <a:spcBef>
                <a:spcPct val="0"/>
              </a:spcBef>
              <a:spcAft>
                <a:spcPct val="0"/>
              </a:spcAft>
              <a:buClr>
                <a:srgbClr val="0000CC"/>
              </a:buClr>
              <a:buSzPct val="75000"/>
              <a:buNone/>
            </a:pPr>
            <a:endParaRPr lang="en-US" altLang="zh-CN" sz="1600" dirty="0">
              <a:solidFill>
                <a:schemeClr val="tx1"/>
              </a:solidFill>
              <a:latin typeface="Arial" panose="020B0604020202020204" pitchFamily="34" charset="0"/>
              <a:ea typeface="宋体" panose="02010600030101010101" pitchFamily="2" charset="-122"/>
            </a:endParaRPr>
          </a:p>
          <a:p>
            <a:pPr marL="342900" lvl="0" indent="-342900" algn="ctr" eaLnBrk="1" hangingPunct="1">
              <a:lnSpc>
                <a:spcPct val="86000"/>
              </a:lnSpc>
              <a:spcBef>
                <a:spcPct val="0"/>
              </a:spcBef>
              <a:spcAft>
                <a:spcPct val="0"/>
              </a:spcAft>
              <a:buClr>
                <a:srgbClr val="0000CC"/>
              </a:buClr>
              <a:buSzPct val="75000"/>
              <a:buNone/>
            </a:pPr>
            <a:r>
              <a:rPr lang="en-US" altLang="zh-CN" sz="1600" dirty="0">
                <a:solidFill>
                  <a:schemeClr val="tx1"/>
                </a:solidFill>
                <a:latin typeface="Arial" panose="020B0604020202020204" pitchFamily="34" charset="0"/>
                <a:ea typeface="宋体" panose="02010600030101010101" pitchFamily="2" charset="-122"/>
              </a:rPr>
              <a:t>S6</a:t>
            </a:r>
            <a:endParaRPr lang="en-US" altLang="zh-CN" sz="1600" dirty="0">
              <a:solidFill>
                <a:schemeClr val="tx1"/>
              </a:solidFill>
              <a:latin typeface="Arial" panose="020B0604020202020204" pitchFamily="34" charset="0"/>
              <a:ea typeface="宋体" panose="02010600030101010101" pitchFamily="2" charset="-122"/>
            </a:endParaRPr>
          </a:p>
          <a:p>
            <a:pPr marL="342900" lvl="0" indent="-342900" algn="ctr" eaLnBrk="1" hangingPunct="1">
              <a:lnSpc>
                <a:spcPct val="86000"/>
              </a:lnSpc>
              <a:spcBef>
                <a:spcPct val="0"/>
              </a:spcBef>
              <a:spcAft>
                <a:spcPct val="0"/>
              </a:spcAft>
              <a:buClr>
                <a:srgbClr val="0000CC"/>
              </a:buClr>
              <a:buSzPct val="75000"/>
              <a:buNone/>
            </a:pPr>
            <a:endParaRPr lang="en-US" altLang="zh-CN" sz="1600" dirty="0">
              <a:solidFill>
                <a:schemeClr val="tx1"/>
              </a:solidFill>
              <a:latin typeface="Arial" panose="020B0604020202020204" pitchFamily="34" charset="0"/>
              <a:ea typeface="宋体" panose="02010600030101010101" pitchFamily="2" charset="-122"/>
            </a:endParaRPr>
          </a:p>
          <a:p>
            <a:pPr marL="342900" lvl="0" indent="-342900" algn="ctr" eaLnBrk="1" hangingPunct="1">
              <a:lnSpc>
                <a:spcPct val="86000"/>
              </a:lnSpc>
              <a:spcBef>
                <a:spcPct val="0"/>
              </a:spcBef>
              <a:spcAft>
                <a:spcPct val="0"/>
              </a:spcAft>
              <a:buClr>
                <a:srgbClr val="0000CC"/>
              </a:buClr>
              <a:buSzPct val="75000"/>
              <a:buNone/>
            </a:pPr>
            <a:r>
              <a:rPr lang="en-US" altLang="zh-CN" sz="1600" dirty="0">
                <a:solidFill>
                  <a:schemeClr val="tx1"/>
                </a:solidFill>
                <a:latin typeface="Arial" panose="020B0604020202020204" pitchFamily="34" charset="0"/>
                <a:ea typeface="宋体" panose="02010600030101010101" pitchFamily="2" charset="-122"/>
              </a:rPr>
              <a:t>S7</a:t>
            </a:r>
            <a:endParaRPr lang="en-US" altLang="zh-CN" sz="1600" dirty="0">
              <a:solidFill>
                <a:schemeClr val="tx1"/>
              </a:solidFill>
              <a:latin typeface="Arial" panose="020B0604020202020204" pitchFamily="34" charset="0"/>
              <a:ea typeface="宋体" panose="02010600030101010101" pitchFamily="2" charset="-122"/>
            </a:endParaRPr>
          </a:p>
          <a:p>
            <a:pPr marL="342900" lvl="0" indent="-342900" algn="ctr" eaLnBrk="1" hangingPunct="1">
              <a:lnSpc>
                <a:spcPct val="86000"/>
              </a:lnSpc>
              <a:spcBef>
                <a:spcPct val="0"/>
              </a:spcBef>
              <a:spcAft>
                <a:spcPct val="0"/>
              </a:spcAft>
              <a:buClr>
                <a:srgbClr val="0000CC"/>
              </a:buClr>
              <a:buSzPct val="75000"/>
              <a:buNone/>
            </a:pPr>
            <a:endParaRPr lang="en-US" altLang="zh-CN" sz="1600" dirty="0">
              <a:solidFill>
                <a:schemeClr val="tx1"/>
              </a:solidFill>
              <a:latin typeface="Arial" panose="020B0604020202020204" pitchFamily="34" charset="0"/>
              <a:ea typeface="宋体" panose="02010600030101010101" pitchFamily="2" charset="-122"/>
            </a:endParaRPr>
          </a:p>
          <a:p>
            <a:pPr marL="342900" lvl="0" indent="-342900" algn="ctr" eaLnBrk="1" hangingPunct="1">
              <a:lnSpc>
                <a:spcPct val="86000"/>
              </a:lnSpc>
              <a:spcBef>
                <a:spcPct val="0"/>
              </a:spcBef>
              <a:spcAft>
                <a:spcPct val="0"/>
              </a:spcAft>
              <a:buClr>
                <a:srgbClr val="0000CC"/>
              </a:buClr>
              <a:buSzPct val="75000"/>
              <a:buNone/>
            </a:pPr>
            <a:r>
              <a:rPr lang="en-US" altLang="zh-CN" sz="1600" dirty="0">
                <a:solidFill>
                  <a:schemeClr val="tx1"/>
                </a:solidFill>
                <a:latin typeface="Arial" panose="020B0604020202020204" pitchFamily="34" charset="0"/>
                <a:ea typeface="宋体" panose="02010600030101010101" pitchFamily="2" charset="-122"/>
              </a:rPr>
              <a:t>S8</a:t>
            </a:r>
            <a:endParaRPr lang="en-US" altLang="zh-CN" sz="1600" dirty="0">
              <a:solidFill>
                <a:schemeClr val="tx1"/>
              </a:solidFill>
              <a:latin typeface="Arial" panose="020B0604020202020204" pitchFamily="34" charset="0"/>
              <a:ea typeface="宋体" panose="02010600030101010101" pitchFamily="2" charset="-122"/>
            </a:endParaRPr>
          </a:p>
        </p:txBody>
      </p:sp>
      <p:sp>
        <p:nvSpPr>
          <p:cNvPr id="62533" name="Line 95"/>
          <p:cNvSpPr/>
          <p:nvPr/>
        </p:nvSpPr>
        <p:spPr>
          <a:xfrm>
            <a:off x="7699375" y="5800725"/>
            <a:ext cx="0" cy="420688"/>
          </a:xfrm>
          <a:prstGeom prst="line">
            <a:avLst/>
          </a:prstGeom>
          <a:ln w="22225" cap="flat" cmpd="sng">
            <a:solidFill>
              <a:schemeClr val="accent1"/>
            </a:solidFill>
            <a:prstDash val="solid"/>
            <a:headEnd type="none" w="med" len="med"/>
            <a:tailEnd type="none" w="med" len="med"/>
          </a:ln>
        </p:spPr>
      </p:sp>
      <p:sp>
        <p:nvSpPr>
          <p:cNvPr id="62534" name="Line 96"/>
          <p:cNvSpPr/>
          <p:nvPr/>
        </p:nvSpPr>
        <p:spPr>
          <a:xfrm>
            <a:off x="7481888" y="6221413"/>
            <a:ext cx="433387" cy="0"/>
          </a:xfrm>
          <a:prstGeom prst="line">
            <a:avLst/>
          </a:prstGeom>
          <a:ln w="22225" cap="flat" cmpd="sng">
            <a:solidFill>
              <a:schemeClr val="accent1"/>
            </a:solidFill>
            <a:prstDash val="solid"/>
            <a:headEnd type="none" w="med" len="med"/>
            <a:tailEnd type="none" w="med" len="med"/>
          </a:ln>
        </p:spPr>
      </p:sp>
      <p:sp>
        <p:nvSpPr>
          <p:cNvPr id="62535" name="Line 97"/>
          <p:cNvSpPr/>
          <p:nvPr/>
        </p:nvSpPr>
        <p:spPr>
          <a:xfrm>
            <a:off x="7602538" y="6345238"/>
            <a:ext cx="215900" cy="0"/>
          </a:xfrm>
          <a:prstGeom prst="line">
            <a:avLst/>
          </a:prstGeom>
          <a:ln w="22225" cap="flat" cmpd="sng">
            <a:solidFill>
              <a:schemeClr val="accent1"/>
            </a:solidFill>
            <a:prstDash val="solid"/>
            <a:headEnd type="none" w="med" len="med"/>
            <a:tailEnd type="none" w="med" len="med"/>
          </a:ln>
        </p:spPr>
      </p:sp>
      <p:sp>
        <p:nvSpPr>
          <p:cNvPr id="62536" name="Line 98"/>
          <p:cNvSpPr/>
          <p:nvPr/>
        </p:nvSpPr>
        <p:spPr>
          <a:xfrm>
            <a:off x="7645400" y="6475413"/>
            <a:ext cx="144463" cy="0"/>
          </a:xfrm>
          <a:prstGeom prst="line">
            <a:avLst/>
          </a:prstGeom>
          <a:ln w="22225" cap="flat" cmpd="sng">
            <a:solidFill>
              <a:schemeClr val="accent1"/>
            </a:solidFill>
            <a:prstDash val="solid"/>
            <a:headEnd type="none" w="med" len="med"/>
            <a:tailEnd type="none" w="med" len="med"/>
          </a:ln>
        </p:spPr>
      </p:sp>
      <p:sp>
        <p:nvSpPr>
          <p:cNvPr id="62537" name="Oval 99"/>
          <p:cNvSpPr/>
          <p:nvPr/>
        </p:nvSpPr>
        <p:spPr>
          <a:xfrm>
            <a:off x="7635875" y="5635625"/>
            <a:ext cx="144463" cy="144463"/>
          </a:xfrm>
          <a:prstGeom prst="ellipse">
            <a:avLst/>
          </a:prstGeom>
          <a:solidFill>
            <a:schemeClr val="accent1"/>
          </a:solidFill>
          <a:ln w="22225" cap="flat" cmpd="sng">
            <a:solidFill>
              <a:schemeClr val="accent1"/>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62538" name="Rectangle 5"/>
          <p:cNvSpPr txBox="1"/>
          <p:nvPr/>
        </p:nvSpPr>
        <p:spPr>
          <a:xfrm>
            <a:off x="939800" y="1157288"/>
            <a:ext cx="2984500" cy="563562"/>
          </a:xfrm>
          <a:prstGeom prst="rect">
            <a:avLst/>
          </a:prstGeom>
          <a:noFill/>
          <a:ln w="9525">
            <a:noFill/>
          </a:ln>
        </p:spPr>
        <p:txBody>
          <a:bodyPr anchor="b"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ctr">
              <a:lnSpc>
                <a:spcPct val="100000"/>
              </a:lnSpc>
              <a:spcBef>
                <a:spcPct val="0"/>
              </a:spcBef>
              <a:spcAft>
                <a:spcPct val="0"/>
              </a:spcAft>
              <a:buClrTx/>
              <a:buSzTx/>
              <a:buNone/>
            </a:pPr>
            <a:r>
              <a:rPr lang="zh-CN" altLang="en-US" sz="4000" b="0" dirty="0">
                <a:solidFill>
                  <a:srgbClr val="800000"/>
                </a:solidFill>
                <a:latin typeface="隶书" panose="02010509060101010101" pitchFamily="49" charset="-122"/>
                <a:ea typeface="隶书" panose="02010509060101010101" pitchFamily="49" charset="-122"/>
              </a:rPr>
              <a:t>权电阻网络</a:t>
            </a:r>
            <a:endParaRPr lang="zh-CN" altLang="en-US" sz="4000" b="0" dirty="0">
              <a:solidFill>
                <a:srgbClr val="800000"/>
              </a:solidFill>
              <a:latin typeface="隶书" panose="02010509060101010101" pitchFamily="49" charset="-122"/>
              <a:ea typeface="隶书" panose="02010509060101010101" pitchFamily="49" charset="-122"/>
            </a:endParaRPr>
          </a:p>
        </p:txBody>
      </p:sp>
    </p:spTree>
  </p:cSld>
  <p:clrMapOvr>
    <a:masterClrMapping/>
  </p:clrMapOvr>
  <p:transition spd="slow">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灯片编号占位符 5"/>
          <p:cNvSpPr txBox="1">
            <a:spLocks noGrp="1"/>
          </p:cNvSpPr>
          <p:nvPr/>
        </p:nvSpPr>
        <p:spPr>
          <a:xfrm>
            <a:off x="7042150" y="6243638"/>
            <a:ext cx="1905000" cy="457200"/>
          </a:xfrm>
          <a:prstGeom prst="rect">
            <a:avLst/>
          </a:prstGeom>
          <a:noFill/>
          <a:ln w="9525">
            <a:noFill/>
          </a:ln>
        </p:spPr>
        <p:txBody>
          <a:bodyPr anchor="b"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zh-CN" altLang="en-US" sz="1400" b="0" dirty="0">
                <a:solidFill>
                  <a:schemeClr val="tx1"/>
                </a:solidFill>
                <a:ea typeface="宋体" panose="02010600030101010101" pitchFamily="2" charset="-122"/>
              </a:rPr>
            </a:fld>
            <a:endParaRPr lang="zh-CN" altLang="en-US" sz="1400" b="0" dirty="0">
              <a:solidFill>
                <a:schemeClr val="tx1"/>
              </a:solidFill>
              <a:ea typeface="宋体" panose="02010600030101010101" pitchFamily="2" charset="-122"/>
            </a:endParaRPr>
          </a:p>
        </p:txBody>
      </p:sp>
      <p:sp>
        <p:nvSpPr>
          <p:cNvPr id="40963" name="Rectangle 3"/>
          <p:cNvSpPr>
            <a:spLocks noGrp="1"/>
          </p:cNvSpPr>
          <p:nvPr>
            <p:ph type="body" idx="4294967295"/>
          </p:nvPr>
        </p:nvSpPr>
        <p:spPr>
          <a:xfrm>
            <a:off x="611188" y="1919288"/>
            <a:ext cx="8062912" cy="4781550"/>
          </a:xfrm>
          <a:ln/>
        </p:spPr>
        <p:txBody>
          <a:bodyPr vert="horz" wrap="square" lIns="91440" tIns="45720" rIns="91440" bIns="45720" anchor="t" anchorCtr="0"/>
          <a:p>
            <a:pPr eaLnBrk="1" hangingPunct="1">
              <a:lnSpc>
                <a:spcPct val="120000"/>
              </a:lnSpc>
              <a:spcAft>
                <a:spcPct val="20000"/>
              </a:spcAft>
            </a:pPr>
            <a:r>
              <a:rPr lang="zh-CN" altLang="en-US" dirty="0">
                <a:solidFill>
                  <a:srgbClr val="FF0000"/>
                </a:solidFill>
                <a:latin typeface="楷体_GB2312" pitchFamily="49" charset="-122"/>
              </a:rPr>
              <a:t>如果用</a:t>
            </a:r>
            <a:r>
              <a:rPr lang="en-US" altLang="zh-CN" dirty="0">
                <a:solidFill>
                  <a:srgbClr val="FF0000"/>
                </a:solidFill>
                <a:latin typeface="楷体_GB2312" pitchFamily="49" charset="-122"/>
              </a:rPr>
              <a:t>8</a:t>
            </a:r>
            <a:r>
              <a:rPr lang="zh-CN" altLang="en-US" dirty="0">
                <a:solidFill>
                  <a:srgbClr val="FF0000"/>
                </a:solidFill>
                <a:latin typeface="楷体_GB2312" pitchFamily="49" charset="-122"/>
              </a:rPr>
              <a:t>位二进制代码来控制图中的</a:t>
            </a:r>
            <a:r>
              <a:rPr lang="en-US" altLang="zh-CN" dirty="0">
                <a:solidFill>
                  <a:srgbClr val="FF0000"/>
                </a:solidFill>
                <a:latin typeface="楷体_GB2312" pitchFamily="49" charset="-122"/>
              </a:rPr>
              <a:t>S</a:t>
            </a:r>
            <a:r>
              <a:rPr lang="en-US" altLang="zh-CN" baseline="-20000" dirty="0">
                <a:solidFill>
                  <a:srgbClr val="FF0000"/>
                </a:solidFill>
                <a:latin typeface="楷体_GB2312" pitchFamily="49" charset="-122"/>
              </a:rPr>
              <a:t>1</a:t>
            </a:r>
            <a:r>
              <a:rPr lang="zh-CN" altLang="en-US" dirty="0">
                <a:solidFill>
                  <a:srgbClr val="FF0000"/>
                </a:solidFill>
                <a:latin typeface="楷体_GB2312" pitchFamily="49" charset="-122"/>
              </a:rPr>
              <a:t>～</a:t>
            </a:r>
            <a:r>
              <a:rPr lang="en-US" altLang="zh-CN" dirty="0">
                <a:solidFill>
                  <a:srgbClr val="FF0000"/>
                </a:solidFill>
                <a:latin typeface="楷体_GB2312" pitchFamily="49" charset="-122"/>
              </a:rPr>
              <a:t>S</a:t>
            </a:r>
            <a:r>
              <a:rPr lang="en-US" altLang="zh-CN" baseline="-20000" dirty="0">
                <a:solidFill>
                  <a:srgbClr val="FF0000"/>
                </a:solidFill>
                <a:latin typeface="楷体_GB2312" pitchFamily="49" charset="-122"/>
              </a:rPr>
              <a:t>8</a:t>
            </a:r>
            <a:r>
              <a:rPr lang="en-US" altLang="zh-CN" dirty="0">
                <a:solidFill>
                  <a:srgbClr val="FF0000"/>
                </a:solidFill>
                <a:latin typeface="楷体_GB2312" pitchFamily="49" charset="-122"/>
              </a:rPr>
              <a:t>(D</a:t>
            </a:r>
            <a:r>
              <a:rPr lang="en-US" altLang="zh-CN" baseline="-20000" dirty="0">
                <a:solidFill>
                  <a:srgbClr val="FF0000"/>
                </a:solidFill>
                <a:latin typeface="楷体_GB2312" pitchFamily="49" charset="-122"/>
              </a:rPr>
              <a:t>i</a:t>
            </a:r>
            <a:r>
              <a:rPr lang="en-US" altLang="zh-CN" dirty="0">
                <a:solidFill>
                  <a:srgbClr val="FF0000"/>
                </a:solidFill>
                <a:latin typeface="楷体_GB2312" pitchFamily="49" charset="-122"/>
              </a:rPr>
              <a:t>=1</a:t>
            </a:r>
            <a:r>
              <a:rPr lang="zh-CN" altLang="en-US" dirty="0">
                <a:solidFill>
                  <a:srgbClr val="FF0000"/>
                </a:solidFill>
                <a:latin typeface="楷体_GB2312" pitchFamily="49" charset="-122"/>
              </a:rPr>
              <a:t>时</a:t>
            </a:r>
            <a:r>
              <a:rPr lang="en-US" altLang="zh-CN" dirty="0">
                <a:solidFill>
                  <a:srgbClr val="FF0000"/>
                </a:solidFill>
                <a:latin typeface="楷体_GB2312" pitchFamily="49" charset="-122"/>
              </a:rPr>
              <a:t>S</a:t>
            </a:r>
            <a:r>
              <a:rPr lang="en-US" altLang="zh-CN" baseline="-20000" dirty="0">
                <a:solidFill>
                  <a:srgbClr val="FF0000"/>
                </a:solidFill>
                <a:latin typeface="楷体_GB2312" pitchFamily="49" charset="-122"/>
              </a:rPr>
              <a:t>i</a:t>
            </a:r>
            <a:r>
              <a:rPr lang="zh-CN" altLang="en-US" dirty="0">
                <a:solidFill>
                  <a:srgbClr val="FF0000"/>
                </a:solidFill>
                <a:latin typeface="楷体_GB2312" pitchFamily="49" charset="-122"/>
              </a:rPr>
              <a:t>闭合；</a:t>
            </a:r>
            <a:r>
              <a:rPr lang="en-US" altLang="zh-CN" dirty="0">
                <a:solidFill>
                  <a:srgbClr val="FF0000"/>
                </a:solidFill>
                <a:latin typeface="楷体_GB2312" pitchFamily="49" charset="-122"/>
              </a:rPr>
              <a:t>D</a:t>
            </a:r>
            <a:r>
              <a:rPr lang="en-US" altLang="zh-CN" baseline="-20000" dirty="0">
                <a:solidFill>
                  <a:srgbClr val="FF0000"/>
                </a:solidFill>
                <a:latin typeface="楷体_GB2312" pitchFamily="49" charset="-122"/>
              </a:rPr>
              <a:t>i</a:t>
            </a:r>
            <a:r>
              <a:rPr lang="en-US" altLang="zh-CN" dirty="0">
                <a:solidFill>
                  <a:srgbClr val="FF0000"/>
                </a:solidFill>
                <a:latin typeface="楷体_GB2312" pitchFamily="49" charset="-122"/>
              </a:rPr>
              <a:t>=0</a:t>
            </a:r>
            <a:r>
              <a:rPr lang="zh-CN" altLang="en-US" dirty="0">
                <a:solidFill>
                  <a:srgbClr val="FF0000"/>
                </a:solidFill>
                <a:latin typeface="楷体_GB2312" pitchFamily="49" charset="-122"/>
              </a:rPr>
              <a:t>时</a:t>
            </a:r>
            <a:r>
              <a:rPr lang="en-US" altLang="zh-CN" dirty="0">
                <a:solidFill>
                  <a:srgbClr val="FF0000"/>
                </a:solidFill>
                <a:latin typeface="楷体_GB2312" pitchFamily="49" charset="-122"/>
              </a:rPr>
              <a:t>S</a:t>
            </a:r>
            <a:r>
              <a:rPr lang="en-US" altLang="zh-CN" baseline="-20000" dirty="0">
                <a:solidFill>
                  <a:srgbClr val="FF0000"/>
                </a:solidFill>
                <a:latin typeface="楷体_GB2312" pitchFamily="49" charset="-122"/>
              </a:rPr>
              <a:t>i</a:t>
            </a:r>
            <a:r>
              <a:rPr lang="zh-CN" altLang="en-US" dirty="0">
                <a:solidFill>
                  <a:srgbClr val="FF0000"/>
                </a:solidFill>
                <a:latin typeface="楷体_GB2312" pitchFamily="49" charset="-122"/>
              </a:rPr>
              <a:t>断开</a:t>
            </a:r>
            <a:r>
              <a:rPr lang="en-US" altLang="zh-CN" dirty="0">
                <a:solidFill>
                  <a:srgbClr val="FF0000"/>
                </a:solidFill>
                <a:latin typeface="楷体_GB2312" pitchFamily="49" charset="-122"/>
              </a:rPr>
              <a:t>)</a:t>
            </a:r>
            <a:r>
              <a:rPr lang="zh-CN" altLang="en-US" dirty="0">
                <a:solidFill>
                  <a:srgbClr val="FF0000"/>
                </a:solidFill>
                <a:latin typeface="楷体_GB2312" pitchFamily="49" charset="-122"/>
              </a:rPr>
              <a:t>，则不同的二进制代码就对应不同输出电压</a:t>
            </a:r>
            <a:r>
              <a:rPr lang="en-US" altLang="zh-CN" dirty="0">
                <a:solidFill>
                  <a:srgbClr val="FF0000"/>
                </a:solidFill>
                <a:latin typeface="楷体_GB2312" pitchFamily="49" charset="-122"/>
              </a:rPr>
              <a:t>V</a:t>
            </a:r>
            <a:r>
              <a:rPr lang="en-US" altLang="zh-CN" baseline="-20000" dirty="0">
                <a:solidFill>
                  <a:srgbClr val="FF0000"/>
                </a:solidFill>
                <a:latin typeface="楷体_GB2312" pitchFamily="49" charset="-122"/>
              </a:rPr>
              <a:t>O</a:t>
            </a:r>
            <a:r>
              <a:rPr lang="en-US" altLang="zh-CN" baseline="-20000" dirty="0">
                <a:latin typeface="楷体_GB2312" pitchFamily="49" charset="-122"/>
              </a:rPr>
              <a:t>；</a:t>
            </a:r>
            <a:endParaRPr lang="zh-CN" altLang="en-US" dirty="0">
              <a:latin typeface="楷体_GB2312" pitchFamily="49" charset="-122"/>
            </a:endParaRPr>
          </a:p>
          <a:p>
            <a:pPr eaLnBrk="1" hangingPunct="1">
              <a:lnSpc>
                <a:spcPct val="120000"/>
              </a:lnSpc>
              <a:spcAft>
                <a:spcPct val="20000"/>
              </a:spcAft>
            </a:pPr>
            <a:r>
              <a:rPr lang="zh-CN" altLang="en-US" dirty="0">
                <a:latin typeface="楷体_GB2312" pitchFamily="49" charset="-122"/>
              </a:rPr>
              <a:t>当代码在</a:t>
            </a:r>
            <a:r>
              <a:rPr lang="en-US" altLang="zh-CN" dirty="0">
                <a:latin typeface="楷体_GB2312" pitchFamily="49" charset="-122"/>
              </a:rPr>
              <a:t>0</a:t>
            </a:r>
            <a:r>
              <a:rPr lang="zh-CN" altLang="en-US" dirty="0">
                <a:latin typeface="楷体_GB2312" pitchFamily="49" charset="-122"/>
              </a:rPr>
              <a:t>～</a:t>
            </a:r>
            <a:r>
              <a:rPr lang="en-US" altLang="zh-CN" dirty="0">
                <a:latin typeface="楷体_GB2312" pitchFamily="49" charset="-122"/>
              </a:rPr>
              <a:t>FFH</a:t>
            </a:r>
            <a:r>
              <a:rPr lang="zh-CN" altLang="en-US" dirty="0">
                <a:latin typeface="楷体_GB2312" pitchFamily="49" charset="-122"/>
              </a:rPr>
              <a:t>之间变化时，</a:t>
            </a:r>
            <a:r>
              <a:rPr lang="en-US" altLang="zh-CN" dirty="0">
                <a:latin typeface="楷体_GB2312" pitchFamily="49" charset="-122"/>
              </a:rPr>
              <a:t>V</a:t>
            </a:r>
            <a:r>
              <a:rPr lang="en-US" altLang="zh-CN" baseline="-20000" dirty="0">
                <a:latin typeface="楷体_GB2312" pitchFamily="49" charset="-122"/>
              </a:rPr>
              <a:t>O</a:t>
            </a:r>
            <a:r>
              <a:rPr lang="zh-CN" altLang="en-US" dirty="0">
                <a:latin typeface="楷体_GB2312" pitchFamily="49" charset="-122"/>
              </a:rPr>
              <a:t>相应地在</a:t>
            </a:r>
            <a:endParaRPr lang="zh-CN" altLang="en-US" dirty="0">
              <a:latin typeface="楷体_GB2312" pitchFamily="49" charset="-122"/>
            </a:endParaRPr>
          </a:p>
          <a:p>
            <a:pPr eaLnBrk="1" hangingPunct="1">
              <a:lnSpc>
                <a:spcPct val="120000"/>
              </a:lnSpc>
              <a:spcBef>
                <a:spcPct val="0"/>
              </a:spcBef>
              <a:spcAft>
                <a:spcPct val="20000"/>
              </a:spcAft>
              <a:buNone/>
            </a:pPr>
            <a:r>
              <a:rPr lang="en-US" altLang="zh-CN" dirty="0">
                <a:latin typeface="楷体_GB2312" pitchFamily="49" charset="-122"/>
              </a:rPr>
              <a:t>    0</a:t>
            </a:r>
            <a:r>
              <a:rPr lang="zh-CN" altLang="en-US" dirty="0">
                <a:latin typeface="楷体_GB2312" pitchFamily="49" charset="-122"/>
              </a:rPr>
              <a:t>～</a:t>
            </a:r>
            <a:r>
              <a:rPr lang="en-US" altLang="zh-CN" dirty="0">
                <a:latin typeface="楷体_GB2312" pitchFamily="49" charset="-122"/>
              </a:rPr>
              <a:t>(255/256)V</a:t>
            </a:r>
            <a:r>
              <a:rPr lang="en-US" altLang="zh-CN" baseline="-20000" dirty="0">
                <a:latin typeface="楷体_GB2312" pitchFamily="49" charset="-122"/>
              </a:rPr>
              <a:t>ref</a:t>
            </a:r>
            <a:r>
              <a:rPr lang="zh-CN" altLang="en-US" dirty="0">
                <a:latin typeface="楷体_GB2312" pitchFamily="49" charset="-122"/>
              </a:rPr>
              <a:t>之间变化；</a:t>
            </a:r>
            <a:endParaRPr lang="zh-CN" altLang="en-US" dirty="0">
              <a:latin typeface="楷体_GB2312" pitchFamily="49" charset="-122"/>
            </a:endParaRPr>
          </a:p>
          <a:p>
            <a:pPr eaLnBrk="1" hangingPunct="1">
              <a:lnSpc>
                <a:spcPct val="120000"/>
              </a:lnSpc>
            </a:pPr>
            <a:r>
              <a:rPr lang="zh-CN" altLang="en-US" dirty="0">
                <a:latin typeface="楷体_GB2312" pitchFamily="49" charset="-122"/>
              </a:rPr>
              <a:t>为控制电阻网络各支路电阻值的精度，实际的</a:t>
            </a:r>
            <a:r>
              <a:rPr lang="en-US" altLang="zh-CN" dirty="0">
                <a:latin typeface="楷体_GB2312" pitchFamily="49" charset="-122"/>
              </a:rPr>
              <a:t>D/A</a:t>
            </a:r>
            <a:r>
              <a:rPr lang="zh-CN" altLang="en-US" dirty="0">
                <a:latin typeface="楷体_GB2312" pitchFamily="49" charset="-122"/>
              </a:rPr>
              <a:t>转换器采用</a:t>
            </a:r>
            <a:r>
              <a:rPr lang="en-US" altLang="zh-CN" dirty="0">
                <a:solidFill>
                  <a:srgbClr val="FF0000"/>
                </a:solidFill>
                <a:latin typeface="楷体_GB2312" pitchFamily="49" charset="-122"/>
              </a:rPr>
              <a:t>R-2R</a:t>
            </a:r>
            <a:r>
              <a:rPr lang="zh-CN" altLang="en-US" dirty="0">
                <a:solidFill>
                  <a:srgbClr val="FF0000"/>
                </a:solidFill>
                <a:latin typeface="楷体_GB2312" pitchFamily="49" charset="-122"/>
              </a:rPr>
              <a:t> </a:t>
            </a:r>
            <a:r>
              <a:rPr lang="en-US" altLang="zh-CN" dirty="0">
                <a:solidFill>
                  <a:srgbClr val="FF0000"/>
                </a:solidFill>
                <a:latin typeface="楷体_GB2312" pitchFamily="49" charset="-122"/>
              </a:rPr>
              <a:t>T</a:t>
            </a:r>
            <a:r>
              <a:rPr lang="zh-CN" altLang="en-US" dirty="0">
                <a:solidFill>
                  <a:srgbClr val="FF0000"/>
                </a:solidFill>
                <a:latin typeface="楷体_GB2312" pitchFamily="49" charset="-122"/>
              </a:rPr>
              <a:t>形电阻网络</a:t>
            </a:r>
            <a:r>
              <a:rPr lang="zh-CN" altLang="en-US" dirty="0">
                <a:latin typeface="楷体_GB2312" pitchFamily="49" charset="-122"/>
              </a:rPr>
              <a:t>，它只用两种阻值的电阻</a:t>
            </a:r>
            <a:r>
              <a:rPr lang="en-US" altLang="zh-CN" dirty="0">
                <a:latin typeface="楷体_GB2312" pitchFamily="49" charset="-122"/>
              </a:rPr>
              <a:t>(R</a:t>
            </a:r>
            <a:r>
              <a:rPr lang="zh-CN" altLang="en-US" dirty="0">
                <a:latin typeface="楷体_GB2312" pitchFamily="49" charset="-122"/>
              </a:rPr>
              <a:t>和</a:t>
            </a:r>
            <a:r>
              <a:rPr lang="en-US" altLang="zh-CN" dirty="0">
                <a:latin typeface="楷体_GB2312" pitchFamily="49" charset="-122"/>
              </a:rPr>
              <a:t>2R)</a:t>
            </a:r>
            <a:r>
              <a:rPr lang="zh-CN" altLang="en-US" dirty="0">
                <a:latin typeface="楷体_GB2312" pitchFamily="49" charset="-122"/>
              </a:rPr>
              <a:t>。</a:t>
            </a:r>
            <a:endParaRPr lang="zh-CN" altLang="en-US" dirty="0">
              <a:latin typeface="楷体_GB2312" pitchFamily="49" charset="-122"/>
            </a:endParaRPr>
          </a:p>
        </p:txBody>
      </p:sp>
      <p:sp>
        <p:nvSpPr>
          <p:cNvPr id="63492" name="标题 1"/>
          <p:cNvSpPr>
            <a:spLocks noGrp="1"/>
          </p:cNvSpPr>
          <p:nvPr>
            <p:ph type="title" idx="4294967295"/>
          </p:nvPr>
        </p:nvSpPr>
        <p:spPr>
          <a:ln/>
        </p:spPr>
        <p:txBody>
          <a:bodyPr vert="horz" wrap="square" lIns="91440" tIns="45720" rIns="91440" bIns="45720" anchor="b" anchorCtr="0"/>
          <a:p>
            <a:endParaRPr lang="zh-CN" altLang="zh-CN" dirty="0"/>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40963">
                                            <p:txEl>
                                              <p:charRg st="0" end="65"/>
                                            </p:txEl>
                                          </p:spTgt>
                                        </p:tgtEl>
                                        <p:attrNameLst>
                                          <p:attrName>style.visibility</p:attrName>
                                        </p:attrNameLst>
                                      </p:cBhvr>
                                      <p:to>
                                        <p:strVal val="visible"/>
                                      </p:to>
                                    </p:set>
                                    <p:anim calcmode="lin" valueType="num">
                                      <p:cBhvr>
                                        <p:cTn id="7" dur="500" fill="hold"/>
                                        <p:tgtEl>
                                          <p:spTgt spid="40963">
                                            <p:txEl>
                                              <p:charRg st="0" end="65"/>
                                            </p:txEl>
                                          </p:spTgt>
                                        </p:tgtEl>
                                        <p:attrNameLst>
                                          <p:attrName>ppt_w</p:attrName>
                                        </p:attrNameLst>
                                      </p:cBhvr>
                                      <p:tavLst>
                                        <p:tav tm="0">
                                          <p:val>
                                            <p:strVal val="#ppt_w*0.70"/>
                                          </p:val>
                                        </p:tav>
                                        <p:tav tm="100000">
                                          <p:val>
                                            <p:strVal val="#ppt_w"/>
                                          </p:val>
                                        </p:tav>
                                      </p:tavLst>
                                    </p:anim>
                                    <p:anim calcmode="lin" valueType="num">
                                      <p:cBhvr>
                                        <p:cTn id="8" dur="500" fill="hold"/>
                                        <p:tgtEl>
                                          <p:spTgt spid="40963">
                                            <p:txEl>
                                              <p:charRg st="0" end="65"/>
                                            </p:txEl>
                                          </p:spTgt>
                                        </p:tgtEl>
                                        <p:attrNameLst>
                                          <p:attrName>ppt_h</p:attrName>
                                        </p:attrNameLst>
                                      </p:cBhvr>
                                      <p:tavLst>
                                        <p:tav tm="0">
                                          <p:val>
                                            <p:strVal val="#ppt_h"/>
                                          </p:val>
                                        </p:tav>
                                        <p:tav tm="100000">
                                          <p:val>
                                            <p:strVal val="#ppt_h"/>
                                          </p:val>
                                        </p:tav>
                                      </p:tavLst>
                                    </p:anim>
                                    <p:animEffect transition="in" filter="fade">
                                      <p:cBhvr>
                                        <p:cTn id="9" dur="500"/>
                                        <p:tgtEl>
                                          <p:spTgt spid="40963">
                                            <p:txEl>
                                              <p:charRg st="0" end="65"/>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40963">
                                            <p:txEl>
                                              <p:charRg st="65" end="87"/>
                                            </p:txEl>
                                          </p:spTgt>
                                        </p:tgtEl>
                                        <p:attrNameLst>
                                          <p:attrName>style.visibility</p:attrName>
                                        </p:attrNameLst>
                                      </p:cBhvr>
                                      <p:to>
                                        <p:strVal val="visible"/>
                                      </p:to>
                                    </p:set>
                                    <p:animEffect transition="in" filter="wipe(left)">
                                      <p:cBhvr>
                                        <p:cTn id="14" dur="500"/>
                                        <p:tgtEl>
                                          <p:spTgt spid="40963">
                                            <p:txEl>
                                              <p:charRg st="65" end="87"/>
                                            </p:txEl>
                                          </p:spTgt>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40963">
                                            <p:txEl>
                                              <p:charRg st="87" end="112"/>
                                            </p:txEl>
                                          </p:spTgt>
                                        </p:tgtEl>
                                        <p:attrNameLst>
                                          <p:attrName>style.visibility</p:attrName>
                                        </p:attrNameLst>
                                      </p:cBhvr>
                                      <p:to>
                                        <p:strVal val="visible"/>
                                      </p:to>
                                    </p:set>
                                    <p:animEffect transition="in" filter="wipe(left)">
                                      <p:cBhvr>
                                        <p:cTn id="18" dur="500"/>
                                        <p:tgtEl>
                                          <p:spTgt spid="40963">
                                            <p:txEl>
                                              <p:charRg st="87" end="11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5" presetClass="entr" presetSubtype="0" fill="hold" nodeType="clickEffect">
                                  <p:stCondLst>
                                    <p:cond delay="0"/>
                                  </p:stCondLst>
                                  <p:childTnLst>
                                    <p:set>
                                      <p:cBhvr>
                                        <p:cTn id="22" dur="1" fill="hold">
                                          <p:stCondLst>
                                            <p:cond delay="0"/>
                                          </p:stCondLst>
                                        </p:cTn>
                                        <p:tgtEl>
                                          <p:spTgt spid="40963">
                                            <p:txEl>
                                              <p:charRg st="112" end="170"/>
                                            </p:txEl>
                                          </p:spTgt>
                                        </p:tgtEl>
                                        <p:attrNameLst>
                                          <p:attrName>style.visibility</p:attrName>
                                        </p:attrNameLst>
                                      </p:cBhvr>
                                      <p:to>
                                        <p:strVal val="visible"/>
                                      </p:to>
                                    </p:set>
                                    <p:anim calcmode="lin" valueType="num">
                                      <p:cBhvr>
                                        <p:cTn id="23" dur="500" fill="hold"/>
                                        <p:tgtEl>
                                          <p:spTgt spid="40963">
                                            <p:txEl>
                                              <p:charRg st="112" end="170"/>
                                            </p:txEl>
                                          </p:spTgt>
                                        </p:tgtEl>
                                        <p:attrNameLst>
                                          <p:attrName>ppt_w</p:attrName>
                                        </p:attrNameLst>
                                      </p:cBhvr>
                                      <p:tavLst>
                                        <p:tav tm="0">
                                          <p:val>
                                            <p:strVal val="#ppt_w*0.70"/>
                                          </p:val>
                                        </p:tav>
                                        <p:tav tm="100000">
                                          <p:val>
                                            <p:strVal val="#ppt_w"/>
                                          </p:val>
                                        </p:tav>
                                      </p:tavLst>
                                    </p:anim>
                                    <p:anim calcmode="lin" valueType="num">
                                      <p:cBhvr>
                                        <p:cTn id="24" dur="500" fill="hold"/>
                                        <p:tgtEl>
                                          <p:spTgt spid="40963">
                                            <p:txEl>
                                              <p:charRg st="112" end="170"/>
                                            </p:txEl>
                                          </p:spTgt>
                                        </p:tgtEl>
                                        <p:attrNameLst>
                                          <p:attrName>ppt_h</p:attrName>
                                        </p:attrNameLst>
                                      </p:cBhvr>
                                      <p:tavLst>
                                        <p:tav tm="0">
                                          <p:val>
                                            <p:strVal val="#ppt_h"/>
                                          </p:val>
                                        </p:tav>
                                        <p:tav tm="100000">
                                          <p:val>
                                            <p:strVal val="#ppt_h"/>
                                          </p:val>
                                        </p:tav>
                                      </p:tavLst>
                                    </p:anim>
                                    <p:animEffect transition="in" filter="fade">
                                      <p:cBhvr>
                                        <p:cTn id="25" dur="500"/>
                                        <p:tgtEl>
                                          <p:spTgt spid="40963">
                                            <p:txEl>
                                              <p:charRg st="112" end="17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5"/>
          <p:cNvSpPr>
            <a:spLocks noGrp="1"/>
          </p:cNvSpPr>
          <p:nvPr>
            <p:ph type="title" idx="4294967295"/>
          </p:nvPr>
        </p:nvSpPr>
        <p:spPr>
          <a:ln/>
        </p:spPr>
        <p:txBody>
          <a:bodyPr vert="horz" wrap="square" lIns="91440" tIns="45720" rIns="91440" bIns="45720" anchor="b" anchorCtr="0"/>
          <a:p>
            <a:r>
              <a:rPr lang="en-US" altLang="zh-CN" dirty="0"/>
              <a:t>T</a:t>
            </a:r>
            <a:r>
              <a:rPr lang="zh-CN" altLang="en-US" dirty="0"/>
              <a:t>形电阻网络</a:t>
            </a:r>
            <a:endParaRPr lang="zh-CN" altLang="en-US" dirty="0"/>
          </a:p>
        </p:txBody>
      </p:sp>
      <p:pic>
        <p:nvPicPr>
          <p:cNvPr id="64515" name="图片 2"/>
          <p:cNvPicPr>
            <a:picLocks noChangeAspect="1"/>
          </p:cNvPicPr>
          <p:nvPr/>
        </p:nvPicPr>
        <p:blipFill>
          <a:blip r:embed="rId1"/>
          <a:stretch>
            <a:fillRect/>
          </a:stretch>
        </p:blipFill>
        <p:spPr>
          <a:xfrm>
            <a:off x="684213" y="2349500"/>
            <a:ext cx="7700962" cy="3600450"/>
          </a:xfrm>
          <a:prstGeom prst="rect">
            <a:avLst/>
          </a:prstGeom>
          <a:noFill/>
          <a:ln w="9525">
            <a:noFill/>
          </a:ln>
        </p:spPr>
      </p:pic>
    </p:spTree>
  </p:cSld>
  <p:clrMapOvr>
    <a:masterClrMapping/>
  </p:clrMapOvr>
  <p:transition spd="slow">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标题 1"/>
          <p:cNvSpPr>
            <a:spLocks noGrp="1"/>
          </p:cNvSpPr>
          <p:nvPr>
            <p:ph type="title" idx="4294967295"/>
          </p:nvPr>
        </p:nvSpPr>
        <p:spPr>
          <a:ln/>
        </p:spPr>
        <p:txBody>
          <a:bodyPr vert="horz" wrap="square" lIns="91440" tIns="45720" rIns="91440" bIns="45720" anchor="b" anchorCtr="0"/>
          <a:p>
            <a:r>
              <a:rPr lang="zh-CN" altLang="en-US" dirty="0"/>
              <a:t>倒</a:t>
            </a:r>
            <a:r>
              <a:rPr lang="en-US" altLang="zh-CN" dirty="0"/>
              <a:t>T</a:t>
            </a:r>
            <a:r>
              <a:rPr lang="zh-CN" altLang="en-US" dirty="0"/>
              <a:t>型电阻网络</a:t>
            </a:r>
            <a:endParaRPr lang="zh-CN" altLang="en-US" dirty="0"/>
          </a:p>
        </p:txBody>
      </p:sp>
      <p:pic>
        <p:nvPicPr>
          <p:cNvPr id="65539" name="图片 3"/>
          <p:cNvPicPr>
            <a:picLocks noChangeAspect="1"/>
          </p:cNvPicPr>
          <p:nvPr/>
        </p:nvPicPr>
        <p:blipFill>
          <a:blip r:embed="rId1"/>
          <a:stretch>
            <a:fillRect/>
          </a:stretch>
        </p:blipFill>
        <p:spPr>
          <a:xfrm>
            <a:off x="827088" y="2205038"/>
            <a:ext cx="7313612" cy="3816350"/>
          </a:xfrm>
          <a:prstGeom prst="rect">
            <a:avLst/>
          </a:prstGeom>
          <a:noFill/>
          <a:ln w="9525">
            <a:noFill/>
          </a:ln>
        </p:spPr>
      </p:pic>
    </p:spTree>
  </p:cSld>
  <p:clrMapOvr>
    <a:masterClrMapping/>
  </p:clrMapOvr>
  <p:transition spd="slow">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6562" name="图片 3"/>
          <p:cNvPicPr>
            <a:picLocks noChangeAspect="1"/>
          </p:cNvPicPr>
          <p:nvPr/>
        </p:nvPicPr>
        <p:blipFill>
          <a:blip r:embed="rId1"/>
          <a:stretch>
            <a:fillRect/>
          </a:stretch>
        </p:blipFill>
        <p:spPr>
          <a:xfrm>
            <a:off x="1492250" y="2027238"/>
            <a:ext cx="7651750" cy="4606925"/>
          </a:xfrm>
          <a:prstGeom prst="rect">
            <a:avLst/>
          </a:prstGeom>
          <a:noFill/>
          <a:ln w="9525">
            <a:noFill/>
          </a:ln>
        </p:spPr>
      </p:pic>
      <p:pic>
        <p:nvPicPr>
          <p:cNvPr id="66563" name="图片 4"/>
          <p:cNvPicPr>
            <a:picLocks noChangeAspect="1"/>
          </p:cNvPicPr>
          <p:nvPr/>
        </p:nvPicPr>
        <p:blipFill>
          <a:blip r:embed="rId2"/>
          <a:stretch>
            <a:fillRect/>
          </a:stretch>
        </p:blipFill>
        <p:spPr>
          <a:xfrm>
            <a:off x="179388" y="3886200"/>
            <a:ext cx="936625" cy="603250"/>
          </a:xfrm>
          <a:prstGeom prst="rect">
            <a:avLst/>
          </a:prstGeom>
          <a:noFill/>
          <a:ln w="9525">
            <a:noFill/>
          </a:ln>
        </p:spPr>
      </p:pic>
      <p:sp>
        <p:nvSpPr>
          <p:cNvPr id="66564" name="右箭头 5"/>
          <p:cNvSpPr/>
          <p:nvPr/>
        </p:nvSpPr>
        <p:spPr>
          <a:xfrm>
            <a:off x="1239838" y="4043363"/>
            <a:ext cx="503237" cy="287337"/>
          </a:xfrm>
          <a:prstGeom prst="rightArrow">
            <a:avLst>
              <a:gd name="adj1" fmla="val 50000"/>
              <a:gd name="adj2" fmla="val 50036"/>
            </a:avLst>
          </a:prstGeom>
          <a:solidFill>
            <a:schemeClr val="accent1"/>
          </a:solidFill>
          <a:ln w="9525" cap="flat" cmpd="sng">
            <a:solidFill>
              <a:schemeClr val="tx1"/>
            </a:solidFill>
            <a:prstDash val="solid"/>
            <a:bevel/>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 typeface="Arial" panose="020B0604020202020204" pitchFamily="34" charset="0"/>
              <a:buNone/>
            </a:pPr>
            <a:endParaRPr lang="zh-CN" altLang="en-US" sz="1800" b="0" dirty="0">
              <a:solidFill>
                <a:schemeClr val="tx1"/>
              </a:solidFill>
              <a:latin typeface="Arial" panose="020B0604020202020204" pitchFamily="34" charset="0"/>
            </a:endParaRPr>
          </a:p>
        </p:txBody>
      </p:sp>
    </p:spTree>
  </p:cSld>
  <p:clrMapOvr>
    <a:masterClrMapping/>
  </p:clrMapOvr>
  <p:transition spd="slow">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灯片编号占位符 5"/>
          <p:cNvSpPr txBox="1">
            <a:spLocks noGrp="1"/>
          </p:cNvSpPr>
          <p:nvPr/>
        </p:nvSpPr>
        <p:spPr>
          <a:xfrm>
            <a:off x="7042150" y="6243638"/>
            <a:ext cx="1905000" cy="457200"/>
          </a:xfrm>
          <a:prstGeom prst="rect">
            <a:avLst/>
          </a:prstGeom>
          <a:noFill/>
          <a:ln w="9525">
            <a:noFill/>
          </a:ln>
        </p:spPr>
        <p:txBody>
          <a:bodyPr anchor="b"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zh-CN" altLang="en-US" sz="1400" b="0" dirty="0">
                <a:solidFill>
                  <a:schemeClr val="tx1"/>
                </a:solidFill>
                <a:ea typeface="宋体" panose="02010600030101010101" pitchFamily="2" charset="-122"/>
              </a:rPr>
            </a:fld>
            <a:endParaRPr lang="zh-CN" altLang="en-US" sz="1400" b="0" dirty="0">
              <a:solidFill>
                <a:schemeClr val="tx1"/>
              </a:solidFill>
              <a:ea typeface="宋体" panose="02010600030101010101" pitchFamily="2" charset="-122"/>
            </a:endParaRPr>
          </a:p>
        </p:txBody>
      </p:sp>
      <p:sp>
        <p:nvSpPr>
          <p:cNvPr id="67587" name="Rectangle 2"/>
          <p:cNvSpPr>
            <a:spLocks noGrp="1"/>
          </p:cNvSpPr>
          <p:nvPr>
            <p:ph type="title" idx="4294967295"/>
          </p:nvPr>
        </p:nvSpPr>
        <p:spPr>
          <a:ln/>
        </p:spPr>
        <p:txBody>
          <a:bodyPr vert="horz" wrap="square" lIns="91440" tIns="45720" rIns="91440" bIns="45720" anchor="b" anchorCtr="0"/>
          <a:p>
            <a:pPr eaLnBrk="1" hangingPunct="1"/>
            <a:r>
              <a:rPr lang="en-US" altLang="zh-CN" dirty="0"/>
              <a:t>8.2.2 </a:t>
            </a:r>
            <a:r>
              <a:rPr lang="zh-CN" altLang="en-US" dirty="0"/>
              <a:t>主要技术指标</a:t>
            </a:r>
            <a:endParaRPr lang="zh-CN" altLang="en-US" dirty="0"/>
          </a:p>
        </p:txBody>
      </p:sp>
      <p:sp>
        <p:nvSpPr>
          <p:cNvPr id="45060" name="Rectangle 3"/>
          <p:cNvSpPr>
            <a:spLocks noGrp="1"/>
          </p:cNvSpPr>
          <p:nvPr>
            <p:ph type="body" idx="4294967295"/>
          </p:nvPr>
        </p:nvSpPr>
        <p:spPr>
          <a:xfrm>
            <a:off x="685800" y="1905000"/>
            <a:ext cx="7772400" cy="4795838"/>
          </a:xfrm>
          <a:ln/>
        </p:spPr>
        <p:txBody>
          <a:bodyPr vert="horz" wrap="square" lIns="91440" tIns="45720" rIns="91440" bIns="45720" anchor="t" anchorCtr="0"/>
          <a:p>
            <a:pPr eaLnBrk="1" hangingPunct="1">
              <a:lnSpc>
                <a:spcPct val="120000"/>
              </a:lnSpc>
            </a:pPr>
            <a:r>
              <a:rPr lang="zh-CN" altLang="en-US" dirty="0"/>
              <a:t>分辨率（</a:t>
            </a:r>
            <a:r>
              <a:rPr lang="en-US" altLang="zh-CN" dirty="0"/>
              <a:t>Resolution</a:t>
            </a:r>
            <a:r>
              <a:rPr lang="zh-CN" altLang="en-US" dirty="0"/>
              <a:t>）</a:t>
            </a:r>
            <a:endParaRPr lang="zh-CN" altLang="en-US" dirty="0"/>
          </a:p>
          <a:p>
            <a:pPr lvl="1" eaLnBrk="1" hangingPunct="1">
              <a:lnSpc>
                <a:spcPct val="120000"/>
              </a:lnSpc>
              <a:spcAft>
                <a:spcPct val="30000"/>
              </a:spcAft>
            </a:pPr>
            <a:r>
              <a:rPr lang="zh-CN" altLang="en-US" dirty="0"/>
              <a:t>输入的二进制数每</a:t>
            </a:r>
            <a:r>
              <a:rPr lang="en-US" altLang="zh-CN" dirty="0"/>
              <a:t>±1</a:t>
            </a:r>
            <a:r>
              <a:rPr lang="zh-CN" altLang="en-US" dirty="0"/>
              <a:t>个最低有效位 </a:t>
            </a:r>
            <a:r>
              <a:rPr lang="en-US" altLang="zh-CN" dirty="0"/>
              <a:t>(LSB)</a:t>
            </a:r>
            <a:r>
              <a:rPr lang="zh-CN" altLang="en-US" dirty="0"/>
              <a:t>使输出变化的程度。</a:t>
            </a:r>
            <a:endParaRPr lang="en-US" altLang="zh-CN" dirty="0"/>
          </a:p>
          <a:p>
            <a:pPr lvl="1" eaLnBrk="1" hangingPunct="1">
              <a:spcBef>
                <a:spcPct val="0"/>
              </a:spcBef>
              <a:buNone/>
            </a:pPr>
            <a:r>
              <a:rPr lang="en-US" altLang="zh-CN" sz="1800" dirty="0">
                <a:solidFill>
                  <a:srgbClr val="0070C0"/>
                </a:solidFill>
                <a:latin typeface="楷体_GB2312" pitchFamily="49" charset="-122"/>
              </a:rPr>
              <a:t>   LSB: Least Significant Bit(</a:t>
            </a:r>
            <a:r>
              <a:rPr lang="zh-CN" altLang="en-US" sz="1800" dirty="0">
                <a:solidFill>
                  <a:srgbClr val="0070C0"/>
                </a:solidFill>
                <a:latin typeface="楷体_GB2312" pitchFamily="49" charset="-122"/>
              </a:rPr>
              <a:t>最低有效位</a:t>
            </a:r>
            <a:r>
              <a:rPr lang="en-US" altLang="zh-CN" sz="1800" dirty="0">
                <a:solidFill>
                  <a:srgbClr val="0070C0"/>
                </a:solidFill>
                <a:latin typeface="楷体_GB2312" pitchFamily="49" charset="-122"/>
              </a:rPr>
              <a:t>)</a:t>
            </a:r>
            <a:endParaRPr lang="en-US" altLang="zh-CN" sz="1800" dirty="0">
              <a:solidFill>
                <a:srgbClr val="0070C0"/>
              </a:solidFill>
              <a:latin typeface="楷体_GB2312" pitchFamily="49" charset="-122"/>
            </a:endParaRPr>
          </a:p>
          <a:p>
            <a:pPr lvl="1" eaLnBrk="1" hangingPunct="1">
              <a:spcBef>
                <a:spcPct val="0"/>
              </a:spcBef>
              <a:buNone/>
            </a:pPr>
            <a:r>
              <a:rPr lang="en-US" altLang="zh-CN" sz="1800" dirty="0">
                <a:solidFill>
                  <a:srgbClr val="0070C0"/>
                </a:solidFill>
                <a:latin typeface="楷体_GB2312" pitchFamily="49" charset="-122"/>
              </a:rPr>
              <a:t>   MSB</a:t>
            </a:r>
            <a:r>
              <a:rPr lang="zh-CN" altLang="en-US" sz="1800" dirty="0">
                <a:solidFill>
                  <a:srgbClr val="0070C0"/>
                </a:solidFill>
                <a:latin typeface="楷体_GB2312" pitchFamily="49" charset="-122"/>
              </a:rPr>
              <a:t>：</a:t>
            </a:r>
            <a:r>
              <a:rPr lang="en-US" altLang="zh-CN" sz="1800" dirty="0">
                <a:solidFill>
                  <a:srgbClr val="0070C0"/>
                </a:solidFill>
                <a:latin typeface="楷体_GB2312" pitchFamily="49" charset="-122"/>
              </a:rPr>
              <a:t>Most Significant Bit (</a:t>
            </a:r>
            <a:r>
              <a:rPr lang="zh-CN" altLang="en-US" sz="1800" dirty="0">
                <a:solidFill>
                  <a:srgbClr val="0070C0"/>
                </a:solidFill>
                <a:latin typeface="楷体_GB2312" pitchFamily="49" charset="-122"/>
              </a:rPr>
              <a:t>最高有效位</a:t>
            </a:r>
            <a:r>
              <a:rPr lang="en-US" altLang="zh-CN" sz="1800" dirty="0">
                <a:solidFill>
                  <a:srgbClr val="0070C0"/>
                </a:solidFill>
                <a:latin typeface="楷体_GB2312" pitchFamily="49" charset="-122"/>
              </a:rPr>
              <a:t>)</a:t>
            </a:r>
            <a:endParaRPr lang="en-US" altLang="zh-CN" sz="1800" dirty="0">
              <a:solidFill>
                <a:srgbClr val="0070C0"/>
              </a:solidFill>
              <a:latin typeface="楷体_GB2312" pitchFamily="49" charset="-122"/>
            </a:endParaRPr>
          </a:p>
          <a:p>
            <a:pPr lvl="1" eaLnBrk="1" hangingPunct="1">
              <a:spcBef>
                <a:spcPct val="0"/>
              </a:spcBef>
              <a:buNone/>
            </a:pPr>
            <a:r>
              <a:rPr lang="en-US" altLang="zh-CN" sz="1800" dirty="0">
                <a:solidFill>
                  <a:srgbClr val="0070C0"/>
                </a:solidFill>
                <a:latin typeface="楷体_GB2312" pitchFamily="49" charset="-122"/>
              </a:rPr>
              <a:t>   FSR: Full Scale Range</a:t>
            </a:r>
            <a:r>
              <a:rPr lang="zh-CN" altLang="en-US" sz="1800" dirty="0">
                <a:solidFill>
                  <a:srgbClr val="0070C0"/>
                </a:solidFill>
                <a:latin typeface="楷体_GB2312" pitchFamily="49" charset="-122"/>
              </a:rPr>
              <a:t>　　 </a:t>
            </a:r>
            <a:r>
              <a:rPr lang="en-US" altLang="zh-CN" sz="1800" dirty="0">
                <a:solidFill>
                  <a:srgbClr val="0070C0"/>
                </a:solidFill>
                <a:latin typeface="楷体_GB2312" pitchFamily="49" charset="-122"/>
              </a:rPr>
              <a:t>(</a:t>
            </a:r>
            <a:r>
              <a:rPr lang="zh-CN" altLang="en-US" sz="1800" dirty="0">
                <a:solidFill>
                  <a:srgbClr val="0070C0"/>
                </a:solidFill>
                <a:latin typeface="楷体_GB2312" pitchFamily="49" charset="-122"/>
              </a:rPr>
              <a:t>满量程</a:t>
            </a:r>
            <a:r>
              <a:rPr lang="en-US" altLang="zh-CN" sz="1800" dirty="0">
                <a:solidFill>
                  <a:srgbClr val="0070C0"/>
                </a:solidFill>
                <a:latin typeface="楷体_GB2312" pitchFamily="49" charset="-122"/>
              </a:rPr>
              <a:t>)</a:t>
            </a:r>
            <a:endParaRPr lang="zh-CN" altLang="en-US" sz="1800" dirty="0">
              <a:solidFill>
                <a:srgbClr val="0070C0"/>
              </a:solidFill>
              <a:latin typeface="楷体_GB2312" pitchFamily="49" charset="-122"/>
            </a:endParaRPr>
          </a:p>
          <a:p>
            <a:pPr eaLnBrk="1" hangingPunct="1">
              <a:lnSpc>
                <a:spcPct val="120000"/>
              </a:lnSpc>
            </a:pPr>
            <a:r>
              <a:rPr lang="zh-CN" altLang="en-US" dirty="0"/>
              <a:t>分辨率表示方法：</a:t>
            </a:r>
            <a:endParaRPr lang="zh-CN" altLang="en-US" dirty="0"/>
          </a:p>
          <a:p>
            <a:pPr lvl="1" eaLnBrk="1" hangingPunct="1">
              <a:lnSpc>
                <a:spcPct val="120000"/>
              </a:lnSpc>
            </a:pPr>
            <a:r>
              <a:rPr lang="zh-CN" altLang="en-US" dirty="0"/>
              <a:t>可用输入数字量的位数来表示，如</a:t>
            </a:r>
            <a:r>
              <a:rPr lang="en-US" altLang="zh-CN" dirty="0"/>
              <a:t>8</a:t>
            </a:r>
            <a:r>
              <a:rPr lang="zh-CN" altLang="en-US" dirty="0"/>
              <a:t>位、</a:t>
            </a:r>
            <a:r>
              <a:rPr lang="en-US" altLang="zh-CN" dirty="0"/>
              <a:t>10</a:t>
            </a:r>
            <a:r>
              <a:rPr lang="zh-CN" altLang="en-US" dirty="0"/>
              <a:t>位等；</a:t>
            </a:r>
            <a:endParaRPr lang="zh-CN" altLang="en-US" dirty="0"/>
          </a:p>
          <a:p>
            <a:pPr lvl="1" eaLnBrk="1" hangingPunct="1">
              <a:lnSpc>
                <a:spcPct val="120000"/>
              </a:lnSpc>
            </a:pPr>
            <a:r>
              <a:rPr lang="zh-CN" altLang="en-US" dirty="0"/>
              <a:t>也可用一个</a:t>
            </a:r>
            <a:r>
              <a:rPr lang="en-US" altLang="zh-CN" dirty="0"/>
              <a:t>LSB </a:t>
            </a:r>
            <a:r>
              <a:rPr lang="en-US" altLang="zh-CN" sz="2000" dirty="0">
                <a:latin typeface="宋体" panose="02010600030101010101" pitchFamily="2" charset="-122"/>
              </a:rPr>
              <a:t>（Least Significant Bit）</a:t>
            </a:r>
            <a:r>
              <a:rPr lang="zh-CN" altLang="en-US" dirty="0"/>
              <a:t>使输出变化的程度来表示。</a:t>
            </a:r>
            <a:endParaRPr lang="zh-CN" altLang="en-US" dirty="0"/>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5060">
                                            <p:txEl>
                                              <p:charRg st="0" end="16"/>
                                            </p:txEl>
                                          </p:spTgt>
                                        </p:tgtEl>
                                        <p:attrNameLst>
                                          <p:attrName>style.visibility</p:attrName>
                                        </p:attrNameLst>
                                      </p:cBhvr>
                                      <p:to>
                                        <p:strVal val="visible"/>
                                      </p:to>
                                    </p:set>
                                    <p:animEffect transition="in" filter="wipe(left)">
                                      <p:cBhvr>
                                        <p:cTn id="7" dur="500"/>
                                        <p:tgtEl>
                                          <p:spTgt spid="45060">
                                            <p:txEl>
                                              <p:charRg st="0" end="16"/>
                                            </p:txEl>
                                          </p:spTgt>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45060">
                                            <p:txEl>
                                              <p:charRg st="16" end="48"/>
                                            </p:txEl>
                                          </p:spTgt>
                                        </p:tgtEl>
                                        <p:attrNameLst>
                                          <p:attrName>style.visibility</p:attrName>
                                        </p:attrNameLst>
                                      </p:cBhvr>
                                      <p:to>
                                        <p:strVal val="visible"/>
                                      </p:to>
                                    </p:set>
                                    <p:anim calcmode="lin" valueType="num">
                                      <p:cBhvr>
                                        <p:cTn id="12" dur="1000" fill="hold"/>
                                        <p:tgtEl>
                                          <p:spTgt spid="45060">
                                            <p:txEl>
                                              <p:charRg st="16" end="48"/>
                                            </p:txEl>
                                          </p:spTgt>
                                        </p:tgtEl>
                                        <p:attrNameLst>
                                          <p:attrName>ppt_w</p:attrName>
                                        </p:attrNameLst>
                                      </p:cBhvr>
                                      <p:tavLst>
                                        <p:tav tm="0">
                                          <p:val>
                                            <p:strVal val="#ppt_w*0.70"/>
                                          </p:val>
                                        </p:tav>
                                        <p:tav tm="100000">
                                          <p:val>
                                            <p:strVal val="#ppt_w"/>
                                          </p:val>
                                        </p:tav>
                                      </p:tavLst>
                                    </p:anim>
                                    <p:anim calcmode="lin" valueType="num">
                                      <p:cBhvr>
                                        <p:cTn id="13" dur="1000" fill="hold"/>
                                        <p:tgtEl>
                                          <p:spTgt spid="45060">
                                            <p:txEl>
                                              <p:charRg st="16" end="48"/>
                                            </p:txEl>
                                          </p:spTgt>
                                        </p:tgtEl>
                                        <p:attrNameLst>
                                          <p:attrName>ppt_h</p:attrName>
                                        </p:attrNameLst>
                                      </p:cBhvr>
                                      <p:tavLst>
                                        <p:tav tm="0">
                                          <p:val>
                                            <p:strVal val="#ppt_h"/>
                                          </p:val>
                                        </p:tav>
                                        <p:tav tm="100000">
                                          <p:val>
                                            <p:strVal val="#ppt_h"/>
                                          </p:val>
                                        </p:tav>
                                      </p:tavLst>
                                    </p:anim>
                                    <p:animEffect transition="in" filter="fade">
                                      <p:cBhvr>
                                        <p:cTn id="14" dur="1000"/>
                                        <p:tgtEl>
                                          <p:spTgt spid="45060">
                                            <p:txEl>
                                              <p:charRg st="16" end="48"/>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45060">
                                            <p:txEl>
                                              <p:charRg st="48" end="85"/>
                                            </p:txEl>
                                          </p:spTgt>
                                        </p:tgtEl>
                                        <p:attrNameLst>
                                          <p:attrName>style.visibility</p:attrName>
                                        </p:attrNameLst>
                                      </p:cBhvr>
                                      <p:to>
                                        <p:strVal val="visible"/>
                                      </p:to>
                                    </p:set>
                                    <p:anim calcmode="lin" valueType="num">
                                      <p:cBhvr>
                                        <p:cTn id="19" dur="1000" fill="hold"/>
                                        <p:tgtEl>
                                          <p:spTgt spid="45060">
                                            <p:txEl>
                                              <p:charRg st="48" end="85"/>
                                            </p:txEl>
                                          </p:spTgt>
                                        </p:tgtEl>
                                        <p:attrNameLst>
                                          <p:attrName>ppt_w</p:attrName>
                                        </p:attrNameLst>
                                      </p:cBhvr>
                                      <p:tavLst>
                                        <p:tav tm="0">
                                          <p:val>
                                            <p:strVal val="#ppt_w*0.70"/>
                                          </p:val>
                                        </p:tav>
                                        <p:tav tm="100000">
                                          <p:val>
                                            <p:strVal val="#ppt_w"/>
                                          </p:val>
                                        </p:tav>
                                      </p:tavLst>
                                    </p:anim>
                                    <p:anim calcmode="lin" valueType="num">
                                      <p:cBhvr>
                                        <p:cTn id="20" dur="1000" fill="hold"/>
                                        <p:tgtEl>
                                          <p:spTgt spid="45060">
                                            <p:txEl>
                                              <p:charRg st="48" end="85"/>
                                            </p:txEl>
                                          </p:spTgt>
                                        </p:tgtEl>
                                        <p:attrNameLst>
                                          <p:attrName>ppt_h</p:attrName>
                                        </p:attrNameLst>
                                      </p:cBhvr>
                                      <p:tavLst>
                                        <p:tav tm="0">
                                          <p:val>
                                            <p:strVal val="#ppt_h"/>
                                          </p:val>
                                        </p:tav>
                                        <p:tav tm="100000">
                                          <p:val>
                                            <p:strVal val="#ppt_h"/>
                                          </p:val>
                                        </p:tav>
                                      </p:tavLst>
                                    </p:anim>
                                    <p:animEffect transition="in" filter="fade">
                                      <p:cBhvr>
                                        <p:cTn id="21" dur="1000"/>
                                        <p:tgtEl>
                                          <p:spTgt spid="45060">
                                            <p:txEl>
                                              <p:charRg st="48" end="8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nodeType="clickEffect">
                                  <p:stCondLst>
                                    <p:cond delay="0"/>
                                  </p:stCondLst>
                                  <p:childTnLst>
                                    <p:set>
                                      <p:cBhvr>
                                        <p:cTn id="25" dur="1" fill="hold">
                                          <p:stCondLst>
                                            <p:cond delay="0"/>
                                          </p:stCondLst>
                                        </p:cTn>
                                        <p:tgtEl>
                                          <p:spTgt spid="45060">
                                            <p:txEl>
                                              <p:charRg st="85" end="121"/>
                                            </p:txEl>
                                          </p:spTgt>
                                        </p:tgtEl>
                                        <p:attrNameLst>
                                          <p:attrName>style.visibility</p:attrName>
                                        </p:attrNameLst>
                                      </p:cBhvr>
                                      <p:to>
                                        <p:strVal val="visible"/>
                                      </p:to>
                                    </p:set>
                                    <p:anim calcmode="lin" valueType="num">
                                      <p:cBhvr>
                                        <p:cTn id="26" dur="1000" fill="hold"/>
                                        <p:tgtEl>
                                          <p:spTgt spid="45060">
                                            <p:txEl>
                                              <p:charRg st="85" end="121"/>
                                            </p:txEl>
                                          </p:spTgt>
                                        </p:tgtEl>
                                        <p:attrNameLst>
                                          <p:attrName>ppt_w</p:attrName>
                                        </p:attrNameLst>
                                      </p:cBhvr>
                                      <p:tavLst>
                                        <p:tav tm="0">
                                          <p:val>
                                            <p:strVal val="#ppt_w*0.70"/>
                                          </p:val>
                                        </p:tav>
                                        <p:tav tm="100000">
                                          <p:val>
                                            <p:strVal val="#ppt_w"/>
                                          </p:val>
                                        </p:tav>
                                      </p:tavLst>
                                    </p:anim>
                                    <p:anim calcmode="lin" valueType="num">
                                      <p:cBhvr>
                                        <p:cTn id="27" dur="1000" fill="hold"/>
                                        <p:tgtEl>
                                          <p:spTgt spid="45060">
                                            <p:txEl>
                                              <p:charRg st="85" end="121"/>
                                            </p:txEl>
                                          </p:spTgt>
                                        </p:tgtEl>
                                        <p:attrNameLst>
                                          <p:attrName>ppt_h</p:attrName>
                                        </p:attrNameLst>
                                      </p:cBhvr>
                                      <p:tavLst>
                                        <p:tav tm="0">
                                          <p:val>
                                            <p:strVal val="#ppt_h"/>
                                          </p:val>
                                        </p:tav>
                                        <p:tav tm="100000">
                                          <p:val>
                                            <p:strVal val="#ppt_h"/>
                                          </p:val>
                                        </p:tav>
                                      </p:tavLst>
                                    </p:anim>
                                    <p:animEffect transition="in" filter="fade">
                                      <p:cBhvr>
                                        <p:cTn id="28" dur="1000"/>
                                        <p:tgtEl>
                                          <p:spTgt spid="45060">
                                            <p:txEl>
                                              <p:charRg st="85" end="12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nodeType="clickEffect">
                                  <p:stCondLst>
                                    <p:cond delay="0"/>
                                  </p:stCondLst>
                                  <p:childTnLst>
                                    <p:set>
                                      <p:cBhvr>
                                        <p:cTn id="32" dur="1" fill="hold">
                                          <p:stCondLst>
                                            <p:cond delay="0"/>
                                          </p:stCondLst>
                                        </p:cTn>
                                        <p:tgtEl>
                                          <p:spTgt spid="45060">
                                            <p:txEl>
                                              <p:charRg st="121" end="154"/>
                                            </p:txEl>
                                          </p:spTgt>
                                        </p:tgtEl>
                                        <p:attrNameLst>
                                          <p:attrName>style.visibility</p:attrName>
                                        </p:attrNameLst>
                                      </p:cBhvr>
                                      <p:to>
                                        <p:strVal val="visible"/>
                                      </p:to>
                                    </p:set>
                                    <p:anim calcmode="lin" valueType="num">
                                      <p:cBhvr>
                                        <p:cTn id="33" dur="1000" fill="hold"/>
                                        <p:tgtEl>
                                          <p:spTgt spid="45060">
                                            <p:txEl>
                                              <p:charRg st="121" end="154"/>
                                            </p:txEl>
                                          </p:spTgt>
                                        </p:tgtEl>
                                        <p:attrNameLst>
                                          <p:attrName>ppt_w</p:attrName>
                                        </p:attrNameLst>
                                      </p:cBhvr>
                                      <p:tavLst>
                                        <p:tav tm="0">
                                          <p:val>
                                            <p:strVal val="#ppt_w*0.70"/>
                                          </p:val>
                                        </p:tav>
                                        <p:tav tm="100000">
                                          <p:val>
                                            <p:strVal val="#ppt_w"/>
                                          </p:val>
                                        </p:tav>
                                      </p:tavLst>
                                    </p:anim>
                                    <p:anim calcmode="lin" valueType="num">
                                      <p:cBhvr>
                                        <p:cTn id="34" dur="1000" fill="hold"/>
                                        <p:tgtEl>
                                          <p:spTgt spid="45060">
                                            <p:txEl>
                                              <p:charRg st="121" end="154"/>
                                            </p:txEl>
                                          </p:spTgt>
                                        </p:tgtEl>
                                        <p:attrNameLst>
                                          <p:attrName>ppt_h</p:attrName>
                                        </p:attrNameLst>
                                      </p:cBhvr>
                                      <p:tavLst>
                                        <p:tav tm="0">
                                          <p:val>
                                            <p:strVal val="#ppt_h"/>
                                          </p:val>
                                        </p:tav>
                                        <p:tav tm="100000">
                                          <p:val>
                                            <p:strVal val="#ppt_h"/>
                                          </p:val>
                                        </p:tav>
                                      </p:tavLst>
                                    </p:anim>
                                    <p:animEffect transition="in" filter="fade">
                                      <p:cBhvr>
                                        <p:cTn id="35" dur="1000"/>
                                        <p:tgtEl>
                                          <p:spTgt spid="45060">
                                            <p:txEl>
                                              <p:charRg st="121" end="15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45060">
                                            <p:txEl>
                                              <p:charRg st="154" end="163"/>
                                            </p:txEl>
                                          </p:spTgt>
                                        </p:tgtEl>
                                        <p:attrNameLst>
                                          <p:attrName>style.visibility</p:attrName>
                                        </p:attrNameLst>
                                      </p:cBhvr>
                                      <p:to>
                                        <p:strVal val="visible"/>
                                      </p:to>
                                    </p:set>
                                    <p:animEffect transition="in" filter="wipe(left)">
                                      <p:cBhvr>
                                        <p:cTn id="40" dur="500"/>
                                        <p:tgtEl>
                                          <p:spTgt spid="45060">
                                            <p:txEl>
                                              <p:charRg st="154" end="16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45060">
                                            <p:txEl>
                                              <p:charRg st="163" end="187"/>
                                            </p:txEl>
                                          </p:spTgt>
                                        </p:tgtEl>
                                        <p:attrNameLst>
                                          <p:attrName>style.visibility</p:attrName>
                                        </p:attrNameLst>
                                      </p:cBhvr>
                                      <p:to>
                                        <p:strVal val="visible"/>
                                      </p:to>
                                    </p:set>
                                    <p:animEffect transition="in" filter="wipe(left)">
                                      <p:cBhvr>
                                        <p:cTn id="45" dur="500"/>
                                        <p:tgtEl>
                                          <p:spTgt spid="45060">
                                            <p:txEl>
                                              <p:charRg st="163" end="18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45060">
                                            <p:txEl>
                                              <p:charRg st="187" end="232"/>
                                            </p:txEl>
                                          </p:spTgt>
                                        </p:tgtEl>
                                        <p:attrNameLst>
                                          <p:attrName>style.visibility</p:attrName>
                                        </p:attrNameLst>
                                      </p:cBhvr>
                                      <p:to>
                                        <p:strVal val="visible"/>
                                      </p:to>
                                    </p:set>
                                    <p:animEffect transition="in" filter="blinds(horizontal)">
                                      <p:cBhvr>
                                        <p:cTn id="50" dur="500"/>
                                        <p:tgtEl>
                                          <p:spTgt spid="45060">
                                            <p:txEl>
                                              <p:charRg st="187" end="2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灯片编号占位符 5"/>
          <p:cNvSpPr txBox="1">
            <a:spLocks noGrp="1"/>
          </p:cNvSpPr>
          <p:nvPr/>
        </p:nvSpPr>
        <p:spPr>
          <a:xfrm>
            <a:off x="7042150" y="6243638"/>
            <a:ext cx="1905000" cy="457200"/>
          </a:xfrm>
          <a:prstGeom prst="rect">
            <a:avLst/>
          </a:prstGeom>
          <a:noFill/>
          <a:ln w="9525">
            <a:noFill/>
          </a:ln>
        </p:spPr>
        <p:txBody>
          <a:bodyPr anchor="b"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zh-CN" altLang="en-US" sz="1400" b="0" dirty="0">
                <a:solidFill>
                  <a:schemeClr val="tx1"/>
                </a:solidFill>
                <a:ea typeface="宋体" panose="02010600030101010101" pitchFamily="2" charset="-122"/>
              </a:rPr>
            </a:fld>
            <a:endParaRPr lang="zh-CN" altLang="en-US" sz="1400" b="0" dirty="0">
              <a:solidFill>
                <a:schemeClr val="tx1"/>
              </a:solidFill>
              <a:ea typeface="宋体" panose="02010600030101010101" pitchFamily="2" charset="-122"/>
            </a:endParaRPr>
          </a:p>
        </p:txBody>
      </p:sp>
      <p:sp>
        <p:nvSpPr>
          <p:cNvPr id="68611" name="Rectangle 2"/>
          <p:cNvSpPr>
            <a:spLocks noGrp="1"/>
          </p:cNvSpPr>
          <p:nvPr>
            <p:ph type="title" idx="4294967295"/>
          </p:nvPr>
        </p:nvSpPr>
        <p:spPr>
          <a:ln/>
        </p:spPr>
        <p:txBody>
          <a:bodyPr vert="horz" wrap="square" lIns="91440" tIns="45720" rIns="91440" bIns="45720" anchor="b" anchorCtr="0"/>
          <a:p>
            <a:pPr eaLnBrk="1" hangingPunct="1"/>
            <a:r>
              <a:rPr lang="zh-CN" altLang="en-US" dirty="0"/>
              <a:t>分辩率例</a:t>
            </a:r>
            <a:endParaRPr lang="zh-CN" altLang="en-US" dirty="0"/>
          </a:p>
        </p:txBody>
      </p:sp>
      <p:sp>
        <p:nvSpPr>
          <p:cNvPr id="46084" name="Rectangle 3"/>
          <p:cNvSpPr>
            <a:spLocks noGrp="1"/>
          </p:cNvSpPr>
          <p:nvPr>
            <p:ph type="body" idx="4294967295"/>
          </p:nvPr>
        </p:nvSpPr>
        <p:spPr>
          <a:xfrm>
            <a:off x="590550" y="1893888"/>
            <a:ext cx="8229600" cy="4343400"/>
          </a:xfrm>
          <a:ln/>
        </p:spPr>
        <p:txBody>
          <a:bodyPr vert="horz" wrap="square" lIns="91440" tIns="45720" rIns="91440" bIns="45720" anchor="t" anchorCtr="0"/>
          <a:p>
            <a:pPr eaLnBrk="1" hangingPunct="1">
              <a:lnSpc>
                <a:spcPct val="120000"/>
              </a:lnSpc>
            </a:pPr>
            <a:r>
              <a:rPr lang="zh-CN" altLang="en-US" dirty="0"/>
              <a:t>一个满量程为</a:t>
            </a:r>
            <a:r>
              <a:rPr lang="en-US" altLang="zh-CN" dirty="0"/>
              <a:t>5V</a:t>
            </a:r>
            <a:r>
              <a:rPr lang="zh-CN" altLang="en-US" dirty="0"/>
              <a:t>的</a:t>
            </a:r>
            <a:r>
              <a:rPr lang="en-US" altLang="zh-CN" dirty="0"/>
              <a:t>10</a:t>
            </a:r>
            <a:r>
              <a:rPr lang="zh-CN" altLang="en-US" dirty="0"/>
              <a:t>位</a:t>
            </a:r>
            <a:r>
              <a:rPr lang="en-US" altLang="zh-CN" dirty="0"/>
              <a:t>D/A</a:t>
            </a:r>
            <a:r>
              <a:rPr lang="zh-CN" altLang="en-US" dirty="0"/>
              <a:t>变换器，±1 </a:t>
            </a:r>
            <a:r>
              <a:rPr lang="en-US" altLang="zh-CN" dirty="0"/>
              <a:t>LSB</a:t>
            </a:r>
            <a:r>
              <a:rPr lang="zh-CN" altLang="en-US" dirty="0"/>
              <a:t>的变化所引起输出模拟量的变化为：</a:t>
            </a:r>
            <a:endParaRPr lang="zh-CN" altLang="en-US" dirty="0"/>
          </a:p>
          <a:p>
            <a:pPr eaLnBrk="1" hangingPunct="1">
              <a:lnSpc>
                <a:spcPct val="120000"/>
              </a:lnSpc>
              <a:buNone/>
            </a:pPr>
            <a:r>
              <a:rPr lang="en-US" altLang="zh-CN" dirty="0"/>
              <a:t>        5/(2</a:t>
            </a:r>
            <a:r>
              <a:rPr lang="en-US" altLang="zh-CN" baseline="30000" dirty="0"/>
              <a:t>10</a:t>
            </a:r>
            <a:r>
              <a:rPr lang="en-US" altLang="zh-CN" dirty="0"/>
              <a:t>-1) = 5/1023</a:t>
            </a:r>
            <a:endParaRPr lang="en-US" altLang="zh-CN" dirty="0"/>
          </a:p>
          <a:p>
            <a:pPr eaLnBrk="1" hangingPunct="1">
              <a:lnSpc>
                <a:spcPct val="120000"/>
              </a:lnSpc>
              <a:buNone/>
            </a:pPr>
            <a:r>
              <a:rPr lang="en-US" altLang="zh-CN" dirty="0"/>
              <a:t>                      = 0.004888V</a:t>
            </a:r>
            <a:endParaRPr lang="en-US" altLang="zh-CN" dirty="0"/>
          </a:p>
          <a:p>
            <a:pPr eaLnBrk="1" hangingPunct="1">
              <a:lnSpc>
                <a:spcPct val="120000"/>
              </a:lnSpc>
              <a:buNone/>
            </a:pPr>
            <a:r>
              <a:rPr lang="en-US" altLang="zh-CN" dirty="0"/>
              <a:t>                      = 4.888mV</a:t>
            </a:r>
            <a:endParaRPr lang="en-US" altLang="zh-CN" dirty="0"/>
          </a:p>
          <a:p>
            <a:pPr eaLnBrk="1" hangingPunct="1">
              <a:lnSpc>
                <a:spcPct val="120000"/>
              </a:lnSpc>
              <a:buNone/>
            </a:pPr>
            <a:endParaRPr lang="zh-CN" altLang="en-US" sz="2400" dirty="0">
              <a:latin typeface="宋体" panose="02010600030101010101" pitchFamily="2" charset="-122"/>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6084">
                                            <p:txEl>
                                              <p:charRg st="0" end="42"/>
                                            </p:txEl>
                                          </p:spTgt>
                                        </p:tgtEl>
                                        <p:attrNameLst>
                                          <p:attrName>style.visibility</p:attrName>
                                        </p:attrNameLst>
                                      </p:cBhvr>
                                      <p:to>
                                        <p:strVal val="visible"/>
                                      </p:to>
                                    </p:set>
                                    <p:animEffect transition="in" filter="blinds(horizontal)">
                                      <p:cBhvr>
                                        <p:cTn id="7" dur="500"/>
                                        <p:tgtEl>
                                          <p:spTgt spid="46084">
                                            <p:txEl>
                                              <p:charRg st="0" end="4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6084">
                                            <p:txEl>
                                              <p:charRg st="42" end="69"/>
                                            </p:txEl>
                                          </p:spTgt>
                                        </p:tgtEl>
                                        <p:attrNameLst>
                                          <p:attrName>style.visibility</p:attrName>
                                        </p:attrNameLst>
                                      </p:cBhvr>
                                      <p:to>
                                        <p:strVal val="visible"/>
                                      </p:to>
                                    </p:set>
                                    <p:animEffect transition="in" filter="wipe(left)">
                                      <p:cBhvr>
                                        <p:cTn id="12" dur="500"/>
                                        <p:tgtEl>
                                          <p:spTgt spid="46084">
                                            <p:txEl>
                                              <p:charRg st="42" end="6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6084">
                                            <p:txEl>
                                              <p:charRg st="69" end="103"/>
                                            </p:txEl>
                                          </p:spTgt>
                                        </p:tgtEl>
                                        <p:attrNameLst>
                                          <p:attrName>style.visibility</p:attrName>
                                        </p:attrNameLst>
                                      </p:cBhvr>
                                      <p:to>
                                        <p:strVal val="visible"/>
                                      </p:to>
                                    </p:set>
                                    <p:animEffect transition="in" filter="wipe(left)">
                                      <p:cBhvr>
                                        <p:cTn id="17" dur="500"/>
                                        <p:tgtEl>
                                          <p:spTgt spid="46084">
                                            <p:txEl>
                                              <p:charRg st="69" end="103"/>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46084">
                                            <p:txEl>
                                              <p:charRg st="103" end="135"/>
                                            </p:txEl>
                                          </p:spTgt>
                                        </p:tgtEl>
                                        <p:attrNameLst>
                                          <p:attrName>style.visibility</p:attrName>
                                        </p:attrNameLst>
                                      </p:cBhvr>
                                      <p:to>
                                        <p:strVal val="visible"/>
                                      </p:to>
                                    </p:set>
                                    <p:animEffect transition="in" filter="wipe(left)">
                                      <p:cBhvr>
                                        <p:cTn id="21" dur="500"/>
                                        <p:tgtEl>
                                          <p:spTgt spid="46084">
                                            <p:txEl>
                                              <p:charRg st="103" end="1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灯片编号占位符 5"/>
          <p:cNvSpPr txBox="1">
            <a:spLocks noGrp="1"/>
          </p:cNvSpPr>
          <p:nvPr/>
        </p:nvSpPr>
        <p:spPr>
          <a:xfrm>
            <a:off x="7042150" y="6243638"/>
            <a:ext cx="1905000" cy="457200"/>
          </a:xfrm>
          <a:prstGeom prst="rect">
            <a:avLst/>
          </a:prstGeom>
          <a:noFill/>
          <a:ln w="9525">
            <a:noFill/>
          </a:ln>
        </p:spPr>
        <p:txBody>
          <a:bodyPr anchor="b"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zh-CN" altLang="en-US" sz="1400" b="0" dirty="0">
                <a:solidFill>
                  <a:schemeClr val="tx1"/>
                </a:solidFill>
                <a:ea typeface="宋体" panose="02010600030101010101" pitchFamily="2" charset="-122"/>
              </a:rPr>
            </a:fld>
            <a:endParaRPr lang="zh-CN" altLang="en-US" sz="1400" b="0" dirty="0">
              <a:solidFill>
                <a:schemeClr val="tx1"/>
              </a:solidFill>
              <a:ea typeface="宋体" panose="02010600030101010101" pitchFamily="2" charset="-122"/>
            </a:endParaRPr>
          </a:p>
        </p:txBody>
      </p:sp>
      <p:sp>
        <p:nvSpPr>
          <p:cNvPr id="69635" name="Rectangle 2"/>
          <p:cNvSpPr>
            <a:spLocks noGrp="1"/>
          </p:cNvSpPr>
          <p:nvPr>
            <p:ph type="title" idx="4294967295"/>
          </p:nvPr>
        </p:nvSpPr>
        <p:spPr>
          <a:ln/>
        </p:spPr>
        <p:txBody>
          <a:bodyPr vert="horz" wrap="square" lIns="91440" tIns="45720" rIns="91440" bIns="45720" anchor="b" anchorCtr="0"/>
          <a:p>
            <a:pPr eaLnBrk="1" hangingPunct="1"/>
            <a:r>
              <a:rPr lang="zh-CN" altLang="en-US" dirty="0"/>
              <a:t>转换精度（误差）</a:t>
            </a:r>
            <a:endParaRPr lang="zh-CN" altLang="en-US" dirty="0"/>
          </a:p>
        </p:txBody>
      </p:sp>
      <p:sp>
        <p:nvSpPr>
          <p:cNvPr id="47108" name="Rectangle 3"/>
          <p:cNvSpPr>
            <a:spLocks noGrp="1"/>
          </p:cNvSpPr>
          <p:nvPr>
            <p:ph type="body" idx="4294967295"/>
          </p:nvPr>
        </p:nvSpPr>
        <p:spPr>
          <a:ln/>
        </p:spPr>
        <p:txBody>
          <a:bodyPr vert="horz" wrap="square" lIns="91440" tIns="45720" rIns="91440" bIns="45720" anchor="t" anchorCtr="0"/>
          <a:p>
            <a:pPr eaLnBrk="1" hangingPunct="1">
              <a:spcAft>
                <a:spcPct val="30000"/>
              </a:spcAft>
              <a:buNone/>
            </a:pPr>
            <a:r>
              <a:rPr lang="zh-CN" altLang="en-US" dirty="0">
                <a:solidFill>
                  <a:schemeClr val="tx1"/>
                </a:solidFill>
              </a:rPr>
              <a:t>实际输出值与理论值之间的最大偏差</a:t>
            </a:r>
            <a:endParaRPr lang="zh-CN" altLang="en-US" dirty="0">
              <a:solidFill>
                <a:schemeClr val="tx1"/>
              </a:solidFill>
            </a:endParaRPr>
          </a:p>
          <a:p>
            <a:pPr eaLnBrk="1" hangingPunct="1"/>
            <a:r>
              <a:rPr lang="zh-CN" altLang="en-US" dirty="0"/>
              <a:t>影响转换精度的因素：</a:t>
            </a:r>
            <a:endParaRPr lang="zh-CN" altLang="en-US" dirty="0"/>
          </a:p>
          <a:p>
            <a:pPr eaLnBrk="1" hangingPunct="1">
              <a:buNone/>
            </a:pPr>
            <a:r>
              <a:rPr lang="zh-CN" altLang="en-US" dirty="0"/>
              <a:t>        分辩率</a:t>
            </a:r>
            <a:endParaRPr lang="zh-CN" altLang="en-US" dirty="0"/>
          </a:p>
          <a:p>
            <a:pPr eaLnBrk="1" hangingPunct="1">
              <a:buNone/>
            </a:pPr>
            <a:r>
              <a:rPr lang="zh-CN" altLang="en-US" dirty="0"/>
              <a:t>        电源波动</a:t>
            </a:r>
            <a:endParaRPr lang="zh-CN" altLang="en-US" dirty="0"/>
          </a:p>
          <a:p>
            <a:pPr eaLnBrk="1" hangingPunct="1">
              <a:buNone/>
            </a:pPr>
            <a:r>
              <a:rPr lang="zh-CN" altLang="en-US" dirty="0"/>
              <a:t>        温度变化</a:t>
            </a:r>
            <a:endParaRPr lang="zh-CN" altLang="en-US" dirty="0"/>
          </a:p>
          <a:p>
            <a:pPr eaLnBrk="1" hangingPunct="1">
              <a:buNone/>
            </a:pPr>
            <a:r>
              <a:rPr lang="en-US" altLang="zh-CN" dirty="0">
                <a:latin typeface="宋体" panose="02010600030101010101" pitchFamily="2" charset="-122"/>
              </a:rPr>
              <a:t>      ┇</a:t>
            </a:r>
            <a:endParaRPr lang="zh-CN" altLang="en-US" dirty="0">
              <a:solidFill>
                <a:srgbClr val="FFFF00"/>
              </a:solidFill>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7108">
                                            <p:txEl>
                                              <p:charRg st="0" end="17"/>
                                            </p:txEl>
                                          </p:spTgt>
                                        </p:tgtEl>
                                        <p:attrNameLst>
                                          <p:attrName>style.visibility</p:attrName>
                                        </p:attrNameLst>
                                      </p:cBhvr>
                                      <p:to>
                                        <p:strVal val="visible"/>
                                      </p:to>
                                    </p:set>
                                    <p:animEffect transition="in" filter="wipe(left)">
                                      <p:cBhvr>
                                        <p:cTn id="7" dur="500"/>
                                        <p:tgtEl>
                                          <p:spTgt spid="47108">
                                            <p:txEl>
                                              <p:charRg st="0"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108">
                                            <p:txEl>
                                              <p:charRg st="17" end="28"/>
                                            </p:txEl>
                                          </p:spTgt>
                                        </p:tgtEl>
                                        <p:attrNameLst>
                                          <p:attrName>style.visibility</p:attrName>
                                        </p:attrNameLst>
                                      </p:cBhvr>
                                      <p:to>
                                        <p:strVal val="visible"/>
                                      </p:to>
                                    </p:set>
                                    <p:animEffect transition="in" filter="blinds(horizontal)">
                                      <p:cBhvr>
                                        <p:cTn id="12" dur="500"/>
                                        <p:tgtEl>
                                          <p:spTgt spid="47108">
                                            <p:txEl>
                                              <p:charRg st="17" end="28"/>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7108">
                                            <p:txEl>
                                              <p:charRg st="28" end="40"/>
                                            </p:txEl>
                                          </p:spTgt>
                                        </p:tgtEl>
                                        <p:attrNameLst>
                                          <p:attrName>style.visibility</p:attrName>
                                        </p:attrNameLst>
                                      </p:cBhvr>
                                      <p:to>
                                        <p:strVal val="visible"/>
                                      </p:to>
                                    </p:set>
                                    <p:animEffect transition="in" filter="blinds(horizontal)">
                                      <p:cBhvr>
                                        <p:cTn id="15" dur="500"/>
                                        <p:tgtEl>
                                          <p:spTgt spid="47108">
                                            <p:txEl>
                                              <p:charRg st="28" end="40"/>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7108">
                                            <p:txEl>
                                              <p:charRg st="40" end="53"/>
                                            </p:txEl>
                                          </p:spTgt>
                                        </p:tgtEl>
                                        <p:attrNameLst>
                                          <p:attrName>style.visibility</p:attrName>
                                        </p:attrNameLst>
                                      </p:cBhvr>
                                      <p:to>
                                        <p:strVal val="visible"/>
                                      </p:to>
                                    </p:set>
                                    <p:animEffect transition="in" filter="blinds(horizontal)">
                                      <p:cBhvr>
                                        <p:cTn id="18" dur="500"/>
                                        <p:tgtEl>
                                          <p:spTgt spid="47108">
                                            <p:txEl>
                                              <p:charRg st="40" end="5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7108">
                                            <p:txEl>
                                              <p:charRg st="53" end="66"/>
                                            </p:txEl>
                                          </p:spTgt>
                                        </p:tgtEl>
                                        <p:attrNameLst>
                                          <p:attrName>style.visibility</p:attrName>
                                        </p:attrNameLst>
                                      </p:cBhvr>
                                      <p:to>
                                        <p:strVal val="visible"/>
                                      </p:to>
                                    </p:set>
                                    <p:animEffect transition="in" filter="blinds(horizontal)">
                                      <p:cBhvr>
                                        <p:cTn id="21" dur="500"/>
                                        <p:tgtEl>
                                          <p:spTgt spid="47108">
                                            <p:txEl>
                                              <p:charRg st="53" end="6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7108">
                                            <p:txEl>
                                              <p:charRg st="66" end="74"/>
                                            </p:txEl>
                                          </p:spTgt>
                                        </p:tgtEl>
                                        <p:attrNameLst>
                                          <p:attrName>style.visibility</p:attrName>
                                        </p:attrNameLst>
                                      </p:cBhvr>
                                      <p:to>
                                        <p:strVal val="visible"/>
                                      </p:to>
                                    </p:set>
                                    <p:animEffect transition="in" filter="blinds(horizontal)">
                                      <p:cBhvr>
                                        <p:cTn id="24" dur="500"/>
                                        <p:tgtEl>
                                          <p:spTgt spid="47108">
                                            <p:txEl>
                                              <p:charRg st="66" end="7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灯片编号占位符 5"/>
          <p:cNvSpPr txBox="1">
            <a:spLocks noGrp="1"/>
          </p:cNvSpPr>
          <p:nvPr/>
        </p:nvSpPr>
        <p:spPr>
          <a:xfrm>
            <a:off x="7042150" y="6243638"/>
            <a:ext cx="1905000" cy="457200"/>
          </a:xfrm>
          <a:prstGeom prst="rect">
            <a:avLst/>
          </a:prstGeom>
          <a:noFill/>
          <a:ln w="9525">
            <a:noFill/>
          </a:ln>
        </p:spPr>
        <p:txBody>
          <a:bodyPr anchor="b"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zh-CN" altLang="en-US" sz="1400" b="0" dirty="0">
                <a:solidFill>
                  <a:schemeClr val="tx1"/>
                </a:solidFill>
                <a:ea typeface="宋体" panose="02010600030101010101" pitchFamily="2" charset="-122"/>
              </a:rPr>
            </a:fld>
            <a:endParaRPr lang="zh-CN" altLang="en-US" sz="1400" b="0" dirty="0">
              <a:solidFill>
                <a:schemeClr val="tx1"/>
              </a:solidFill>
              <a:ea typeface="宋体" panose="02010600030101010101" pitchFamily="2" charset="-122"/>
            </a:endParaRPr>
          </a:p>
        </p:txBody>
      </p:sp>
      <p:sp>
        <p:nvSpPr>
          <p:cNvPr id="52227" name="Rectangle 2"/>
          <p:cNvSpPr>
            <a:spLocks noGrp="1"/>
          </p:cNvSpPr>
          <p:nvPr>
            <p:ph type="title" idx="4294967295"/>
          </p:nvPr>
        </p:nvSpPr>
        <p:spPr>
          <a:ln/>
        </p:spPr>
        <p:txBody>
          <a:bodyPr vert="horz" wrap="square" lIns="91440" tIns="45720" rIns="91440" bIns="45720" anchor="b" anchorCtr="0"/>
          <a:p>
            <a:pPr eaLnBrk="1" hangingPunct="1"/>
            <a:r>
              <a:rPr lang="zh-CN" altLang="en-US" dirty="0"/>
              <a:t>主要内容：</a:t>
            </a:r>
            <a:endParaRPr lang="zh-CN" altLang="en-US" dirty="0"/>
          </a:p>
        </p:txBody>
      </p:sp>
      <p:sp>
        <p:nvSpPr>
          <p:cNvPr id="52228" name="Rectangle 5"/>
          <p:cNvSpPr/>
          <p:nvPr>
            <p:ph type="body" idx="4294967295"/>
          </p:nvPr>
        </p:nvSpPr>
        <p:spPr>
          <a:xfrm>
            <a:off x="827088" y="2205038"/>
            <a:ext cx="7561262" cy="2851150"/>
          </a:xfrm>
          <a:ln/>
        </p:spPr>
        <p:txBody>
          <a:bodyPr vert="horz" wrap="square" lIns="92075" tIns="46038" rIns="92075" bIns="46038" anchor="t" anchorCtr="0"/>
          <a:p>
            <a:pPr eaLnBrk="1" hangingPunct="1">
              <a:lnSpc>
                <a:spcPct val="135000"/>
              </a:lnSpc>
              <a:spcBef>
                <a:spcPct val="40000"/>
              </a:spcBef>
            </a:pPr>
            <a:r>
              <a:rPr lang="zh-CN" altLang="en-US" sz="3200" b="0" dirty="0">
                <a:latin typeface="楷体" panose="02010609060101010101" pitchFamily="49" charset="-122"/>
                <a:ea typeface="楷体" panose="02010609060101010101" pitchFamily="49" charset="-122"/>
              </a:rPr>
              <a:t>模拟量输入输出通道的组成</a:t>
            </a:r>
            <a:endParaRPr lang="zh-CN" altLang="en-US" sz="3200" b="0" dirty="0">
              <a:latin typeface="楷体" panose="02010609060101010101" pitchFamily="49" charset="-122"/>
              <a:ea typeface="楷体" panose="02010609060101010101" pitchFamily="49" charset="-122"/>
            </a:endParaRPr>
          </a:p>
          <a:p>
            <a:pPr eaLnBrk="1" hangingPunct="1">
              <a:lnSpc>
                <a:spcPct val="135000"/>
              </a:lnSpc>
              <a:spcBef>
                <a:spcPct val="40000"/>
              </a:spcBef>
            </a:pPr>
            <a:r>
              <a:rPr lang="en-US" altLang="zh-CN" sz="3200" b="0" dirty="0">
                <a:latin typeface="楷体" panose="02010609060101010101" pitchFamily="49" charset="-122"/>
                <a:ea typeface="楷体" panose="02010609060101010101" pitchFamily="49" charset="-122"/>
              </a:rPr>
              <a:t>D/A</a:t>
            </a:r>
            <a:r>
              <a:rPr lang="zh-CN" altLang="en-US" sz="3200" b="0" dirty="0">
                <a:latin typeface="楷体" panose="02010609060101010101" pitchFamily="49" charset="-122"/>
                <a:ea typeface="楷体" panose="02010609060101010101" pitchFamily="49" charset="-122"/>
              </a:rPr>
              <a:t>转换器的工作原理、连接及编程</a:t>
            </a:r>
            <a:endParaRPr lang="zh-CN" altLang="en-US" sz="3200" b="0" dirty="0">
              <a:latin typeface="楷体" panose="02010609060101010101" pitchFamily="49" charset="-122"/>
              <a:ea typeface="楷体" panose="02010609060101010101" pitchFamily="49" charset="-122"/>
            </a:endParaRPr>
          </a:p>
          <a:p>
            <a:pPr eaLnBrk="1" hangingPunct="1">
              <a:lnSpc>
                <a:spcPct val="135000"/>
              </a:lnSpc>
              <a:spcBef>
                <a:spcPct val="40000"/>
              </a:spcBef>
            </a:pPr>
            <a:r>
              <a:rPr lang="en-US" altLang="zh-CN" sz="3200" b="0" dirty="0">
                <a:latin typeface="楷体" panose="02010609060101010101" pitchFamily="49" charset="-122"/>
                <a:ea typeface="楷体" panose="02010609060101010101" pitchFamily="49" charset="-122"/>
              </a:rPr>
              <a:t>A/D</a:t>
            </a:r>
            <a:r>
              <a:rPr lang="zh-CN" altLang="en-US" sz="3200" b="0" dirty="0">
                <a:latin typeface="楷体" panose="02010609060101010101" pitchFamily="49" charset="-122"/>
                <a:ea typeface="楷体" panose="02010609060101010101" pitchFamily="49" charset="-122"/>
              </a:rPr>
              <a:t>转换器的工作原理、连接及编程</a:t>
            </a:r>
            <a:endParaRPr lang="zh-CN" altLang="en-US" sz="3200" b="0" dirty="0">
              <a:latin typeface="楷体" panose="02010609060101010101" pitchFamily="49" charset="-122"/>
              <a:ea typeface="楷体" panose="02010609060101010101" pitchFamily="49" charset="-122"/>
            </a:endParaRPr>
          </a:p>
        </p:txBody>
      </p:sp>
    </p:spTree>
  </p:cSld>
  <p:clrMapOvr>
    <a:masterClrMapping/>
  </p:clrMapOvr>
  <p:transition spd="slow">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灯片编号占位符 5"/>
          <p:cNvSpPr txBox="1">
            <a:spLocks noGrp="1"/>
          </p:cNvSpPr>
          <p:nvPr/>
        </p:nvSpPr>
        <p:spPr>
          <a:xfrm>
            <a:off x="7042150" y="6243638"/>
            <a:ext cx="1905000" cy="457200"/>
          </a:xfrm>
          <a:prstGeom prst="rect">
            <a:avLst/>
          </a:prstGeom>
          <a:noFill/>
          <a:ln w="9525">
            <a:noFill/>
          </a:ln>
        </p:spPr>
        <p:txBody>
          <a:bodyPr anchor="b"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zh-CN" altLang="en-US" sz="1400" b="0" dirty="0">
                <a:solidFill>
                  <a:schemeClr val="tx1"/>
                </a:solidFill>
                <a:ea typeface="宋体" panose="02010600030101010101" pitchFamily="2" charset="-122"/>
              </a:rPr>
            </a:fld>
            <a:endParaRPr lang="zh-CN" altLang="en-US" sz="1400" b="0" dirty="0">
              <a:solidFill>
                <a:schemeClr val="tx1"/>
              </a:solidFill>
              <a:ea typeface="宋体" panose="02010600030101010101" pitchFamily="2" charset="-122"/>
            </a:endParaRPr>
          </a:p>
        </p:txBody>
      </p:sp>
      <p:sp>
        <p:nvSpPr>
          <p:cNvPr id="70659" name="Rectangle 2"/>
          <p:cNvSpPr>
            <a:spLocks noGrp="1"/>
          </p:cNvSpPr>
          <p:nvPr>
            <p:ph type="title" idx="4294967295"/>
          </p:nvPr>
        </p:nvSpPr>
        <p:spPr>
          <a:ln/>
        </p:spPr>
        <p:txBody>
          <a:bodyPr vert="horz" wrap="square" lIns="91440" tIns="45720" rIns="91440" bIns="45720" anchor="b" anchorCtr="0"/>
          <a:p>
            <a:pPr eaLnBrk="1" hangingPunct="1"/>
            <a:r>
              <a:rPr lang="zh-CN" altLang="en-US" dirty="0"/>
              <a:t>转换时间</a:t>
            </a:r>
            <a:endParaRPr lang="zh-CN" altLang="en-US" dirty="0"/>
          </a:p>
        </p:txBody>
      </p:sp>
      <p:sp>
        <p:nvSpPr>
          <p:cNvPr id="48132" name="Rectangle 3"/>
          <p:cNvSpPr>
            <a:spLocks noGrp="1"/>
          </p:cNvSpPr>
          <p:nvPr>
            <p:ph type="body" idx="4294967295"/>
          </p:nvPr>
        </p:nvSpPr>
        <p:spPr>
          <a:xfrm>
            <a:off x="666750" y="1884363"/>
            <a:ext cx="7772400" cy="1371600"/>
          </a:xfrm>
          <a:ln/>
        </p:spPr>
        <p:txBody>
          <a:bodyPr vert="horz" wrap="square" lIns="91440" tIns="45720" rIns="91440" bIns="45720" anchor="t" anchorCtr="0"/>
          <a:p>
            <a:pPr eaLnBrk="1" hangingPunct="1">
              <a:lnSpc>
                <a:spcPct val="120000"/>
              </a:lnSpc>
            </a:pPr>
            <a:r>
              <a:rPr lang="zh-CN" altLang="en-US" dirty="0"/>
              <a:t>从开始转换到与满量程值相差</a:t>
            </a:r>
            <a:r>
              <a:rPr lang="en-US" altLang="zh-CN" dirty="0"/>
              <a:t>±</a:t>
            </a:r>
            <a:r>
              <a:rPr lang="en-US" altLang="zh-CN" dirty="0">
                <a:latin typeface="宋体" panose="02010600030101010101" pitchFamily="2" charset="-122"/>
              </a:rPr>
              <a:t>1/2 LSB</a:t>
            </a:r>
            <a:r>
              <a:rPr lang="zh-CN" altLang="en-US" dirty="0">
                <a:latin typeface="宋体" panose="02010600030101010101" pitchFamily="2" charset="-122"/>
              </a:rPr>
              <a:t>所对应的模拟量所需要的时间</a:t>
            </a:r>
            <a:endParaRPr lang="zh-CN" altLang="en-US" dirty="0">
              <a:latin typeface="宋体" panose="02010600030101010101" pitchFamily="2" charset="-122"/>
            </a:endParaRPr>
          </a:p>
        </p:txBody>
      </p:sp>
      <p:grpSp>
        <p:nvGrpSpPr>
          <p:cNvPr id="2" name="Group 32"/>
          <p:cNvGrpSpPr/>
          <p:nvPr/>
        </p:nvGrpSpPr>
        <p:grpSpPr>
          <a:xfrm>
            <a:off x="1150938" y="3255963"/>
            <a:ext cx="6205537" cy="3368675"/>
            <a:chOff x="0" y="0"/>
            <a:chExt cx="3909" cy="2122"/>
          </a:xfrm>
        </p:grpSpPr>
        <p:sp>
          <p:nvSpPr>
            <p:cNvPr id="70662" name="Line 18"/>
            <p:cNvSpPr/>
            <p:nvPr/>
          </p:nvSpPr>
          <p:spPr>
            <a:xfrm>
              <a:off x="507" y="46"/>
              <a:ext cx="0" cy="1814"/>
            </a:xfrm>
            <a:prstGeom prst="line">
              <a:avLst/>
            </a:prstGeom>
            <a:ln w="25400" cap="flat" cmpd="sng">
              <a:solidFill>
                <a:srgbClr val="339966"/>
              </a:solidFill>
              <a:prstDash val="solid"/>
              <a:headEnd type="triangle" w="med" len="lg"/>
              <a:tailEnd type="none" w="med" len="med"/>
            </a:ln>
          </p:spPr>
        </p:sp>
        <p:sp>
          <p:nvSpPr>
            <p:cNvPr id="70663" name="Line 19"/>
            <p:cNvSpPr/>
            <p:nvPr/>
          </p:nvSpPr>
          <p:spPr>
            <a:xfrm flipH="1">
              <a:off x="507" y="1860"/>
              <a:ext cx="2767" cy="0"/>
            </a:xfrm>
            <a:prstGeom prst="line">
              <a:avLst/>
            </a:prstGeom>
            <a:ln w="25400" cap="flat" cmpd="sng">
              <a:solidFill>
                <a:srgbClr val="339966"/>
              </a:solidFill>
              <a:prstDash val="solid"/>
              <a:headEnd type="triangle" w="med" len="lg"/>
              <a:tailEnd type="none" w="med" len="med"/>
            </a:ln>
          </p:spPr>
        </p:sp>
        <p:sp>
          <p:nvSpPr>
            <p:cNvPr id="70664" name="Line 20"/>
            <p:cNvSpPr/>
            <p:nvPr/>
          </p:nvSpPr>
          <p:spPr>
            <a:xfrm flipH="1">
              <a:off x="507" y="499"/>
              <a:ext cx="1724" cy="0"/>
            </a:xfrm>
            <a:prstGeom prst="line">
              <a:avLst/>
            </a:prstGeom>
            <a:ln w="28575" cap="flat" cmpd="sng">
              <a:solidFill>
                <a:srgbClr val="FF6600"/>
              </a:solidFill>
              <a:prstDash val="dash"/>
              <a:headEnd type="none" w="med" len="med"/>
              <a:tailEnd type="none" w="med" len="med"/>
            </a:ln>
          </p:spPr>
        </p:sp>
        <p:sp>
          <p:nvSpPr>
            <p:cNvPr id="70665" name="Line 21"/>
            <p:cNvSpPr/>
            <p:nvPr/>
          </p:nvSpPr>
          <p:spPr>
            <a:xfrm flipH="1">
              <a:off x="507" y="499"/>
              <a:ext cx="1815" cy="1361"/>
            </a:xfrm>
            <a:prstGeom prst="line">
              <a:avLst/>
            </a:prstGeom>
            <a:ln w="28575" cap="flat" cmpd="sng">
              <a:solidFill>
                <a:srgbClr val="FF6600"/>
              </a:solidFill>
              <a:prstDash val="solid"/>
              <a:headEnd type="none" w="med" len="med"/>
              <a:tailEnd type="none" w="med" len="med"/>
            </a:ln>
          </p:spPr>
        </p:sp>
        <p:sp>
          <p:nvSpPr>
            <p:cNvPr id="70666" name="Text Box 22"/>
            <p:cNvSpPr txBox="1"/>
            <p:nvPr/>
          </p:nvSpPr>
          <p:spPr>
            <a:xfrm>
              <a:off x="3320" y="1679"/>
              <a:ext cx="136" cy="307"/>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eaLnBrk="1" hangingPunct="1">
                <a:lnSpc>
                  <a:spcPct val="100000"/>
                </a:lnSpc>
                <a:spcBef>
                  <a:spcPct val="50000"/>
                </a:spcBef>
                <a:spcAft>
                  <a:spcPct val="0"/>
                </a:spcAft>
                <a:buClr>
                  <a:srgbClr val="0000CC"/>
                </a:buClr>
                <a:buSzPct val="75000"/>
                <a:buNone/>
              </a:pPr>
              <a:r>
                <a:rPr lang="en-US" altLang="zh-CN" sz="3200" dirty="0">
                  <a:solidFill>
                    <a:schemeClr val="tx1"/>
                  </a:solidFill>
                  <a:latin typeface="Arial" panose="020B0604020202020204" pitchFamily="34" charset="0"/>
                  <a:ea typeface="宋体" panose="02010600030101010101" pitchFamily="2" charset="-122"/>
                </a:rPr>
                <a:t>t</a:t>
              </a:r>
              <a:endParaRPr lang="en-US" altLang="zh-CN" sz="3200" dirty="0">
                <a:solidFill>
                  <a:schemeClr val="tx1"/>
                </a:solidFill>
                <a:latin typeface="Arial" panose="020B0604020202020204" pitchFamily="34" charset="0"/>
                <a:ea typeface="宋体" panose="02010600030101010101" pitchFamily="2" charset="-122"/>
              </a:endParaRPr>
            </a:p>
          </p:txBody>
        </p:sp>
        <p:sp>
          <p:nvSpPr>
            <p:cNvPr id="70667" name="Text Box 23"/>
            <p:cNvSpPr txBox="1"/>
            <p:nvPr/>
          </p:nvSpPr>
          <p:spPr>
            <a:xfrm>
              <a:off x="326" y="0"/>
              <a:ext cx="181" cy="230"/>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eaLnBrk="1" hangingPunct="1">
                <a:lnSpc>
                  <a:spcPct val="100000"/>
                </a:lnSpc>
                <a:spcBef>
                  <a:spcPct val="50000"/>
                </a:spcBef>
                <a:spcAft>
                  <a:spcPct val="0"/>
                </a:spcAft>
                <a:buClr>
                  <a:srgbClr val="0000CC"/>
                </a:buClr>
                <a:buSzPct val="75000"/>
                <a:buNone/>
              </a:pPr>
              <a:r>
                <a:rPr lang="en-US" altLang="zh-CN" sz="2400" dirty="0">
                  <a:solidFill>
                    <a:schemeClr val="tx1"/>
                  </a:solidFill>
                  <a:latin typeface="Arial" panose="020B0604020202020204" pitchFamily="34" charset="0"/>
                  <a:ea typeface="宋体" panose="02010600030101010101" pitchFamily="2" charset="-122"/>
                </a:rPr>
                <a:t>V</a:t>
              </a:r>
              <a:endParaRPr lang="en-US" altLang="zh-CN" sz="2400" dirty="0">
                <a:solidFill>
                  <a:schemeClr val="tx1"/>
                </a:solidFill>
                <a:latin typeface="Arial" panose="020B0604020202020204" pitchFamily="34" charset="0"/>
                <a:ea typeface="宋体" panose="02010600030101010101" pitchFamily="2" charset="-122"/>
              </a:endParaRPr>
            </a:p>
          </p:txBody>
        </p:sp>
        <p:sp>
          <p:nvSpPr>
            <p:cNvPr id="70668" name="Line 24"/>
            <p:cNvSpPr/>
            <p:nvPr/>
          </p:nvSpPr>
          <p:spPr>
            <a:xfrm>
              <a:off x="2095" y="681"/>
              <a:ext cx="0" cy="1179"/>
            </a:xfrm>
            <a:prstGeom prst="line">
              <a:avLst/>
            </a:prstGeom>
            <a:ln w="12700" cap="flat" cmpd="sng">
              <a:solidFill>
                <a:schemeClr val="tx1"/>
              </a:solidFill>
              <a:prstDash val="dash"/>
              <a:headEnd type="none" w="med" len="med"/>
              <a:tailEnd type="none" w="med" len="med"/>
            </a:ln>
          </p:spPr>
        </p:sp>
        <p:sp>
          <p:nvSpPr>
            <p:cNvPr id="70669" name="Line 25"/>
            <p:cNvSpPr/>
            <p:nvPr/>
          </p:nvSpPr>
          <p:spPr>
            <a:xfrm flipH="1">
              <a:off x="2322" y="499"/>
              <a:ext cx="680" cy="0"/>
            </a:xfrm>
            <a:prstGeom prst="line">
              <a:avLst/>
            </a:prstGeom>
            <a:ln w="28575" cap="flat" cmpd="sng">
              <a:solidFill>
                <a:srgbClr val="FF6600"/>
              </a:solidFill>
              <a:prstDash val="solid"/>
              <a:headEnd type="none" w="med" len="med"/>
              <a:tailEnd type="none" w="med" len="med"/>
            </a:ln>
          </p:spPr>
        </p:sp>
        <p:sp>
          <p:nvSpPr>
            <p:cNvPr id="70670" name="Line 26"/>
            <p:cNvSpPr/>
            <p:nvPr/>
          </p:nvSpPr>
          <p:spPr>
            <a:xfrm flipH="1">
              <a:off x="2095" y="681"/>
              <a:ext cx="907" cy="0"/>
            </a:xfrm>
            <a:prstGeom prst="line">
              <a:avLst/>
            </a:prstGeom>
            <a:ln w="12700" cap="flat" cmpd="sng">
              <a:solidFill>
                <a:schemeClr val="tx1"/>
              </a:solidFill>
              <a:prstDash val="dash"/>
              <a:headEnd type="none" w="med" len="med"/>
              <a:tailEnd type="none" w="med" len="med"/>
            </a:ln>
          </p:spPr>
        </p:sp>
        <p:sp>
          <p:nvSpPr>
            <p:cNvPr id="70671" name="Line 27"/>
            <p:cNvSpPr/>
            <p:nvPr/>
          </p:nvSpPr>
          <p:spPr>
            <a:xfrm>
              <a:off x="2730" y="273"/>
              <a:ext cx="0" cy="226"/>
            </a:xfrm>
            <a:prstGeom prst="line">
              <a:avLst/>
            </a:prstGeom>
            <a:ln w="12700" cap="flat" cmpd="sng">
              <a:solidFill>
                <a:schemeClr val="tx1"/>
              </a:solidFill>
              <a:prstDash val="solid"/>
              <a:headEnd type="none" w="med" len="med"/>
              <a:tailEnd type="triangle" w="med" len="med"/>
            </a:ln>
          </p:spPr>
        </p:sp>
        <p:sp>
          <p:nvSpPr>
            <p:cNvPr id="70672" name="Line 28"/>
            <p:cNvSpPr/>
            <p:nvPr/>
          </p:nvSpPr>
          <p:spPr>
            <a:xfrm flipV="1">
              <a:off x="2730" y="681"/>
              <a:ext cx="0" cy="227"/>
            </a:xfrm>
            <a:prstGeom prst="line">
              <a:avLst/>
            </a:prstGeom>
            <a:ln w="12700" cap="flat" cmpd="sng">
              <a:solidFill>
                <a:schemeClr val="tx1"/>
              </a:solidFill>
              <a:prstDash val="solid"/>
              <a:headEnd type="none" w="med" len="med"/>
              <a:tailEnd type="triangle" w="med" len="med"/>
            </a:ln>
          </p:spPr>
        </p:sp>
        <p:sp>
          <p:nvSpPr>
            <p:cNvPr id="70673" name="Text Box 29"/>
            <p:cNvSpPr txBox="1"/>
            <p:nvPr/>
          </p:nvSpPr>
          <p:spPr>
            <a:xfrm>
              <a:off x="3138" y="499"/>
              <a:ext cx="771" cy="230"/>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eaLnBrk="1" hangingPunct="1">
                <a:lnSpc>
                  <a:spcPct val="100000"/>
                </a:lnSpc>
                <a:spcBef>
                  <a:spcPct val="0"/>
                </a:spcBef>
                <a:spcAft>
                  <a:spcPct val="0"/>
                </a:spcAft>
                <a:buClr>
                  <a:srgbClr val="0000CC"/>
                </a:buClr>
                <a:buSzPct val="75000"/>
                <a:buNone/>
              </a:pPr>
              <a:r>
                <a:rPr lang="en-US" altLang="zh-CN" sz="2400" dirty="0">
                  <a:solidFill>
                    <a:schemeClr val="tx1"/>
                  </a:solidFill>
                  <a:latin typeface="Arial" panose="020B0604020202020204" pitchFamily="34" charset="0"/>
                  <a:ea typeface="宋体" panose="02010600030101010101" pitchFamily="2" charset="-122"/>
                </a:rPr>
                <a:t>1/2 LSB</a:t>
              </a:r>
              <a:endParaRPr lang="zh-CN" altLang="en-US" sz="2400" dirty="0">
                <a:solidFill>
                  <a:schemeClr val="tx1"/>
                </a:solidFill>
                <a:latin typeface="Arial" panose="020B0604020202020204" pitchFamily="34" charset="0"/>
                <a:ea typeface="宋体" panose="02010600030101010101" pitchFamily="2" charset="-122"/>
              </a:endParaRPr>
            </a:p>
          </p:txBody>
        </p:sp>
        <p:sp>
          <p:nvSpPr>
            <p:cNvPr id="70674" name="Text Box 30"/>
            <p:cNvSpPr txBox="1"/>
            <p:nvPr/>
          </p:nvSpPr>
          <p:spPr>
            <a:xfrm>
              <a:off x="2004" y="1815"/>
              <a:ext cx="272" cy="307"/>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eaLnBrk="1" hangingPunct="1">
                <a:lnSpc>
                  <a:spcPct val="100000"/>
                </a:lnSpc>
                <a:spcBef>
                  <a:spcPct val="50000"/>
                </a:spcBef>
                <a:spcAft>
                  <a:spcPct val="0"/>
                </a:spcAft>
                <a:buClr>
                  <a:srgbClr val="0000CC"/>
                </a:buClr>
                <a:buSzPct val="75000"/>
                <a:buNone/>
              </a:pPr>
              <a:r>
                <a:rPr lang="en-US" altLang="zh-CN" sz="3200" dirty="0">
                  <a:solidFill>
                    <a:schemeClr val="tx1"/>
                  </a:solidFill>
                  <a:latin typeface="Arial" panose="020B0604020202020204" pitchFamily="34" charset="0"/>
                  <a:ea typeface="宋体" panose="02010600030101010101" pitchFamily="2" charset="-122"/>
                </a:rPr>
                <a:t>t</a:t>
              </a:r>
              <a:r>
                <a:rPr lang="en-US" altLang="zh-CN" sz="3200" baseline="-25000" dirty="0">
                  <a:solidFill>
                    <a:schemeClr val="tx1"/>
                  </a:solidFill>
                  <a:latin typeface="Arial" panose="020B0604020202020204" pitchFamily="34" charset="0"/>
                  <a:ea typeface="宋体" panose="02010600030101010101" pitchFamily="2" charset="-122"/>
                </a:rPr>
                <a:t>C</a:t>
              </a:r>
              <a:endParaRPr lang="en-US" altLang="zh-CN" sz="3200" baseline="-25000" dirty="0">
                <a:solidFill>
                  <a:schemeClr val="tx1"/>
                </a:solidFill>
                <a:latin typeface="Arial" panose="020B0604020202020204" pitchFamily="34" charset="0"/>
                <a:ea typeface="宋体" panose="02010600030101010101" pitchFamily="2" charset="-122"/>
              </a:endParaRPr>
            </a:p>
          </p:txBody>
        </p:sp>
        <p:sp>
          <p:nvSpPr>
            <p:cNvPr id="70675" name="Text Box 31"/>
            <p:cNvSpPr txBox="1"/>
            <p:nvPr/>
          </p:nvSpPr>
          <p:spPr>
            <a:xfrm>
              <a:off x="0" y="363"/>
              <a:ext cx="499" cy="230"/>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eaLnBrk="1" hangingPunct="1">
                <a:lnSpc>
                  <a:spcPct val="100000"/>
                </a:lnSpc>
                <a:spcBef>
                  <a:spcPct val="50000"/>
                </a:spcBef>
                <a:spcAft>
                  <a:spcPct val="0"/>
                </a:spcAft>
                <a:buClr>
                  <a:srgbClr val="0000CC"/>
                </a:buClr>
                <a:buSzPct val="75000"/>
                <a:buNone/>
              </a:pPr>
              <a:r>
                <a:rPr lang="en-US" altLang="zh-CN" sz="2400" dirty="0">
                  <a:solidFill>
                    <a:schemeClr val="tx1"/>
                  </a:solidFill>
                  <a:latin typeface="Arial" panose="020B0604020202020204" pitchFamily="34" charset="0"/>
                  <a:ea typeface="宋体" panose="02010600030101010101" pitchFamily="2" charset="-122"/>
                </a:rPr>
                <a:t>V</a:t>
              </a:r>
              <a:r>
                <a:rPr lang="en-US" altLang="zh-CN" sz="2400" baseline="-25000" dirty="0">
                  <a:solidFill>
                    <a:schemeClr val="tx1"/>
                  </a:solidFill>
                  <a:latin typeface="Arial" panose="020B0604020202020204" pitchFamily="34" charset="0"/>
                  <a:ea typeface="宋体" panose="02010600030101010101" pitchFamily="2" charset="-122"/>
                </a:rPr>
                <a:t>FULL</a:t>
              </a:r>
              <a:endParaRPr lang="zh-CN" altLang="en-US" sz="2400" baseline="-25000" dirty="0">
                <a:solidFill>
                  <a:schemeClr val="tx1"/>
                </a:solidFill>
                <a:latin typeface="Arial" panose="020B0604020202020204" pitchFamily="34" charset="0"/>
                <a:ea typeface="宋体" panose="02010600030101010101" pitchFamily="2" charset="-122"/>
              </a:endParaRPr>
            </a:p>
          </p:txBody>
        </p:sp>
      </p:gr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48132">
                                            <p:txEl>
                                              <p:charRg st="0" end="35"/>
                                            </p:txEl>
                                          </p:spTgt>
                                        </p:tgtEl>
                                        <p:attrNameLst>
                                          <p:attrName>style.visibility</p:attrName>
                                        </p:attrNameLst>
                                      </p:cBhvr>
                                      <p:to>
                                        <p:strVal val="visible"/>
                                      </p:to>
                                    </p:set>
                                    <p:anim calcmode="lin" valueType="num">
                                      <p:cBhvr>
                                        <p:cTn id="7" dur="1000" fill="hold"/>
                                        <p:tgtEl>
                                          <p:spTgt spid="48132">
                                            <p:txEl>
                                              <p:charRg st="0" end="35"/>
                                            </p:txEl>
                                          </p:spTgt>
                                        </p:tgtEl>
                                        <p:attrNameLst>
                                          <p:attrName>ppt_w</p:attrName>
                                        </p:attrNameLst>
                                      </p:cBhvr>
                                      <p:tavLst>
                                        <p:tav tm="0">
                                          <p:val>
                                            <p:strVal val="#ppt_w*0.70"/>
                                          </p:val>
                                        </p:tav>
                                        <p:tav tm="100000">
                                          <p:val>
                                            <p:strVal val="#ppt_w"/>
                                          </p:val>
                                        </p:tav>
                                      </p:tavLst>
                                    </p:anim>
                                    <p:anim calcmode="lin" valueType="num">
                                      <p:cBhvr>
                                        <p:cTn id="8" dur="1000" fill="hold"/>
                                        <p:tgtEl>
                                          <p:spTgt spid="48132">
                                            <p:txEl>
                                              <p:charRg st="0" end="35"/>
                                            </p:txEl>
                                          </p:spTgt>
                                        </p:tgtEl>
                                        <p:attrNameLst>
                                          <p:attrName>ppt_h</p:attrName>
                                        </p:attrNameLst>
                                      </p:cBhvr>
                                      <p:tavLst>
                                        <p:tav tm="0">
                                          <p:val>
                                            <p:strVal val="#ppt_h"/>
                                          </p:val>
                                        </p:tav>
                                        <p:tav tm="100000">
                                          <p:val>
                                            <p:strVal val="#ppt_h"/>
                                          </p:val>
                                        </p:tav>
                                      </p:tavLst>
                                    </p:anim>
                                    <p:animEffect transition="in" filter="fade">
                                      <p:cBhvr>
                                        <p:cTn id="9" dur="1000"/>
                                        <p:tgtEl>
                                          <p:spTgt spid="48132">
                                            <p:txEl>
                                              <p:charRg st="0" end="35"/>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灯片编号占位符 5"/>
          <p:cNvSpPr txBox="1">
            <a:spLocks noGrp="1"/>
          </p:cNvSpPr>
          <p:nvPr/>
        </p:nvSpPr>
        <p:spPr>
          <a:xfrm>
            <a:off x="7042150" y="6243638"/>
            <a:ext cx="1905000" cy="457200"/>
          </a:xfrm>
          <a:prstGeom prst="rect">
            <a:avLst/>
          </a:prstGeom>
          <a:noFill/>
          <a:ln w="9525">
            <a:noFill/>
          </a:ln>
        </p:spPr>
        <p:txBody>
          <a:bodyPr anchor="b"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zh-CN" altLang="en-US" sz="1400" b="0" dirty="0">
                <a:solidFill>
                  <a:schemeClr val="tx1"/>
                </a:solidFill>
                <a:ea typeface="宋体" panose="02010600030101010101" pitchFamily="2" charset="-122"/>
              </a:rPr>
            </a:fld>
            <a:endParaRPr lang="zh-CN" altLang="en-US" sz="1400" b="0" dirty="0">
              <a:solidFill>
                <a:schemeClr val="tx1"/>
              </a:solidFill>
              <a:ea typeface="宋体" panose="02010600030101010101" pitchFamily="2" charset="-122"/>
            </a:endParaRPr>
          </a:p>
        </p:txBody>
      </p:sp>
      <p:sp>
        <p:nvSpPr>
          <p:cNvPr id="71683" name="Rectangle 2"/>
          <p:cNvSpPr>
            <a:spLocks noGrp="1"/>
          </p:cNvSpPr>
          <p:nvPr>
            <p:ph type="title" idx="4294967295"/>
          </p:nvPr>
        </p:nvSpPr>
        <p:spPr>
          <a:xfrm>
            <a:off x="1258888" y="560388"/>
            <a:ext cx="7688262" cy="1143000"/>
          </a:xfrm>
          <a:ln/>
        </p:spPr>
        <p:txBody>
          <a:bodyPr vert="horz" wrap="square" lIns="91440" tIns="45720" rIns="91440" bIns="45720" anchor="b" anchorCtr="0"/>
          <a:p>
            <a:pPr eaLnBrk="1" hangingPunct="1"/>
            <a:r>
              <a:rPr lang="en-US" altLang="zh-CN" sz="4000" dirty="0">
                <a:latin typeface="隶书" panose="02010509060101010101" pitchFamily="49" charset="-122"/>
              </a:rPr>
              <a:t>8.2.3 </a:t>
            </a:r>
            <a:r>
              <a:rPr lang="zh-CN" altLang="en-US" sz="4000" dirty="0">
                <a:latin typeface="隶书" panose="02010509060101010101" pitchFamily="49" charset="-122"/>
              </a:rPr>
              <a:t>典型</a:t>
            </a:r>
            <a:r>
              <a:rPr lang="en-US" altLang="zh-CN" sz="4000" b="1" dirty="0">
                <a:latin typeface="隶书" panose="02010509060101010101" pitchFamily="49" charset="-122"/>
              </a:rPr>
              <a:t>D/A</a:t>
            </a:r>
            <a:r>
              <a:rPr lang="zh-CN" altLang="en-US" sz="4000" dirty="0">
                <a:latin typeface="隶书" panose="02010509060101010101" pitchFamily="49" charset="-122"/>
              </a:rPr>
              <a:t>转换器</a:t>
            </a:r>
            <a:r>
              <a:rPr lang="en-US" altLang="zh-CN" sz="4000" b="1" dirty="0">
                <a:latin typeface="隶书" panose="02010509060101010101" pitchFamily="49" charset="-122"/>
              </a:rPr>
              <a:t>DAC0832</a:t>
            </a:r>
            <a:endParaRPr lang="en-US" altLang="zh-CN" sz="4000" b="1" dirty="0">
              <a:latin typeface="隶书" panose="02010509060101010101" pitchFamily="49" charset="-122"/>
            </a:endParaRPr>
          </a:p>
        </p:txBody>
      </p:sp>
      <p:sp>
        <p:nvSpPr>
          <p:cNvPr id="49156" name="Rectangle 3"/>
          <p:cNvSpPr>
            <a:spLocks noGrp="1"/>
          </p:cNvSpPr>
          <p:nvPr>
            <p:ph type="body" idx="4294967295"/>
          </p:nvPr>
        </p:nvSpPr>
        <p:spPr>
          <a:xfrm>
            <a:off x="1027113" y="2144713"/>
            <a:ext cx="7416800" cy="4114800"/>
          </a:xfrm>
          <a:ln/>
        </p:spPr>
        <p:txBody>
          <a:bodyPr vert="horz" wrap="square" lIns="91440" tIns="45720" rIns="91440" bIns="45720" anchor="t" anchorCtr="0"/>
          <a:p>
            <a:pPr eaLnBrk="1" hangingPunct="1">
              <a:spcAft>
                <a:spcPct val="35000"/>
              </a:spcAft>
              <a:buNone/>
            </a:pPr>
            <a:r>
              <a:rPr lang="zh-CN" altLang="en-US" sz="3200" dirty="0">
                <a:solidFill>
                  <a:srgbClr val="0070C0"/>
                </a:solidFill>
              </a:rPr>
              <a:t>特点：</a:t>
            </a:r>
            <a:endParaRPr lang="zh-CN" altLang="en-US" sz="3200" dirty="0">
              <a:solidFill>
                <a:srgbClr val="0070C0"/>
              </a:solidFill>
            </a:endParaRPr>
          </a:p>
          <a:p>
            <a:pPr eaLnBrk="1" hangingPunct="1">
              <a:lnSpc>
                <a:spcPct val="120000"/>
              </a:lnSpc>
            </a:pPr>
            <a:r>
              <a:rPr lang="en-US" altLang="zh-CN" dirty="0"/>
              <a:t>8</a:t>
            </a:r>
            <a:r>
              <a:rPr lang="zh-CN" altLang="en-US" dirty="0"/>
              <a:t>位电流输出型</a:t>
            </a:r>
            <a:r>
              <a:rPr lang="en-US" altLang="zh-CN" dirty="0"/>
              <a:t>D/A</a:t>
            </a:r>
            <a:r>
              <a:rPr lang="zh-CN" altLang="en-US" dirty="0"/>
              <a:t>转换器</a:t>
            </a:r>
            <a:endParaRPr lang="zh-CN" altLang="en-US" dirty="0"/>
          </a:p>
          <a:p>
            <a:pPr eaLnBrk="1" hangingPunct="1">
              <a:lnSpc>
                <a:spcPct val="120000"/>
              </a:lnSpc>
            </a:pPr>
            <a:r>
              <a:rPr lang="en-US" altLang="zh-CN" dirty="0"/>
              <a:t>T</a:t>
            </a:r>
            <a:r>
              <a:rPr lang="zh-CN" altLang="en-US" dirty="0"/>
              <a:t>型电阻网络</a:t>
            </a:r>
            <a:endParaRPr lang="zh-CN" altLang="en-US" dirty="0"/>
          </a:p>
          <a:p>
            <a:pPr eaLnBrk="1" hangingPunct="1">
              <a:lnSpc>
                <a:spcPct val="120000"/>
              </a:lnSpc>
            </a:pPr>
            <a:r>
              <a:rPr lang="zh-CN" altLang="en-US" dirty="0"/>
              <a:t>差动输出</a:t>
            </a:r>
            <a:endParaRPr lang="zh-CN" altLang="en-US" dirty="0"/>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9156">
                                            <p:txEl>
                                              <p:charRg st="0" end="4"/>
                                            </p:txEl>
                                          </p:spTgt>
                                        </p:tgtEl>
                                        <p:attrNameLst>
                                          <p:attrName>style.visibility</p:attrName>
                                        </p:attrNameLst>
                                      </p:cBhvr>
                                      <p:to>
                                        <p:strVal val="visible"/>
                                      </p:to>
                                    </p:set>
                                    <p:animEffect transition="in" filter="wipe(left)">
                                      <p:cBhvr>
                                        <p:cTn id="7" dur="500"/>
                                        <p:tgtEl>
                                          <p:spTgt spid="49156">
                                            <p:txEl>
                                              <p:charRg st="0" end="4"/>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9156">
                                            <p:txEl>
                                              <p:charRg st="4" end="18"/>
                                            </p:txEl>
                                          </p:spTgt>
                                        </p:tgtEl>
                                        <p:attrNameLst>
                                          <p:attrName>style.visibility</p:attrName>
                                        </p:attrNameLst>
                                      </p:cBhvr>
                                      <p:to>
                                        <p:strVal val="visible"/>
                                      </p:to>
                                    </p:set>
                                    <p:animEffect transition="in" filter="wipe(left)">
                                      <p:cBhvr>
                                        <p:cTn id="11" dur="500"/>
                                        <p:tgtEl>
                                          <p:spTgt spid="49156">
                                            <p:txEl>
                                              <p:charRg st="4" end="18"/>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9156">
                                            <p:txEl>
                                              <p:charRg st="18" end="25"/>
                                            </p:txEl>
                                          </p:spTgt>
                                        </p:tgtEl>
                                        <p:attrNameLst>
                                          <p:attrName>style.visibility</p:attrName>
                                        </p:attrNameLst>
                                      </p:cBhvr>
                                      <p:to>
                                        <p:strVal val="visible"/>
                                      </p:to>
                                    </p:set>
                                    <p:animEffect transition="in" filter="wipe(left)">
                                      <p:cBhvr>
                                        <p:cTn id="15" dur="500"/>
                                        <p:tgtEl>
                                          <p:spTgt spid="49156">
                                            <p:txEl>
                                              <p:charRg st="18" end="25"/>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9156">
                                            <p:txEl>
                                              <p:charRg st="25" end="30"/>
                                            </p:txEl>
                                          </p:spTgt>
                                        </p:tgtEl>
                                        <p:attrNameLst>
                                          <p:attrName>style.visibility</p:attrName>
                                        </p:attrNameLst>
                                      </p:cBhvr>
                                      <p:to>
                                        <p:strVal val="visible"/>
                                      </p:to>
                                    </p:set>
                                    <p:animEffect transition="in" filter="wipe(left)">
                                      <p:cBhvr>
                                        <p:cTn id="19" dur="500"/>
                                        <p:tgtEl>
                                          <p:spTgt spid="49156">
                                            <p:txEl>
                                              <p:charRg st="25" end="3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灯片编号占位符 5"/>
          <p:cNvSpPr txBox="1">
            <a:spLocks noGrp="1"/>
          </p:cNvSpPr>
          <p:nvPr/>
        </p:nvSpPr>
        <p:spPr>
          <a:xfrm>
            <a:off x="7042150" y="6243638"/>
            <a:ext cx="1905000" cy="457200"/>
          </a:xfrm>
          <a:prstGeom prst="rect">
            <a:avLst/>
          </a:prstGeom>
          <a:noFill/>
          <a:ln w="9525">
            <a:noFill/>
          </a:ln>
        </p:spPr>
        <p:txBody>
          <a:bodyPr anchor="b"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zh-CN" altLang="en-US" sz="1400" b="0" dirty="0">
                <a:solidFill>
                  <a:schemeClr val="tx1"/>
                </a:solidFill>
                <a:ea typeface="宋体" panose="02010600030101010101" pitchFamily="2" charset="-122"/>
              </a:rPr>
            </a:fld>
            <a:endParaRPr lang="zh-CN" altLang="en-US" sz="1400" b="0" dirty="0">
              <a:solidFill>
                <a:schemeClr val="tx1"/>
              </a:solidFill>
              <a:ea typeface="宋体" panose="02010600030101010101" pitchFamily="2" charset="-122"/>
            </a:endParaRPr>
          </a:p>
        </p:txBody>
      </p:sp>
      <p:sp>
        <p:nvSpPr>
          <p:cNvPr id="72707" name="Rectangle 2"/>
          <p:cNvSpPr>
            <a:spLocks noGrp="1"/>
          </p:cNvSpPr>
          <p:nvPr>
            <p:ph type="title" idx="4294967295"/>
          </p:nvPr>
        </p:nvSpPr>
        <p:spPr>
          <a:ln/>
        </p:spPr>
        <p:txBody>
          <a:bodyPr vert="horz" wrap="square" lIns="91440" tIns="45720" rIns="91440" bIns="45720" anchor="b" anchorCtr="0"/>
          <a:p>
            <a:pPr eaLnBrk="1" hangingPunct="1"/>
            <a:r>
              <a:rPr lang="zh-CN" altLang="en-US" dirty="0"/>
              <a:t>主要引脚功能</a:t>
            </a:r>
            <a:endParaRPr lang="zh-CN" altLang="en-US" dirty="0"/>
          </a:p>
        </p:txBody>
      </p:sp>
      <p:sp>
        <p:nvSpPr>
          <p:cNvPr id="72708" name="Rectangle 4"/>
          <p:cNvSpPr>
            <a:spLocks noGrp="1"/>
          </p:cNvSpPr>
          <p:nvPr>
            <p:ph type="body" idx="4294967295"/>
          </p:nvPr>
        </p:nvSpPr>
        <p:spPr>
          <a:xfrm>
            <a:off x="762000" y="2205038"/>
            <a:ext cx="4241800" cy="3581400"/>
          </a:xfrm>
          <a:ln/>
        </p:spPr>
        <p:txBody>
          <a:bodyPr vert="horz" wrap="square" lIns="91440" tIns="45720" rIns="91440" bIns="45720" anchor="t" anchorCtr="0"/>
          <a:p>
            <a:pPr eaLnBrk="1" hangingPunct="1">
              <a:spcAft>
                <a:spcPct val="30000"/>
              </a:spcAft>
              <a:buNone/>
            </a:pPr>
            <a:r>
              <a:rPr lang="zh-CN" altLang="en-US" dirty="0">
                <a:solidFill>
                  <a:schemeClr val="tx1"/>
                </a:solidFill>
                <a:latin typeface="楷体_GB2312" pitchFamily="49" charset="-122"/>
              </a:rPr>
              <a:t>输入寄存器控制信号：</a:t>
            </a:r>
            <a:endParaRPr lang="en-US" altLang="zh-CN" dirty="0">
              <a:solidFill>
                <a:schemeClr val="tx1"/>
              </a:solidFill>
              <a:latin typeface="楷体_GB2312" pitchFamily="49" charset="-122"/>
            </a:endParaRPr>
          </a:p>
          <a:p>
            <a:pPr eaLnBrk="1" hangingPunct="1"/>
            <a:r>
              <a:rPr lang="en-US" altLang="zh-CN" dirty="0">
                <a:latin typeface="楷体_GB2312" pitchFamily="49" charset="-122"/>
              </a:rPr>
              <a:t>D</a:t>
            </a:r>
            <a:r>
              <a:rPr lang="en-US" altLang="zh-CN" baseline="-25000" dirty="0">
                <a:latin typeface="楷体_GB2312" pitchFamily="49" charset="-122"/>
              </a:rPr>
              <a:t>7</a:t>
            </a:r>
            <a:r>
              <a:rPr lang="zh-CN" altLang="en-US" dirty="0">
                <a:latin typeface="楷体_GB2312" pitchFamily="49" charset="-122"/>
              </a:rPr>
              <a:t>～</a:t>
            </a:r>
            <a:r>
              <a:rPr lang="en-US" altLang="zh-CN" dirty="0">
                <a:latin typeface="楷体_GB2312" pitchFamily="49" charset="-122"/>
              </a:rPr>
              <a:t>D</a:t>
            </a:r>
            <a:r>
              <a:rPr lang="en-US" altLang="zh-CN" baseline="-25000" dirty="0">
                <a:latin typeface="楷体_GB2312" pitchFamily="49" charset="-122"/>
              </a:rPr>
              <a:t>0</a:t>
            </a:r>
            <a:r>
              <a:rPr lang="zh-CN" altLang="en-US" dirty="0">
                <a:latin typeface="楷体_GB2312" pitchFamily="49" charset="-122"/>
              </a:rPr>
              <a:t>：输入数据线</a:t>
            </a:r>
            <a:endParaRPr lang="zh-CN" altLang="en-US" dirty="0">
              <a:latin typeface="楷体_GB2312" pitchFamily="49" charset="-122"/>
            </a:endParaRPr>
          </a:p>
          <a:p>
            <a:pPr eaLnBrk="1" hangingPunct="1"/>
            <a:r>
              <a:rPr lang="en-US" altLang="zh-CN" dirty="0">
                <a:latin typeface="楷体_GB2312" pitchFamily="49" charset="-122"/>
              </a:rPr>
              <a:t>ILE</a:t>
            </a:r>
            <a:r>
              <a:rPr lang="zh-CN" altLang="en-US" dirty="0">
                <a:latin typeface="楷体_GB2312" pitchFamily="49" charset="-122"/>
              </a:rPr>
              <a:t>：输入锁存允许</a:t>
            </a:r>
            <a:endParaRPr lang="zh-CN" altLang="en-US" dirty="0">
              <a:latin typeface="楷体_GB2312" pitchFamily="49" charset="-122"/>
            </a:endParaRPr>
          </a:p>
          <a:p>
            <a:pPr eaLnBrk="1" hangingPunct="1"/>
            <a:r>
              <a:rPr lang="en-US" altLang="zh-CN" dirty="0">
                <a:latin typeface="楷体_GB2312" pitchFamily="49" charset="-122"/>
              </a:rPr>
              <a:t>CS</a:t>
            </a:r>
            <a:r>
              <a:rPr lang="zh-CN" altLang="en-US" dirty="0">
                <a:latin typeface="楷体_GB2312" pitchFamily="49" charset="-122"/>
              </a:rPr>
              <a:t>：片选信号</a:t>
            </a:r>
            <a:endParaRPr lang="zh-CN" altLang="en-US" dirty="0">
              <a:latin typeface="楷体_GB2312" pitchFamily="49" charset="-122"/>
            </a:endParaRPr>
          </a:p>
          <a:p>
            <a:pPr eaLnBrk="1" hangingPunct="1"/>
            <a:r>
              <a:rPr lang="en-US" altLang="zh-CN" dirty="0">
                <a:latin typeface="楷体_GB2312" pitchFamily="49" charset="-122"/>
              </a:rPr>
              <a:t>WR</a:t>
            </a:r>
            <a:r>
              <a:rPr lang="en-US" altLang="zh-CN" baseline="-25000" dirty="0">
                <a:latin typeface="楷体_GB2312" pitchFamily="49" charset="-122"/>
              </a:rPr>
              <a:t>1</a:t>
            </a:r>
            <a:r>
              <a:rPr lang="zh-CN" altLang="en-US" dirty="0">
                <a:latin typeface="楷体_GB2312" pitchFamily="49" charset="-122"/>
              </a:rPr>
              <a:t>：写输入锁存器</a:t>
            </a:r>
            <a:endParaRPr lang="zh-CN" altLang="en-US" dirty="0">
              <a:latin typeface="楷体_GB2312" pitchFamily="49" charset="-122"/>
            </a:endParaRPr>
          </a:p>
        </p:txBody>
      </p:sp>
      <p:sp>
        <p:nvSpPr>
          <p:cNvPr id="72709" name="Line 5"/>
          <p:cNvSpPr/>
          <p:nvPr/>
        </p:nvSpPr>
        <p:spPr>
          <a:xfrm>
            <a:off x="1219200" y="4010025"/>
            <a:ext cx="533400" cy="0"/>
          </a:xfrm>
          <a:prstGeom prst="line">
            <a:avLst/>
          </a:prstGeom>
          <a:ln w="25400" cap="sq" cmpd="sng">
            <a:solidFill>
              <a:schemeClr val="tx1"/>
            </a:solidFill>
            <a:prstDash val="solid"/>
            <a:headEnd type="none" w="med" len="med"/>
            <a:tailEnd type="none" w="med" len="med"/>
          </a:ln>
        </p:spPr>
      </p:sp>
      <p:sp>
        <p:nvSpPr>
          <p:cNvPr id="72710" name="Line 6"/>
          <p:cNvSpPr/>
          <p:nvPr/>
        </p:nvSpPr>
        <p:spPr>
          <a:xfrm>
            <a:off x="1190625" y="4633913"/>
            <a:ext cx="685800" cy="0"/>
          </a:xfrm>
          <a:prstGeom prst="line">
            <a:avLst/>
          </a:prstGeom>
          <a:ln w="25400" cap="sq" cmpd="sng">
            <a:solidFill>
              <a:schemeClr val="tx1"/>
            </a:solidFill>
            <a:prstDash val="solid"/>
            <a:headEnd type="none" w="med" len="med"/>
            <a:tailEnd type="none" w="med" len="med"/>
          </a:ln>
        </p:spPr>
      </p:sp>
      <p:grpSp>
        <p:nvGrpSpPr>
          <p:cNvPr id="72711" name="Group 298"/>
          <p:cNvGrpSpPr/>
          <p:nvPr/>
        </p:nvGrpSpPr>
        <p:grpSpPr>
          <a:xfrm>
            <a:off x="6156325" y="1754188"/>
            <a:ext cx="2376488" cy="4032250"/>
            <a:chOff x="0" y="0"/>
            <a:chExt cx="1497" cy="2540"/>
          </a:xfrm>
        </p:grpSpPr>
        <p:sp>
          <p:nvSpPr>
            <p:cNvPr id="72712" name="Line 246"/>
            <p:cNvSpPr/>
            <p:nvPr/>
          </p:nvSpPr>
          <p:spPr>
            <a:xfrm>
              <a:off x="14" y="1484"/>
              <a:ext cx="1476" cy="2"/>
            </a:xfrm>
            <a:prstGeom prst="line">
              <a:avLst/>
            </a:prstGeom>
            <a:ln w="25400" cap="flat" cmpd="sng">
              <a:solidFill>
                <a:srgbClr val="99CC00"/>
              </a:solidFill>
              <a:prstDash val="solid"/>
              <a:headEnd type="none" w="med" len="med"/>
              <a:tailEnd type="none" w="med" len="med"/>
            </a:ln>
          </p:spPr>
        </p:sp>
        <p:sp>
          <p:nvSpPr>
            <p:cNvPr id="72713" name="Line 247"/>
            <p:cNvSpPr/>
            <p:nvPr/>
          </p:nvSpPr>
          <p:spPr>
            <a:xfrm>
              <a:off x="14" y="1263"/>
              <a:ext cx="1476" cy="1"/>
            </a:xfrm>
            <a:prstGeom prst="line">
              <a:avLst/>
            </a:prstGeom>
            <a:ln w="25400" cap="flat" cmpd="sng">
              <a:solidFill>
                <a:srgbClr val="99CC00"/>
              </a:solidFill>
              <a:prstDash val="solid"/>
              <a:headEnd type="none" w="med" len="med"/>
              <a:tailEnd type="none" w="med" len="med"/>
            </a:ln>
          </p:spPr>
        </p:sp>
        <p:sp>
          <p:nvSpPr>
            <p:cNvPr id="72714" name="Line 248"/>
            <p:cNvSpPr/>
            <p:nvPr/>
          </p:nvSpPr>
          <p:spPr>
            <a:xfrm>
              <a:off x="14" y="412"/>
              <a:ext cx="1476" cy="2"/>
            </a:xfrm>
            <a:prstGeom prst="line">
              <a:avLst/>
            </a:prstGeom>
            <a:ln w="25400" cap="flat" cmpd="sng">
              <a:solidFill>
                <a:srgbClr val="99CC00"/>
              </a:solidFill>
              <a:prstDash val="solid"/>
              <a:headEnd type="none" w="med" len="med"/>
              <a:tailEnd type="none" w="med" len="med"/>
            </a:ln>
          </p:spPr>
        </p:sp>
        <p:sp>
          <p:nvSpPr>
            <p:cNvPr id="72715" name="Line 249"/>
            <p:cNvSpPr/>
            <p:nvPr/>
          </p:nvSpPr>
          <p:spPr>
            <a:xfrm>
              <a:off x="14" y="2136"/>
              <a:ext cx="1483" cy="1"/>
            </a:xfrm>
            <a:prstGeom prst="line">
              <a:avLst/>
            </a:prstGeom>
            <a:ln w="25400" cap="flat" cmpd="sng">
              <a:solidFill>
                <a:srgbClr val="99CC00"/>
              </a:solidFill>
              <a:prstDash val="solid"/>
              <a:headEnd type="none" w="med" len="med"/>
              <a:tailEnd type="none" w="med" len="med"/>
            </a:ln>
          </p:spPr>
        </p:sp>
        <p:sp>
          <p:nvSpPr>
            <p:cNvPr id="72716" name="Line 250"/>
            <p:cNvSpPr/>
            <p:nvPr/>
          </p:nvSpPr>
          <p:spPr>
            <a:xfrm>
              <a:off x="14" y="826"/>
              <a:ext cx="1476" cy="1"/>
            </a:xfrm>
            <a:prstGeom prst="line">
              <a:avLst/>
            </a:prstGeom>
            <a:ln w="25400" cap="flat" cmpd="sng">
              <a:solidFill>
                <a:srgbClr val="99CC00"/>
              </a:solidFill>
              <a:prstDash val="solid"/>
              <a:headEnd type="none" w="med" len="med"/>
              <a:tailEnd type="none" w="med" len="med"/>
            </a:ln>
          </p:spPr>
        </p:sp>
        <p:sp>
          <p:nvSpPr>
            <p:cNvPr id="72717" name="Line 251"/>
            <p:cNvSpPr/>
            <p:nvPr/>
          </p:nvSpPr>
          <p:spPr>
            <a:xfrm>
              <a:off x="14" y="2349"/>
              <a:ext cx="1483" cy="2"/>
            </a:xfrm>
            <a:prstGeom prst="line">
              <a:avLst/>
            </a:prstGeom>
            <a:ln w="25400" cap="flat" cmpd="sng">
              <a:solidFill>
                <a:srgbClr val="99CC00"/>
              </a:solidFill>
              <a:prstDash val="solid"/>
              <a:headEnd type="none" w="med" len="med"/>
              <a:tailEnd type="none" w="med" len="med"/>
            </a:ln>
          </p:spPr>
        </p:sp>
        <p:sp>
          <p:nvSpPr>
            <p:cNvPr id="72718" name="Line 252"/>
            <p:cNvSpPr/>
            <p:nvPr/>
          </p:nvSpPr>
          <p:spPr>
            <a:xfrm>
              <a:off x="14" y="627"/>
              <a:ext cx="1476" cy="2"/>
            </a:xfrm>
            <a:prstGeom prst="line">
              <a:avLst/>
            </a:prstGeom>
            <a:ln w="25400" cap="flat" cmpd="sng">
              <a:solidFill>
                <a:srgbClr val="99CC00"/>
              </a:solidFill>
              <a:prstDash val="solid"/>
              <a:headEnd type="none" w="med" len="med"/>
              <a:tailEnd type="none" w="med" len="med"/>
            </a:ln>
          </p:spPr>
        </p:sp>
        <p:sp>
          <p:nvSpPr>
            <p:cNvPr id="72719" name="Line 253"/>
            <p:cNvSpPr/>
            <p:nvPr/>
          </p:nvSpPr>
          <p:spPr>
            <a:xfrm>
              <a:off x="14" y="1683"/>
              <a:ext cx="1476" cy="1"/>
            </a:xfrm>
            <a:prstGeom prst="line">
              <a:avLst/>
            </a:prstGeom>
            <a:ln w="25400" cap="flat" cmpd="sng">
              <a:solidFill>
                <a:srgbClr val="99CC00"/>
              </a:solidFill>
              <a:prstDash val="solid"/>
              <a:headEnd type="none" w="med" len="med"/>
              <a:tailEnd type="none" w="med" len="med"/>
            </a:ln>
          </p:spPr>
        </p:sp>
        <p:sp>
          <p:nvSpPr>
            <p:cNvPr id="72720" name="Line 254"/>
            <p:cNvSpPr/>
            <p:nvPr/>
          </p:nvSpPr>
          <p:spPr>
            <a:xfrm>
              <a:off x="14" y="1048"/>
              <a:ext cx="1476" cy="1"/>
            </a:xfrm>
            <a:prstGeom prst="line">
              <a:avLst/>
            </a:prstGeom>
            <a:ln w="25400" cap="flat" cmpd="sng">
              <a:solidFill>
                <a:srgbClr val="99CC00"/>
              </a:solidFill>
              <a:prstDash val="solid"/>
              <a:headEnd type="none" w="med" len="med"/>
              <a:tailEnd type="none" w="med" len="med"/>
            </a:ln>
          </p:spPr>
        </p:sp>
        <p:sp>
          <p:nvSpPr>
            <p:cNvPr id="72721" name="Line 255"/>
            <p:cNvSpPr/>
            <p:nvPr/>
          </p:nvSpPr>
          <p:spPr>
            <a:xfrm>
              <a:off x="0" y="1897"/>
              <a:ext cx="1490" cy="1"/>
            </a:xfrm>
            <a:prstGeom prst="line">
              <a:avLst/>
            </a:prstGeom>
            <a:ln w="25400" cap="flat" cmpd="sng">
              <a:solidFill>
                <a:srgbClr val="99CC00"/>
              </a:solidFill>
              <a:prstDash val="solid"/>
              <a:headEnd type="none" w="med" len="med"/>
              <a:tailEnd type="none" w="med" len="med"/>
            </a:ln>
          </p:spPr>
        </p:sp>
        <p:sp>
          <p:nvSpPr>
            <p:cNvPr id="72722" name="Rectangle 256"/>
            <p:cNvSpPr/>
            <p:nvPr/>
          </p:nvSpPr>
          <p:spPr>
            <a:xfrm>
              <a:off x="160" y="191"/>
              <a:ext cx="1183" cy="2349"/>
            </a:xfrm>
            <a:prstGeom prst="rect">
              <a:avLst/>
            </a:prstGeom>
            <a:solidFill>
              <a:srgbClr val="FFCC99"/>
            </a:solidFill>
            <a:ln w="25400" cap="flat" cmpd="sng">
              <a:solidFill>
                <a:srgbClr val="99CC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 typeface="Arial" panose="020B0604020202020204" pitchFamily="34" charset="0"/>
                <a:buNone/>
              </a:pPr>
              <a:endParaRPr lang="zh-CN" altLang="en-US" sz="1800" b="0" dirty="0">
                <a:solidFill>
                  <a:schemeClr val="tx1"/>
                </a:solidFill>
                <a:latin typeface="Arial" panose="020B0604020202020204" pitchFamily="34" charset="0"/>
              </a:endParaRPr>
            </a:p>
          </p:txBody>
        </p:sp>
        <p:sp>
          <p:nvSpPr>
            <p:cNvPr id="50195" name="Rectangle 257"/>
            <p:cNvSpPr>
              <a:spLocks noChangeArrowheads="1"/>
            </p:cNvSpPr>
            <p:nvPr/>
          </p:nvSpPr>
          <p:spPr bwMode="auto">
            <a:xfrm>
              <a:off x="299" y="325"/>
              <a:ext cx="163" cy="154"/>
            </a:xfrm>
            <a:prstGeom prst="rect">
              <a:avLst/>
            </a:prstGeom>
            <a:solidFill>
              <a:srgbClr val="FFCC99"/>
            </a:solidFill>
            <a:ln>
              <a:noFill/>
            </a:ln>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CS</a:t>
              </a:r>
              <a:endPar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50196" name="Rectangle 258"/>
            <p:cNvSpPr>
              <a:spLocks noChangeArrowheads="1"/>
            </p:cNvSpPr>
            <p:nvPr/>
          </p:nvSpPr>
          <p:spPr bwMode="auto">
            <a:xfrm>
              <a:off x="949" y="325"/>
              <a:ext cx="238" cy="154"/>
            </a:xfrm>
            <a:prstGeom prst="rect">
              <a:avLst/>
            </a:prstGeom>
            <a:solidFill>
              <a:srgbClr val="FFCC99"/>
            </a:solidFill>
            <a:ln>
              <a:noFill/>
            </a:ln>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 Vcc</a:t>
              </a:r>
              <a:endPar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50197" name="Rectangle 259"/>
            <p:cNvSpPr>
              <a:spLocks noChangeArrowheads="1"/>
            </p:cNvSpPr>
            <p:nvPr/>
          </p:nvSpPr>
          <p:spPr bwMode="auto">
            <a:xfrm>
              <a:off x="299" y="547"/>
              <a:ext cx="220" cy="154"/>
            </a:xfrm>
            <a:prstGeom prst="rect">
              <a:avLst/>
            </a:prstGeom>
            <a:solidFill>
              <a:srgbClr val="FFCC99"/>
            </a:solidFill>
            <a:ln>
              <a:noFill/>
            </a:ln>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WR</a:t>
              </a:r>
              <a:endPar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50198" name="Rectangle 260"/>
            <p:cNvSpPr>
              <a:spLocks noChangeArrowheads="1"/>
            </p:cNvSpPr>
            <p:nvPr/>
          </p:nvSpPr>
          <p:spPr bwMode="auto">
            <a:xfrm>
              <a:off x="533" y="571"/>
              <a:ext cx="64" cy="154"/>
            </a:xfrm>
            <a:prstGeom prst="rect">
              <a:avLst/>
            </a:prstGeom>
            <a:solidFill>
              <a:srgbClr val="FFCC99"/>
            </a:solidFill>
            <a:ln>
              <a:noFill/>
            </a:ln>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1</a:t>
              </a:r>
              <a:endPar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50199" name="Rectangle 261"/>
            <p:cNvSpPr>
              <a:spLocks noChangeArrowheads="1"/>
            </p:cNvSpPr>
            <p:nvPr/>
          </p:nvSpPr>
          <p:spPr bwMode="auto">
            <a:xfrm>
              <a:off x="832" y="539"/>
              <a:ext cx="210" cy="154"/>
            </a:xfrm>
            <a:prstGeom prst="rect">
              <a:avLst/>
            </a:prstGeom>
            <a:solidFill>
              <a:srgbClr val="FFCC99"/>
            </a:solidFill>
            <a:ln>
              <a:noFill/>
            </a:ln>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     I</a:t>
              </a:r>
              <a:endPar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50200" name="Rectangle 262"/>
            <p:cNvSpPr>
              <a:spLocks noChangeArrowheads="1"/>
            </p:cNvSpPr>
            <p:nvPr/>
          </p:nvSpPr>
          <p:spPr bwMode="auto">
            <a:xfrm>
              <a:off x="1081" y="556"/>
              <a:ext cx="170" cy="154"/>
            </a:xfrm>
            <a:prstGeom prst="rect">
              <a:avLst/>
            </a:prstGeom>
            <a:solidFill>
              <a:srgbClr val="FFCC99"/>
            </a:solidFill>
            <a:ln>
              <a:noFill/>
            </a:ln>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LE</a:t>
              </a:r>
              <a:endPar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50201" name="Rectangle 263"/>
            <p:cNvSpPr>
              <a:spLocks noChangeArrowheads="1"/>
            </p:cNvSpPr>
            <p:nvPr/>
          </p:nvSpPr>
          <p:spPr bwMode="auto">
            <a:xfrm>
              <a:off x="299" y="762"/>
              <a:ext cx="376" cy="154"/>
            </a:xfrm>
            <a:prstGeom prst="rect">
              <a:avLst/>
            </a:prstGeom>
            <a:solidFill>
              <a:srgbClr val="FFCC99"/>
            </a:solidFill>
            <a:ln>
              <a:noFill/>
            </a:ln>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AGND</a:t>
              </a:r>
              <a:endPar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50202" name="Rectangle 264"/>
            <p:cNvSpPr>
              <a:spLocks noChangeArrowheads="1"/>
            </p:cNvSpPr>
            <p:nvPr/>
          </p:nvSpPr>
          <p:spPr bwMode="auto">
            <a:xfrm>
              <a:off x="919" y="762"/>
              <a:ext cx="220" cy="154"/>
            </a:xfrm>
            <a:prstGeom prst="rect">
              <a:avLst/>
            </a:prstGeom>
            <a:solidFill>
              <a:srgbClr val="FFCC99"/>
            </a:solidFill>
            <a:ln>
              <a:noFill/>
            </a:ln>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WR</a:t>
              </a:r>
              <a:endPar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50203" name="Rectangle 265"/>
            <p:cNvSpPr>
              <a:spLocks noChangeArrowheads="1"/>
            </p:cNvSpPr>
            <p:nvPr/>
          </p:nvSpPr>
          <p:spPr bwMode="auto">
            <a:xfrm>
              <a:off x="1147" y="794"/>
              <a:ext cx="64" cy="154"/>
            </a:xfrm>
            <a:prstGeom prst="rect">
              <a:avLst/>
            </a:prstGeom>
            <a:solidFill>
              <a:srgbClr val="FFCC99"/>
            </a:solidFill>
            <a:ln>
              <a:noFill/>
            </a:ln>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2</a:t>
              </a:r>
              <a:endPar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50204" name="Rectangle 266"/>
            <p:cNvSpPr>
              <a:spLocks noChangeArrowheads="1"/>
            </p:cNvSpPr>
            <p:nvPr/>
          </p:nvSpPr>
          <p:spPr bwMode="auto">
            <a:xfrm>
              <a:off x="299" y="983"/>
              <a:ext cx="142" cy="154"/>
            </a:xfrm>
            <a:prstGeom prst="rect">
              <a:avLst/>
            </a:prstGeom>
            <a:solidFill>
              <a:srgbClr val="FFCC99"/>
            </a:solidFill>
            <a:ln>
              <a:noFill/>
            </a:ln>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DI</a:t>
              </a:r>
              <a:endPar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50205" name="Rectangle 267"/>
            <p:cNvSpPr>
              <a:spLocks noChangeArrowheads="1"/>
            </p:cNvSpPr>
            <p:nvPr/>
          </p:nvSpPr>
          <p:spPr bwMode="auto">
            <a:xfrm>
              <a:off x="437" y="1015"/>
              <a:ext cx="64" cy="154"/>
            </a:xfrm>
            <a:prstGeom prst="rect">
              <a:avLst/>
            </a:prstGeom>
            <a:solidFill>
              <a:srgbClr val="FFCC99"/>
            </a:solidFill>
            <a:ln>
              <a:noFill/>
            </a:ln>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3</a:t>
              </a:r>
              <a:endPar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50206" name="Rectangle 268"/>
            <p:cNvSpPr>
              <a:spLocks noChangeArrowheads="1"/>
            </p:cNvSpPr>
            <p:nvPr/>
          </p:nvSpPr>
          <p:spPr bwMode="auto">
            <a:xfrm>
              <a:off x="840" y="983"/>
              <a:ext cx="347" cy="154"/>
            </a:xfrm>
            <a:prstGeom prst="rect">
              <a:avLst/>
            </a:prstGeom>
            <a:solidFill>
              <a:srgbClr val="FFCC99"/>
            </a:solidFill>
            <a:ln>
              <a:noFill/>
            </a:ln>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XFER</a:t>
              </a:r>
              <a:endPar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50207" name="Rectangle 269"/>
            <p:cNvSpPr>
              <a:spLocks noChangeArrowheads="1"/>
            </p:cNvSpPr>
            <p:nvPr/>
          </p:nvSpPr>
          <p:spPr bwMode="auto">
            <a:xfrm>
              <a:off x="299" y="1198"/>
              <a:ext cx="142" cy="154"/>
            </a:xfrm>
            <a:prstGeom prst="rect">
              <a:avLst/>
            </a:prstGeom>
            <a:solidFill>
              <a:srgbClr val="FFCC99"/>
            </a:solidFill>
            <a:ln>
              <a:noFill/>
            </a:ln>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DI</a:t>
              </a:r>
              <a:endPar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50208" name="Rectangle 270"/>
            <p:cNvSpPr>
              <a:spLocks noChangeArrowheads="1"/>
            </p:cNvSpPr>
            <p:nvPr/>
          </p:nvSpPr>
          <p:spPr bwMode="auto">
            <a:xfrm>
              <a:off x="437" y="1230"/>
              <a:ext cx="64" cy="154"/>
            </a:xfrm>
            <a:prstGeom prst="rect">
              <a:avLst/>
            </a:prstGeom>
            <a:solidFill>
              <a:srgbClr val="FFCC99"/>
            </a:solidFill>
            <a:ln>
              <a:noFill/>
            </a:ln>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2</a:t>
              </a:r>
              <a:endPar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50209" name="Rectangle 271"/>
            <p:cNvSpPr>
              <a:spLocks noChangeArrowheads="1"/>
            </p:cNvSpPr>
            <p:nvPr/>
          </p:nvSpPr>
          <p:spPr bwMode="auto">
            <a:xfrm>
              <a:off x="1008" y="1182"/>
              <a:ext cx="142" cy="154"/>
            </a:xfrm>
            <a:prstGeom prst="rect">
              <a:avLst/>
            </a:prstGeom>
            <a:solidFill>
              <a:srgbClr val="FFCC99"/>
            </a:solidFill>
            <a:ln>
              <a:noFill/>
            </a:ln>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DI</a:t>
              </a:r>
              <a:endPar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50210" name="Rectangle 272"/>
            <p:cNvSpPr>
              <a:spLocks noChangeArrowheads="1"/>
            </p:cNvSpPr>
            <p:nvPr/>
          </p:nvSpPr>
          <p:spPr bwMode="auto">
            <a:xfrm>
              <a:off x="1147" y="1214"/>
              <a:ext cx="49" cy="154"/>
            </a:xfrm>
            <a:prstGeom prst="rect">
              <a:avLst/>
            </a:prstGeom>
            <a:solidFill>
              <a:srgbClr val="FFCC99"/>
            </a:solidFill>
            <a:ln>
              <a:noFill/>
            </a:ln>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4</a:t>
              </a:r>
              <a:endPar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50211" name="Rectangle 273"/>
            <p:cNvSpPr>
              <a:spLocks noChangeArrowheads="1"/>
            </p:cNvSpPr>
            <p:nvPr/>
          </p:nvSpPr>
          <p:spPr bwMode="auto">
            <a:xfrm>
              <a:off x="299" y="1397"/>
              <a:ext cx="142" cy="154"/>
            </a:xfrm>
            <a:prstGeom prst="rect">
              <a:avLst/>
            </a:prstGeom>
            <a:solidFill>
              <a:srgbClr val="FFCC99"/>
            </a:solidFill>
            <a:ln>
              <a:noFill/>
            </a:ln>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DI</a:t>
              </a:r>
              <a:endPar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50212" name="Rectangle 274"/>
            <p:cNvSpPr>
              <a:spLocks noChangeArrowheads="1"/>
            </p:cNvSpPr>
            <p:nvPr/>
          </p:nvSpPr>
          <p:spPr bwMode="auto">
            <a:xfrm>
              <a:off x="437" y="1428"/>
              <a:ext cx="64" cy="154"/>
            </a:xfrm>
            <a:prstGeom prst="rect">
              <a:avLst/>
            </a:prstGeom>
            <a:solidFill>
              <a:srgbClr val="FFCC99"/>
            </a:solidFill>
            <a:ln>
              <a:noFill/>
            </a:ln>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1</a:t>
              </a:r>
              <a:endPar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50213" name="Rectangle 275"/>
            <p:cNvSpPr>
              <a:spLocks noChangeArrowheads="1"/>
            </p:cNvSpPr>
            <p:nvPr/>
          </p:nvSpPr>
          <p:spPr bwMode="auto">
            <a:xfrm>
              <a:off x="912" y="1404"/>
              <a:ext cx="238" cy="154"/>
            </a:xfrm>
            <a:prstGeom prst="rect">
              <a:avLst/>
            </a:prstGeom>
            <a:solidFill>
              <a:srgbClr val="FFCC99"/>
            </a:solidFill>
            <a:ln>
              <a:noFill/>
            </a:ln>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   DI</a:t>
              </a:r>
              <a:endPar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50214" name="Rectangle 276"/>
            <p:cNvSpPr>
              <a:spLocks noChangeArrowheads="1"/>
            </p:cNvSpPr>
            <p:nvPr/>
          </p:nvSpPr>
          <p:spPr bwMode="auto">
            <a:xfrm>
              <a:off x="1153" y="1436"/>
              <a:ext cx="64" cy="154"/>
            </a:xfrm>
            <a:prstGeom prst="rect">
              <a:avLst/>
            </a:prstGeom>
            <a:solidFill>
              <a:srgbClr val="FFCC99"/>
            </a:solidFill>
            <a:ln>
              <a:noFill/>
            </a:ln>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5</a:t>
              </a:r>
              <a:endPar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50215" name="Rectangle 277"/>
            <p:cNvSpPr>
              <a:spLocks noChangeArrowheads="1"/>
            </p:cNvSpPr>
            <p:nvPr/>
          </p:nvSpPr>
          <p:spPr bwMode="auto">
            <a:xfrm>
              <a:off x="299" y="1627"/>
              <a:ext cx="142" cy="154"/>
            </a:xfrm>
            <a:prstGeom prst="rect">
              <a:avLst/>
            </a:prstGeom>
            <a:solidFill>
              <a:srgbClr val="FFCC99"/>
            </a:solidFill>
            <a:ln>
              <a:noFill/>
            </a:ln>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DI</a:t>
              </a:r>
              <a:endPar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50216" name="Rectangle 278"/>
            <p:cNvSpPr>
              <a:spLocks noChangeArrowheads="1"/>
            </p:cNvSpPr>
            <p:nvPr/>
          </p:nvSpPr>
          <p:spPr bwMode="auto">
            <a:xfrm>
              <a:off x="437" y="1651"/>
              <a:ext cx="64" cy="154"/>
            </a:xfrm>
            <a:prstGeom prst="rect">
              <a:avLst/>
            </a:prstGeom>
            <a:solidFill>
              <a:srgbClr val="FFCC99"/>
            </a:solidFill>
            <a:ln>
              <a:noFill/>
            </a:ln>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0</a:t>
              </a:r>
              <a:endPar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50217" name="Rectangle 279"/>
            <p:cNvSpPr>
              <a:spLocks noChangeArrowheads="1"/>
            </p:cNvSpPr>
            <p:nvPr/>
          </p:nvSpPr>
          <p:spPr bwMode="auto">
            <a:xfrm>
              <a:off x="912" y="1619"/>
              <a:ext cx="238" cy="154"/>
            </a:xfrm>
            <a:prstGeom prst="rect">
              <a:avLst/>
            </a:prstGeom>
            <a:solidFill>
              <a:srgbClr val="FFCC99"/>
            </a:solidFill>
            <a:ln>
              <a:noFill/>
            </a:ln>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   DI</a:t>
              </a:r>
              <a:endPar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50218" name="Rectangle 280"/>
            <p:cNvSpPr>
              <a:spLocks noChangeArrowheads="1"/>
            </p:cNvSpPr>
            <p:nvPr/>
          </p:nvSpPr>
          <p:spPr bwMode="auto">
            <a:xfrm>
              <a:off x="1160" y="1651"/>
              <a:ext cx="64" cy="154"/>
            </a:xfrm>
            <a:prstGeom prst="rect">
              <a:avLst/>
            </a:prstGeom>
            <a:solidFill>
              <a:srgbClr val="FFCC99"/>
            </a:solidFill>
            <a:ln>
              <a:noFill/>
            </a:ln>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6</a:t>
              </a:r>
              <a:endPar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50219" name="Rectangle 281"/>
            <p:cNvSpPr>
              <a:spLocks noChangeArrowheads="1"/>
            </p:cNvSpPr>
            <p:nvPr/>
          </p:nvSpPr>
          <p:spPr bwMode="auto">
            <a:xfrm>
              <a:off x="299" y="1840"/>
              <a:ext cx="92" cy="154"/>
            </a:xfrm>
            <a:prstGeom prst="rect">
              <a:avLst/>
            </a:prstGeom>
            <a:solidFill>
              <a:srgbClr val="FFCC99"/>
            </a:solidFill>
            <a:ln>
              <a:noFill/>
            </a:ln>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V</a:t>
              </a:r>
              <a:endPar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50220" name="Rectangle 282"/>
            <p:cNvSpPr>
              <a:spLocks noChangeArrowheads="1"/>
            </p:cNvSpPr>
            <p:nvPr/>
          </p:nvSpPr>
          <p:spPr bwMode="auto">
            <a:xfrm>
              <a:off x="394" y="1880"/>
              <a:ext cx="255" cy="154"/>
            </a:xfrm>
            <a:prstGeom prst="rect">
              <a:avLst/>
            </a:prstGeom>
            <a:solidFill>
              <a:srgbClr val="FFCC99"/>
            </a:solidFill>
            <a:ln>
              <a:noFill/>
            </a:ln>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REF</a:t>
              </a:r>
              <a:endPar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50221" name="Rectangle 283"/>
            <p:cNvSpPr>
              <a:spLocks noChangeArrowheads="1"/>
            </p:cNvSpPr>
            <p:nvPr/>
          </p:nvSpPr>
          <p:spPr bwMode="auto">
            <a:xfrm>
              <a:off x="810" y="1848"/>
              <a:ext cx="334" cy="154"/>
            </a:xfrm>
            <a:prstGeom prst="rect">
              <a:avLst/>
            </a:prstGeom>
            <a:solidFill>
              <a:srgbClr val="FFCC99"/>
            </a:solidFill>
            <a:ln>
              <a:noFill/>
            </a:ln>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      DI</a:t>
              </a:r>
              <a:endPar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50222" name="Rectangle 284"/>
            <p:cNvSpPr>
              <a:spLocks noChangeArrowheads="1"/>
            </p:cNvSpPr>
            <p:nvPr/>
          </p:nvSpPr>
          <p:spPr bwMode="auto">
            <a:xfrm>
              <a:off x="1168" y="1889"/>
              <a:ext cx="64" cy="154"/>
            </a:xfrm>
            <a:prstGeom prst="rect">
              <a:avLst/>
            </a:prstGeom>
            <a:solidFill>
              <a:srgbClr val="FFCC99"/>
            </a:solidFill>
            <a:ln>
              <a:noFill/>
            </a:ln>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7</a:t>
              </a:r>
              <a:endPar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50223" name="Rectangle 285"/>
            <p:cNvSpPr>
              <a:spLocks noChangeArrowheads="1"/>
            </p:cNvSpPr>
            <p:nvPr/>
          </p:nvSpPr>
          <p:spPr bwMode="auto">
            <a:xfrm>
              <a:off x="299" y="2063"/>
              <a:ext cx="92" cy="154"/>
            </a:xfrm>
            <a:prstGeom prst="rect">
              <a:avLst/>
            </a:prstGeom>
            <a:solidFill>
              <a:srgbClr val="FFCC99"/>
            </a:solidFill>
            <a:ln>
              <a:noFill/>
            </a:ln>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R</a:t>
              </a:r>
              <a:endPar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50224" name="Rectangle 286"/>
            <p:cNvSpPr>
              <a:spLocks noChangeArrowheads="1"/>
            </p:cNvSpPr>
            <p:nvPr/>
          </p:nvSpPr>
          <p:spPr bwMode="auto">
            <a:xfrm>
              <a:off x="394" y="2087"/>
              <a:ext cx="114" cy="154"/>
            </a:xfrm>
            <a:prstGeom prst="rect">
              <a:avLst/>
            </a:prstGeom>
            <a:solidFill>
              <a:srgbClr val="FFCC99"/>
            </a:solidFill>
            <a:ln>
              <a:noFill/>
            </a:ln>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fb</a:t>
              </a:r>
              <a:endPar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50225" name="Rectangle 287"/>
            <p:cNvSpPr>
              <a:spLocks noChangeArrowheads="1"/>
            </p:cNvSpPr>
            <p:nvPr/>
          </p:nvSpPr>
          <p:spPr bwMode="auto">
            <a:xfrm>
              <a:off x="942" y="2230"/>
              <a:ext cx="50" cy="154"/>
            </a:xfrm>
            <a:prstGeom prst="rect">
              <a:avLst/>
            </a:prstGeom>
            <a:solidFill>
              <a:srgbClr val="FFCC99"/>
            </a:solidFill>
            <a:ln>
              <a:noFill/>
            </a:ln>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I</a:t>
              </a:r>
              <a:endPar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50226" name="Rectangle 288"/>
            <p:cNvSpPr>
              <a:spLocks noChangeArrowheads="1"/>
            </p:cNvSpPr>
            <p:nvPr/>
          </p:nvSpPr>
          <p:spPr bwMode="auto">
            <a:xfrm>
              <a:off x="1000" y="2270"/>
              <a:ext cx="341" cy="154"/>
            </a:xfrm>
            <a:prstGeom prst="rect">
              <a:avLst/>
            </a:prstGeom>
            <a:solidFill>
              <a:srgbClr val="FFCC99"/>
            </a:solidFill>
            <a:ln>
              <a:noFill/>
            </a:ln>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OUT1</a:t>
              </a:r>
              <a:endPar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72755" name="Freeform 289"/>
            <p:cNvSpPr/>
            <p:nvPr/>
          </p:nvSpPr>
          <p:spPr>
            <a:xfrm>
              <a:off x="671" y="111"/>
              <a:ext cx="139" cy="143"/>
            </a:xfrm>
            <a:custGeom>
              <a:avLst/>
              <a:gdLst>
                <a:gd name="txL" fmla="*/ 0 w 112"/>
                <a:gd name="txT" fmla="*/ 0 h 106"/>
                <a:gd name="txR" fmla="*/ 112 w 112"/>
                <a:gd name="txB" fmla="*/ 106 h 106"/>
              </a:gdLst>
              <a:ahLst/>
              <a:cxnLst>
                <a:cxn ang="0">
                  <a:pos x="975" y="1064"/>
                </a:cxn>
                <a:cxn ang="0">
                  <a:pos x="926" y="1766"/>
                </a:cxn>
                <a:cxn ang="0">
                  <a:pos x="671" y="2117"/>
                </a:cxn>
                <a:cxn ang="0">
                  <a:pos x="366" y="2117"/>
                </a:cxn>
                <a:cxn ang="0">
                  <a:pos x="109" y="1766"/>
                </a:cxn>
                <a:cxn ang="0">
                  <a:pos x="0" y="1064"/>
                </a:cxn>
                <a:cxn ang="0">
                  <a:pos x="109" y="464"/>
                </a:cxn>
                <a:cxn ang="0">
                  <a:pos x="366" y="0"/>
                </a:cxn>
                <a:cxn ang="0">
                  <a:pos x="671" y="0"/>
                </a:cxn>
                <a:cxn ang="0">
                  <a:pos x="926" y="464"/>
                </a:cxn>
                <a:cxn ang="0">
                  <a:pos x="975" y="1064"/>
                </a:cxn>
              </a:cxnLst>
              <a:rect l="txL" t="txT" r="txR" b="txB"/>
              <a:pathLst>
                <a:path w="112" h="106">
                  <a:moveTo>
                    <a:pt x="112" y="53"/>
                  </a:moveTo>
                  <a:lnTo>
                    <a:pt x="106" y="88"/>
                  </a:lnTo>
                  <a:lnTo>
                    <a:pt x="77" y="106"/>
                  </a:lnTo>
                  <a:lnTo>
                    <a:pt x="42" y="106"/>
                  </a:lnTo>
                  <a:lnTo>
                    <a:pt x="12" y="88"/>
                  </a:lnTo>
                  <a:lnTo>
                    <a:pt x="0" y="53"/>
                  </a:lnTo>
                  <a:lnTo>
                    <a:pt x="12" y="23"/>
                  </a:lnTo>
                  <a:lnTo>
                    <a:pt x="42" y="0"/>
                  </a:lnTo>
                  <a:lnTo>
                    <a:pt x="77" y="0"/>
                  </a:lnTo>
                  <a:lnTo>
                    <a:pt x="106" y="23"/>
                  </a:lnTo>
                  <a:lnTo>
                    <a:pt x="112" y="53"/>
                  </a:lnTo>
                  <a:close/>
                </a:path>
              </a:pathLst>
            </a:custGeom>
            <a:solidFill>
              <a:srgbClr val="FFCC99">
                <a:alpha val="100000"/>
              </a:srgbClr>
            </a:solidFill>
            <a:ln w="19050" cap="flat" cmpd="sng">
              <a:solidFill>
                <a:srgbClr val="000000">
                  <a:alpha val="100000"/>
                </a:srgbClr>
              </a:solidFill>
              <a:prstDash val="solid"/>
              <a:bevel/>
              <a:headEnd type="none" w="med" len="med"/>
              <a:tailEnd type="none" w="med" len="med"/>
            </a:ln>
          </p:spPr>
          <p:txBody>
            <a:bodyPr/>
            <a:p>
              <a:endParaRPr lang="zh-CN" altLang="en-US"/>
            </a:p>
          </p:txBody>
        </p:sp>
        <p:sp>
          <p:nvSpPr>
            <p:cNvPr id="72756" name="Line 290"/>
            <p:cNvSpPr/>
            <p:nvPr/>
          </p:nvSpPr>
          <p:spPr>
            <a:xfrm>
              <a:off x="306" y="310"/>
              <a:ext cx="190" cy="2"/>
            </a:xfrm>
            <a:prstGeom prst="line">
              <a:avLst/>
            </a:prstGeom>
            <a:ln w="25400" cap="flat" cmpd="sng">
              <a:solidFill>
                <a:schemeClr val="tx1"/>
              </a:solidFill>
              <a:prstDash val="solid"/>
              <a:headEnd type="none" w="med" len="med"/>
              <a:tailEnd type="none" w="med" len="med"/>
            </a:ln>
          </p:spPr>
        </p:sp>
        <p:sp>
          <p:nvSpPr>
            <p:cNvPr id="72757" name="Line 291"/>
            <p:cNvSpPr/>
            <p:nvPr/>
          </p:nvSpPr>
          <p:spPr>
            <a:xfrm>
              <a:off x="306" y="532"/>
              <a:ext cx="220" cy="1"/>
            </a:xfrm>
            <a:prstGeom prst="line">
              <a:avLst/>
            </a:prstGeom>
            <a:ln w="25400" cap="flat" cmpd="sng">
              <a:solidFill>
                <a:schemeClr val="tx1"/>
              </a:solidFill>
              <a:prstDash val="solid"/>
              <a:headEnd type="none" w="med" len="med"/>
              <a:tailEnd type="none" w="med" len="med"/>
            </a:ln>
          </p:spPr>
        </p:sp>
        <p:sp>
          <p:nvSpPr>
            <p:cNvPr id="72758" name="Line 292"/>
            <p:cNvSpPr/>
            <p:nvPr/>
          </p:nvSpPr>
          <p:spPr>
            <a:xfrm>
              <a:off x="934" y="754"/>
              <a:ext cx="226" cy="1"/>
            </a:xfrm>
            <a:prstGeom prst="line">
              <a:avLst/>
            </a:prstGeom>
            <a:ln w="25400" cap="flat" cmpd="sng">
              <a:solidFill>
                <a:schemeClr val="tx1"/>
              </a:solidFill>
              <a:prstDash val="solid"/>
              <a:headEnd type="none" w="med" len="med"/>
              <a:tailEnd type="none" w="med" len="med"/>
            </a:ln>
          </p:spPr>
        </p:sp>
        <p:sp>
          <p:nvSpPr>
            <p:cNvPr id="72759" name="Line 293"/>
            <p:cNvSpPr/>
            <p:nvPr/>
          </p:nvSpPr>
          <p:spPr>
            <a:xfrm>
              <a:off x="840" y="977"/>
              <a:ext cx="335" cy="1"/>
            </a:xfrm>
            <a:prstGeom prst="line">
              <a:avLst/>
            </a:prstGeom>
            <a:ln w="25400" cap="flat" cmpd="sng">
              <a:solidFill>
                <a:schemeClr val="tx1"/>
              </a:solidFill>
              <a:prstDash val="solid"/>
              <a:headEnd type="none" w="med" len="med"/>
              <a:tailEnd type="none" w="med" len="med"/>
            </a:ln>
          </p:spPr>
        </p:sp>
        <p:sp>
          <p:nvSpPr>
            <p:cNvPr id="72760" name="Rectangle 294"/>
            <p:cNvSpPr/>
            <p:nvPr/>
          </p:nvSpPr>
          <p:spPr>
            <a:xfrm>
              <a:off x="635" y="0"/>
              <a:ext cx="205" cy="175"/>
            </a:xfrm>
            <a:prstGeom prst="rect">
              <a:avLst/>
            </a:prstGeom>
            <a:solidFill>
              <a:schemeClr val="bg1"/>
            </a:solidFill>
            <a:ln w="9525">
              <a:noFill/>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 typeface="Arial" panose="020B0604020202020204" pitchFamily="34" charset="0"/>
                <a:buNone/>
              </a:pPr>
              <a:endParaRPr lang="zh-CN" altLang="en-US" sz="1800" b="0" dirty="0">
                <a:solidFill>
                  <a:schemeClr val="tx1"/>
                </a:solidFill>
                <a:latin typeface="Arial" panose="020B0604020202020204" pitchFamily="34" charset="0"/>
              </a:endParaRPr>
            </a:p>
          </p:txBody>
        </p:sp>
        <p:sp>
          <p:nvSpPr>
            <p:cNvPr id="50233" name="Rectangle 295"/>
            <p:cNvSpPr>
              <a:spLocks noChangeArrowheads="1"/>
            </p:cNvSpPr>
            <p:nvPr/>
          </p:nvSpPr>
          <p:spPr bwMode="auto">
            <a:xfrm>
              <a:off x="270" y="2277"/>
              <a:ext cx="376" cy="154"/>
            </a:xfrm>
            <a:prstGeom prst="rect">
              <a:avLst/>
            </a:prstGeom>
            <a:solidFill>
              <a:srgbClr val="FFCC99"/>
            </a:solidFill>
            <a:ln>
              <a:noFill/>
            </a:ln>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DGND</a:t>
              </a:r>
              <a:endPar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50234" name="Rectangle 296"/>
            <p:cNvSpPr>
              <a:spLocks noChangeArrowheads="1"/>
            </p:cNvSpPr>
            <p:nvPr/>
          </p:nvSpPr>
          <p:spPr bwMode="auto">
            <a:xfrm>
              <a:off x="942" y="2055"/>
              <a:ext cx="50" cy="154"/>
            </a:xfrm>
            <a:prstGeom prst="rect">
              <a:avLst/>
            </a:prstGeom>
            <a:solidFill>
              <a:srgbClr val="FFCC99"/>
            </a:solidFill>
            <a:ln>
              <a:noFill/>
            </a:ln>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I</a:t>
              </a:r>
              <a:endPar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50235" name="Rectangle 297"/>
            <p:cNvSpPr>
              <a:spLocks noChangeArrowheads="1"/>
            </p:cNvSpPr>
            <p:nvPr/>
          </p:nvSpPr>
          <p:spPr bwMode="auto">
            <a:xfrm>
              <a:off x="1000" y="2087"/>
              <a:ext cx="341" cy="154"/>
            </a:xfrm>
            <a:prstGeom prst="rect">
              <a:avLst/>
            </a:prstGeom>
            <a:solidFill>
              <a:srgbClr val="FFCC99"/>
            </a:solidFill>
            <a:ln>
              <a:noFill/>
            </a:ln>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OUT2</a:t>
              </a:r>
              <a:endParaRPr kumimoji="0" lang="en-US" altLang="zh-CN" sz="16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grpSp>
    </p:spTree>
  </p:cSld>
  <p:clrMapOvr>
    <a:masterClrMapping/>
  </p:clrMapOvr>
  <p:transition spd="slow">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18"/>
          <p:cNvSpPr txBox="1">
            <a:spLocks noGrp="1"/>
          </p:cNvSpPr>
          <p:nvPr/>
        </p:nvSpPr>
        <p:spPr>
          <a:xfrm>
            <a:off x="7042150" y="6243638"/>
            <a:ext cx="1905000" cy="457200"/>
          </a:xfrm>
          <a:prstGeom prst="rect">
            <a:avLst/>
          </a:prstGeom>
          <a:noFill/>
          <a:ln w="9525">
            <a:noFill/>
          </a:ln>
        </p:spPr>
        <p:txBody>
          <a:bodyPr anchor="b"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zh-CN" altLang="en-US" sz="1400" b="0" dirty="0">
                <a:solidFill>
                  <a:schemeClr val="bg2"/>
                </a:solidFill>
                <a:ea typeface="宋体" panose="02010600030101010101" pitchFamily="2" charset="-122"/>
              </a:rPr>
            </a:fld>
            <a:endParaRPr lang="zh-CN" altLang="en-US" sz="1400" b="0" dirty="0">
              <a:solidFill>
                <a:schemeClr val="bg2"/>
              </a:solidFill>
              <a:ea typeface="宋体" panose="02010600030101010101" pitchFamily="2" charset="-122"/>
            </a:endParaRPr>
          </a:p>
        </p:txBody>
      </p:sp>
      <p:sp>
        <p:nvSpPr>
          <p:cNvPr id="73731" name="Rectangle 2"/>
          <p:cNvSpPr>
            <a:spLocks noGrp="1"/>
          </p:cNvSpPr>
          <p:nvPr>
            <p:ph type="ctrTitle" idx="4294967295"/>
          </p:nvPr>
        </p:nvSpPr>
        <p:spPr>
          <a:xfrm>
            <a:off x="1116013" y="800100"/>
            <a:ext cx="4824412" cy="914400"/>
          </a:xfrm>
          <a:ln/>
        </p:spPr>
        <p:txBody>
          <a:bodyPr vert="horz" wrap="square" lIns="91440" tIns="45720" rIns="91440" bIns="45720" anchor="b" anchorCtr="0"/>
          <a:lstStyle>
            <a:lvl1pPr lvl="0">
              <a:buClrTx/>
              <a:buSzTx/>
              <a:buFontTx/>
              <a:defRPr/>
            </a:lvl1pPr>
          </a:lstStyle>
          <a:p>
            <a:pPr lvl="0" algn="ctr" eaLnBrk="1" hangingPunct="1"/>
            <a:r>
              <a:rPr lang="en-US" altLang="zh-CN" sz="4000" dirty="0">
                <a:solidFill>
                  <a:srgbClr val="C00000"/>
                </a:solidFill>
                <a:latin typeface="隶书" panose="02010509060101010101" pitchFamily="49" charset="-122"/>
              </a:rPr>
              <a:t>DAC0832</a:t>
            </a:r>
            <a:r>
              <a:rPr lang="zh-CN" altLang="en-US" sz="4000" dirty="0">
                <a:solidFill>
                  <a:srgbClr val="C00000"/>
                </a:solidFill>
                <a:latin typeface="隶书" panose="02010509060101010101" pitchFamily="49" charset="-122"/>
              </a:rPr>
              <a:t>内部结构</a:t>
            </a:r>
            <a:endParaRPr lang="zh-CN" altLang="en-US" sz="4000" dirty="0">
              <a:solidFill>
                <a:srgbClr val="C00000"/>
              </a:solidFill>
              <a:latin typeface="隶书" panose="02010509060101010101" pitchFamily="49" charset="-122"/>
            </a:endParaRPr>
          </a:p>
        </p:txBody>
      </p:sp>
      <p:graphicFrame>
        <p:nvGraphicFramePr>
          <p:cNvPr id="73732" name="Object 4"/>
          <p:cNvGraphicFramePr>
            <a:graphicFrameLocks noChangeAspect="1"/>
          </p:cNvGraphicFramePr>
          <p:nvPr/>
        </p:nvGraphicFramePr>
        <p:xfrm>
          <a:off x="-55562" y="2195513"/>
          <a:ext cx="9144000" cy="4048125"/>
        </p:xfrm>
        <a:graphic>
          <a:graphicData uri="http://schemas.openxmlformats.org/presentationml/2006/ole">
            <mc:AlternateContent xmlns:mc="http://schemas.openxmlformats.org/markup-compatibility/2006">
              <mc:Choice xmlns:v="urn:schemas-microsoft-com:vml" Requires="v">
                <p:oleObj spid="_x0000_s3076" name="" r:id="rId1" imgW="4888230" imgH="2167255" progId="">
                  <p:embed/>
                </p:oleObj>
              </mc:Choice>
              <mc:Fallback>
                <p:oleObj name="" r:id="rId1" imgW="4888230" imgH="2167255" progId="">
                  <p:embed/>
                  <p:pic>
                    <p:nvPicPr>
                      <p:cNvPr id="0" name="图片 3075"/>
                      <p:cNvPicPr/>
                      <p:nvPr/>
                    </p:nvPicPr>
                    <p:blipFill>
                      <a:blip r:embed="rId2"/>
                      <a:stretch>
                        <a:fillRect/>
                      </a:stretch>
                    </p:blipFill>
                    <p:spPr>
                      <a:xfrm>
                        <a:off x="-55562" y="2195513"/>
                        <a:ext cx="9144000" cy="4048125"/>
                      </a:xfrm>
                      <a:prstGeom prst="rect">
                        <a:avLst/>
                      </a:prstGeom>
                      <a:noFill/>
                      <a:ln w="38100">
                        <a:noFill/>
                        <a:miter/>
                      </a:ln>
                    </p:spPr>
                  </p:pic>
                </p:oleObj>
              </mc:Fallback>
            </mc:AlternateContent>
          </a:graphicData>
        </a:graphic>
      </p:graphicFrame>
    </p:spTree>
  </p:cSld>
  <p:clrMapOvr>
    <a:masterClrMapping/>
  </p:clrMapOvr>
  <p:transition spd="slow">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241"/>
          <p:cNvSpPr/>
          <p:nvPr/>
        </p:nvSpPr>
        <p:spPr>
          <a:xfrm>
            <a:off x="325438" y="2060575"/>
            <a:ext cx="8618537" cy="2308225"/>
          </a:xfrm>
          <a:prstGeom prst="rect">
            <a:avLst/>
          </a:prstGeom>
          <a:noFill/>
          <a:ln w="9525">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457200" lvl="0" indent="-457200">
              <a:lnSpc>
                <a:spcPct val="100000"/>
              </a:lnSpc>
              <a:spcBef>
                <a:spcPct val="50000"/>
              </a:spcBef>
              <a:spcAft>
                <a:spcPct val="0"/>
              </a:spcAft>
              <a:buClrTx/>
              <a:buSzTx/>
              <a:buFont typeface="Arial" panose="020B0604020202020204" pitchFamily="34" charset="0"/>
              <a:buAutoNum type="circleNumDbPlain"/>
            </a:pPr>
            <a:r>
              <a:rPr lang="en-US" altLang="zh-CN" sz="2400" dirty="0">
                <a:solidFill>
                  <a:srgbClr val="FF0000"/>
                </a:solidFill>
                <a:latin typeface="楷体_GB2312" pitchFamily="49" charset="-122"/>
              </a:rPr>
              <a:t>D0</a:t>
            </a:r>
            <a:r>
              <a:rPr lang="zh-CN" altLang="en-US" sz="2400" dirty="0">
                <a:solidFill>
                  <a:srgbClr val="FF0000"/>
                </a:solidFill>
                <a:latin typeface="楷体_GB2312" pitchFamily="49" charset="-122"/>
              </a:rPr>
              <a:t>～</a:t>
            </a:r>
            <a:r>
              <a:rPr lang="en-US" altLang="zh-CN" sz="2400" dirty="0">
                <a:solidFill>
                  <a:srgbClr val="FF0000"/>
                </a:solidFill>
                <a:latin typeface="楷体_GB2312" pitchFamily="49" charset="-122"/>
              </a:rPr>
              <a:t>D7</a:t>
            </a:r>
            <a:r>
              <a:rPr lang="zh-CN" altLang="en-US" sz="2400" dirty="0">
                <a:solidFill>
                  <a:schemeClr val="tx1"/>
                </a:solidFill>
                <a:latin typeface="楷体_GB2312" pitchFamily="49" charset="-122"/>
              </a:rPr>
              <a:t>：</a:t>
            </a:r>
            <a:r>
              <a:rPr lang="en-US" altLang="zh-CN" sz="2400" dirty="0">
                <a:solidFill>
                  <a:schemeClr val="tx1"/>
                </a:solidFill>
                <a:latin typeface="楷体_GB2312" pitchFamily="49" charset="-122"/>
              </a:rPr>
              <a:t>8</a:t>
            </a:r>
            <a:r>
              <a:rPr lang="zh-CN" altLang="en-US" sz="2400" dirty="0">
                <a:solidFill>
                  <a:schemeClr val="tx1"/>
                </a:solidFill>
                <a:latin typeface="楷体_GB2312" pitchFamily="49" charset="-122"/>
              </a:rPr>
              <a:t>位数据总线，完成数字量</a:t>
            </a:r>
            <a:r>
              <a:rPr lang="en-US" altLang="zh-CN" sz="2400" dirty="0">
                <a:solidFill>
                  <a:schemeClr val="tx1"/>
                </a:solidFill>
                <a:latin typeface="楷体_GB2312" pitchFamily="49" charset="-122"/>
              </a:rPr>
              <a:t>D</a:t>
            </a:r>
            <a:r>
              <a:rPr lang="zh-CN" altLang="en-US" sz="2400" dirty="0">
                <a:solidFill>
                  <a:schemeClr val="tx1"/>
                </a:solidFill>
                <a:latin typeface="楷体_GB2312" pitchFamily="49" charset="-122"/>
              </a:rPr>
              <a:t>输入。</a:t>
            </a:r>
            <a:endParaRPr lang="zh-CN" altLang="en-US" sz="2400" dirty="0">
              <a:solidFill>
                <a:schemeClr val="tx1"/>
              </a:solidFill>
              <a:latin typeface="楷体_GB2312" pitchFamily="49" charset="-122"/>
            </a:endParaRPr>
          </a:p>
          <a:p>
            <a:pPr marL="457200" lvl="0" indent="-457200">
              <a:lnSpc>
                <a:spcPct val="100000"/>
              </a:lnSpc>
              <a:spcBef>
                <a:spcPct val="50000"/>
              </a:spcBef>
              <a:spcAft>
                <a:spcPct val="0"/>
              </a:spcAft>
              <a:buClrTx/>
              <a:buSzTx/>
              <a:buFont typeface="Arial" panose="020B0604020202020204" pitchFamily="34" charset="0"/>
              <a:buAutoNum type="circleNumDbPlain"/>
            </a:pPr>
            <a:r>
              <a:rPr lang="en-US" altLang="zh-CN" sz="2400" dirty="0">
                <a:solidFill>
                  <a:srgbClr val="FF0000"/>
                </a:solidFill>
                <a:latin typeface="楷体_GB2312" pitchFamily="49" charset="-122"/>
              </a:rPr>
              <a:t>CS</a:t>
            </a:r>
            <a:r>
              <a:rPr lang="zh-CN" altLang="en-US" sz="2400" dirty="0">
                <a:solidFill>
                  <a:srgbClr val="FF0000"/>
                </a:solidFill>
                <a:latin typeface="楷体_GB2312" pitchFamily="49" charset="-122"/>
              </a:rPr>
              <a:t>：</a:t>
            </a:r>
            <a:r>
              <a:rPr lang="zh-CN" altLang="en-US" sz="2400" dirty="0">
                <a:solidFill>
                  <a:schemeClr val="tx1"/>
                </a:solidFill>
                <a:latin typeface="楷体_GB2312" pitchFamily="49" charset="-122"/>
              </a:rPr>
              <a:t>片选信号（输入），低电平有效。</a:t>
            </a:r>
            <a:endParaRPr lang="zh-CN" altLang="en-US" sz="2400" dirty="0">
              <a:solidFill>
                <a:schemeClr val="tx1"/>
              </a:solidFill>
              <a:latin typeface="楷体_GB2312" pitchFamily="49" charset="-122"/>
            </a:endParaRPr>
          </a:p>
          <a:p>
            <a:pPr marL="457200" lvl="0" indent="-457200">
              <a:lnSpc>
                <a:spcPct val="100000"/>
              </a:lnSpc>
              <a:spcBef>
                <a:spcPct val="50000"/>
              </a:spcBef>
              <a:spcAft>
                <a:spcPct val="0"/>
              </a:spcAft>
              <a:buClrTx/>
              <a:buSzTx/>
              <a:buFont typeface="Arial" panose="020B0604020202020204" pitchFamily="34" charset="0"/>
              <a:buAutoNum type="circleNumDbPlain"/>
            </a:pPr>
            <a:r>
              <a:rPr lang="en-US" altLang="zh-CN" sz="2400" dirty="0">
                <a:solidFill>
                  <a:srgbClr val="FF0000"/>
                </a:solidFill>
                <a:latin typeface="楷体_GB2312" pitchFamily="49" charset="-122"/>
              </a:rPr>
              <a:t>I</a:t>
            </a:r>
            <a:r>
              <a:rPr lang="en-US" altLang="zh-CN" sz="2400" baseline="-25000" dirty="0">
                <a:solidFill>
                  <a:srgbClr val="FF0000"/>
                </a:solidFill>
                <a:latin typeface="楷体_GB2312" pitchFamily="49" charset="-122"/>
              </a:rPr>
              <a:t>out1</a:t>
            </a:r>
            <a:r>
              <a:rPr lang="zh-CN" altLang="en-US" sz="2400" dirty="0">
                <a:solidFill>
                  <a:srgbClr val="FF0000"/>
                </a:solidFill>
                <a:latin typeface="楷体_GB2312" pitchFamily="49" charset="-122"/>
              </a:rPr>
              <a:t>和</a:t>
            </a:r>
            <a:r>
              <a:rPr lang="en-US" altLang="zh-CN" sz="2400" baseline="-25000" dirty="0">
                <a:solidFill>
                  <a:srgbClr val="FF0000"/>
                </a:solidFill>
                <a:latin typeface="楷体_GB2312" pitchFamily="49" charset="-122"/>
              </a:rPr>
              <a:t>Iout2</a:t>
            </a:r>
            <a:r>
              <a:rPr lang="zh-CN" altLang="en-US" sz="2400" baseline="-25000" dirty="0">
                <a:solidFill>
                  <a:srgbClr val="FF0000"/>
                </a:solidFill>
                <a:latin typeface="楷体_GB2312" pitchFamily="49" charset="-122"/>
              </a:rPr>
              <a:t>：</a:t>
            </a:r>
            <a:r>
              <a:rPr lang="zh-CN" altLang="en-US" sz="2400" dirty="0">
                <a:solidFill>
                  <a:schemeClr val="tx1"/>
                </a:solidFill>
                <a:latin typeface="楷体_GB2312" pitchFamily="49" charset="-122"/>
              </a:rPr>
              <a:t>电流输出“</a:t>
            </a:r>
            <a:r>
              <a:rPr lang="en-US" altLang="zh-CN" sz="2400" dirty="0">
                <a:solidFill>
                  <a:schemeClr val="tx1"/>
                </a:solidFill>
                <a:latin typeface="楷体_GB2312" pitchFamily="49" charset="-122"/>
              </a:rPr>
              <a:t>1”</a:t>
            </a:r>
            <a:r>
              <a:rPr lang="zh-CN" altLang="en-US" sz="2400" dirty="0">
                <a:solidFill>
                  <a:schemeClr val="tx1"/>
                </a:solidFill>
                <a:latin typeface="楷体_GB2312" pitchFamily="49" charset="-122"/>
              </a:rPr>
              <a:t>和电流输出“</a:t>
            </a:r>
            <a:r>
              <a:rPr lang="en-US" altLang="zh-CN" sz="2400" dirty="0">
                <a:solidFill>
                  <a:schemeClr val="tx1"/>
                </a:solidFill>
                <a:latin typeface="楷体_GB2312" pitchFamily="49" charset="-122"/>
              </a:rPr>
              <a:t>2”</a:t>
            </a:r>
            <a:r>
              <a:rPr lang="zh-CN" altLang="en-US" sz="2400" dirty="0">
                <a:solidFill>
                  <a:schemeClr val="tx1"/>
                </a:solidFill>
                <a:latin typeface="楷体_GB2312" pitchFamily="49" charset="-122"/>
              </a:rPr>
              <a:t>。当数据为全“</a:t>
            </a:r>
            <a:r>
              <a:rPr lang="en-US" altLang="zh-CN" sz="2400" dirty="0">
                <a:solidFill>
                  <a:schemeClr val="tx1"/>
                </a:solidFill>
                <a:latin typeface="楷体_GB2312" pitchFamily="49" charset="-122"/>
              </a:rPr>
              <a:t>1”</a:t>
            </a:r>
            <a:r>
              <a:rPr lang="zh-CN" altLang="en-US" sz="2400" dirty="0">
                <a:solidFill>
                  <a:schemeClr val="tx1"/>
                </a:solidFill>
                <a:latin typeface="楷体_GB2312" pitchFamily="49" charset="-122"/>
              </a:rPr>
              <a:t>时，</a:t>
            </a:r>
            <a:r>
              <a:rPr lang="en-US" altLang="zh-CN" sz="2400" dirty="0">
                <a:solidFill>
                  <a:schemeClr val="tx1"/>
                </a:solidFill>
                <a:latin typeface="楷体_GB2312" pitchFamily="49" charset="-122"/>
              </a:rPr>
              <a:t>Iout1</a:t>
            </a:r>
            <a:r>
              <a:rPr lang="zh-CN" altLang="en-US" sz="2400" dirty="0">
                <a:solidFill>
                  <a:schemeClr val="tx1"/>
                </a:solidFill>
                <a:latin typeface="楷体_GB2312" pitchFamily="49" charset="-122"/>
              </a:rPr>
              <a:t>输出电流最大；为全“</a:t>
            </a:r>
            <a:r>
              <a:rPr lang="en-US" altLang="zh-CN" sz="2400" dirty="0">
                <a:solidFill>
                  <a:schemeClr val="tx1"/>
                </a:solidFill>
                <a:latin typeface="楷体_GB2312" pitchFamily="49" charset="-122"/>
              </a:rPr>
              <a:t>0”</a:t>
            </a:r>
            <a:r>
              <a:rPr lang="zh-CN" altLang="en-US" sz="2400" dirty="0">
                <a:solidFill>
                  <a:schemeClr val="tx1"/>
                </a:solidFill>
                <a:latin typeface="楷体_GB2312" pitchFamily="49" charset="-122"/>
              </a:rPr>
              <a:t>时输出电流最小。</a:t>
            </a:r>
            <a:r>
              <a:rPr lang="en-US" altLang="zh-CN" sz="2400" dirty="0">
                <a:solidFill>
                  <a:srgbClr val="FF0000"/>
                </a:solidFill>
                <a:latin typeface="楷体_GB2312" pitchFamily="49" charset="-122"/>
              </a:rPr>
              <a:t>I</a:t>
            </a:r>
            <a:r>
              <a:rPr lang="en-US" altLang="zh-CN" sz="2400" baseline="-25000" dirty="0">
                <a:solidFill>
                  <a:srgbClr val="FF0000"/>
                </a:solidFill>
                <a:latin typeface="楷体_GB2312" pitchFamily="49" charset="-122"/>
              </a:rPr>
              <a:t>out1</a:t>
            </a:r>
            <a:r>
              <a:rPr lang="en-US" altLang="zh-CN" sz="2400" dirty="0">
                <a:solidFill>
                  <a:srgbClr val="FF0000"/>
                </a:solidFill>
                <a:latin typeface="楷体_GB2312" pitchFamily="49" charset="-122"/>
              </a:rPr>
              <a:t> +I</a:t>
            </a:r>
            <a:r>
              <a:rPr lang="en-US" altLang="zh-CN" sz="2400" baseline="-25000" dirty="0">
                <a:solidFill>
                  <a:srgbClr val="FF0000"/>
                </a:solidFill>
                <a:latin typeface="楷体_GB2312" pitchFamily="49" charset="-122"/>
              </a:rPr>
              <a:t>out2</a:t>
            </a:r>
            <a:r>
              <a:rPr lang="en-US" altLang="zh-CN" sz="2400" dirty="0">
                <a:solidFill>
                  <a:srgbClr val="FF0000"/>
                </a:solidFill>
                <a:latin typeface="楷体_GB2312" pitchFamily="49" charset="-122"/>
              </a:rPr>
              <a:t>=</a:t>
            </a:r>
            <a:r>
              <a:rPr lang="zh-CN" altLang="en-US" sz="2400" dirty="0">
                <a:solidFill>
                  <a:srgbClr val="FF0000"/>
                </a:solidFill>
                <a:latin typeface="楷体_GB2312" pitchFamily="49" charset="-122"/>
              </a:rPr>
              <a:t>常数</a:t>
            </a:r>
            <a:r>
              <a:rPr lang="zh-CN" altLang="en-US" sz="2400" dirty="0">
                <a:solidFill>
                  <a:schemeClr val="tx1"/>
                </a:solidFill>
                <a:latin typeface="楷体_GB2312" pitchFamily="49" charset="-122"/>
              </a:rPr>
              <a:t>。</a:t>
            </a:r>
            <a:endParaRPr lang="zh-CN" altLang="en-US" sz="2400" dirty="0">
              <a:solidFill>
                <a:schemeClr val="tx1"/>
              </a:solidFill>
              <a:latin typeface="楷体_GB2312" pitchFamily="49" charset="-122"/>
            </a:endParaRPr>
          </a:p>
        </p:txBody>
      </p:sp>
      <p:sp>
        <p:nvSpPr>
          <p:cNvPr id="74755" name="Rectangle 2"/>
          <p:cNvSpPr>
            <a:spLocks noGrp="1"/>
          </p:cNvSpPr>
          <p:nvPr>
            <p:ph type="title" idx="4294967295"/>
          </p:nvPr>
        </p:nvSpPr>
        <p:spPr>
          <a:xfrm>
            <a:off x="1150938" y="184150"/>
            <a:ext cx="7793037" cy="1462088"/>
          </a:xfrm>
          <a:ln/>
        </p:spPr>
        <p:txBody>
          <a:bodyPr vert="horz" wrap="square" lIns="91440" tIns="45720" rIns="91440" bIns="45720" anchor="b" anchorCtr="0"/>
          <a:p>
            <a:pPr eaLnBrk="1" hangingPunct="1"/>
            <a:r>
              <a:rPr lang="zh-CN" altLang="en-US" dirty="0"/>
              <a:t>主要引脚功能</a:t>
            </a:r>
            <a:endParaRPr lang="zh-CN" altLang="en-US" dirty="0"/>
          </a:p>
        </p:txBody>
      </p:sp>
      <p:sp>
        <p:nvSpPr>
          <p:cNvPr id="74756" name="Rectangle 4"/>
          <p:cNvSpPr/>
          <p:nvPr/>
        </p:nvSpPr>
        <p:spPr>
          <a:xfrm>
            <a:off x="325438" y="4368800"/>
            <a:ext cx="8785225" cy="2087563"/>
          </a:xfrm>
          <a:prstGeom prst="rect">
            <a:avLst/>
          </a:prstGeom>
          <a:noFill/>
          <a:ln w="9525">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457200" lvl="0" indent="-457200">
              <a:lnSpc>
                <a:spcPct val="100000"/>
              </a:lnSpc>
              <a:spcAft>
                <a:spcPct val="0"/>
              </a:spcAft>
              <a:buClrTx/>
              <a:buSzTx/>
              <a:buFont typeface="Arial" panose="020B0604020202020204" pitchFamily="34" charset="0"/>
              <a:buAutoNum type="circleNumDbPlain" startAt="4"/>
            </a:pPr>
            <a:r>
              <a:rPr lang="en-US" altLang="zh-CN" sz="2400" dirty="0">
                <a:solidFill>
                  <a:srgbClr val="FF0000"/>
                </a:solidFill>
                <a:latin typeface="楷体_GB2312" pitchFamily="49" charset="-122"/>
              </a:rPr>
              <a:t>ILE</a:t>
            </a:r>
            <a:r>
              <a:rPr lang="zh-CN" altLang="en-US" sz="2400" dirty="0">
                <a:solidFill>
                  <a:schemeClr val="tx1"/>
                </a:solidFill>
                <a:latin typeface="楷体_GB2312" pitchFamily="49" charset="-122"/>
              </a:rPr>
              <a:t>：数据锁存允许信号（输入），高电平有效。</a:t>
            </a:r>
            <a:endParaRPr lang="zh-CN" altLang="en-US" sz="2400" dirty="0">
              <a:solidFill>
                <a:schemeClr val="tx1"/>
              </a:solidFill>
              <a:latin typeface="楷体_GB2312" pitchFamily="49" charset="-122"/>
            </a:endParaRPr>
          </a:p>
          <a:p>
            <a:pPr marL="457200" lvl="0" indent="-457200">
              <a:lnSpc>
                <a:spcPct val="100000"/>
              </a:lnSpc>
              <a:spcAft>
                <a:spcPct val="0"/>
              </a:spcAft>
              <a:buClrTx/>
              <a:buSzTx/>
              <a:buFont typeface="Arial" panose="020B0604020202020204" pitchFamily="34" charset="0"/>
              <a:buAutoNum type="circleNumDbPlain" startAt="4"/>
            </a:pPr>
            <a:r>
              <a:rPr lang="en-US" altLang="zh-CN" sz="2400" dirty="0">
                <a:solidFill>
                  <a:srgbClr val="FF0000"/>
                </a:solidFill>
                <a:latin typeface="楷体_GB2312" pitchFamily="49" charset="-122"/>
              </a:rPr>
              <a:t>WR1</a:t>
            </a:r>
            <a:r>
              <a:rPr lang="zh-CN" altLang="en-US" sz="2400" dirty="0">
                <a:solidFill>
                  <a:srgbClr val="FF0000"/>
                </a:solidFill>
                <a:latin typeface="楷体_GB2312" pitchFamily="49" charset="-122"/>
              </a:rPr>
              <a:t>、</a:t>
            </a:r>
            <a:r>
              <a:rPr lang="en-US" altLang="zh-CN" sz="2400" dirty="0">
                <a:solidFill>
                  <a:srgbClr val="FF0000"/>
                </a:solidFill>
                <a:latin typeface="楷体_GB2312" pitchFamily="49" charset="-122"/>
              </a:rPr>
              <a:t>WR2</a:t>
            </a:r>
            <a:r>
              <a:rPr lang="zh-CN" altLang="en-US" sz="2400" dirty="0">
                <a:solidFill>
                  <a:srgbClr val="FF0000"/>
                </a:solidFill>
                <a:latin typeface="楷体_GB2312" pitchFamily="49" charset="-122"/>
              </a:rPr>
              <a:t>：</a:t>
            </a:r>
            <a:r>
              <a:rPr lang="en-US" altLang="zh-CN" sz="2400" dirty="0">
                <a:solidFill>
                  <a:schemeClr val="tx1"/>
                </a:solidFill>
                <a:latin typeface="楷体_GB2312" pitchFamily="49" charset="-122"/>
              </a:rPr>
              <a:t>WR1</a:t>
            </a:r>
            <a:r>
              <a:rPr lang="zh-CN" altLang="en-US" sz="2400" dirty="0">
                <a:solidFill>
                  <a:schemeClr val="tx1"/>
                </a:solidFill>
                <a:latin typeface="楷体_GB2312" pitchFamily="49" charset="-122"/>
              </a:rPr>
              <a:t>是第</a:t>
            </a:r>
            <a:r>
              <a:rPr lang="en-US" altLang="zh-CN" sz="2400" dirty="0">
                <a:solidFill>
                  <a:schemeClr val="tx1"/>
                </a:solidFill>
                <a:latin typeface="楷体_GB2312" pitchFamily="49" charset="-122"/>
              </a:rPr>
              <a:t>1</a:t>
            </a:r>
            <a:r>
              <a:rPr lang="zh-CN" altLang="en-US" sz="2400" dirty="0">
                <a:solidFill>
                  <a:schemeClr val="tx1"/>
                </a:solidFill>
                <a:latin typeface="楷体_GB2312" pitchFamily="49" charset="-122"/>
              </a:rPr>
              <a:t>写输入信号，</a:t>
            </a:r>
            <a:r>
              <a:rPr lang="en-US" altLang="zh-CN" sz="2400" dirty="0">
                <a:solidFill>
                  <a:schemeClr val="tx1"/>
                </a:solidFill>
                <a:latin typeface="楷体_GB2312" pitchFamily="49" charset="-122"/>
              </a:rPr>
              <a:t>WR2</a:t>
            </a:r>
            <a:r>
              <a:rPr lang="zh-CN" altLang="en-US" sz="2400" dirty="0">
                <a:solidFill>
                  <a:schemeClr val="tx1"/>
                </a:solidFill>
                <a:latin typeface="楷体_GB2312" pitchFamily="49" charset="-122"/>
              </a:rPr>
              <a:t>是第</a:t>
            </a:r>
            <a:r>
              <a:rPr lang="en-US" altLang="zh-CN" sz="2400" dirty="0">
                <a:solidFill>
                  <a:schemeClr val="tx1"/>
                </a:solidFill>
                <a:latin typeface="楷体_GB2312" pitchFamily="49" charset="-122"/>
              </a:rPr>
              <a:t>2</a:t>
            </a:r>
            <a:r>
              <a:rPr lang="zh-CN" altLang="en-US" sz="2400" dirty="0">
                <a:solidFill>
                  <a:schemeClr val="tx1"/>
                </a:solidFill>
                <a:latin typeface="楷体_GB2312" pitchFamily="49" charset="-122"/>
              </a:rPr>
              <a:t>写输入信号，均是低电平有效。</a:t>
            </a:r>
            <a:r>
              <a:rPr lang="en-US" altLang="zh-CN" sz="2400" dirty="0">
                <a:solidFill>
                  <a:schemeClr val="tx1"/>
                </a:solidFill>
                <a:latin typeface="楷体_GB2312" pitchFamily="49" charset="-122"/>
              </a:rPr>
              <a:t>WR1</a:t>
            </a:r>
            <a:r>
              <a:rPr lang="zh-CN" altLang="en-US" sz="2400" dirty="0">
                <a:solidFill>
                  <a:schemeClr val="tx1"/>
                </a:solidFill>
                <a:latin typeface="楷体_GB2312" pitchFamily="49" charset="-122"/>
              </a:rPr>
              <a:t>与</a:t>
            </a:r>
            <a:r>
              <a:rPr lang="en-US" altLang="zh-CN" sz="2400" dirty="0">
                <a:solidFill>
                  <a:schemeClr val="tx1"/>
                </a:solidFill>
                <a:latin typeface="楷体_GB2312" pitchFamily="49" charset="-122"/>
              </a:rPr>
              <a:t>ILE</a:t>
            </a:r>
            <a:r>
              <a:rPr lang="zh-CN" altLang="en-US" sz="2400" dirty="0">
                <a:solidFill>
                  <a:schemeClr val="tx1"/>
                </a:solidFill>
                <a:latin typeface="楷体_GB2312" pitchFamily="49" charset="-122"/>
              </a:rPr>
              <a:t>信号共同控制</a:t>
            </a:r>
            <a:r>
              <a:rPr lang="zh-CN" altLang="en-US" sz="2400" dirty="0">
                <a:solidFill>
                  <a:srgbClr val="FFAC33"/>
                </a:solidFill>
                <a:latin typeface="楷体_GB2312" pitchFamily="49" charset="-122"/>
              </a:rPr>
              <a:t>输入寄存器</a:t>
            </a:r>
            <a:r>
              <a:rPr lang="zh-CN" altLang="en-US" sz="2400" dirty="0">
                <a:solidFill>
                  <a:schemeClr val="tx1"/>
                </a:solidFill>
                <a:latin typeface="楷体_GB2312" pitchFamily="49" charset="-122"/>
              </a:rPr>
              <a:t>；</a:t>
            </a:r>
            <a:r>
              <a:rPr lang="en-US" altLang="zh-CN" sz="2400" dirty="0">
                <a:solidFill>
                  <a:schemeClr val="tx1"/>
                </a:solidFill>
                <a:latin typeface="楷体_GB2312" pitchFamily="49" charset="-122"/>
              </a:rPr>
              <a:t>WR2</a:t>
            </a:r>
            <a:r>
              <a:rPr lang="zh-CN" altLang="en-US" sz="2400" dirty="0">
                <a:solidFill>
                  <a:schemeClr val="tx1"/>
                </a:solidFill>
                <a:latin typeface="楷体_GB2312" pitchFamily="49" charset="-122"/>
              </a:rPr>
              <a:t>与</a:t>
            </a:r>
            <a:r>
              <a:rPr lang="en-US" altLang="zh-CN" sz="2400" dirty="0">
                <a:solidFill>
                  <a:schemeClr val="tx1"/>
                </a:solidFill>
                <a:latin typeface="楷体_GB2312" pitchFamily="49" charset="-122"/>
              </a:rPr>
              <a:t>XFER</a:t>
            </a:r>
            <a:r>
              <a:rPr lang="zh-CN" altLang="en-US" sz="2400" dirty="0">
                <a:solidFill>
                  <a:schemeClr val="tx1"/>
                </a:solidFill>
                <a:latin typeface="楷体_GB2312" pitchFamily="49" charset="-122"/>
              </a:rPr>
              <a:t>信号合在一起控制</a:t>
            </a:r>
            <a:r>
              <a:rPr lang="en-US" altLang="zh-CN" sz="2400" dirty="0">
                <a:solidFill>
                  <a:srgbClr val="FFAC33"/>
                </a:solidFill>
                <a:latin typeface="楷体_GB2312" pitchFamily="49" charset="-122"/>
              </a:rPr>
              <a:t>DAC</a:t>
            </a:r>
            <a:r>
              <a:rPr lang="zh-CN" altLang="en-US" sz="2400" dirty="0">
                <a:solidFill>
                  <a:srgbClr val="FFAC33"/>
                </a:solidFill>
                <a:latin typeface="楷体_GB2312" pitchFamily="49" charset="-122"/>
              </a:rPr>
              <a:t>寄存器</a:t>
            </a:r>
            <a:r>
              <a:rPr lang="zh-CN" altLang="en-US" sz="2400" dirty="0">
                <a:solidFill>
                  <a:schemeClr val="tx1"/>
                </a:solidFill>
                <a:latin typeface="楷体_GB2312" pitchFamily="49" charset="-122"/>
              </a:rPr>
              <a:t>。</a:t>
            </a:r>
            <a:endParaRPr lang="zh-CN" altLang="en-US" sz="2400" dirty="0">
              <a:solidFill>
                <a:srgbClr val="FF0000"/>
              </a:solidFill>
              <a:latin typeface="楷体_GB2312" pitchFamily="49" charset="-122"/>
            </a:endParaRPr>
          </a:p>
          <a:p>
            <a:pPr marL="457200" lvl="0" indent="-457200">
              <a:lnSpc>
                <a:spcPct val="100000"/>
              </a:lnSpc>
              <a:spcAft>
                <a:spcPct val="0"/>
              </a:spcAft>
              <a:buClrTx/>
              <a:buSzTx/>
              <a:buFont typeface="Arial" panose="020B0604020202020204" pitchFamily="34" charset="0"/>
              <a:buAutoNum type="circleNumDbPlain" startAt="4"/>
            </a:pPr>
            <a:r>
              <a:rPr lang="en-US" altLang="zh-CN" sz="2400" dirty="0">
                <a:solidFill>
                  <a:srgbClr val="FF0000"/>
                </a:solidFill>
                <a:latin typeface="楷体_GB2312" pitchFamily="49" charset="-122"/>
              </a:rPr>
              <a:t>XFER</a:t>
            </a:r>
            <a:r>
              <a:rPr lang="zh-CN" altLang="en-US" sz="2400" dirty="0">
                <a:solidFill>
                  <a:srgbClr val="FF0000"/>
                </a:solidFill>
                <a:latin typeface="楷体_GB2312" pitchFamily="49" charset="-122"/>
              </a:rPr>
              <a:t>：</a:t>
            </a:r>
            <a:r>
              <a:rPr lang="zh-CN" altLang="en-US" sz="2400" dirty="0">
                <a:solidFill>
                  <a:schemeClr val="tx1"/>
                </a:solidFill>
                <a:latin typeface="楷体_GB2312" pitchFamily="49" charset="-122"/>
              </a:rPr>
              <a:t>数据传送控制信号</a:t>
            </a:r>
            <a:r>
              <a:rPr lang="en-US" altLang="zh-CN" sz="2400" dirty="0">
                <a:solidFill>
                  <a:schemeClr val="tx1"/>
                </a:solidFill>
                <a:latin typeface="楷体_GB2312" pitchFamily="49" charset="-122"/>
              </a:rPr>
              <a:t>(</a:t>
            </a:r>
            <a:r>
              <a:rPr lang="zh-CN" altLang="en-US" sz="2400" dirty="0">
                <a:solidFill>
                  <a:schemeClr val="tx1"/>
                </a:solidFill>
                <a:latin typeface="楷体_GB2312" pitchFamily="49" charset="-122"/>
              </a:rPr>
              <a:t>输入</a:t>
            </a:r>
            <a:r>
              <a:rPr lang="en-US" altLang="zh-CN" sz="2400" dirty="0">
                <a:solidFill>
                  <a:schemeClr val="tx1"/>
                </a:solidFill>
                <a:latin typeface="楷体_GB2312" pitchFamily="49" charset="-122"/>
              </a:rPr>
              <a:t>),</a:t>
            </a:r>
            <a:r>
              <a:rPr lang="zh-CN" altLang="en-US" sz="2400" dirty="0">
                <a:solidFill>
                  <a:schemeClr val="tx1"/>
                </a:solidFill>
                <a:latin typeface="楷体_GB2312" pitchFamily="49" charset="-122"/>
              </a:rPr>
              <a:t>低电平有效 。</a:t>
            </a:r>
            <a:endParaRPr lang="zh-CN" altLang="en-US" sz="2400" dirty="0">
              <a:solidFill>
                <a:schemeClr val="tx1"/>
              </a:solidFill>
              <a:latin typeface="楷体_GB2312" pitchFamily="49" charset="-122"/>
            </a:endParaRPr>
          </a:p>
        </p:txBody>
      </p:sp>
    </p:spTree>
  </p:cSld>
  <p:clrMapOvr>
    <a:masterClrMapping/>
  </p:clrMapOvr>
  <p:transition spd="slow">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4"/>
          <p:cNvSpPr/>
          <p:nvPr/>
        </p:nvSpPr>
        <p:spPr>
          <a:xfrm>
            <a:off x="430213" y="2205038"/>
            <a:ext cx="8713787" cy="3416300"/>
          </a:xfrm>
          <a:prstGeom prst="rect">
            <a:avLst/>
          </a:prstGeom>
          <a:noFill/>
          <a:ln w="9525">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457200" lvl="0" indent="-457200">
              <a:lnSpc>
                <a:spcPct val="150000"/>
              </a:lnSpc>
              <a:spcBef>
                <a:spcPct val="0"/>
              </a:spcBef>
              <a:spcAft>
                <a:spcPct val="0"/>
              </a:spcAft>
              <a:buClrTx/>
              <a:buSzTx/>
              <a:buFont typeface="Arial" panose="020B0604020202020204" pitchFamily="34" charset="0"/>
              <a:buAutoNum type="circleNumDbPlain" startAt="8"/>
            </a:pPr>
            <a:r>
              <a:rPr lang="en-US" altLang="zh-CN" sz="2400" dirty="0">
                <a:solidFill>
                  <a:srgbClr val="FF0000"/>
                </a:solidFill>
                <a:latin typeface="楷体_GB2312" pitchFamily="49" charset="-122"/>
              </a:rPr>
              <a:t>Rfb</a:t>
            </a:r>
            <a:r>
              <a:rPr lang="zh-CN" altLang="en-US" sz="2400" dirty="0">
                <a:solidFill>
                  <a:srgbClr val="FF0000"/>
                </a:solidFill>
                <a:latin typeface="楷体_GB2312" pitchFamily="49" charset="-122"/>
              </a:rPr>
              <a:t>：</a:t>
            </a:r>
            <a:r>
              <a:rPr lang="zh-CN" altLang="en-US" sz="2400" dirty="0">
                <a:solidFill>
                  <a:schemeClr val="tx1"/>
                </a:solidFill>
                <a:latin typeface="楷体_GB2312" pitchFamily="49" charset="-122"/>
              </a:rPr>
              <a:t>内部集成反馈电阻（</a:t>
            </a:r>
            <a:r>
              <a:rPr lang="en-US" altLang="zh-CN" sz="2400" dirty="0">
                <a:solidFill>
                  <a:srgbClr val="FFAC33"/>
                </a:solidFill>
                <a:latin typeface="楷体_GB2312" pitchFamily="49" charset="-122"/>
              </a:rPr>
              <a:t>15KΩ</a:t>
            </a:r>
            <a:r>
              <a:rPr lang="zh-CN" altLang="en-US" sz="2400" dirty="0">
                <a:solidFill>
                  <a:schemeClr val="tx1"/>
                </a:solidFill>
                <a:latin typeface="楷体_GB2312" pitchFamily="49" charset="-122"/>
              </a:rPr>
              <a:t>），</a:t>
            </a:r>
            <a:r>
              <a:rPr lang="en-US" altLang="zh-CN" sz="2400" dirty="0">
                <a:solidFill>
                  <a:schemeClr val="tx1"/>
                </a:solidFill>
                <a:latin typeface="楷体_GB2312" pitchFamily="49" charset="-122"/>
              </a:rPr>
              <a:t>DAC0832</a:t>
            </a:r>
            <a:r>
              <a:rPr lang="zh-CN" altLang="en-US" sz="2400" dirty="0">
                <a:solidFill>
                  <a:schemeClr val="tx1"/>
                </a:solidFill>
                <a:latin typeface="楷体_GB2312" pitchFamily="49" charset="-122"/>
              </a:rPr>
              <a:t>是电流输出型</a:t>
            </a:r>
            <a:r>
              <a:rPr lang="en-US" altLang="zh-CN" sz="2400" dirty="0">
                <a:solidFill>
                  <a:schemeClr val="tx1"/>
                </a:solidFill>
                <a:latin typeface="楷体_GB2312" pitchFamily="49" charset="-122"/>
              </a:rPr>
              <a:t>D/A</a:t>
            </a:r>
            <a:r>
              <a:rPr lang="zh-CN" altLang="en-US" sz="2400" dirty="0">
                <a:solidFill>
                  <a:schemeClr val="tx1"/>
                </a:solidFill>
                <a:latin typeface="楷体_GB2312" pitchFamily="49" charset="-122"/>
              </a:rPr>
              <a:t>转换器，为得到电压的转换输出，使用时需在两个电流输出端接运算放大器，</a:t>
            </a:r>
            <a:r>
              <a:rPr lang="en-US" altLang="zh-CN" sz="2400" dirty="0">
                <a:solidFill>
                  <a:schemeClr val="tx1"/>
                </a:solidFill>
                <a:latin typeface="楷体_GB2312" pitchFamily="49" charset="-122"/>
              </a:rPr>
              <a:t>R</a:t>
            </a:r>
            <a:r>
              <a:rPr lang="en-US" altLang="zh-CN" sz="2400" baseline="-25000" dirty="0">
                <a:solidFill>
                  <a:schemeClr val="tx1"/>
                </a:solidFill>
                <a:latin typeface="楷体_GB2312" pitchFamily="49" charset="-122"/>
              </a:rPr>
              <a:t>fb</a:t>
            </a:r>
            <a:r>
              <a:rPr lang="zh-CN" altLang="en-US" sz="2400" dirty="0">
                <a:solidFill>
                  <a:schemeClr val="tx1"/>
                </a:solidFill>
                <a:latin typeface="楷体_GB2312" pitchFamily="49" charset="-122"/>
              </a:rPr>
              <a:t>可作为运算放大器的反馈电阻。</a:t>
            </a:r>
            <a:endParaRPr lang="zh-CN" altLang="en-US" sz="2400" dirty="0">
              <a:solidFill>
                <a:schemeClr val="tx1"/>
              </a:solidFill>
              <a:latin typeface="楷体_GB2312" pitchFamily="49" charset="-122"/>
            </a:endParaRPr>
          </a:p>
          <a:p>
            <a:pPr marL="457200" lvl="0" indent="-457200">
              <a:lnSpc>
                <a:spcPct val="150000"/>
              </a:lnSpc>
              <a:spcBef>
                <a:spcPct val="0"/>
              </a:spcBef>
              <a:spcAft>
                <a:spcPct val="0"/>
              </a:spcAft>
              <a:buClrTx/>
              <a:buSzTx/>
              <a:buFont typeface="Arial" panose="020B0604020202020204" pitchFamily="34" charset="0"/>
              <a:buAutoNum type="circleNumDbPlain" startAt="8"/>
            </a:pPr>
            <a:r>
              <a:rPr lang="en-US" altLang="zh-CN" sz="2400" dirty="0">
                <a:solidFill>
                  <a:srgbClr val="FF0000"/>
                </a:solidFill>
                <a:latin typeface="楷体_GB2312" pitchFamily="49" charset="-122"/>
              </a:rPr>
              <a:t>Vref</a:t>
            </a:r>
            <a:r>
              <a:rPr lang="en-US" altLang="zh-CN" sz="2400" dirty="0">
                <a:solidFill>
                  <a:schemeClr val="tx1"/>
                </a:solidFill>
                <a:latin typeface="楷体_GB2312" pitchFamily="49" charset="-122"/>
              </a:rPr>
              <a:t>:</a:t>
            </a:r>
            <a:r>
              <a:rPr lang="zh-CN" altLang="en-US" sz="2400" dirty="0">
                <a:solidFill>
                  <a:schemeClr val="tx1"/>
                </a:solidFill>
                <a:latin typeface="楷体_GB2312" pitchFamily="49" charset="-122"/>
              </a:rPr>
              <a:t>外加高精度基准电压输入端，内部电阻网络相连接，可正可负，范围为</a:t>
            </a:r>
            <a:r>
              <a:rPr lang="en-US" altLang="zh-CN" sz="2400" dirty="0">
                <a:solidFill>
                  <a:srgbClr val="FFAC33"/>
                </a:solidFill>
                <a:latin typeface="楷体_GB2312" pitchFamily="49" charset="-122"/>
              </a:rPr>
              <a:t>-10V</a:t>
            </a:r>
            <a:r>
              <a:rPr lang="zh-CN" altLang="en-US" sz="2400" dirty="0">
                <a:solidFill>
                  <a:srgbClr val="FFAC33"/>
                </a:solidFill>
                <a:latin typeface="楷体_GB2312" pitchFamily="49" charset="-122"/>
              </a:rPr>
              <a:t>～</a:t>
            </a:r>
            <a:r>
              <a:rPr lang="en-US" altLang="zh-CN" sz="2400" dirty="0">
                <a:solidFill>
                  <a:srgbClr val="FFAC33"/>
                </a:solidFill>
                <a:latin typeface="楷体_GB2312" pitchFamily="49" charset="-122"/>
              </a:rPr>
              <a:t>+10V</a:t>
            </a:r>
            <a:r>
              <a:rPr lang="zh-CN" altLang="en-US" sz="2400" dirty="0">
                <a:solidFill>
                  <a:schemeClr val="tx1"/>
                </a:solidFill>
                <a:latin typeface="楷体_GB2312" pitchFamily="49" charset="-122"/>
              </a:rPr>
              <a:t>；</a:t>
            </a:r>
            <a:endParaRPr lang="zh-CN" altLang="en-US" sz="2400" dirty="0">
              <a:solidFill>
                <a:schemeClr val="tx1"/>
              </a:solidFill>
              <a:latin typeface="楷体_GB2312" pitchFamily="49" charset="-122"/>
            </a:endParaRPr>
          </a:p>
          <a:p>
            <a:pPr marL="457200" lvl="0" indent="-457200">
              <a:lnSpc>
                <a:spcPct val="150000"/>
              </a:lnSpc>
              <a:spcBef>
                <a:spcPct val="0"/>
              </a:spcBef>
              <a:spcAft>
                <a:spcPct val="0"/>
              </a:spcAft>
              <a:buClrTx/>
              <a:buSzTx/>
              <a:buFont typeface="Arial" panose="020B0604020202020204" pitchFamily="34" charset="0"/>
              <a:buAutoNum type="circleNumDbPlain" startAt="8"/>
            </a:pPr>
            <a:r>
              <a:rPr lang="en-US" altLang="zh-CN" sz="2400" dirty="0">
                <a:solidFill>
                  <a:srgbClr val="FF0000"/>
                </a:solidFill>
                <a:latin typeface="楷体_GB2312" pitchFamily="49" charset="-122"/>
              </a:rPr>
              <a:t>DGND</a:t>
            </a:r>
            <a:r>
              <a:rPr lang="en-US" altLang="zh-CN" sz="2400" dirty="0">
                <a:solidFill>
                  <a:schemeClr val="tx1"/>
                </a:solidFill>
                <a:latin typeface="楷体_GB2312" pitchFamily="49" charset="-122"/>
              </a:rPr>
              <a:t>:</a:t>
            </a:r>
            <a:r>
              <a:rPr lang="zh-CN" altLang="en-US" sz="2400" dirty="0">
                <a:solidFill>
                  <a:schemeClr val="tx1"/>
                </a:solidFill>
                <a:latin typeface="楷体_GB2312" pitchFamily="49" charset="-122"/>
              </a:rPr>
              <a:t>数字地</a:t>
            </a:r>
            <a:r>
              <a:rPr lang="en-US" altLang="zh-CN" sz="2400" dirty="0">
                <a:solidFill>
                  <a:schemeClr val="tx1"/>
                </a:solidFill>
                <a:latin typeface="楷体_GB2312" pitchFamily="49" charset="-122"/>
              </a:rPr>
              <a:t>;</a:t>
            </a:r>
            <a:r>
              <a:rPr lang="en-US" altLang="zh-CN" sz="2400" dirty="0">
                <a:solidFill>
                  <a:srgbClr val="FF0000"/>
                </a:solidFill>
                <a:latin typeface="楷体_GB2312" pitchFamily="49" charset="-122"/>
              </a:rPr>
              <a:t>AGND</a:t>
            </a:r>
            <a:r>
              <a:rPr lang="en-US" altLang="zh-CN" sz="2400" dirty="0">
                <a:solidFill>
                  <a:schemeClr val="tx1"/>
                </a:solidFill>
                <a:latin typeface="楷体_GB2312" pitchFamily="49" charset="-122"/>
              </a:rPr>
              <a:t>:</a:t>
            </a:r>
            <a:r>
              <a:rPr lang="zh-CN" altLang="en-US" sz="2400" dirty="0">
                <a:solidFill>
                  <a:schemeClr val="tx1"/>
                </a:solidFill>
                <a:latin typeface="楷体_GB2312" pitchFamily="49" charset="-122"/>
              </a:rPr>
              <a:t>模拟地 </a:t>
            </a:r>
            <a:endParaRPr lang="zh-CN" altLang="en-US" sz="2400" dirty="0">
              <a:solidFill>
                <a:schemeClr val="tx1"/>
              </a:solidFill>
              <a:latin typeface="楷体_GB2312" pitchFamily="49" charset="-122"/>
            </a:endParaRPr>
          </a:p>
        </p:txBody>
      </p:sp>
    </p:spTree>
  </p:cSld>
  <p:clrMapOvr>
    <a:masterClrMapping/>
  </p:clrMapOvr>
  <p:transition spd="slow">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灯片编号占位符 5"/>
          <p:cNvSpPr txBox="1">
            <a:spLocks noGrp="1"/>
          </p:cNvSpPr>
          <p:nvPr/>
        </p:nvSpPr>
        <p:spPr>
          <a:xfrm>
            <a:off x="7042150" y="6243638"/>
            <a:ext cx="1905000" cy="457200"/>
          </a:xfrm>
          <a:prstGeom prst="rect">
            <a:avLst/>
          </a:prstGeom>
          <a:noFill/>
          <a:ln w="9525">
            <a:noFill/>
          </a:ln>
        </p:spPr>
        <p:txBody>
          <a:bodyPr anchor="b"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zh-CN" altLang="en-US" sz="1400" b="0" dirty="0">
                <a:solidFill>
                  <a:schemeClr val="tx1"/>
                </a:solidFill>
                <a:ea typeface="宋体" panose="02010600030101010101" pitchFamily="2" charset="-122"/>
              </a:rPr>
            </a:fld>
            <a:endParaRPr lang="zh-CN" altLang="en-US" sz="1400" b="0" dirty="0">
              <a:solidFill>
                <a:schemeClr val="tx1"/>
              </a:solidFill>
              <a:ea typeface="宋体" panose="02010600030101010101" pitchFamily="2" charset="-122"/>
            </a:endParaRPr>
          </a:p>
        </p:txBody>
      </p:sp>
      <p:sp>
        <p:nvSpPr>
          <p:cNvPr id="76803" name="Rectangle 2"/>
          <p:cNvSpPr>
            <a:spLocks noGrp="1"/>
          </p:cNvSpPr>
          <p:nvPr>
            <p:ph type="title" idx="4294967295"/>
          </p:nvPr>
        </p:nvSpPr>
        <p:spPr>
          <a:ln/>
        </p:spPr>
        <p:txBody>
          <a:bodyPr vert="horz" wrap="square" lIns="91440" tIns="45720" rIns="91440" bIns="45720" anchor="b" anchorCtr="0"/>
          <a:p>
            <a:pPr eaLnBrk="1" hangingPunct="1"/>
            <a:r>
              <a:rPr lang="zh-CN" altLang="en-US" dirty="0"/>
              <a:t>工作模式</a:t>
            </a:r>
            <a:endParaRPr lang="zh-CN" altLang="en-US" dirty="0"/>
          </a:p>
        </p:txBody>
      </p:sp>
      <p:sp>
        <p:nvSpPr>
          <p:cNvPr id="76804" name="Rectangle 3"/>
          <p:cNvSpPr>
            <a:spLocks noGrp="1"/>
          </p:cNvSpPr>
          <p:nvPr>
            <p:ph type="body" idx="4294967295"/>
          </p:nvPr>
        </p:nvSpPr>
        <p:spPr>
          <a:xfrm>
            <a:off x="3048000" y="2133600"/>
            <a:ext cx="3276600" cy="2971800"/>
          </a:xfrm>
          <a:ln/>
        </p:spPr>
        <p:txBody>
          <a:bodyPr vert="horz" wrap="square" lIns="91440" tIns="45720" rIns="91440" bIns="45720" anchor="t" anchorCtr="0"/>
          <a:p>
            <a:pPr eaLnBrk="1" hangingPunct="1">
              <a:lnSpc>
                <a:spcPct val="145000"/>
              </a:lnSpc>
              <a:buNone/>
            </a:pPr>
            <a:r>
              <a:rPr lang="zh-CN" altLang="en-US" sz="3200" dirty="0"/>
              <a:t>单缓冲模式</a:t>
            </a:r>
            <a:endParaRPr lang="zh-CN" altLang="en-US" sz="3200" dirty="0"/>
          </a:p>
          <a:p>
            <a:pPr eaLnBrk="1" hangingPunct="1">
              <a:lnSpc>
                <a:spcPct val="145000"/>
              </a:lnSpc>
              <a:buNone/>
            </a:pPr>
            <a:r>
              <a:rPr lang="zh-CN" altLang="en-US" sz="3200" dirty="0"/>
              <a:t>双缓冲模式</a:t>
            </a:r>
            <a:endParaRPr lang="zh-CN" altLang="en-US" sz="3200" dirty="0"/>
          </a:p>
          <a:p>
            <a:pPr eaLnBrk="1" hangingPunct="1">
              <a:lnSpc>
                <a:spcPct val="145000"/>
              </a:lnSpc>
              <a:buNone/>
            </a:pPr>
            <a:r>
              <a:rPr lang="zh-CN" altLang="en-US" sz="3200" dirty="0"/>
              <a:t>无缓冲模式</a:t>
            </a:r>
            <a:endParaRPr lang="zh-CN" altLang="en-US" sz="3200" dirty="0"/>
          </a:p>
        </p:txBody>
      </p:sp>
      <p:sp>
        <p:nvSpPr>
          <p:cNvPr id="76805" name="AutoShape 4"/>
          <p:cNvSpPr/>
          <p:nvPr/>
        </p:nvSpPr>
        <p:spPr>
          <a:xfrm>
            <a:off x="2790825" y="2579688"/>
            <a:ext cx="239713" cy="1739900"/>
          </a:xfrm>
          <a:prstGeom prst="leftBrace">
            <a:avLst>
              <a:gd name="adj1" fmla="val 60485"/>
              <a:gd name="adj2" fmla="val 50000"/>
            </a:avLst>
          </a:prstGeom>
          <a:noFill/>
          <a:ln w="25400" cap="sq" cmpd="sng">
            <a:solidFill>
              <a:srgbClr val="FF6600"/>
            </a:solidFill>
            <a:prstDash val="solid"/>
            <a:headEnd type="none" w="med" len="med"/>
            <a:tailEnd type="none" w="med" len="med"/>
          </a:ln>
        </p:spPr>
        <p:txBody>
          <a:bodyPr wrap="none"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spd="slow">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灯片编号占位符 5"/>
          <p:cNvSpPr txBox="1">
            <a:spLocks noGrp="1"/>
          </p:cNvSpPr>
          <p:nvPr/>
        </p:nvSpPr>
        <p:spPr>
          <a:xfrm>
            <a:off x="7042150" y="6243638"/>
            <a:ext cx="1905000" cy="457200"/>
          </a:xfrm>
          <a:prstGeom prst="rect">
            <a:avLst/>
          </a:prstGeom>
          <a:noFill/>
          <a:ln w="9525">
            <a:noFill/>
          </a:ln>
        </p:spPr>
        <p:txBody>
          <a:bodyPr anchor="b"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zh-CN" altLang="en-US" sz="1400" b="0" dirty="0">
                <a:solidFill>
                  <a:schemeClr val="tx1"/>
                </a:solidFill>
                <a:ea typeface="宋体" panose="02010600030101010101" pitchFamily="2" charset="-122"/>
              </a:rPr>
            </a:fld>
            <a:endParaRPr lang="zh-CN" altLang="en-US" sz="1400" b="0" dirty="0">
              <a:solidFill>
                <a:schemeClr val="tx1"/>
              </a:solidFill>
              <a:ea typeface="宋体" panose="02010600030101010101" pitchFamily="2" charset="-122"/>
            </a:endParaRPr>
          </a:p>
        </p:txBody>
      </p:sp>
      <p:sp>
        <p:nvSpPr>
          <p:cNvPr id="77827" name="Rectangle 2"/>
          <p:cNvSpPr>
            <a:spLocks noGrp="1"/>
          </p:cNvSpPr>
          <p:nvPr>
            <p:ph type="title" idx="4294967295"/>
          </p:nvPr>
        </p:nvSpPr>
        <p:spPr>
          <a:ln/>
        </p:spPr>
        <p:txBody>
          <a:bodyPr vert="horz" wrap="square" lIns="91440" tIns="45720" rIns="91440" bIns="45720" anchor="b" anchorCtr="0"/>
          <a:p>
            <a:pPr eaLnBrk="1" hangingPunct="1"/>
            <a:r>
              <a:rPr lang="zh-CN" altLang="en-US" dirty="0"/>
              <a:t>单缓冲模式</a:t>
            </a:r>
            <a:endParaRPr lang="zh-CN" altLang="en-US" dirty="0"/>
          </a:p>
        </p:txBody>
      </p:sp>
      <p:sp>
        <p:nvSpPr>
          <p:cNvPr id="55300" name="Rectangle 3"/>
          <p:cNvSpPr>
            <a:spLocks noGrp="1" noChangeArrowheads="1"/>
          </p:cNvSpPr>
          <p:nvPr>
            <p:ph type="body" idx="1"/>
          </p:nvPr>
        </p:nvSpPr>
        <p:spPr>
          <a:xfrm>
            <a:off x="684213" y="1989138"/>
            <a:ext cx="7772400" cy="295275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20000"/>
              </a:spcAft>
              <a:buClr>
                <a:schemeClr val="folHlink"/>
              </a:buClr>
              <a:buSzPct val="60000"/>
              <a:buFont typeface="Wingdings" panose="05000000000000000000" pitchFamily="2" charset="2"/>
              <a:buChar char="n"/>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是</a:t>
            </a:r>
            <a:r>
              <a:rPr kumimoji="0" lang="zh-CN" altLang="en-US" sz="2400" b="1" i="0" u="none" strike="noStrike" kern="1200" cap="none" spc="0" normalizeH="0" baseline="0" noProof="0" dirty="0" smtClean="0">
                <a:ln>
                  <a:noFill/>
                </a:ln>
                <a:solidFill>
                  <a:srgbClr val="FF0000"/>
                </a:solidFill>
                <a:effectLst/>
                <a:uLnTx/>
                <a:uFillTx/>
                <a:latin typeface="+mn-ea"/>
                <a:ea typeface="+mn-ea"/>
                <a:cs typeface="+mn-cs"/>
              </a:rPr>
              <a:t>使</a:t>
            </a:r>
            <a:r>
              <a:rPr kumimoji="0" lang="en-US" altLang="zh-CN" sz="2400" b="1" i="0" u="none" strike="noStrike" kern="1200" cap="none" spc="0" normalizeH="0" baseline="0" noProof="0" dirty="0" smtClean="0">
                <a:ln>
                  <a:noFill/>
                </a:ln>
                <a:solidFill>
                  <a:srgbClr val="FF0000"/>
                </a:solidFill>
                <a:effectLst/>
                <a:uLnTx/>
                <a:uFillTx/>
                <a:latin typeface="+mn-ea"/>
                <a:ea typeface="+mn-ea"/>
                <a:cs typeface="+mn-cs"/>
              </a:rPr>
              <a:t>DAC0832</a:t>
            </a:r>
            <a:r>
              <a:rPr kumimoji="0" lang="zh-CN" altLang="en-US" sz="2400" b="1" i="0" u="none" strike="noStrike" kern="1200" cap="none" spc="0" normalizeH="0" baseline="0" noProof="0" dirty="0" smtClean="0">
                <a:ln>
                  <a:noFill/>
                </a:ln>
                <a:solidFill>
                  <a:srgbClr val="FF0000"/>
                </a:solidFill>
                <a:effectLst/>
                <a:uLnTx/>
                <a:uFillTx/>
                <a:latin typeface="+mn-ea"/>
                <a:ea typeface="+mn-ea"/>
                <a:cs typeface="+mn-cs"/>
              </a:rPr>
              <a:t>的两个输入寄存器中有一个处于直通方式，而另一个处于受控锁存方式。</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如果</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8</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位</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DAC</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寄存器</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处于直通方式，应使</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WR2=0</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和</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XFER=0</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。可把这两个信号固定接地。把</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WR1</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接</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8086</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的</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WR</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ILE</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接高电平，</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CS</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接高位地址线或地址译码输出，由单片机控制输入寄存器。</a:t>
            </a:r>
            <a:endParaRPr kumimoji="0" lang="en-US" altLang="zh-CN" sz="2400" b="1"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300">
                                            <p:txEl>
                                              <p:charRg st="0" end="135"/>
                                            </p:txEl>
                                          </p:spTgt>
                                        </p:tgtEl>
                                        <p:attrNameLst>
                                          <p:attrName>style.visibility</p:attrName>
                                        </p:attrNameLst>
                                      </p:cBhvr>
                                      <p:to>
                                        <p:strVal val="visible"/>
                                      </p:to>
                                    </p:set>
                                    <p:animEffect transition="in" filter="blinds(horizontal)">
                                      <p:cBhvr>
                                        <p:cTn id="7" dur="500"/>
                                        <p:tgtEl>
                                          <p:spTgt spid="55300">
                                            <p:txEl>
                                              <p:charRg st="0" end="1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8850" name="Group 127"/>
          <p:cNvGrpSpPr/>
          <p:nvPr/>
        </p:nvGrpSpPr>
        <p:grpSpPr>
          <a:xfrm>
            <a:off x="827088" y="2208213"/>
            <a:ext cx="6192837" cy="3416300"/>
            <a:chOff x="576" y="517"/>
            <a:chExt cx="4800" cy="2411"/>
          </a:xfrm>
        </p:grpSpPr>
        <p:sp>
          <p:nvSpPr>
            <p:cNvPr id="78853" name="Line 26"/>
            <p:cNvSpPr/>
            <p:nvPr/>
          </p:nvSpPr>
          <p:spPr>
            <a:xfrm>
              <a:off x="3792" y="1169"/>
              <a:ext cx="568" cy="1"/>
            </a:xfrm>
            <a:prstGeom prst="line">
              <a:avLst/>
            </a:prstGeom>
            <a:ln w="25400" cap="flat" cmpd="sng">
              <a:solidFill>
                <a:srgbClr val="000000"/>
              </a:solidFill>
              <a:prstDash val="solid"/>
              <a:headEnd type="none" w="med" len="med"/>
              <a:tailEnd type="none" w="med" len="med"/>
            </a:ln>
          </p:spPr>
        </p:sp>
        <p:sp>
          <p:nvSpPr>
            <p:cNvPr id="78854" name="AutoShape 27"/>
            <p:cNvSpPr>
              <a:spLocks noChangeAspect="1"/>
            </p:cNvSpPr>
            <p:nvPr/>
          </p:nvSpPr>
          <p:spPr>
            <a:xfrm rot="5400000">
              <a:off x="4335" y="1063"/>
              <a:ext cx="683" cy="623"/>
            </a:xfrm>
            <a:prstGeom prst="triangle">
              <a:avLst>
                <a:gd name="adj" fmla="val 50000"/>
              </a:avLst>
            </a:prstGeom>
            <a:solidFill>
              <a:srgbClr val="CCFFFF"/>
            </a:solidFill>
            <a:ln w="254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600" b="0" dirty="0">
                <a:solidFill>
                  <a:schemeClr val="tx1"/>
                </a:solidFill>
                <a:latin typeface="Arial" panose="020B0604020202020204" pitchFamily="34" charset="0"/>
              </a:endParaRPr>
            </a:p>
          </p:txBody>
        </p:sp>
        <p:sp>
          <p:nvSpPr>
            <p:cNvPr id="78855" name="Text Box 28"/>
            <p:cNvSpPr txBox="1">
              <a:spLocks noChangeAspect="1"/>
            </p:cNvSpPr>
            <p:nvPr/>
          </p:nvSpPr>
          <p:spPr>
            <a:xfrm>
              <a:off x="4388" y="1465"/>
              <a:ext cx="134" cy="182"/>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600" b="0" dirty="0">
                  <a:solidFill>
                    <a:schemeClr val="tx1"/>
                  </a:solidFill>
                  <a:latin typeface="Arial" panose="020B0604020202020204" pitchFamily="34" charset="0"/>
                </a:rPr>
                <a:t>+</a:t>
              </a:r>
              <a:endParaRPr lang="en-US" altLang="zh-CN" sz="1600" b="0" dirty="0">
                <a:solidFill>
                  <a:schemeClr val="tx1"/>
                </a:solidFill>
                <a:latin typeface="Arial" panose="020B0604020202020204" pitchFamily="34" charset="0"/>
              </a:endParaRPr>
            </a:p>
          </p:txBody>
        </p:sp>
        <p:sp>
          <p:nvSpPr>
            <p:cNvPr id="78856" name="Text Box 29"/>
            <p:cNvSpPr txBox="1">
              <a:spLocks noChangeAspect="1"/>
            </p:cNvSpPr>
            <p:nvPr/>
          </p:nvSpPr>
          <p:spPr>
            <a:xfrm>
              <a:off x="4393" y="1072"/>
              <a:ext cx="134" cy="182"/>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600" b="0" dirty="0">
                  <a:solidFill>
                    <a:schemeClr val="tx1"/>
                  </a:solidFill>
                  <a:latin typeface="黑体" panose="02010609060101010101" pitchFamily="49" charset="-122"/>
                  <a:ea typeface="黑体" panose="02010609060101010101" pitchFamily="49" charset="-122"/>
                </a:rPr>
                <a:t>-</a:t>
              </a:r>
              <a:endParaRPr lang="en-US" altLang="zh-CN" sz="1600" b="0" dirty="0">
                <a:solidFill>
                  <a:schemeClr val="tx1"/>
                </a:solidFill>
                <a:latin typeface="黑体" panose="02010609060101010101" pitchFamily="49" charset="-122"/>
                <a:ea typeface="黑体" panose="02010609060101010101" pitchFamily="49" charset="-122"/>
              </a:endParaRPr>
            </a:p>
          </p:txBody>
        </p:sp>
        <p:sp>
          <p:nvSpPr>
            <p:cNvPr id="78857" name="Line 30"/>
            <p:cNvSpPr>
              <a:spLocks noChangeAspect="1"/>
            </p:cNvSpPr>
            <p:nvPr/>
          </p:nvSpPr>
          <p:spPr>
            <a:xfrm>
              <a:off x="4988" y="1372"/>
              <a:ext cx="252" cy="0"/>
            </a:xfrm>
            <a:prstGeom prst="line">
              <a:avLst/>
            </a:prstGeom>
            <a:ln w="25400" cap="flat" cmpd="sng">
              <a:solidFill>
                <a:srgbClr val="000000"/>
              </a:solidFill>
              <a:prstDash val="solid"/>
              <a:headEnd type="none" w="med" len="med"/>
              <a:tailEnd type="none" w="med" len="med"/>
            </a:ln>
          </p:spPr>
        </p:sp>
        <p:sp>
          <p:nvSpPr>
            <p:cNvPr id="78858" name="Line 31"/>
            <p:cNvSpPr/>
            <p:nvPr/>
          </p:nvSpPr>
          <p:spPr>
            <a:xfrm flipV="1">
              <a:off x="3800" y="1568"/>
              <a:ext cx="564" cy="0"/>
            </a:xfrm>
            <a:prstGeom prst="line">
              <a:avLst/>
            </a:prstGeom>
            <a:ln w="25400" cap="flat" cmpd="sng">
              <a:solidFill>
                <a:srgbClr val="000000"/>
              </a:solidFill>
              <a:prstDash val="solid"/>
              <a:headEnd type="none" w="med" len="med"/>
              <a:tailEnd type="none" w="med" len="med"/>
            </a:ln>
          </p:spPr>
        </p:sp>
        <p:sp>
          <p:nvSpPr>
            <p:cNvPr id="78859" name="Line 32"/>
            <p:cNvSpPr>
              <a:spLocks noChangeAspect="1"/>
            </p:cNvSpPr>
            <p:nvPr/>
          </p:nvSpPr>
          <p:spPr>
            <a:xfrm flipV="1">
              <a:off x="5086" y="913"/>
              <a:ext cx="0" cy="451"/>
            </a:xfrm>
            <a:prstGeom prst="line">
              <a:avLst/>
            </a:prstGeom>
            <a:ln w="25400" cap="flat" cmpd="sng">
              <a:solidFill>
                <a:srgbClr val="000000"/>
              </a:solidFill>
              <a:prstDash val="solid"/>
              <a:headEnd type="none" w="med" len="med"/>
              <a:tailEnd type="none" w="med" len="med"/>
            </a:ln>
          </p:spPr>
        </p:sp>
        <p:sp>
          <p:nvSpPr>
            <p:cNvPr id="78860" name="Line 33"/>
            <p:cNvSpPr>
              <a:spLocks noChangeAspect="1"/>
            </p:cNvSpPr>
            <p:nvPr/>
          </p:nvSpPr>
          <p:spPr>
            <a:xfrm>
              <a:off x="3792" y="913"/>
              <a:ext cx="1298" cy="0"/>
            </a:xfrm>
            <a:prstGeom prst="line">
              <a:avLst/>
            </a:prstGeom>
            <a:ln w="25400" cap="flat" cmpd="sng">
              <a:solidFill>
                <a:srgbClr val="000000"/>
              </a:solidFill>
              <a:prstDash val="solid"/>
              <a:headEnd type="none" w="med" len="med"/>
              <a:tailEnd type="none" w="med" len="med"/>
            </a:ln>
          </p:spPr>
        </p:sp>
        <p:sp>
          <p:nvSpPr>
            <p:cNvPr id="78861" name="Text Box 34"/>
            <p:cNvSpPr txBox="1">
              <a:spLocks noChangeAspect="1"/>
            </p:cNvSpPr>
            <p:nvPr/>
          </p:nvSpPr>
          <p:spPr>
            <a:xfrm>
              <a:off x="5152" y="1423"/>
              <a:ext cx="224" cy="182"/>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600" b="0" dirty="0">
                  <a:solidFill>
                    <a:schemeClr val="tx1"/>
                  </a:solidFill>
                  <a:latin typeface="Arial" panose="020B0604020202020204" pitchFamily="34" charset="0"/>
                </a:rPr>
                <a:t>Vo</a:t>
              </a:r>
              <a:endParaRPr lang="en-US" altLang="zh-CN" sz="1600" b="0" dirty="0">
                <a:solidFill>
                  <a:schemeClr val="tx1"/>
                </a:solidFill>
                <a:latin typeface="Arial" panose="020B0604020202020204" pitchFamily="34" charset="0"/>
              </a:endParaRPr>
            </a:p>
          </p:txBody>
        </p:sp>
        <p:sp>
          <p:nvSpPr>
            <p:cNvPr id="78862" name="Oval 35"/>
            <p:cNvSpPr>
              <a:spLocks noChangeAspect="1"/>
            </p:cNvSpPr>
            <p:nvPr/>
          </p:nvSpPr>
          <p:spPr>
            <a:xfrm>
              <a:off x="5073" y="1355"/>
              <a:ext cx="26" cy="28"/>
            </a:xfrm>
            <a:prstGeom prst="ellipse">
              <a:avLst/>
            </a:prstGeom>
            <a:solidFill>
              <a:srgbClr val="000000"/>
            </a:solidFill>
            <a:ln w="25400" cap="flat" cmpd="sng">
              <a:solidFill>
                <a:srgbClr val="000000"/>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600" b="0" dirty="0">
                <a:solidFill>
                  <a:schemeClr val="tx1"/>
                </a:solidFill>
                <a:latin typeface="Arial" panose="020B0604020202020204" pitchFamily="34" charset="0"/>
              </a:endParaRPr>
            </a:p>
          </p:txBody>
        </p:sp>
        <p:grpSp>
          <p:nvGrpSpPr>
            <p:cNvPr id="78863" name="Group 43"/>
            <p:cNvGrpSpPr/>
            <p:nvPr/>
          </p:nvGrpSpPr>
          <p:grpSpPr>
            <a:xfrm>
              <a:off x="4186" y="1567"/>
              <a:ext cx="118" cy="260"/>
              <a:chOff x="8478" y="3504"/>
              <a:chExt cx="294" cy="612"/>
            </a:xfrm>
          </p:grpSpPr>
          <p:sp>
            <p:nvSpPr>
              <p:cNvPr id="78905" name="Line 44"/>
              <p:cNvSpPr>
                <a:spLocks noChangeAspect="1"/>
              </p:cNvSpPr>
              <p:nvPr/>
            </p:nvSpPr>
            <p:spPr>
              <a:xfrm flipH="1">
                <a:off x="8628" y="3504"/>
                <a:ext cx="2" cy="473"/>
              </a:xfrm>
              <a:prstGeom prst="line">
                <a:avLst/>
              </a:prstGeom>
              <a:ln w="25400" cap="flat" cmpd="sng">
                <a:solidFill>
                  <a:srgbClr val="000000"/>
                </a:solidFill>
                <a:prstDash val="solid"/>
                <a:headEnd type="none" w="med" len="med"/>
                <a:tailEnd type="none" w="med" len="med"/>
              </a:ln>
            </p:spPr>
          </p:sp>
          <p:grpSp>
            <p:nvGrpSpPr>
              <p:cNvPr id="78906" name="Group 45"/>
              <p:cNvGrpSpPr>
                <a:grpSpLocks noChangeAspect="1"/>
              </p:cNvGrpSpPr>
              <p:nvPr/>
            </p:nvGrpSpPr>
            <p:grpSpPr>
              <a:xfrm>
                <a:off x="8478" y="3954"/>
                <a:ext cx="294" cy="162"/>
                <a:chOff x="4132" y="5537"/>
                <a:chExt cx="510" cy="280"/>
              </a:xfrm>
            </p:grpSpPr>
            <p:sp>
              <p:nvSpPr>
                <p:cNvPr id="78907" name="Line 46"/>
                <p:cNvSpPr>
                  <a:spLocks noChangeAspect="1"/>
                </p:cNvSpPr>
                <p:nvPr/>
              </p:nvSpPr>
              <p:spPr>
                <a:xfrm>
                  <a:off x="4132" y="5537"/>
                  <a:ext cx="510" cy="0"/>
                </a:xfrm>
                <a:prstGeom prst="line">
                  <a:avLst/>
                </a:prstGeom>
                <a:ln w="25400" cap="flat" cmpd="sng">
                  <a:solidFill>
                    <a:srgbClr val="000000"/>
                  </a:solidFill>
                  <a:prstDash val="solid"/>
                  <a:headEnd type="none" w="med" len="med"/>
                  <a:tailEnd type="none" w="med" len="med"/>
                </a:ln>
              </p:spPr>
            </p:sp>
            <p:sp>
              <p:nvSpPr>
                <p:cNvPr id="78908" name="Line 47"/>
                <p:cNvSpPr>
                  <a:spLocks noChangeAspect="1"/>
                </p:cNvSpPr>
                <p:nvPr/>
              </p:nvSpPr>
              <p:spPr>
                <a:xfrm>
                  <a:off x="4235" y="5674"/>
                  <a:ext cx="340" cy="0"/>
                </a:xfrm>
                <a:prstGeom prst="line">
                  <a:avLst/>
                </a:prstGeom>
                <a:ln w="25400" cap="flat" cmpd="sng">
                  <a:solidFill>
                    <a:srgbClr val="000000"/>
                  </a:solidFill>
                  <a:prstDash val="solid"/>
                  <a:headEnd type="none" w="med" len="med"/>
                  <a:tailEnd type="none" w="med" len="med"/>
                </a:ln>
              </p:spPr>
            </p:sp>
            <p:sp>
              <p:nvSpPr>
                <p:cNvPr id="78909" name="Line 48"/>
                <p:cNvSpPr>
                  <a:spLocks noChangeAspect="1"/>
                </p:cNvSpPr>
                <p:nvPr/>
              </p:nvSpPr>
              <p:spPr>
                <a:xfrm>
                  <a:off x="4325" y="5817"/>
                  <a:ext cx="170" cy="0"/>
                </a:xfrm>
                <a:prstGeom prst="line">
                  <a:avLst/>
                </a:prstGeom>
                <a:ln w="25400" cap="flat" cmpd="sng">
                  <a:solidFill>
                    <a:srgbClr val="000000"/>
                  </a:solidFill>
                  <a:prstDash val="solid"/>
                  <a:headEnd type="none" w="med" len="med"/>
                  <a:tailEnd type="none" w="med" len="med"/>
                </a:ln>
              </p:spPr>
            </p:sp>
          </p:grpSp>
        </p:grpSp>
        <p:sp>
          <p:nvSpPr>
            <p:cNvPr id="78864" name="Oval 49"/>
            <p:cNvSpPr>
              <a:spLocks noChangeAspect="1"/>
            </p:cNvSpPr>
            <p:nvPr/>
          </p:nvSpPr>
          <p:spPr>
            <a:xfrm>
              <a:off x="4230" y="1552"/>
              <a:ext cx="26" cy="28"/>
            </a:xfrm>
            <a:prstGeom prst="ellipse">
              <a:avLst/>
            </a:prstGeom>
            <a:solidFill>
              <a:srgbClr val="000000"/>
            </a:solidFill>
            <a:ln w="25400" cap="flat" cmpd="sng">
              <a:solidFill>
                <a:srgbClr val="000000"/>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600" b="0" dirty="0">
                <a:solidFill>
                  <a:schemeClr val="tx1"/>
                </a:solidFill>
                <a:latin typeface="Arial" panose="020B0604020202020204" pitchFamily="34" charset="0"/>
              </a:endParaRPr>
            </a:p>
          </p:txBody>
        </p:sp>
        <p:sp>
          <p:nvSpPr>
            <p:cNvPr id="78865" name="Text Box 4"/>
            <p:cNvSpPr txBox="1">
              <a:spLocks noChangeAspect="1"/>
            </p:cNvSpPr>
            <p:nvPr/>
          </p:nvSpPr>
          <p:spPr>
            <a:xfrm>
              <a:off x="1488" y="2664"/>
              <a:ext cx="528" cy="264"/>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600" b="0" dirty="0">
                  <a:solidFill>
                    <a:schemeClr val="tx1"/>
                  </a:solidFill>
                  <a:latin typeface="Arial" panose="020B0604020202020204" pitchFamily="34" charset="0"/>
                </a:rPr>
                <a:t>port</a:t>
              </a:r>
              <a:endParaRPr lang="en-US" altLang="zh-CN" sz="1600" b="0" dirty="0">
                <a:solidFill>
                  <a:schemeClr val="tx1"/>
                </a:solidFill>
                <a:latin typeface="Arial" panose="020B0604020202020204" pitchFamily="34" charset="0"/>
              </a:endParaRPr>
            </a:p>
          </p:txBody>
        </p:sp>
        <p:sp>
          <p:nvSpPr>
            <p:cNvPr id="78866" name="Line 5"/>
            <p:cNvSpPr/>
            <p:nvPr/>
          </p:nvSpPr>
          <p:spPr>
            <a:xfrm>
              <a:off x="1840" y="2404"/>
              <a:ext cx="731" cy="0"/>
            </a:xfrm>
            <a:prstGeom prst="line">
              <a:avLst/>
            </a:prstGeom>
            <a:ln w="25400" cap="flat" cmpd="sng">
              <a:solidFill>
                <a:srgbClr val="000000"/>
              </a:solidFill>
              <a:prstDash val="solid"/>
              <a:headEnd type="none" w="med" len="med"/>
              <a:tailEnd type="triangle" w="sm" len="med"/>
            </a:ln>
          </p:spPr>
        </p:sp>
        <p:sp>
          <p:nvSpPr>
            <p:cNvPr id="78867" name="AutoShape 6"/>
            <p:cNvSpPr/>
            <p:nvPr/>
          </p:nvSpPr>
          <p:spPr>
            <a:xfrm>
              <a:off x="1064" y="939"/>
              <a:ext cx="1507" cy="323"/>
            </a:xfrm>
            <a:prstGeom prst="leftRightArrow">
              <a:avLst>
                <a:gd name="adj1" fmla="val 63416"/>
                <a:gd name="adj2" fmla="val 37670"/>
              </a:avLst>
            </a:prstGeom>
            <a:solidFill>
              <a:srgbClr val="00CCFF"/>
            </a:solidFill>
            <a:ln w="254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600" b="0" dirty="0">
                <a:solidFill>
                  <a:schemeClr val="tx1"/>
                </a:solidFill>
                <a:latin typeface="Arial" panose="020B0604020202020204" pitchFamily="34" charset="0"/>
              </a:endParaRPr>
            </a:p>
          </p:txBody>
        </p:sp>
        <p:sp>
          <p:nvSpPr>
            <p:cNvPr id="78868" name="Text Box 7"/>
            <p:cNvSpPr txBox="1"/>
            <p:nvPr/>
          </p:nvSpPr>
          <p:spPr>
            <a:xfrm>
              <a:off x="1320" y="760"/>
              <a:ext cx="744" cy="238"/>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zh-CN" altLang="en-US" sz="1600" b="0" dirty="0">
                  <a:solidFill>
                    <a:schemeClr val="tx1"/>
                  </a:solidFill>
                  <a:latin typeface="楷体_GB2312" pitchFamily="49" charset="-122"/>
                </a:rPr>
                <a:t>数 据 线</a:t>
              </a:r>
              <a:endParaRPr lang="zh-CN" altLang="en-US" sz="1600" b="0" dirty="0">
                <a:solidFill>
                  <a:schemeClr val="tx1"/>
                </a:solidFill>
                <a:latin typeface="楷体_GB2312" pitchFamily="49" charset="-122"/>
              </a:endParaRPr>
            </a:p>
          </p:txBody>
        </p:sp>
        <p:sp>
          <p:nvSpPr>
            <p:cNvPr id="78869" name="Text Box 8"/>
            <p:cNvSpPr txBox="1"/>
            <p:nvPr/>
          </p:nvSpPr>
          <p:spPr>
            <a:xfrm>
              <a:off x="1408" y="2106"/>
              <a:ext cx="464" cy="553"/>
            </a:xfrm>
            <a:prstGeom prst="rect">
              <a:avLst/>
            </a:prstGeom>
            <a:solidFill>
              <a:schemeClr val="hlink"/>
            </a:solidFill>
            <a:ln w="25400" cap="flat" cmpd="sng">
              <a:solidFill>
                <a:srgbClr val="000000"/>
              </a:solidFill>
              <a:prstDash val="solid"/>
              <a:miter/>
              <a:headEnd type="none" w="med" len="med"/>
              <a:tailEnd type="none" w="med" len="med"/>
            </a:ln>
          </p:spPr>
          <p:txBody>
            <a:bodyPr lIns="0" r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spcBef>
                  <a:spcPct val="0"/>
                </a:spcBef>
                <a:spcAft>
                  <a:spcPct val="0"/>
                </a:spcAft>
                <a:buClrTx/>
                <a:buSzTx/>
                <a:buFontTx/>
                <a:buNone/>
              </a:pPr>
              <a:r>
                <a:rPr lang="zh-CN" altLang="en-US" sz="1600" b="0" dirty="0">
                  <a:latin typeface="Arial" panose="020B0604020202020204" pitchFamily="34" charset="0"/>
                </a:rPr>
                <a:t>地址</a:t>
              </a:r>
              <a:endParaRPr lang="zh-CN" altLang="en-US" sz="1600" b="0" dirty="0">
                <a:latin typeface="Arial" panose="020B0604020202020204" pitchFamily="34" charset="0"/>
              </a:endParaRPr>
            </a:p>
            <a:p>
              <a:pPr marL="0" lvl="0" indent="0">
                <a:lnSpc>
                  <a:spcPct val="120000"/>
                </a:lnSpc>
                <a:spcBef>
                  <a:spcPct val="0"/>
                </a:spcBef>
                <a:spcAft>
                  <a:spcPct val="0"/>
                </a:spcAft>
                <a:buClrTx/>
                <a:buSzTx/>
                <a:buFontTx/>
                <a:buNone/>
              </a:pPr>
              <a:r>
                <a:rPr lang="zh-CN" altLang="en-US" sz="1600" b="0" dirty="0">
                  <a:latin typeface="Arial" panose="020B0604020202020204" pitchFamily="34" charset="0"/>
                </a:rPr>
                <a:t>译码</a:t>
              </a:r>
              <a:endParaRPr lang="zh-CN" altLang="en-US" sz="1600" b="0" dirty="0">
                <a:latin typeface="Arial" panose="020B0604020202020204" pitchFamily="34" charset="0"/>
              </a:endParaRPr>
            </a:p>
          </p:txBody>
        </p:sp>
        <p:sp>
          <p:nvSpPr>
            <p:cNvPr id="78870" name="AutoShape 9"/>
            <p:cNvSpPr/>
            <p:nvPr/>
          </p:nvSpPr>
          <p:spPr>
            <a:xfrm>
              <a:off x="1064" y="2208"/>
              <a:ext cx="344" cy="332"/>
            </a:xfrm>
            <a:prstGeom prst="rightArrow">
              <a:avLst>
                <a:gd name="adj1" fmla="val 50000"/>
                <a:gd name="adj2" fmla="val 25903"/>
              </a:avLst>
            </a:prstGeom>
            <a:solidFill>
              <a:srgbClr val="FF9900"/>
            </a:solidFill>
            <a:ln w="25400" cap="flat" cmpd="sng">
              <a:solidFill>
                <a:schemeClr val="tx1"/>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600" b="0" dirty="0">
                <a:solidFill>
                  <a:schemeClr val="tx1"/>
                </a:solidFill>
                <a:latin typeface="Arial" panose="020B0604020202020204" pitchFamily="34" charset="0"/>
              </a:endParaRPr>
            </a:p>
          </p:txBody>
        </p:sp>
        <p:sp>
          <p:nvSpPr>
            <p:cNvPr id="78871" name="Text Box 11"/>
            <p:cNvSpPr txBox="1"/>
            <p:nvPr/>
          </p:nvSpPr>
          <p:spPr>
            <a:xfrm>
              <a:off x="576" y="517"/>
              <a:ext cx="696" cy="264"/>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600" b="0" dirty="0">
                  <a:solidFill>
                    <a:schemeClr val="tx1"/>
                  </a:solidFill>
                  <a:latin typeface="Arial" panose="020B0604020202020204" pitchFamily="34" charset="0"/>
                </a:rPr>
                <a:t>PC</a:t>
              </a:r>
              <a:r>
                <a:rPr lang="zh-CN" altLang="en-US" sz="1600" b="0" dirty="0">
                  <a:solidFill>
                    <a:schemeClr val="tx1"/>
                  </a:solidFill>
                  <a:latin typeface="Arial" panose="020B0604020202020204" pitchFamily="34" charset="0"/>
                </a:rPr>
                <a:t>总线</a:t>
              </a:r>
              <a:endParaRPr lang="zh-CN" altLang="en-US" sz="1600" b="0" dirty="0">
                <a:solidFill>
                  <a:schemeClr val="tx1"/>
                </a:solidFill>
                <a:latin typeface="Arial" panose="020B0604020202020204" pitchFamily="34" charset="0"/>
              </a:endParaRPr>
            </a:p>
            <a:p>
              <a:pPr marL="0" lvl="0" indent="0">
                <a:lnSpc>
                  <a:spcPct val="100000"/>
                </a:lnSpc>
                <a:spcBef>
                  <a:spcPct val="0"/>
                </a:spcBef>
                <a:spcAft>
                  <a:spcPct val="0"/>
                </a:spcAft>
                <a:buClrTx/>
                <a:buSzTx/>
                <a:buFontTx/>
                <a:buNone/>
              </a:pPr>
              <a:endParaRPr lang="en-US" altLang="zh-CN" sz="1600" b="0" dirty="0">
                <a:solidFill>
                  <a:schemeClr val="tx1"/>
                </a:solidFill>
                <a:latin typeface="Arial" panose="020B0604020202020204" pitchFamily="34" charset="0"/>
              </a:endParaRPr>
            </a:p>
          </p:txBody>
        </p:sp>
        <p:grpSp>
          <p:nvGrpSpPr>
            <p:cNvPr id="78872" name="Group 123"/>
            <p:cNvGrpSpPr/>
            <p:nvPr/>
          </p:nvGrpSpPr>
          <p:grpSpPr>
            <a:xfrm>
              <a:off x="608" y="735"/>
              <a:ext cx="456" cy="2001"/>
              <a:chOff x="176" y="602"/>
              <a:chExt cx="456" cy="2001"/>
            </a:xfrm>
          </p:grpSpPr>
          <p:sp>
            <p:nvSpPr>
              <p:cNvPr id="78899" name="Rectangle 10"/>
              <p:cNvSpPr/>
              <p:nvPr/>
            </p:nvSpPr>
            <p:spPr>
              <a:xfrm>
                <a:off x="176" y="602"/>
                <a:ext cx="456" cy="2001"/>
              </a:xfrm>
              <a:prstGeom prst="rect">
                <a:avLst/>
              </a:prstGeom>
              <a:solidFill>
                <a:srgbClr val="FFCC99"/>
              </a:solidFill>
              <a:ln w="254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600" b="0" dirty="0">
                  <a:solidFill>
                    <a:schemeClr val="tx1"/>
                  </a:solidFill>
                  <a:latin typeface="Arial" panose="020B0604020202020204" pitchFamily="34" charset="0"/>
                </a:endParaRPr>
              </a:p>
            </p:txBody>
          </p:sp>
          <p:sp>
            <p:nvSpPr>
              <p:cNvPr id="78900" name="Line 12"/>
              <p:cNvSpPr/>
              <p:nvPr/>
            </p:nvSpPr>
            <p:spPr>
              <a:xfrm>
                <a:off x="280" y="1632"/>
                <a:ext cx="320" cy="0"/>
              </a:xfrm>
              <a:prstGeom prst="line">
                <a:avLst/>
              </a:prstGeom>
              <a:ln w="25400" cap="flat" cmpd="sng">
                <a:solidFill>
                  <a:srgbClr val="000000"/>
                </a:solidFill>
                <a:prstDash val="solid"/>
                <a:headEnd type="none" w="med" len="med"/>
                <a:tailEnd type="none" w="med" len="med"/>
              </a:ln>
            </p:spPr>
          </p:sp>
          <p:sp>
            <p:nvSpPr>
              <p:cNvPr id="78901" name="Text Box 13"/>
              <p:cNvSpPr txBox="1"/>
              <p:nvPr/>
            </p:nvSpPr>
            <p:spPr>
              <a:xfrm>
                <a:off x="216" y="1623"/>
                <a:ext cx="408" cy="230"/>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a:lnSpc>
                    <a:spcPct val="100000"/>
                  </a:lnSpc>
                  <a:spcBef>
                    <a:spcPct val="0"/>
                  </a:spcBef>
                  <a:spcAft>
                    <a:spcPct val="0"/>
                  </a:spcAft>
                  <a:buClrTx/>
                  <a:buSzTx/>
                  <a:buFontTx/>
                  <a:buNone/>
                </a:pPr>
                <a:r>
                  <a:rPr lang="en-US" altLang="zh-CN" sz="1600" b="0" dirty="0">
                    <a:latin typeface="Arial" panose="020B0604020202020204" pitchFamily="34" charset="0"/>
                  </a:rPr>
                  <a:t>IOW</a:t>
                </a:r>
                <a:endParaRPr lang="en-US" altLang="zh-CN" sz="1600" b="0" dirty="0">
                  <a:latin typeface="Arial" panose="020B0604020202020204" pitchFamily="34" charset="0"/>
                </a:endParaRPr>
              </a:p>
            </p:txBody>
          </p:sp>
          <p:sp>
            <p:nvSpPr>
              <p:cNvPr id="78902" name="Text Box 14"/>
              <p:cNvSpPr txBox="1"/>
              <p:nvPr/>
            </p:nvSpPr>
            <p:spPr>
              <a:xfrm>
                <a:off x="384" y="1922"/>
                <a:ext cx="216" cy="656"/>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600" b="0" dirty="0">
                    <a:latin typeface="Arial" panose="020B0604020202020204" pitchFamily="34" charset="0"/>
                  </a:rPr>
                  <a:t>A0</a:t>
                </a:r>
                <a:endParaRPr lang="en-US" altLang="zh-CN" sz="1600" b="0" dirty="0">
                  <a:latin typeface="Arial" panose="020B0604020202020204" pitchFamily="34" charset="0"/>
                </a:endParaRPr>
              </a:p>
              <a:p>
                <a:pPr marL="0" lvl="0" indent="0">
                  <a:lnSpc>
                    <a:spcPct val="100000"/>
                  </a:lnSpc>
                  <a:spcBef>
                    <a:spcPct val="0"/>
                  </a:spcBef>
                  <a:spcAft>
                    <a:spcPct val="0"/>
                  </a:spcAft>
                  <a:buClrTx/>
                  <a:buSzTx/>
                  <a:buFontTx/>
                  <a:buNone/>
                </a:pPr>
                <a:r>
                  <a:rPr lang="en-US" altLang="zh-CN" sz="1600" b="0" dirty="0">
                    <a:latin typeface="Arial" panose="020B0604020202020204" pitchFamily="34" charset="0"/>
                  </a:rPr>
                  <a:t>~</a:t>
                </a:r>
                <a:endParaRPr lang="en-US" altLang="zh-CN" sz="1600" b="0" dirty="0">
                  <a:latin typeface="Arial" panose="020B0604020202020204" pitchFamily="34" charset="0"/>
                </a:endParaRPr>
              </a:p>
              <a:p>
                <a:pPr marL="0" lvl="0" indent="0">
                  <a:lnSpc>
                    <a:spcPct val="100000"/>
                  </a:lnSpc>
                  <a:spcBef>
                    <a:spcPct val="0"/>
                  </a:spcBef>
                  <a:spcAft>
                    <a:spcPct val="0"/>
                  </a:spcAft>
                  <a:buClrTx/>
                  <a:buSzTx/>
                  <a:buFontTx/>
                  <a:buNone/>
                </a:pPr>
                <a:r>
                  <a:rPr lang="en-US" altLang="zh-CN" sz="1600" b="0" dirty="0">
                    <a:latin typeface="Arial" panose="020B0604020202020204" pitchFamily="34" charset="0"/>
                  </a:rPr>
                  <a:t>A9</a:t>
                </a:r>
                <a:endParaRPr lang="en-US" altLang="zh-CN" sz="1600" b="0" dirty="0">
                  <a:latin typeface="Arial" panose="020B0604020202020204" pitchFamily="34" charset="0"/>
                </a:endParaRPr>
              </a:p>
            </p:txBody>
          </p:sp>
          <p:sp>
            <p:nvSpPr>
              <p:cNvPr id="78903" name="Text Box 15"/>
              <p:cNvSpPr txBox="1"/>
              <p:nvPr/>
            </p:nvSpPr>
            <p:spPr>
              <a:xfrm>
                <a:off x="344" y="744"/>
                <a:ext cx="232" cy="724"/>
              </a:xfrm>
              <a:prstGeom prst="rect">
                <a:avLst/>
              </a:prstGeom>
              <a:noFill/>
              <a:ln w="25400">
                <a:noFill/>
              </a:ln>
            </p:spPr>
            <p:txBody>
              <a:bodyPr lIns="0" tIns="3600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70000"/>
                  </a:lnSpc>
                  <a:spcBef>
                    <a:spcPct val="0"/>
                  </a:spcBef>
                  <a:spcAft>
                    <a:spcPct val="0"/>
                  </a:spcAft>
                  <a:buClrTx/>
                  <a:buSzTx/>
                  <a:buFontTx/>
                  <a:buNone/>
                </a:pPr>
                <a:r>
                  <a:rPr lang="en-US" altLang="zh-CN" sz="1600" b="0" dirty="0">
                    <a:latin typeface="Arial" panose="020B0604020202020204" pitchFamily="34" charset="0"/>
                  </a:rPr>
                  <a:t>D0</a:t>
                </a:r>
                <a:endParaRPr lang="en-US" altLang="zh-CN" sz="1600" b="0" dirty="0">
                  <a:latin typeface="Arial" panose="020B0604020202020204" pitchFamily="34" charset="0"/>
                </a:endParaRPr>
              </a:p>
              <a:p>
                <a:pPr marL="0" lvl="0" indent="0">
                  <a:lnSpc>
                    <a:spcPct val="70000"/>
                  </a:lnSpc>
                  <a:spcBef>
                    <a:spcPct val="0"/>
                  </a:spcBef>
                  <a:spcAft>
                    <a:spcPct val="0"/>
                  </a:spcAft>
                  <a:buClrTx/>
                  <a:buSzTx/>
                  <a:buFontTx/>
                  <a:buNone/>
                </a:pPr>
                <a:r>
                  <a:rPr lang="en-US" altLang="zh-CN" sz="1600" b="0" dirty="0">
                    <a:latin typeface="Arial" panose="020B0604020202020204" pitchFamily="34" charset="0"/>
                  </a:rPr>
                  <a:t>~</a:t>
                </a:r>
                <a:endParaRPr lang="en-US" altLang="zh-CN" sz="1600" b="0" dirty="0">
                  <a:latin typeface="Arial" panose="020B0604020202020204" pitchFamily="34" charset="0"/>
                </a:endParaRPr>
              </a:p>
              <a:p>
                <a:pPr marL="0" lvl="0" indent="0">
                  <a:lnSpc>
                    <a:spcPct val="70000"/>
                  </a:lnSpc>
                  <a:spcBef>
                    <a:spcPct val="0"/>
                  </a:spcBef>
                  <a:spcAft>
                    <a:spcPct val="0"/>
                  </a:spcAft>
                  <a:buClrTx/>
                  <a:buSzTx/>
                  <a:buFontTx/>
                  <a:buNone/>
                </a:pPr>
                <a:r>
                  <a:rPr lang="en-US" altLang="zh-CN" sz="1600" b="0" dirty="0">
                    <a:latin typeface="Arial" panose="020B0604020202020204" pitchFamily="34" charset="0"/>
                  </a:rPr>
                  <a:t>D7</a:t>
                </a:r>
                <a:endParaRPr lang="en-US" altLang="zh-CN" sz="1600" b="0" dirty="0">
                  <a:latin typeface="Arial" panose="020B0604020202020204" pitchFamily="34" charset="0"/>
                </a:endParaRPr>
              </a:p>
            </p:txBody>
          </p:sp>
          <p:sp>
            <p:nvSpPr>
              <p:cNvPr id="78904" name="Text Box 16"/>
              <p:cNvSpPr txBox="1"/>
              <p:nvPr/>
            </p:nvSpPr>
            <p:spPr>
              <a:xfrm>
                <a:off x="262" y="1325"/>
                <a:ext cx="361" cy="238"/>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600" b="0" dirty="0">
                    <a:latin typeface="Arial" panose="020B0604020202020204" pitchFamily="34" charset="0"/>
                  </a:rPr>
                  <a:t>+5V</a:t>
                </a:r>
                <a:endParaRPr lang="en-US" altLang="zh-CN" sz="1600" b="0" dirty="0">
                  <a:latin typeface="Arial" panose="020B0604020202020204" pitchFamily="34" charset="0"/>
                </a:endParaRPr>
              </a:p>
            </p:txBody>
          </p:sp>
        </p:grpSp>
        <p:grpSp>
          <p:nvGrpSpPr>
            <p:cNvPr id="78873" name="Group 17"/>
            <p:cNvGrpSpPr/>
            <p:nvPr/>
          </p:nvGrpSpPr>
          <p:grpSpPr>
            <a:xfrm>
              <a:off x="1078" y="1577"/>
              <a:ext cx="1493" cy="298"/>
              <a:chOff x="1243" y="2140"/>
              <a:chExt cx="1226" cy="298"/>
            </a:xfrm>
          </p:grpSpPr>
          <p:sp>
            <p:nvSpPr>
              <p:cNvPr id="78897" name="Line 18"/>
              <p:cNvSpPr/>
              <p:nvPr/>
            </p:nvSpPr>
            <p:spPr>
              <a:xfrm>
                <a:off x="1245" y="2438"/>
                <a:ext cx="1224" cy="0"/>
              </a:xfrm>
              <a:prstGeom prst="line">
                <a:avLst/>
              </a:prstGeom>
              <a:ln w="25400" cap="flat" cmpd="sng">
                <a:solidFill>
                  <a:srgbClr val="000000"/>
                </a:solidFill>
                <a:prstDash val="solid"/>
                <a:headEnd type="none" w="med" len="med"/>
                <a:tailEnd type="triangle" w="sm" len="med"/>
              </a:ln>
            </p:spPr>
          </p:sp>
          <p:sp>
            <p:nvSpPr>
              <p:cNvPr id="78898" name="Line 19"/>
              <p:cNvSpPr/>
              <p:nvPr/>
            </p:nvSpPr>
            <p:spPr>
              <a:xfrm>
                <a:off x="1243" y="2140"/>
                <a:ext cx="1216" cy="0"/>
              </a:xfrm>
              <a:prstGeom prst="line">
                <a:avLst/>
              </a:prstGeom>
              <a:ln w="25400" cap="flat" cmpd="sng">
                <a:solidFill>
                  <a:srgbClr val="000000"/>
                </a:solidFill>
                <a:prstDash val="solid"/>
                <a:headEnd type="none" w="med" len="med"/>
                <a:tailEnd type="triangle" w="sm" len="med"/>
              </a:ln>
            </p:spPr>
          </p:sp>
        </p:grpSp>
        <p:sp>
          <p:nvSpPr>
            <p:cNvPr id="78874" name="Rectangle 20"/>
            <p:cNvSpPr/>
            <p:nvPr/>
          </p:nvSpPr>
          <p:spPr>
            <a:xfrm>
              <a:off x="2579" y="777"/>
              <a:ext cx="1208" cy="1942"/>
            </a:xfrm>
            <a:prstGeom prst="rect">
              <a:avLst/>
            </a:prstGeom>
            <a:solidFill>
              <a:srgbClr val="FFFF99"/>
            </a:solidFill>
            <a:ln w="254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600" b="0" dirty="0">
                <a:solidFill>
                  <a:schemeClr val="tx1"/>
                </a:solidFill>
                <a:latin typeface="Arial" panose="020B0604020202020204" pitchFamily="34" charset="0"/>
              </a:endParaRPr>
            </a:p>
          </p:txBody>
        </p:sp>
        <p:grpSp>
          <p:nvGrpSpPr>
            <p:cNvPr id="78875" name="Group 21"/>
            <p:cNvGrpSpPr/>
            <p:nvPr/>
          </p:nvGrpSpPr>
          <p:grpSpPr>
            <a:xfrm>
              <a:off x="2597" y="2276"/>
              <a:ext cx="320" cy="238"/>
              <a:chOff x="5611" y="10477"/>
              <a:chExt cx="800" cy="560"/>
            </a:xfrm>
          </p:grpSpPr>
          <p:sp>
            <p:nvSpPr>
              <p:cNvPr id="78895" name="Text Box 22"/>
              <p:cNvSpPr txBox="1"/>
              <p:nvPr/>
            </p:nvSpPr>
            <p:spPr>
              <a:xfrm>
                <a:off x="5611" y="10477"/>
                <a:ext cx="800" cy="560"/>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600" b="0" dirty="0">
                    <a:latin typeface="Arial" panose="020B0604020202020204" pitchFamily="34" charset="0"/>
                  </a:rPr>
                  <a:t>CS</a:t>
                </a:r>
                <a:endParaRPr lang="en-US" altLang="zh-CN" sz="1600" b="0" dirty="0">
                  <a:latin typeface="Arial" panose="020B0604020202020204" pitchFamily="34" charset="0"/>
                </a:endParaRPr>
              </a:p>
            </p:txBody>
          </p:sp>
          <p:sp>
            <p:nvSpPr>
              <p:cNvPr id="78896" name="Line 23"/>
              <p:cNvSpPr/>
              <p:nvPr/>
            </p:nvSpPr>
            <p:spPr>
              <a:xfrm>
                <a:off x="5671" y="10537"/>
                <a:ext cx="480" cy="0"/>
              </a:xfrm>
              <a:prstGeom prst="line">
                <a:avLst/>
              </a:prstGeom>
              <a:ln w="25400" cap="flat" cmpd="sng">
                <a:solidFill>
                  <a:srgbClr val="000000"/>
                </a:solidFill>
                <a:prstDash val="solid"/>
                <a:headEnd type="none" w="med" len="med"/>
                <a:tailEnd type="none" w="med" len="med"/>
              </a:ln>
            </p:spPr>
          </p:sp>
        </p:grpSp>
        <p:sp>
          <p:nvSpPr>
            <p:cNvPr id="78876" name="Text Box 24"/>
            <p:cNvSpPr txBox="1"/>
            <p:nvPr/>
          </p:nvSpPr>
          <p:spPr>
            <a:xfrm>
              <a:off x="2763" y="541"/>
              <a:ext cx="760" cy="222"/>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600" b="0" dirty="0">
                  <a:solidFill>
                    <a:schemeClr val="tx1"/>
                  </a:solidFill>
                  <a:latin typeface="Arial" panose="020B0604020202020204" pitchFamily="34" charset="0"/>
                </a:rPr>
                <a:t>DAC0832</a:t>
              </a:r>
              <a:endParaRPr lang="en-US" altLang="zh-CN" sz="1600" b="0" dirty="0">
                <a:solidFill>
                  <a:schemeClr val="tx1"/>
                </a:solidFill>
                <a:latin typeface="Arial" panose="020B0604020202020204" pitchFamily="34" charset="0"/>
              </a:endParaRPr>
            </a:p>
          </p:txBody>
        </p:sp>
        <p:sp>
          <p:nvSpPr>
            <p:cNvPr id="78877" name="Text Box 25"/>
            <p:cNvSpPr txBox="1"/>
            <p:nvPr/>
          </p:nvSpPr>
          <p:spPr>
            <a:xfrm>
              <a:off x="2589" y="873"/>
              <a:ext cx="310" cy="532"/>
            </a:xfrm>
            <a:prstGeom prst="rect">
              <a:avLst/>
            </a:prstGeom>
            <a:noFill/>
            <a:ln w="25400">
              <a:noFill/>
            </a:ln>
          </p:spPr>
          <p:txBody>
            <a:bodyPr lIns="0" tIns="3600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70000"/>
                </a:lnSpc>
                <a:spcBef>
                  <a:spcPct val="0"/>
                </a:spcBef>
                <a:spcAft>
                  <a:spcPct val="0"/>
                </a:spcAft>
                <a:buClrTx/>
                <a:buSzTx/>
                <a:buFontTx/>
                <a:buNone/>
              </a:pPr>
              <a:r>
                <a:rPr lang="en-US" altLang="zh-CN" sz="1600" b="0" dirty="0">
                  <a:latin typeface="Arial" panose="020B0604020202020204" pitchFamily="34" charset="0"/>
                </a:rPr>
                <a:t>DI</a:t>
              </a:r>
              <a:r>
                <a:rPr lang="en-US" altLang="zh-CN" sz="1600" b="0" baseline="-25000" dirty="0">
                  <a:latin typeface="Arial" panose="020B0604020202020204" pitchFamily="34" charset="0"/>
                </a:rPr>
                <a:t>0</a:t>
              </a:r>
              <a:endParaRPr lang="en-US" altLang="zh-CN" sz="1600" b="0" baseline="-25000" dirty="0">
                <a:latin typeface="Arial" panose="020B0604020202020204" pitchFamily="34" charset="0"/>
              </a:endParaRPr>
            </a:p>
            <a:p>
              <a:pPr marL="0" lvl="0" indent="0">
                <a:lnSpc>
                  <a:spcPct val="70000"/>
                </a:lnSpc>
                <a:spcBef>
                  <a:spcPct val="0"/>
                </a:spcBef>
                <a:spcAft>
                  <a:spcPct val="0"/>
                </a:spcAft>
                <a:buClrTx/>
                <a:buSzTx/>
                <a:buFontTx/>
                <a:buNone/>
              </a:pPr>
              <a:r>
                <a:rPr lang="en-US" altLang="zh-CN" sz="1600" b="0" dirty="0">
                  <a:latin typeface="Arial" panose="020B0604020202020204" pitchFamily="34" charset="0"/>
                </a:rPr>
                <a:t>~</a:t>
              </a:r>
              <a:endParaRPr lang="en-US" altLang="zh-CN" sz="1600" b="0" dirty="0">
                <a:latin typeface="Arial" panose="020B0604020202020204" pitchFamily="34" charset="0"/>
              </a:endParaRPr>
            </a:p>
            <a:p>
              <a:pPr marL="0" lvl="0" indent="0">
                <a:lnSpc>
                  <a:spcPct val="70000"/>
                </a:lnSpc>
                <a:spcBef>
                  <a:spcPct val="0"/>
                </a:spcBef>
                <a:spcAft>
                  <a:spcPct val="0"/>
                </a:spcAft>
                <a:buClrTx/>
                <a:buSzTx/>
                <a:buFontTx/>
                <a:buNone/>
              </a:pPr>
              <a:r>
                <a:rPr lang="en-US" altLang="zh-CN" sz="1600" b="0" dirty="0">
                  <a:latin typeface="Arial" panose="020B0604020202020204" pitchFamily="34" charset="0"/>
                </a:rPr>
                <a:t>DI</a:t>
              </a:r>
              <a:r>
                <a:rPr lang="en-US" altLang="zh-CN" sz="1600" b="0" baseline="-25000" dirty="0">
                  <a:latin typeface="Arial" panose="020B0604020202020204" pitchFamily="34" charset="0"/>
                </a:rPr>
                <a:t>7</a:t>
              </a:r>
              <a:endParaRPr lang="en-US" altLang="zh-CN" sz="1600" b="0" baseline="-25000" dirty="0">
                <a:latin typeface="Arial" panose="020B0604020202020204" pitchFamily="34" charset="0"/>
              </a:endParaRPr>
            </a:p>
          </p:txBody>
        </p:sp>
        <p:sp>
          <p:nvSpPr>
            <p:cNvPr id="78878" name="Text Box 36"/>
            <p:cNvSpPr txBox="1">
              <a:spLocks noChangeAspect="1"/>
            </p:cNvSpPr>
            <p:nvPr/>
          </p:nvSpPr>
          <p:spPr>
            <a:xfrm>
              <a:off x="3259" y="1074"/>
              <a:ext cx="608" cy="241"/>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600" b="0" dirty="0">
                  <a:latin typeface="Arial" panose="020B0604020202020204" pitchFamily="34" charset="0"/>
                </a:rPr>
                <a:t>IOUT1</a:t>
              </a:r>
              <a:endParaRPr lang="en-US" altLang="zh-CN" sz="1600" b="0" dirty="0">
                <a:latin typeface="Arial" panose="020B0604020202020204" pitchFamily="34" charset="0"/>
              </a:endParaRPr>
            </a:p>
          </p:txBody>
        </p:sp>
        <p:sp>
          <p:nvSpPr>
            <p:cNvPr id="78879" name="Text Box 37"/>
            <p:cNvSpPr txBox="1">
              <a:spLocks noChangeAspect="1"/>
            </p:cNvSpPr>
            <p:nvPr/>
          </p:nvSpPr>
          <p:spPr>
            <a:xfrm>
              <a:off x="3267" y="1491"/>
              <a:ext cx="552" cy="220"/>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600" b="0" dirty="0">
                  <a:latin typeface="Arial" panose="020B0604020202020204" pitchFamily="34" charset="0"/>
                </a:rPr>
                <a:t>IOUT2</a:t>
              </a:r>
              <a:endParaRPr lang="en-US" altLang="zh-CN" sz="1600" b="0" dirty="0">
                <a:latin typeface="Arial" panose="020B0604020202020204" pitchFamily="34" charset="0"/>
              </a:endParaRPr>
            </a:p>
          </p:txBody>
        </p:sp>
        <p:sp>
          <p:nvSpPr>
            <p:cNvPr id="78880" name="Text Box 38"/>
            <p:cNvSpPr txBox="1">
              <a:spLocks noChangeAspect="1"/>
            </p:cNvSpPr>
            <p:nvPr/>
          </p:nvSpPr>
          <p:spPr>
            <a:xfrm>
              <a:off x="3411" y="800"/>
              <a:ext cx="352" cy="182"/>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600" b="0" dirty="0">
                  <a:latin typeface="Arial" panose="020B0604020202020204" pitchFamily="34" charset="0"/>
                </a:rPr>
                <a:t>RFB</a:t>
              </a:r>
              <a:endParaRPr lang="en-US" altLang="zh-CN" sz="1600" b="0" dirty="0">
                <a:latin typeface="Arial" panose="020B0604020202020204" pitchFamily="34" charset="0"/>
              </a:endParaRPr>
            </a:p>
          </p:txBody>
        </p:sp>
        <p:sp>
          <p:nvSpPr>
            <p:cNvPr id="78881" name="Text Box 39"/>
            <p:cNvSpPr txBox="1">
              <a:spLocks noChangeAspect="1"/>
            </p:cNvSpPr>
            <p:nvPr/>
          </p:nvSpPr>
          <p:spPr>
            <a:xfrm>
              <a:off x="3291" y="1918"/>
              <a:ext cx="528" cy="182"/>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600" b="0" dirty="0">
                  <a:solidFill>
                    <a:srgbClr val="0000FF"/>
                  </a:solidFill>
                  <a:latin typeface="Arial" panose="020B0604020202020204" pitchFamily="34" charset="0"/>
                </a:rPr>
                <a:t>XFER</a:t>
              </a:r>
              <a:endParaRPr lang="en-US" altLang="zh-CN" sz="1600" b="0" dirty="0">
                <a:latin typeface="Arial" panose="020B0604020202020204" pitchFamily="34" charset="0"/>
              </a:endParaRPr>
            </a:p>
          </p:txBody>
        </p:sp>
        <p:sp>
          <p:nvSpPr>
            <p:cNvPr id="78882" name="Line 40"/>
            <p:cNvSpPr/>
            <p:nvPr/>
          </p:nvSpPr>
          <p:spPr>
            <a:xfrm>
              <a:off x="3307" y="1918"/>
              <a:ext cx="424" cy="0"/>
            </a:xfrm>
            <a:prstGeom prst="line">
              <a:avLst/>
            </a:prstGeom>
            <a:ln w="25400" cap="flat" cmpd="sng">
              <a:solidFill>
                <a:srgbClr val="0000FF"/>
              </a:solidFill>
              <a:prstDash val="solid"/>
              <a:headEnd type="none" w="med" len="med"/>
              <a:tailEnd type="none" w="med" len="med"/>
            </a:ln>
          </p:spPr>
        </p:sp>
        <p:sp>
          <p:nvSpPr>
            <p:cNvPr id="78883" name="Text Box 41"/>
            <p:cNvSpPr txBox="1">
              <a:spLocks noChangeAspect="1"/>
            </p:cNvSpPr>
            <p:nvPr/>
          </p:nvSpPr>
          <p:spPr>
            <a:xfrm>
              <a:off x="3291" y="2145"/>
              <a:ext cx="528" cy="182"/>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600" b="0" dirty="0">
                  <a:latin typeface="Arial" panose="020B0604020202020204" pitchFamily="34" charset="0"/>
                </a:rPr>
                <a:t> </a:t>
              </a:r>
              <a:r>
                <a:rPr lang="en-US" altLang="zh-CN" sz="1600" b="0" dirty="0">
                  <a:solidFill>
                    <a:srgbClr val="0000FF"/>
                  </a:solidFill>
                  <a:latin typeface="Arial" panose="020B0604020202020204" pitchFamily="34" charset="0"/>
                </a:rPr>
                <a:t>WR2</a:t>
              </a:r>
              <a:endParaRPr lang="en-US" altLang="zh-CN" sz="1600" b="0" dirty="0">
                <a:latin typeface="Arial" panose="020B0604020202020204" pitchFamily="34" charset="0"/>
              </a:endParaRPr>
            </a:p>
          </p:txBody>
        </p:sp>
        <p:sp>
          <p:nvSpPr>
            <p:cNvPr id="78884" name="Line 42"/>
            <p:cNvSpPr/>
            <p:nvPr/>
          </p:nvSpPr>
          <p:spPr>
            <a:xfrm>
              <a:off x="3379" y="2173"/>
              <a:ext cx="344" cy="0"/>
            </a:xfrm>
            <a:prstGeom prst="line">
              <a:avLst/>
            </a:prstGeom>
            <a:ln w="25400" cap="flat" cmpd="sng">
              <a:solidFill>
                <a:srgbClr val="0000FF"/>
              </a:solidFill>
              <a:prstDash val="solid"/>
              <a:headEnd type="none" w="med" len="med"/>
              <a:tailEnd type="none" w="med" len="med"/>
            </a:ln>
          </p:spPr>
        </p:sp>
        <p:sp>
          <p:nvSpPr>
            <p:cNvPr id="78885" name="Line 50"/>
            <p:cNvSpPr/>
            <p:nvPr/>
          </p:nvSpPr>
          <p:spPr>
            <a:xfrm>
              <a:off x="3787" y="2030"/>
              <a:ext cx="187" cy="0"/>
            </a:xfrm>
            <a:prstGeom prst="line">
              <a:avLst/>
            </a:prstGeom>
            <a:ln w="25400" cap="flat" cmpd="sng">
              <a:solidFill>
                <a:srgbClr val="000000"/>
              </a:solidFill>
              <a:prstDash val="solid"/>
              <a:headEnd type="none" w="med" len="med"/>
              <a:tailEnd type="none" w="med" len="med"/>
            </a:ln>
          </p:spPr>
        </p:sp>
        <p:sp>
          <p:nvSpPr>
            <p:cNvPr id="78886" name="Line 51"/>
            <p:cNvSpPr/>
            <p:nvPr/>
          </p:nvSpPr>
          <p:spPr>
            <a:xfrm>
              <a:off x="3787" y="2257"/>
              <a:ext cx="187" cy="0"/>
            </a:xfrm>
            <a:prstGeom prst="line">
              <a:avLst/>
            </a:prstGeom>
            <a:ln w="25400" cap="flat" cmpd="sng">
              <a:solidFill>
                <a:srgbClr val="000000"/>
              </a:solidFill>
              <a:prstDash val="solid"/>
              <a:headEnd type="none" w="med" len="med"/>
              <a:tailEnd type="none" w="med" len="med"/>
            </a:ln>
          </p:spPr>
        </p:sp>
        <p:sp>
          <p:nvSpPr>
            <p:cNvPr id="78887" name="Line 52"/>
            <p:cNvSpPr/>
            <p:nvPr/>
          </p:nvSpPr>
          <p:spPr>
            <a:xfrm>
              <a:off x="3971" y="2021"/>
              <a:ext cx="0" cy="630"/>
            </a:xfrm>
            <a:prstGeom prst="line">
              <a:avLst/>
            </a:prstGeom>
            <a:ln w="25400" cap="flat" cmpd="sng">
              <a:solidFill>
                <a:srgbClr val="000000"/>
              </a:solidFill>
              <a:prstDash val="solid"/>
              <a:headEnd type="none" w="med" len="med"/>
              <a:tailEnd type="none" w="med" len="med"/>
            </a:ln>
          </p:spPr>
        </p:sp>
        <p:sp>
          <p:nvSpPr>
            <p:cNvPr id="78888" name="Line 53"/>
            <p:cNvSpPr>
              <a:spLocks noChangeAspect="1"/>
            </p:cNvSpPr>
            <p:nvPr/>
          </p:nvSpPr>
          <p:spPr>
            <a:xfrm>
              <a:off x="3915" y="2650"/>
              <a:ext cx="118" cy="0"/>
            </a:xfrm>
            <a:prstGeom prst="line">
              <a:avLst/>
            </a:prstGeom>
            <a:ln w="25400" cap="flat" cmpd="sng">
              <a:solidFill>
                <a:srgbClr val="000000"/>
              </a:solidFill>
              <a:prstDash val="solid"/>
              <a:headEnd type="none" w="med" len="med"/>
              <a:tailEnd type="none" w="med" len="med"/>
            </a:ln>
          </p:spPr>
        </p:sp>
        <p:sp>
          <p:nvSpPr>
            <p:cNvPr id="78889" name="Line 54"/>
            <p:cNvSpPr>
              <a:spLocks noChangeAspect="1"/>
            </p:cNvSpPr>
            <p:nvPr/>
          </p:nvSpPr>
          <p:spPr>
            <a:xfrm>
              <a:off x="3939" y="2684"/>
              <a:ext cx="78" cy="0"/>
            </a:xfrm>
            <a:prstGeom prst="line">
              <a:avLst/>
            </a:prstGeom>
            <a:ln w="25400" cap="flat" cmpd="sng">
              <a:solidFill>
                <a:srgbClr val="000000"/>
              </a:solidFill>
              <a:prstDash val="solid"/>
              <a:headEnd type="none" w="med" len="med"/>
              <a:tailEnd type="none" w="med" len="med"/>
            </a:ln>
          </p:spPr>
        </p:sp>
        <p:sp>
          <p:nvSpPr>
            <p:cNvPr id="78890" name="Line 55"/>
            <p:cNvSpPr>
              <a:spLocks noChangeAspect="1"/>
            </p:cNvSpPr>
            <p:nvPr/>
          </p:nvSpPr>
          <p:spPr>
            <a:xfrm>
              <a:off x="3960" y="2719"/>
              <a:ext cx="39" cy="0"/>
            </a:xfrm>
            <a:prstGeom prst="line">
              <a:avLst/>
            </a:prstGeom>
            <a:ln w="25400" cap="flat" cmpd="sng">
              <a:solidFill>
                <a:srgbClr val="000000"/>
              </a:solidFill>
              <a:prstDash val="solid"/>
              <a:headEnd type="none" w="med" len="med"/>
              <a:tailEnd type="none" w="med" len="med"/>
            </a:ln>
          </p:spPr>
        </p:sp>
        <p:sp>
          <p:nvSpPr>
            <p:cNvPr id="78891" name="Oval 56"/>
            <p:cNvSpPr>
              <a:spLocks noChangeAspect="1"/>
            </p:cNvSpPr>
            <p:nvPr/>
          </p:nvSpPr>
          <p:spPr>
            <a:xfrm>
              <a:off x="3958" y="2242"/>
              <a:ext cx="27" cy="28"/>
            </a:xfrm>
            <a:prstGeom prst="ellipse">
              <a:avLst/>
            </a:prstGeom>
            <a:solidFill>
              <a:srgbClr val="000000"/>
            </a:solidFill>
            <a:ln w="25400" cap="flat" cmpd="sng">
              <a:solidFill>
                <a:srgbClr val="000000"/>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600" b="0" dirty="0">
                <a:solidFill>
                  <a:schemeClr val="tx1"/>
                </a:solidFill>
                <a:latin typeface="Arial" panose="020B0604020202020204" pitchFamily="34" charset="0"/>
              </a:endParaRPr>
            </a:p>
          </p:txBody>
        </p:sp>
        <p:sp>
          <p:nvSpPr>
            <p:cNvPr id="78892" name="Text Box 57"/>
            <p:cNvSpPr txBox="1"/>
            <p:nvPr/>
          </p:nvSpPr>
          <p:spPr>
            <a:xfrm>
              <a:off x="2643" y="1765"/>
              <a:ext cx="408" cy="238"/>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600" b="0" dirty="0">
                  <a:latin typeface="Arial" panose="020B0604020202020204" pitchFamily="34" charset="0"/>
                </a:rPr>
                <a:t>WR1</a:t>
              </a:r>
              <a:endParaRPr lang="en-US" altLang="zh-CN" sz="1600" b="0" dirty="0">
                <a:latin typeface="Arial" panose="020B0604020202020204" pitchFamily="34" charset="0"/>
              </a:endParaRPr>
            </a:p>
          </p:txBody>
        </p:sp>
        <p:sp>
          <p:nvSpPr>
            <p:cNvPr id="78893" name="Line 58"/>
            <p:cNvSpPr/>
            <p:nvPr/>
          </p:nvSpPr>
          <p:spPr>
            <a:xfrm>
              <a:off x="2660" y="1782"/>
              <a:ext cx="343" cy="0"/>
            </a:xfrm>
            <a:prstGeom prst="line">
              <a:avLst/>
            </a:prstGeom>
            <a:ln w="25400" cap="flat" cmpd="sng">
              <a:solidFill>
                <a:srgbClr val="000000"/>
              </a:solidFill>
              <a:prstDash val="solid"/>
              <a:headEnd type="none" w="med" len="med"/>
              <a:tailEnd type="none" w="med" len="med"/>
            </a:ln>
          </p:spPr>
        </p:sp>
        <p:sp>
          <p:nvSpPr>
            <p:cNvPr id="78894" name="Text Box 59"/>
            <p:cNvSpPr txBox="1"/>
            <p:nvPr/>
          </p:nvSpPr>
          <p:spPr>
            <a:xfrm>
              <a:off x="2648" y="1449"/>
              <a:ext cx="323" cy="238"/>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600" b="0" dirty="0">
                  <a:latin typeface="Arial" panose="020B0604020202020204" pitchFamily="34" charset="0"/>
                </a:rPr>
                <a:t>ILE</a:t>
              </a:r>
              <a:endParaRPr lang="en-US" altLang="zh-CN" sz="1600" b="0" dirty="0">
                <a:latin typeface="Arial" panose="020B0604020202020204" pitchFamily="34" charset="0"/>
              </a:endParaRPr>
            </a:p>
          </p:txBody>
        </p:sp>
      </p:grpSp>
      <p:sp>
        <p:nvSpPr>
          <p:cNvPr id="60" name="Text Box 128"/>
          <p:cNvSpPr txBox="1"/>
          <p:nvPr/>
        </p:nvSpPr>
        <p:spPr>
          <a:xfrm>
            <a:off x="5248275" y="4781550"/>
            <a:ext cx="3895725" cy="1570038"/>
          </a:xfrm>
          <a:prstGeom prst="rect">
            <a:avLst/>
          </a:prstGeom>
          <a:noFill/>
          <a:ln w="25400">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50000"/>
              </a:spcAft>
              <a:buClrTx/>
              <a:buSzTx/>
              <a:buFontTx/>
              <a:buNone/>
            </a:pPr>
            <a:r>
              <a:rPr lang="zh-CN" altLang="en-US" sz="2400" b="0" dirty="0">
                <a:solidFill>
                  <a:srgbClr val="0000FF"/>
                </a:solidFill>
                <a:latin typeface="楷体_GB2312" pitchFamily="49" charset="-122"/>
              </a:rPr>
              <a:t>单缓冲工作方式</a:t>
            </a:r>
            <a:r>
              <a:rPr lang="zh-CN" altLang="en-US" sz="2400" b="0" dirty="0">
                <a:solidFill>
                  <a:srgbClr val="0000FF"/>
                </a:solidFill>
                <a:latin typeface="Arial" panose="020B0604020202020204" pitchFamily="34" charset="0"/>
              </a:rPr>
              <a:t> </a:t>
            </a:r>
            <a:r>
              <a:rPr lang="en-US" altLang="zh-CN" sz="2400" b="0" dirty="0">
                <a:solidFill>
                  <a:srgbClr val="0000FF"/>
                </a:solidFill>
                <a:latin typeface="Arial" panose="020B0604020202020204" pitchFamily="34" charset="0"/>
              </a:rPr>
              <a:t>:</a:t>
            </a:r>
            <a:r>
              <a:rPr lang="en-US" altLang="zh-CN" sz="2400" b="0" dirty="0">
                <a:solidFill>
                  <a:schemeClr val="tx1"/>
                </a:solidFill>
                <a:latin typeface="Arial" panose="020B0604020202020204" pitchFamily="34" charset="0"/>
              </a:rPr>
              <a:t> </a:t>
            </a:r>
            <a:endParaRPr lang="en-US" altLang="zh-CN" sz="2400" b="0" dirty="0">
              <a:solidFill>
                <a:schemeClr val="tx1"/>
              </a:solidFill>
              <a:latin typeface="Arial" panose="020B0604020202020204" pitchFamily="34" charset="0"/>
            </a:endParaRPr>
          </a:p>
          <a:p>
            <a:pPr marL="0" lvl="0" indent="0" algn="just">
              <a:lnSpc>
                <a:spcPct val="100000"/>
              </a:lnSpc>
              <a:spcBef>
                <a:spcPct val="0"/>
              </a:spcBef>
              <a:spcAft>
                <a:spcPct val="50000"/>
              </a:spcAft>
              <a:buClrTx/>
              <a:buSzTx/>
              <a:buFontTx/>
              <a:buNone/>
            </a:pPr>
            <a:r>
              <a:rPr lang="zh-CN" altLang="en-US" sz="2400" b="0" dirty="0">
                <a:solidFill>
                  <a:srgbClr val="FF3300"/>
                </a:solidFill>
                <a:latin typeface="Arial" panose="020B0604020202020204" pitchFamily="34" charset="0"/>
              </a:rPr>
              <a:t>输入寄存器</a:t>
            </a:r>
            <a:r>
              <a:rPr lang="zh-CN" altLang="en-US" sz="2400" b="0" dirty="0">
                <a:solidFill>
                  <a:schemeClr val="tx1"/>
                </a:solidFill>
                <a:latin typeface="Arial" panose="020B0604020202020204" pitchFamily="34" charset="0"/>
              </a:rPr>
              <a:t>工作于</a:t>
            </a:r>
            <a:r>
              <a:rPr lang="zh-CN" altLang="en-US" sz="2400" b="0" dirty="0">
                <a:solidFill>
                  <a:srgbClr val="FF3300"/>
                </a:solidFill>
                <a:latin typeface="Arial" panose="020B0604020202020204" pitchFamily="34" charset="0"/>
              </a:rPr>
              <a:t>受控</a:t>
            </a:r>
            <a:r>
              <a:rPr lang="zh-CN" altLang="en-US" sz="2400" b="0" dirty="0">
                <a:solidFill>
                  <a:schemeClr val="tx1"/>
                </a:solidFill>
                <a:latin typeface="Arial" panose="020B0604020202020204" pitchFamily="34" charset="0"/>
              </a:rPr>
              <a:t>状态</a:t>
            </a:r>
            <a:endParaRPr lang="zh-CN" altLang="en-US" sz="2400" b="0" dirty="0">
              <a:solidFill>
                <a:schemeClr val="tx1"/>
              </a:solidFill>
              <a:latin typeface="Arial" panose="020B0604020202020204" pitchFamily="34" charset="0"/>
            </a:endParaRPr>
          </a:p>
          <a:p>
            <a:pPr marL="0" lvl="0" indent="0" algn="just">
              <a:lnSpc>
                <a:spcPct val="100000"/>
              </a:lnSpc>
              <a:spcBef>
                <a:spcPct val="0"/>
              </a:spcBef>
              <a:spcAft>
                <a:spcPct val="50000"/>
              </a:spcAft>
              <a:buClrTx/>
              <a:buSzTx/>
              <a:buFontTx/>
              <a:buNone/>
            </a:pPr>
            <a:r>
              <a:rPr lang="en-US" altLang="zh-CN" sz="2400" b="0" dirty="0">
                <a:solidFill>
                  <a:srgbClr val="FF3300"/>
                </a:solidFill>
                <a:latin typeface="Arial" panose="020B0604020202020204" pitchFamily="34" charset="0"/>
              </a:rPr>
              <a:t>DAC</a:t>
            </a:r>
            <a:r>
              <a:rPr lang="zh-CN" altLang="en-US" sz="2400" b="0" dirty="0">
                <a:solidFill>
                  <a:srgbClr val="FF3300"/>
                </a:solidFill>
                <a:latin typeface="Arial" panose="020B0604020202020204" pitchFamily="34" charset="0"/>
              </a:rPr>
              <a:t>寄存器</a:t>
            </a:r>
            <a:r>
              <a:rPr lang="zh-CN" altLang="en-US" sz="2400" b="0" dirty="0">
                <a:solidFill>
                  <a:schemeClr val="tx1"/>
                </a:solidFill>
                <a:latin typeface="Arial" panose="020B0604020202020204" pitchFamily="34" charset="0"/>
              </a:rPr>
              <a:t>工作于</a:t>
            </a:r>
            <a:r>
              <a:rPr lang="zh-CN" altLang="en-US" sz="2400" b="0" dirty="0">
                <a:solidFill>
                  <a:srgbClr val="FF3300"/>
                </a:solidFill>
                <a:latin typeface="Arial" panose="020B0604020202020204" pitchFamily="34" charset="0"/>
              </a:rPr>
              <a:t>直通</a:t>
            </a:r>
            <a:r>
              <a:rPr lang="zh-CN" altLang="en-US" sz="2400" b="0" dirty="0">
                <a:solidFill>
                  <a:schemeClr val="tx1"/>
                </a:solidFill>
                <a:latin typeface="Arial" panose="020B0604020202020204" pitchFamily="34" charset="0"/>
              </a:rPr>
              <a:t>状态</a:t>
            </a:r>
            <a:endParaRPr lang="zh-CN" altLang="en-US" sz="2400" b="0" dirty="0">
              <a:solidFill>
                <a:schemeClr val="tx1"/>
              </a:solidFill>
              <a:latin typeface="Arial" panose="020B0604020202020204" pitchFamily="34" charset="0"/>
            </a:endParaRPr>
          </a:p>
        </p:txBody>
      </p:sp>
      <p:sp>
        <p:nvSpPr>
          <p:cNvPr id="61" name="Rectangle 2"/>
          <p:cNvSpPr txBox="1">
            <a:spLocks noChangeArrowheads="1"/>
          </p:cNvSpPr>
          <p:nvPr/>
        </p:nvSpPr>
        <p:spPr bwMode="auto">
          <a:xfrm>
            <a:off x="1214438" y="242888"/>
            <a:ext cx="4703763" cy="1462088"/>
          </a:xfrm>
          <a:prstGeom prst="rect">
            <a:avLst/>
          </a:prstGeom>
          <a:noFill/>
          <a:ln>
            <a:noFill/>
          </a:ln>
        </p:spPr>
        <p:txBody>
          <a:bodyPr anchor="b"/>
          <a:lstStyle>
            <a:lvl1pPr algn="l" rtl="0" eaLnBrk="0" fontAlgn="base" hangingPunct="0">
              <a:spcBef>
                <a:spcPct val="0"/>
              </a:spcBef>
              <a:spcAft>
                <a:spcPct val="0"/>
              </a:spcAft>
              <a:defRPr sz="4400" kern="1200">
                <a:solidFill>
                  <a:srgbClr val="800000"/>
                </a:solidFill>
                <a:latin typeface="+mj-lt"/>
                <a:ea typeface="+mj-ea"/>
                <a:cs typeface="+mj-cs"/>
              </a:defRPr>
            </a:lvl1pPr>
            <a:lvl2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2pPr>
            <a:lvl3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3pPr>
            <a:lvl4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4pPr>
            <a:lvl5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5pPr>
            <a:lvl6pPr marL="4572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6pPr>
            <a:lvl7pPr marL="9144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7pPr>
            <a:lvl8pPr marL="13716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8pPr>
            <a:lvl9pPr marL="18288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dirty="0" smtClean="0">
                <a:ln>
                  <a:noFill/>
                </a:ln>
                <a:solidFill>
                  <a:srgbClr val="800000"/>
                </a:solidFill>
                <a:effectLst/>
                <a:uLnTx/>
                <a:uFillTx/>
                <a:latin typeface="+mj-ea"/>
                <a:ea typeface="+mj-ea"/>
                <a:cs typeface="+mj-cs"/>
              </a:rPr>
              <a:t>单缓冲模式连接图</a:t>
            </a:r>
            <a:r>
              <a:rPr kumimoji="0" lang="en-US" altLang="zh-CN" sz="4000" b="0" i="0" u="none" strike="noStrike" kern="1200" cap="none" spc="0" normalizeH="0" baseline="0" noProof="0" dirty="0" smtClean="0">
                <a:ln>
                  <a:noFill/>
                </a:ln>
                <a:solidFill>
                  <a:srgbClr val="800000"/>
                </a:solidFill>
                <a:effectLst/>
                <a:uLnTx/>
                <a:uFillTx/>
                <a:latin typeface="+mj-ea"/>
                <a:ea typeface="+mj-ea"/>
                <a:cs typeface="+mj-cs"/>
              </a:rPr>
              <a:t>1</a:t>
            </a:r>
            <a:endParaRPr kumimoji="0" lang="zh-CN" altLang="en-US" sz="4000" b="0" i="0" u="none" strike="noStrike" kern="1200" cap="none" spc="0" normalizeH="0" baseline="0" noProof="0" dirty="0" smtClean="0">
              <a:ln>
                <a:noFill/>
              </a:ln>
              <a:solidFill>
                <a:srgbClr val="800000"/>
              </a:solidFill>
              <a:effectLst/>
              <a:uLnTx/>
              <a:uFillTx/>
              <a:latin typeface="+mj-ea"/>
              <a:ea typeface="+mj-ea"/>
              <a:cs typeface="+mj-cs"/>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blinds(vertical)">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9874" name="灯片编号占位符 3"/>
          <p:cNvSpPr txBox="1">
            <a:spLocks noGrp="1"/>
          </p:cNvSpPr>
          <p:nvPr>
            <p:ph type="sldNum" sz="quarter" idx="12"/>
          </p:nvPr>
        </p:nvSpPr>
        <p:spPr>
          <a:ln/>
        </p:spPr>
        <p:txBody>
          <a:bodyPr anchor="b" anchorCtr="0"/>
          <a:p>
            <a:pPr mar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en-US" altLang="zh-CN" sz="1400" b="0" dirty="0">
                <a:solidFill>
                  <a:schemeClr val="tx1"/>
                </a:solidFill>
                <a:ea typeface="宋体" panose="02010600030101010101" pitchFamily="2" charset="-122"/>
              </a:rPr>
            </a:fld>
            <a:endParaRPr lang="en-US" altLang="zh-CN" sz="1400" b="0" dirty="0">
              <a:solidFill>
                <a:schemeClr val="tx1"/>
              </a:solidFill>
              <a:ea typeface="宋体" panose="02010600030101010101" pitchFamily="2" charset="-122"/>
            </a:endParaRPr>
          </a:p>
        </p:txBody>
      </p:sp>
      <p:grpSp>
        <p:nvGrpSpPr>
          <p:cNvPr id="79875" name="Group 195"/>
          <p:cNvGrpSpPr/>
          <p:nvPr/>
        </p:nvGrpSpPr>
        <p:grpSpPr>
          <a:xfrm>
            <a:off x="5211763" y="3733800"/>
            <a:ext cx="3932237" cy="2781300"/>
            <a:chOff x="3331" y="2568"/>
            <a:chExt cx="2477" cy="1752"/>
          </a:xfrm>
        </p:grpSpPr>
        <p:sp>
          <p:nvSpPr>
            <p:cNvPr id="79957" name="Text Box 123"/>
            <p:cNvSpPr txBox="1"/>
            <p:nvPr/>
          </p:nvSpPr>
          <p:spPr>
            <a:xfrm>
              <a:off x="4209" y="4077"/>
              <a:ext cx="1599" cy="243"/>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solidFill>
                    <a:schemeClr val="tx1"/>
                  </a:solidFill>
                  <a:latin typeface="Arial" panose="020B0604020202020204" pitchFamily="34" charset="0"/>
                </a:rPr>
                <a:t>PC </a:t>
              </a:r>
              <a:r>
                <a:rPr lang="zh-CN" altLang="en-US" sz="2200" b="0" dirty="0">
                  <a:solidFill>
                    <a:schemeClr val="tx1"/>
                  </a:solidFill>
                  <a:latin typeface="Arial" panose="020B0604020202020204" pitchFamily="34" charset="0"/>
                </a:rPr>
                <a:t>总线</a:t>
              </a:r>
              <a:r>
                <a:rPr lang="en-US" altLang="zh-CN" sz="2200" b="0" dirty="0">
                  <a:solidFill>
                    <a:schemeClr val="tx1"/>
                  </a:solidFill>
                  <a:latin typeface="Arial" panose="020B0604020202020204" pitchFamily="34" charset="0"/>
                </a:rPr>
                <a:t>I/O</a:t>
              </a:r>
              <a:r>
                <a:rPr lang="zh-CN" altLang="en-US" sz="2200" b="0" dirty="0">
                  <a:solidFill>
                    <a:schemeClr val="tx1"/>
                  </a:solidFill>
                  <a:latin typeface="Arial" panose="020B0604020202020204" pitchFamily="34" charset="0"/>
                </a:rPr>
                <a:t>写时序</a:t>
              </a:r>
              <a:endParaRPr lang="zh-CN" altLang="en-US" sz="2200" b="0" dirty="0">
                <a:solidFill>
                  <a:srgbClr val="0000FF"/>
                </a:solidFill>
                <a:latin typeface="Arial" panose="020B0604020202020204" pitchFamily="34" charset="0"/>
              </a:endParaRPr>
            </a:p>
          </p:txBody>
        </p:sp>
        <p:grpSp>
          <p:nvGrpSpPr>
            <p:cNvPr id="79958" name="Group 194"/>
            <p:cNvGrpSpPr/>
            <p:nvPr/>
          </p:nvGrpSpPr>
          <p:grpSpPr>
            <a:xfrm>
              <a:off x="4079" y="2640"/>
              <a:ext cx="1287" cy="1320"/>
              <a:chOff x="4079" y="2484"/>
              <a:chExt cx="1287" cy="1524"/>
            </a:xfrm>
          </p:grpSpPr>
          <p:sp>
            <p:nvSpPr>
              <p:cNvPr id="80013" name="Line 128"/>
              <p:cNvSpPr/>
              <p:nvPr/>
            </p:nvSpPr>
            <p:spPr>
              <a:xfrm>
                <a:off x="4079" y="2489"/>
                <a:ext cx="0" cy="1519"/>
              </a:xfrm>
              <a:prstGeom prst="line">
                <a:avLst/>
              </a:prstGeom>
              <a:ln w="25400" cap="flat" cmpd="sng">
                <a:solidFill>
                  <a:srgbClr val="000000"/>
                </a:solidFill>
                <a:prstDash val="solid"/>
                <a:headEnd type="none" w="med" len="med"/>
                <a:tailEnd type="none" w="med" len="med"/>
              </a:ln>
            </p:spPr>
          </p:sp>
          <p:sp>
            <p:nvSpPr>
              <p:cNvPr id="80014" name="Line 129"/>
              <p:cNvSpPr/>
              <p:nvPr/>
            </p:nvSpPr>
            <p:spPr>
              <a:xfrm>
                <a:off x="5366" y="2484"/>
                <a:ext cx="0" cy="1518"/>
              </a:xfrm>
              <a:prstGeom prst="line">
                <a:avLst/>
              </a:prstGeom>
              <a:ln w="25400" cap="flat" cmpd="sng">
                <a:solidFill>
                  <a:srgbClr val="000000"/>
                </a:solidFill>
                <a:prstDash val="solid"/>
                <a:headEnd type="none" w="med" len="med"/>
                <a:tailEnd type="none" w="med" len="med"/>
              </a:ln>
            </p:spPr>
          </p:sp>
          <p:sp>
            <p:nvSpPr>
              <p:cNvPr id="80015" name="Line 130"/>
              <p:cNvSpPr/>
              <p:nvPr/>
            </p:nvSpPr>
            <p:spPr>
              <a:xfrm>
                <a:off x="4408" y="2489"/>
                <a:ext cx="2" cy="1519"/>
              </a:xfrm>
              <a:prstGeom prst="line">
                <a:avLst/>
              </a:prstGeom>
              <a:ln w="25400" cap="flat" cmpd="sng">
                <a:solidFill>
                  <a:srgbClr val="000000"/>
                </a:solidFill>
                <a:prstDash val="solid"/>
                <a:headEnd type="none" w="med" len="med"/>
                <a:tailEnd type="none" w="med" len="med"/>
              </a:ln>
            </p:spPr>
          </p:sp>
          <p:sp>
            <p:nvSpPr>
              <p:cNvPr id="80016" name="Line 131"/>
              <p:cNvSpPr/>
              <p:nvPr/>
            </p:nvSpPr>
            <p:spPr>
              <a:xfrm flipH="1">
                <a:off x="4727" y="2484"/>
                <a:ext cx="1" cy="1518"/>
              </a:xfrm>
              <a:prstGeom prst="line">
                <a:avLst/>
              </a:prstGeom>
              <a:ln w="25400" cap="flat" cmpd="sng">
                <a:solidFill>
                  <a:srgbClr val="000000"/>
                </a:solidFill>
                <a:prstDash val="solid"/>
                <a:headEnd type="none" w="med" len="med"/>
                <a:tailEnd type="none" w="med" len="med"/>
              </a:ln>
            </p:spPr>
          </p:sp>
          <p:sp>
            <p:nvSpPr>
              <p:cNvPr id="80017" name="Line 132"/>
              <p:cNvSpPr/>
              <p:nvPr/>
            </p:nvSpPr>
            <p:spPr>
              <a:xfrm>
                <a:off x="5051" y="2484"/>
                <a:ext cx="0" cy="1518"/>
              </a:xfrm>
              <a:prstGeom prst="line">
                <a:avLst/>
              </a:prstGeom>
              <a:ln w="25400" cap="flat" cmpd="sng">
                <a:solidFill>
                  <a:srgbClr val="000000"/>
                </a:solidFill>
                <a:prstDash val="solid"/>
                <a:headEnd type="none" w="med" len="med"/>
                <a:tailEnd type="none" w="med" len="med"/>
              </a:ln>
            </p:spPr>
          </p:sp>
        </p:grpSp>
        <p:sp>
          <p:nvSpPr>
            <p:cNvPr id="79959" name="Line 133"/>
            <p:cNvSpPr/>
            <p:nvPr/>
          </p:nvSpPr>
          <p:spPr>
            <a:xfrm>
              <a:off x="5687" y="2617"/>
              <a:ext cx="0" cy="1295"/>
            </a:xfrm>
            <a:prstGeom prst="line">
              <a:avLst/>
            </a:prstGeom>
            <a:ln w="25400" cap="flat" cmpd="sng">
              <a:solidFill>
                <a:srgbClr val="000000"/>
              </a:solidFill>
              <a:prstDash val="solid"/>
              <a:headEnd type="none" w="med" len="med"/>
              <a:tailEnd type="none" w="med" len="med"/>
            </a:ln>
          </p:spPr>
        </p:sp>
        <p:grpSp>
          <p:nvGrpSpPr>
            <p:cNvPr id="79960" name="Group 193"/>
            <p:cNvGrpSpPr/>
            <p:nvPr/>
          </p:nvGrpSpPr>
          <p:grpSpPr>
            <a:xfrm>
              <a:off x="3331" y="2568"/>
              <a:ext cx="2429" cy="1319"/>
              <a:chOff x="3331" y="2568"/>
              <a:chExt cx="2429" cy="1319"/>
            </a:xfrm>
          </p:grpSpPr>
          <p:sp>
            <p:nvSpPr>
              <p:cNvPr id="79961" name="Text Box 124"/>
              <p:cNvSpPr txBox="1"/>
              <p:nvPr/>
            </p:nvSpPr>
            <p:spPr>
              <a:xfrm>
                <a:off x="3331" y="3111"/>
                <a:ext cx="631" cy="160"/>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000" b="0" dirty="0">
                    <a:solidFill>
                      <a:srgbClr val="0000FF"/>
                    </a:solidFill>
                    <a:latin typeface="Arial" panose="020B0604020202020204" pitchFamily="34" charset="0"/>
                  </a:rPr>
                  <a:t>A</a:t>
                </a:r>
                <a:r>
                  <a:rPr lang="en-US" altLang="zh-CN" sz="2000" b="0" baseline="-25000" dirty="0">
                    <a:solidFill>
                      <a:srgbClr val="0000FF"/>
                    </a:solidFill>
                    <a:latin typeface="Arial" panose="020B0604020202020204" pitchFamily="34" charset="0"/>
                  </a:rPr>
                  <a:t>15</a:t>
                </a:r>
                <a:r>
                  <a:rPr lang="en-US" altLang="zh-CN" sz="2000" b="0" dirty="0">
                    <a:solidFill>
                      <a:srgbClr val="0000FF"/>
                    </a:solidFill>
                    <a:latin typeface="Arial" panose="020B0604020202020204" pitchFamily="34" charset="0"/>
                  </a:rPr>
                  <a:t>~A</a:t>
                </a:r>
                <a:r>
                  <a:rPr lang="en-US" altLang="zh-CN" sz="2000" b="0" baseline="-25000" dirty="0">
                    <a:solidFill>
                      <a:srgbClr val="0000FF"/>
                    </a:solidFill>
                    <a:latin typeface="Arial" panose="020B0604020202020204" pitchFamily="34" charset="0"/>
                  </a:rPr>
                  <a:t>0</a:t>
                </a:r>
                <a:endParaRPr lang="en-US" altLang="zh-CN" sz="2000" b="0" baseline="-25000" dirty="0">
                  <a:solidFill>
                    <a:srgbClr val="0000FF"/>
                  </a:solidFill>
                  <a:latin typeface="Arial" panose="020B0604020202020204" pitchFamily="34" charset="0"/>
                </a:endParaRPr>
              </a:p>
              <a:p>
                <a:pPr marL="0" lvl="0" indent="0">
                  <a:lnSpc>
                    <a:spcPct val="100000"/>
                  </a:lnSpc>
                  <a:spcBef>
                    <a:spcPct val="0"/>
                  </a:spcBef>
                  <a:spcAft>
                    <a:spcPct val="0"/>
                  </a:spcAft>
                  <a:buClrTx/>
                  <a:buSzTx/>
                  <a:buFontTx/>
                  <a:buNone/>
                </a:pPr>
                <a:endParaRPr lang="en-US" altLang="zh-CN" sz="2200" b="0" dirty="0">
                  <a:solidFill>
                    <a:schemeClr val="tx1"/>
                  </a:solidFill>
                  <a:latin typeface="Arial" panose="020B0604020202020204" pitchFamily="34" charset="0"/>
                </a:endParaRPr>
              </a:p>
            </p:txBody>
          </p:sp>
          <p:sp>
            <p:nvSpPr>
              <p:cNvPr id="79962" name="Text Box 125"/>
              <p:cNvSpPr txBox="1"/>
              <p:nvPr/>
            </p:nvSpPr>
            <p:spPr>
              <a:xfrm>
                <a:off x="3456" y="2801"/>
                <a:ext cx="410" cy="199"/>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2000" b="0" dirty="0">
                    <a:solidFill>
                      <a:srgbClr val="0000FF"/>
                    </a:solidFill>
                    <a:latin typeface="Arial" panose="020B0604020202020204" pitchFamily="34" charset="0"/>
                  </a:rPr>
                  <a:t>CLK</a:t>
                </a:r>
                <a:endParaRPr lang="en-US" altLang="zh-CN" sz="2000" b="0" dirty="0">
                  <a:solidFill>
                    <a:srgbClr val="0000FF"/>
                  </a:solidFill>
                  <a:latin typeface="Arial" panose="020B0604020202020204" pitchFamily="34" charset="0"/>
                </a:endParaRPr>
              </a:p>
              <a:p>
                <a:pPr marL="0" lvl="0" indent="0">
                  <a:lnSpc>
                    <a:spcPct val="100000"/>
                  </a:lnSpc>
                  <a:spcBef>
                    <a:spcPct val="0"/>
                  </a:spcBef>
                  <a:spcAft>
                    <a:spcPct val="0"/>
                  </a:spcAft>
                  <a:buClrTx/>
                  <a:buSzTx/>
                  <a:buFontTx/>
                  <a:buNone/>
                </a:pPr>
                <a:endParaRPr lang="en-US" altLang="zh-CN" sz="2200" b="0" dirty="0">
                  <a:solidFill>
                    <a:schemeClr val="tx1"/>
                  </a:solidFill>
                  <a:latin typeface="Arial" panose="020B0604020202020204" pitchFamily="34" charset="0"/>
                </a:endParaRPr>
              </a:p>
            </p:txBody>
          </p:sp>
          <p:sp>
            <p:nvSpPr>
              <p:cNvPr id="79963" name="Text Box 126"/>
              <p:cNvSpPr txBox="1"/>
              <p:nvPr/>
            </p:nvSpPr>
            <p:spPr>
              <a:xfrm>
                <a:off x="3482" y="3727"/>
                <a:ext cx="457" cy="160"/>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2000" b="0" dirty="0">
                    <a:solidFill>
                      <a:srgbClr val="0000FF"/>
                    </a:solidFill>
                    <a:latin typeface="Arial" panose="020B0604020202020204" pitchFamily="34" charset="0"/>
                  </a:rPr>
                  <a:t>IOW</a:t>
                </a:r>
                <a:endParaRPr lang="en-US" altLang="zh-CN" sz="2000" b="0" dirty="0">
                  <a:solidFill>
                    <a:srgbClr val="0000FF"/>
                  </a:solidFill>
                  <a:latin typeface="Arial" panose="020B0604020202020204" pitchFamily="34" charset="0"/>
                </a:endParaRPr>
              </a:p>
              <a:p>
                <a:pPr marL="0" lvl="0" indent="0">
                  <a:lnSpc>
                    <a:spcPct val="100000"/>
                  </a:lnSpc>
                  <a:spcBef>
                    <a:spcPct val="0"/>
                  </a:spcBef>
                  <a:spcAft>
                    <a:spcPct val="0"/>
                  </a:spcAft>
                  <a:buClrTx/>
                  <a:buSzTx/>
                  <a:buFontTx/>
                  <a:buNone/>
                </a:pPr>
                <a:endParaRPr lang="en-US" altLang="zh-CN" sz="2200" b="0" dirty="0">
                  <a:solidFill>
                    <a:schemeClr val="tx1"/>
                  </a:solidFill>
                  <a:latin typeface="Arial" panose="020B0604020202020204" pitchFamily="34" charset="0"/>
                </a:endParaRPr>
              </a:p>
            </p:txBody>
          </p:sp>
          <p:sp>
            <p:nvSpPr>
              <p:cNvPr id="79964" name="Line 127"/>
              <p:cNvSpPr/>
              <p:nvPr/>
            </p:nvSpPr>
            <p:spPr>
              <a:xfrm>
                <a:off x="3531" y="3757"/>
                <a:ext cx="357" cy="0"/>
              </a:xfrm>
              <a:prstGeom prst="line">
                <a:avLst/>
              </a:prstGeom>
              <a:ln w="25400" cap="flat" cmpd="sng">
                <a:solidFill>
                  <a:srgbClr val="0000FF"/>
                </a:solidFill>
                <a:prstDash val="solid"/>
                <a:headEnd type="none" w="med" len="med"/>
                <a:tailEnd type="none" w="med" len="med"/>
              </a:ln>
            </p:spPr>
          </p:sp>
          <p:sp>
            <p:nvSpPr>
              <p:cNvPr id="79965" name="Text Box 134"/>
              <p:cNvSpPr txBox="1"/>
              <p:nvPr/>
            </p:nvSpPr>
            <p:spPr>
              <a:xfrm>
                <a:off x="5461" y="2568"/>
                <a:ext cx="182" cy="246"/>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solidFill>
                      <a:schemeClr val="tx1"/>
                    </a:solidFill>
                    <a:latin typeface="Arial" panose="020B0604020202020204" pitchFamily="34" charset="0"/>
                  </a:rPr>
                  <a:t>T</a:t>
                </a:r>
                <a:r>
                  <a:rPr lang="en-US" altLang="zh-CN" sz="2200" b="0" baseline="-25000" dirty="0">
                    <a:solidFill>
                      <a:schemeClr val="tx1"/>
                    </a:solidFill>
                    <a:latin typeface="Arial" panose="020B0604020202020204" pitchFamily="34" charset="0"/>
                  </a:rPr>
                  <a:t>4</a:t>
                </a:r>
                <a:endParaRPr lang="en-US" altLang="zh-CN" sz="4200" b="0" dirty="0">
                  <a:solidFill>
                    <a:schemeClr val="tx1"/>
                  </a:solidFill>
                  <a:latin typeface="Arial" panose="020B0604020202020204" pitchFamily="34" charset="0"/>
                </a:endParaRPr>
              </a:p>
            </p:txBody>
          </p:sp>
          <p:sp>
            <p:nvSpPr>
              <p:cNvPr id="79966" name="Text Box 135"/>
              <p:cNvSpPr txBox="1"/>
              <p:nvPr/>
            </p:nvSpPr>
            <p:spPr>
              <a:xfrm>
                <a:off x="4170" y="2578"/>
                <a:ext cx="197" cy="245"/>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000" b="0" dirty="0">
                    <a:solidFill>
                      <a:schemeClr val="tx1"/>
                    </a:solidFill>
                    <a:latin typeface="Arial" panose="020B0604020202020204" pitchFamily="34" charset="0"/>
                  </a:rPr>
                  <a:t>T</a:t>
                </a:r>
                <a:r>
                  <a:rPr lang="en-US" altLang="zh-CN" sz="2000" b="0" baseline="-25000" dirty="0">
                    <a:solidFill>
                      <a:schemeClr val="tx1"/>
                    </a:solidFill>
                    <a:latin typeface="Arial" panose="020B0604020202020204" pitchFamily="34" charset="0"/>
                  </a:rPr>
                  <a:t>1</a:t>
                </a:r>
                <a:endParaRPr lang="en-US" altLang="zh-CN" sz="4200" b="0" dirty="0">
                  <a:solidFill>
                    <a:schemeClr val="tx1"/>
                  </a:solidFill>
                  <a:latin typeface="Arial" panose="020B0604020202020204" pitchFamily="34" charset="0"/>
                </a:endParaRPr>
              </a:p>
            </p:txBody>
          </p:sp>
          <p:sp>
            <p:nvSpPr>
              <p:cNvPr id="79967" name="Text Box 136"/>
              <p:cNvSpPr txBox="1"/>
              <p:nvPr/>
            </p:nvSpPr>
            <p:spPr>
              <a:xfrm>
                <a:off x="4507" y="2575"/>
                <a:ext cx="179" cy="245"/>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000" b="0" dirty="0">
                    <a:solidFill>
                      <a:schemeClr val="tx1"/>
                    </a:solidFill>
                    <a:latin typeface="Arial" panose="020B0604020202020204" pitchFamily="34" charset="0"/>
                  </a:rPr>
                  <a:t>T</a:t>
                </a:r>
                <a:r>
                  <a:rPr lang="en-US" altLang="zh-CN" sz="2000" b="0" baseline="-25000" dirty="0">
                    <a:solidFill>
                      <a:schemeClr val="tx1"/>
                    </a:solidFill>
                    <a:latin typeface="Arial" panose="020B0604020202020204" pitchFamily="34" charset="0"/>
                  </a:rPr>
                  <a:t>2</a:t>
                </a:r>
                <a:endParaRPr lang="en-US" altLang="zh-CN" sz="4200" b="0" dirty="0">
                  <a:solidFill>
                    <a:schemeClr val="tx1"/>
                  </a:solidFill>
                  <a:latin typeface="Arial" panose="020B0604020202020204" pitchFamily="34" charset="0"/>
                </a:endParaRPr>
              </a:p>
            </p:txBody>
          </p:sp>
          <p:sp>
            <p:nvSpPr>
              <p:cNvPr id="79968" name="Text Box 137"/>
              <p:cNvSpPr txBox="1"/>
              <p:nvPr/>
            </p:nvSpPr>
            <p:spPr>
              <a:xfrm>
                <a:off x="4835" y="2577"/>
                <a:ext cx="195" cy="246"/>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solidFill>
                      <a:schemeClr val="tx1"/>
                    </a:solidFill>
                    <a:latin typeface="Arial" panose="020B0604020202020204" pitchFamily="34" charset="0"/>
                  </a:rPr>
                  <a:t>T</a:t>
                </a:r>
                <a:r>
                  <a:rPr lang="en-US" altLang="zh-CN" sz="2200" b="0" baseline="-25000" dirty="0">
                    <a:solidFill>
                      <a:schemeClr val="tx1"/>
                    </a:solidFill>
                    <a:latin typeface="Arial" panose="020B0604020202020204" pitchFamily="34" charset="0"/>
                  </a:rPr>
                  <a:t>3</a:t>
                </a:r>
                <a:endParaRPr lang="en-US" altLang="zh-CN" sz="2600" b="0" dirty="0">
                  <a:solidFill>
                    <a:schemeClr val="tx1"/>
                  </a:solidFill>
                  <a:latin typeface="Arial" panose="020B0604020202020204" pitchFamily="34" charset="0"/>
                </a:endParaRPr>
              </a:p>
            </p:txBody>
          </p:sp>
          <p:sp>
            <p:nvSpPr>
              <p:cNvPr id="79969" name="Text Box 138"/>
              <p:cNvSpPr txBox="1"/>
              <p:nvPr/>
            </p:nvSpPr>
            <p:spPr>
              <a:xfrm>
                <a:off x="5088" y="2568"/>
                <a:ext cx="351" cy="274"/>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solidFill>
                      <a:schemeClr val="tx1"/>
                    </a:solidFill>
                    <a:latin typeface="Arial" panose="020B0604020202020204" pitchFamily="34" charset="0"/>
                  </a:rPr>
                  <a:t>Tw</a:t>
                </a:r>
                <a:endParaRPr lang="en-US" altLang="zh-CN" sz="4200" b="0" dirty="0">
                  <a:solidFill>
                    <a:schemeClr val="tx1"/>
                  </a:solidFill>
                  <a:latin typeface="Arial" panose="020B0604020202020204" pitchFamily="34" charset="0"/>
                </a:endParaRPr>
              </a:p>
            </p:txBody>
          </p:sp>
          <p:sp>
            <p:nvSpPr>
              <p:cNvPr id="79970" name="Line 139"/>
              <p:cNvSpPr>
                <a:spLocks noChangeAspect="1"/>
              </p:cNvSpPr>
              <p:nvPr/>
            </p:nvSpPr>
            <p:spPr>
              <a:xfrm>
                <a:off x="3965" y="2793"/>
                <a:ext cx="120" cy="0"/>
              </a:xfrm>
              <a:prstGeom prst="line">
                <a:avLst/>
              </a:prstGeom>
              <a:ln w="25400" cap="flat" cmpd="sng">
                <a:solidFill>
                  <a:srgbClr val="000000"/>
                </a:solidFill>
                <a:prstDash val="solid"/>
                <a:headEnd type="none" w="med" len="med"/>
                <a:tailEnd type="none" w="med" len="med"/>
              </a:ln>
            </p:spPr>
          </p:sp>
          <p:sp>
            <p:nvSpPr>
              <p:cNvPr id="79971" name="Line 140"/>
              <p:cNvSpPr>
                <a:spLocks noChangeAspect="1"/>
              </p:cNvSpPr>
              <p:nvPr/>
            </p:nvSpPr>
            <p:spPr>
              <a:xfrm>
                <a:off x="4085" y="2793"/>
                <a:ext cx="40" cy="162"/>
              </a:xfrm>
              <a:prstGeom prst="line">
                <a:avLst/>
              </a:prstGeom>
              <a:ln w="25400" cap="flat" cmpd="sng">
                <a:solidFill>
                  <a:srgbClr val="000000"/>
                </a:solidFill>
                <a:prstDash val="solid"/>
                <a:headEnd type="none" w="med" len="med"/>
                <a:tailEnd type="none" w="med" len="med"/>
              </a:ln>
            </p:spPr>
          </p:sp>
          <p:sp>
            <p:nvSpPr>
              <p:cNvPr id="79972" name="Line 141"/>
              <p:cNvSpPr>
                <a:spLocks noChangeAspect="1"/>
              </p:cNvSpPr>
              <p:nvPr/>
            </p:nvSpPr>
            <p:spPr>
              <a:xfrm>
                <a:off x="4125" y="2955"/>
                <a:ext cx="120" cy="0"/>
              </a:xfrm>
              <a:prstGeom prst="line">
                <a:avLst/>
              </a:prstGeom>
              <a:ln w="25400" cap="flat" cmpd="sng">
                <a:solidFill>
                  <a:srgbClr val="000000"/>
                </a:solidFill>
                <a:prstDash val="solid"/>
                <a:headEnd type="none" w="med" len="med"/>
                <a:tailEnd type="none" w="med" len="med"/>
              </a:ln>
            </p:spPr>
          </p:sp>
          <p:sp>
            <p:nvSpPr>
              <p:cNvPr id="79973" name="Line 142"/>
              <p:cNvSpPr>
                <a:spLocks noChangeAspect="1"/>
              </p:cNvSpPr>
              <p:nvPr/>
            </p:nvSpPr>
            <p:spPr>
              <a:xfrm flipV="1">
                <a:off x="4245" y="2793"/>
                <a:ext cx="40" cy="162"/>
              </a:xfrm>
              <a:prstGeom prst="line">
                <a:avLst/>
              </a:prstGeom>
              <a:ln w="25400" cap="flat" cmpd="sng">
                <a:solidFill>
                  <a:srgbClr val="000000"/>
                </a:solidFill>
                <a:prstDash val="solid"/>
                <a:headEnd type="none" w="med" len="med"/>
                <a:tailEnd type="none" w="med" len="med"/>
              </a:ln>
            </p:spPr>
          </p:sp>
          <p:sp>
            <p:nvSpPr>
              <p:cNvPr id="79974" name="Line 143"/>
              <p:cNvSpPr>
                <a:spLocks noChangeAspect="1"/>
              </p:cNvSpPr>
              <p:nvPr/>
            </p:nvSpPr>
            <p:spPr>
              <a:xfrm>
                <a:off x="4285" y="2793"/>
                <a:ext cx="120" cy="0"/>
              </a:xfrm>
              <a:prstGeom prst="line">
                <a:avLst/>
              </a:prstGeom>
              <a:ln w="25400" cap="flat" cmpd="sng">
                <a:solidFill>
                  <a:srgbClr val="000000"/>
                </a:solidFill>
                <a:prstDash val="solid"/>
                <a:headEnd type="none" w="med" len="med"/>
                <a:tailEnd type="none" w="med" len="med"/>
              </a:ln>
            </p:spPr>
          </p:sp>
          <p:sp>
            <p:nvSpPr>
              <p:cNvPr id="79975" name="Line 144"/>
              <p:cNvSpPr>
                <a:spLocks noChangeAspect="1"/>
              </p:cNvSpPr>
              <p:nvPr/>
            </p:nvSpPr>
            <p:spPr>
              <a:xfrm>
                <a:off x="4405" y="2793"/>
                <a:ext cx="40" cy="162"/>
              </a:xfrm>
              <a:prstGeom prst="line">
                <a:avLst/>
              </a:prstGeom>
              <a:ln w="25400" cap="flat" cmpd="sng">
                <a:solidFill>
                  <a:srgbClr val="000000"/>
                </a:solidFill>
                <a:prstDash val="solid"/>
                <a:headEnd type="none" w="med" len="med"/>
                <a:tailEnd type="none" w="med" len="med"/>
              </a:ln>
            </p:spPr>
          </p:sp>
          <p:sp>
            <p:nvSpPr>
              <p:cNvPr id="79976" name="Line 145"/>
              <p:cNvSpPr>
                <a:spLocks noChangeAspect="1"/>
              </p:cNvSpPr>
              <p:nvPr/>
            </p:nvSpPr>
            <p:spPr>
              <a:xfrm>
                <a:off x="4445" y="2955"/>
                <a:ext cx="121" cy="0"/>
              </a:xfrm>
              <a:prstGeom prst="line">
                <a:avLst/>
              </a:prstGeom>
              <a:ln w="25400" cap="flat" cmpd="sng">
                <a:solidFill>
                  <a:srgbClr val="000000"/>
                </a:solidFill>
                <a:prstDash val="solid"/>
                <a:headEnd type="none" w="med" len="med"/>
                <a:tailEnd type="none" w="med" len="med"/>
              </a:ln>
            </p:spPr>
          </p:sp>
          <p:sp>
            <p:nvSpPr>
              <p:cNvPr id="79977" name="Line 146"/>
              <p:cNvSpPr>
                <a:spLocks noChangeAspect="1"/>
              </p:cNvSpPr>
              <p:nvPr/>
            </p:nvSpPr>
            <p:spPr>
              <a:xfrm flipV="1">
                <a:off x="4566" y="2793"/>
                <a:ext cx="40" cy="162"/>
              </a:xfrm>
              <a:prstGeom prst="line">
                <a:avLst/>
              </a:prstGeom>
              <a:ln w="25400" cap="flat" cmpd="sng">
                <a:solidFill>
                  <a:srgbClr val="000000"/>
                </a:solidFill>
                <a:prstDash val="solid"/>
                <a:headEnd type="none" w="med" len="med"/>
                <a:tailEnd type="none" w="med" len="med"/>
              </a:ln>
            </p:spPr>
          </p:sp>
          <p:sp>
            <p:nvSpPr>
              <p:cNvPr id="79978" name="Line 147"/>
              <p:cNvSpPr>
                <a:spLocks noChangeAspect="1"/>
              </p:cNvSpPr>
              <p:nvPr/>
            </p:nvSpPr>
            <p:spPr>
              <a:xfrm>
                <a:off x="4606" y="2793"/>
                <a:ext cx="119" cy="0"/>
              </a:xfrm>
              <a:prstGeom prst="line">
                <a:avLst/>
              </a:prstGeom>
              <a:ln w="25400" cap="flat" cmpd="sng">
                <a:solidFill>
                  <a:srgbClr val="000000"/>
                </a:solidFill>
                <a:prstDash val="solid"/>
                <a:headEnd type="none" w="med" len="med"/>
                <a:tailEnd type="none" w="med" len="med"/>
              </a:ln>
            </p:spPr>
          </p:sp>
          <p:sp>
            <p:nvSpPr>
              <p:cNvPr id="79979" name="Line 148"/>
              <p:cNvSpPr>
                <a:spLocks noChangeAspect="1"/>
              </p:cNvSpPr>
              <p:nvPr/>
            </p:nvSpPr>
            <p:spPr>
              <a:xfrm>
                <a:off x="4725" y="2793"/>
                <a:ext cx="40" cy="162"/>
              </a:xfrm>
              <a:prstGeom prst="line">
                <a:avLst/>
              </a:prstGeom>
              <a:ln w="25400" cap="flat" cmpd="sng">
                <a:solidFill>
                  <a:srgbClr val="000000"/>
                </a:solidFill>
                <a:prstDash val="solid"/>
                <a:headEnd type="none" w="med" len="med"/>
                <a:tailEnd type="none" w="med" len="med"/>
              </a:ln>
            </p:spPr>
          </p:sp>
          <p:sp>
            <p:nvSpPr>
              <p:cNvPr id="79980" name="Line 149"/>
              <p:cNvSpPr>
                <a:spLocks noChangeAspect="1"/>
              </p:cNvSpPr>
              <p:nvPr/>
            </p:nvSpPr>
            <p:spPr>
              <a:xfrm>
                <a:off x="4765" y="2955"/>
                <a:ext cx="121" cy="0"/>
              </a:xfrm>
              <a:prstGeom prst="line">
                <a:avLst/>
              </a:prstGeom>
              <a:ln w="25400" cap="flat" cmpd="sng">
                <a:solidFill>
                  <a:srgbClr val="000000"/>
                </a:solidFill>
                <a:prstDash val="solid"/>
                <a:headEnd type="none" w="med" len="med"/>
                <a:tailEnd type="none" w="med" len="med"/>
              </a:ln>
            </p:spPr>
          </p:sp>
          <p:sp>
            <p:nvSpPr>
              <p:cNvPr id="79981" name="Line 150"/>
              <p:cNvSpPr>
                <a:spLocks noChangeAspect="1"/>
              </p:cNvSpPr>
              <p:nvPr/>
            </p:nvSpPr>
            <p:spPr>
              <a:xfrm flipV="1">
                <a:off x="4886" y="2793"/>
                <a:ext cx="40" cy="162"/>
              </a:xfrm>
              <a:prstGeom prst="line">
                <a:avLst/>
              </a:prstGeom>
              <a:ln w="25400" cap="flat" cmpd="sng">
                <a:solidFill>
                  <a:srgbClr val="000000"/>
                </a:solidFill>
                <a:prstDash val="solid"/>
                <a:headEnd type="none" w="med" len="med"/>
                <a:tailEnd type="none" w="med" len="med"/>
              </a:ln>
            </p:spPr>
          </p:sp>
          <p:sp>
            <p:nvSpPr>
              <p:cNvPr id="79982" name="Line 151"/>
              <p:cNvSpPr>
                <a:spLocks noChangeAspect="1"/>
              </p:cNvSpPr>
              <p:nvPr/>
            </p:nvSpPr>
            <p:spPr>
              <a:xfrm>
                <a:off x="4926" y="2793"/>
                <a:ext cx="120" cy="0"/>
              </a:xfrm>
              <a:prstGeom prst="line">
                <a:avLst/>
              </a:prstGeom>
              <a:ln w="25400" cap="flat" cmpd="sng">
                <a:solidFill>
                  <a:srgbClr val="000000"/>
                </a:solidFill>
                <a:prstDash val="solid"/>
                <a:headEnd type="none" w="med" len="med"/>
                <a:tailEnd type="none" w="med" len="med"/>
              </a:ln>
            </p:spPr>
          </p:sp>
          <p:sp>
            <p:nvSpPr>
              <p:cNvPr id="79983" name="Line 152"/>
              <p:cNvSpPr>
                <a:spLocks noChangeAspect="1"/>
              </p:cNvSpPr>
              <p:nvPr/>
            </p:nvSpPr>
            <p:spPr>
              <a:xfrm>
                <a:off x="5044" y="2793"/>
                <a:ext cx="40" cy="162"/>
              </a:xfrm>
              <a:prstGeom prst="line">
                <a:avLst/>
              </a:prstGeom>
              <a:ln w="25400" cap="flat" cmpd="sng">
                <a:solidFill>
                  <a:srgbClr val="000000"/>
                </a:solidFill>
                <a:prstDash val="solid"/>
                <a:headEnd type="none" w="med" len="med"/>
                <a:tailEnd type="none" w="med" len="med"/>
              </a:ln>
            </p:spPr>
          </p:sp>
          <p:sp>
            <p:nvSpPr>
              <p:cNvPr id="79984" name="Line 153"/>
              <p:cNvSpPr>
                <a:spLocks noChangeAspect="1"/>
              </p:cNvSpPr>
              <p:nvPr/>
            </p:nvSpPr>
            <p:spPr>
              <a:xfrm flipV="1">
                <a:off x="5204" y="2793"/>
                <a:ext cx="41" cy="162"/>
              </a:xfrm>
              <a:prstGeom prst="line">
                <a:avLst/>
              </a:prstGeom>
              <a:ln w="25400" cap="flat" cmpd="sng">
                <a:solidFill>
                  <a:srgbClr val="000000"/>
                </a:solidFill>
                <a:prstDash val="solid"/>
                <a:headEnd type="none" w="med" len="med"/>
                <a:tailEnd type="none" w="med" len="med"/>
              </a:ln>
            </p:spPr>
          </p:sp>
          <p:sp>
            <p:nvSpPr>
              <p:cNvPr id="79985" name="Line 154"/>
              <p:cNvSpPr>
                <a:spLocks noChangeAspect="1"/>
              </p:cNvSpPr>
              <p:nvPr/>
            </p:nvSpPr>
            <p:spPr>
              <a:xfrm>
                <a:off x="5245" y="2793"/>
                <a:ext cx="120" cy="0"/>
              </a:xfrm>
              <a:prstGeom prst="line">
                <a:avLst/>
              </a:prstGeom>
              <a:ln w="25400" cap="flat" cmpd="sng">
                <a:solidFill>
                  <a:srgbClr val="000000"/>
                </a:solidFill>
                <a:prstDash val="solid"/>
                <a:headEnd type="none" w="med" len="med"/>
                <a:tailEnd type="none" w="med" len="med"/>
              </a:ln>
            </p:spPr>
          </p:sp>
          <p:sp>
            <p:nvSpPr>
              <p:cNvPr id="79986" name="Line 155"/>
              <p:cNvSpPr>
                <a:spLocks noChangeAspect="1"/>
              </p:cNvSpPr>
              <p:nvPr/>
            </p:nvSpPr>
            <p:spPr>
              <a:xfrm>
                <a:off x="5365" y="2793"/>
                <a:ext cx="40" cy="162"/>
              </a:xfrm>
              <a:prstGeom prst="line">
                <a:avLst/>
              </a:prstGeom>
              <a:ln w="25400" cap="flat" cmpd="sng">
                <a:solidFill>
                  <a:srgbClr val="000000"/>
                </a:solidFill>
                <a:prstDash val="solid"/>
                <a:headEnd type="none" w="med" len="med"/>
                <a:tailEnd type="none" w="med" len="med"/>
              </a:ln>
            </p:spPr>
          </p:sp>
          <p:sp>
            <p:nvSpPr>
              <p:cNvPr id="79987" name="Line 156"/>
              <p:cNvSpPr>
                <a:spLocks noChangeAspect="1"/>
              </p:cNvSpPr>
              <p:nvPr/>
            </p:nvSpPr>
            <p:spPr>
              <a:xfrm flipV="1">
                <a:off x="5521" y="2787"/>
                <a:ext cx="40" cy="161"/>
              </a:xfrm>
              <a:prstGeom prst="line">
                <a:avLst/>
              </a:prstGeom>
              <a:ln w="25400" cap="flat" cmpd="sng">
                <a:solidFill>
                  <a:srgbClr val="000000"/>
                </a:solidFill>
                <a:prstDash val="solid"/>
                <a:headEnd type="none" w="med" len="med"/>
                <a:tailEnd type="none" w="med" len="med"/>
              </a:ln>
            </p:spPr>
          </p:sp>
          <p:sp>
            <p:nvSpPr>
              <p:cNvPr id="79988" name="Line 157"/>
              <p:cNvSpPr>
                <a:spLocks noChangeAspect="1"/>
              </p:cNvSpPr>
              <p:nvPr/>
            </p:nvSpPr>
            <p:spPr>
              <a:xfrm>
                <a:off x="5561" y="2787"/>
                <a:ext cx="119" cy="0"/>
              </a:xfrm>
              <a:prstGeom prst="line">
                <a:avLst/>
              </a:prstGeom>
              <a:ln w="25400" cap="flat" cmpd="sng">
                <a:solidFill>
                  <a:srgbClr val="000000"/>
                </a:solidFill>
                <a:prstDash val="solid"/>
                <a:headEnd type="none" w="med" len="med"/>
                <a:tailEnd type="none" w="med" len="med"/>
              </a:ln>
            </p:spPr>
          </p:sp>
          <p:sp>
            <p:nvSpPr>
              <p:cNvPr id="79989" name="Line 158"/>
              <p:cNvSpPr>
                <a:spLocks noChangeAspect="1"/>
              </p:cNvSpPr>
              <p:nvPr/>
            </p:nvSpPr>
            <p:spPr>
              <a:xfrm>
                <a:off x="5084" y="2955"/>
                <a:ext cx="120" cy="0"/>
              </a:xfrm>
              <a:prstGeom prst="line">
                <a:avLst/>
              </a:prstGeom>
              <a:ln w="25400" cap="flat" cmpd="sng">
                <a:solidFill>
                  <a:srgbClr val="000000"/>
                </a:solidFill>
                <a:prstDash val="solid"/>
                <a:headEnd type="none" w="med" len="med"/>
                <a:tailEnd type="none" w="med" len="med"/>
              </a:ln>
            </p:spPr>
          </p:sp>
          <p:sp>
            <p:nvSpPr>
              <p:cNvPr id="79990" name="Line 159"/>
              <p:cNvSpPr>
                <a:spLocks noChangeAspect="1"/>
              </p:cNvSpPr>
              <p:nvPr/>
            </p:nvSpPr>
            <p:spPr>
              <a:xfrm>
                <a:off x="5405" y="2955"/>
                <a:ext cx="120" cy="0"/>
              </a:xfrm>
              <a:prstGeom prst="line">
                <a:avLst/>
              </a:prstGeom>
              <a:ln w="25400" cap="flat" cmpd="sng">
                <a:solidFill>
                  <a:srgbClr val="000000"/>
                </a:solidFill>
                <a:prstDash val="solid"/>
                <a:headEnd type="none" w="med" len="med"/>
                <a:tailEnd type="none" w="med" len="med"/>
              </a:ln>
            </p:spPr>
          </p:sp>
          <p:sp>
            <p:nvSpPr>
              <p:cNvPr id="79991" name="Line 160"/>
              <p:cNvSpPr>
                <a:spLocks noChangeAspect="1"/>
              </p:cNvSpPr>
              <p:nvPr/>
            </p:nvSpPr>
            <p:spPr>
              <a:xfrm>
                <a:off x="3962" y="3126"/>
                <a:ext cx="217" cy="0"/>
              </a:xfrm>
              <a:prstGeom prst="line">
                <a:avLst/>
              </a:prstGeom>
              <a:ln w="25400" cap="flat" cmpd="sng">
                <a:solidFill>
                  <a:srgbClr val="000000"/>
                </a:solidFill>
                <a:prstDash val="solid"/>
                <a:headEnd type="none" w="med" len="med"/>
                <a:tailEnd type="none" w="med" len="med"/>
              </a:ln>
            </p:spPr>
          </p:sp>
          <p:sp>
            <p:nvSpPr>
              <p:cNvPr id="79992" name="Line 161"/>
              <p:cNvSpPr>
                <a:spLocks noChangeAspect="1"/>
              </p:cNvSpPr>
              <p:nvPr/>
            </p:nvSpPr>
            <p:spPr>
              <a:xfrm>
                <a:off x="3962" y="3288"/>
                <a:ext cx="217" cy="1"/>
              </a:xfrm>
              <a:prstGeom prst="line">
                <a:avLst/>
              </a:prstGeom>
              <a:ln w="25400" cap="flat" cmpd="sng">
                <a:solidFill>
                  <a:srgbClr val="000000"/>
                </a:solidFill>
                <a:prstDash val="solid"/>
                <a:headEnd type="none" w="med" len="med"/>
                <a:tailEnd type="none" w="med" len="med"/>
              </a:ln>
            </p:spPr>
          </p:sp>
          <p:sp>
            <p:nvSpPr>
              <p:cNvPr id="79993" name="Line 162"/>
              <p:cNvSpPr>
                <a:spLocks noChangeAspect="1"/>
              </p:cNvSpPr>
              <p:nvPr/>
            </p:nvSpPr>
            <p:spPr>
              <a:xfrm>
                <a:off x="4182" y="3126"/>
                <a:ext cx="40" cy="162"/>
              </a:xfrm>
              <a:prstGeom prst="line">
                <a:avLst/>
              </a:prstGeom>
              <a:ln w="25400" cap="flat" cmpd="sng">
                <a:solidFill>
                  <a:srgbClr val="000000"/>
                </a:solidFill>
                <a:prstDash val="solid"/>
                <a:headEnd type="none" w="med" len="med"/>
                <a:tailEnd type="none" w="med" len="med"/>
              </a:ln>
            </p:spPr>
          </p:sp>
          <p:sp>
            <p:nvSpPr>
              <p:cNvPr id="79994" name="Line 163"/>
              <p:cNvSpPr>
                <a:spLocks noChangeAspect="1"/>
              </p:cNvSpPr>
              <p:nvPr/>
            </p:nvSpPr>
            <p:spPr>
              <a:xfrm flipV="1">
                <a:off x="4182" y="3126"/>
                <a:ext cx="40" cy="162"/>
              </a:xfrm>
              <a:prstGeom prst="line">
                <a:avLst/>
              </a:prstGeom>
              <a:ln w="25400" cap="flat" cmpd="sng">
                <a:solidFill>
                  <a:srgbClr val="000000"/>
                </a:solidFill>
                <a:prstDash val="solid"/>
                <a:headEnd type="none" w="med" len="med"/>
                <a:tailEnd type="none" w="med" len="med"/>
              </a:ln>
            </p:spPr>
          </p:sp>
          <p:sp>
            <p:nvSpPr>
              <p:cNvPr id="79995" name="Line 164"/>
              <p:cNvSpPr/>
              <p:nvPr/>
            </p:nvSpPr>
            <p:spPr>
              <a:xfrm flipV="1">
                <a:off x="4220" y="3125"/>
                <a:ext cx="1540" cy="1"/>
              </a:xfrm>
              <a:prstGeom prst="line">
                <a:avLst/>
              </a:prstGeom>
              <a:ln w="25400" cap="flat" cmpd="sng">
                <a:solidFill>
                  <a:srgbClr val="000000"/>
                </a:solidFill>
                <a:prstDash val="solid"/>
                <a:headEnd type="none" w="med" len="med"/>
                <a:tailEnd type="none" w="med" len="med"/>
              </a:ln>
            </p:spPr>
          </p:sp>
          <p:sp>
            <p:nvSpPr>
              <p:cNvPr id="79996" name="Line 165"/>
              <p:cNvSpPr/>
              <p:nvPr/>
            </p:nvSpPr>
            <p:spPr>
              <a:xfrm flipV="1">
                <a:off x="4222" y="3273"/>
                <a:ext cx="1533" cy="0"/>
              </a:xfrm>
              <a:prstGeom prst="line">
                <a:avLst/>
              </a:prstGeom>
              <a:ln w="25400" cap="flat" cmpd="sng">
                <a:solidFill>
                  <a:srgbClr val="000000"/>
                </a:solidFill>
                <a:prstDash val="solid"/>
                <a:headEnd type="none" w="med" len="med"/>
                <a:tailEnd type="none" w="med" len="med"/>
              </a:ln>
            </p:spPr>
          </p:sp>
          <p:sp>
            <p:nvSpPr>
              <p:cNvPr id="79997" name="Line 166"/>
              <p:cNvSpPr/>
              <p:nvPr/>
            </p:nvSpPr>
            <p:spPr>
              <a:xfrm>
                <a:off x="3974" y="3514"/>
                <a:ext cx="666" cy="1"/>
              </a:xfrm>
              <a:prstGeom prst="line">
                <a:avLst/>
              </a:prstGeom>
              <a:ln w="25400" cap="flat" cmpd="sng">
                <a:solidFill>
                  <a:srgbClr val="000000"/>
                </a:solidFill>
                <a:prstDash val="solid"/>
                <a:headEnd type="none" w="med" len="med"/>
                <a:tailEnd type="none" w="med" len="med"/>
              </a:ln>
            </p:spPr>
          </p:sp>
          <p:sp>
            <p:nvSpPr>
              <p:cNvPr id="79998" name="Line 167"/>
              <p:cNvSpPr>
                <a:spLocks noChangeAspect="1"/>
              </p:cNvSpPr>
              <p:nvPr/>
            </p:nvSpPr>
            <p:spPr>
              <a:xfrm>
                <a:off x="4644" y="3517"/>
                <a:ext cx="21" cy="80"/>
              </a:xfrm>
              <a:prstGeom prst="line">
                <a:avLst/>
              </a:prstGeom>
              <a:ln w="25400" cap="flat" cmpd="sng">
                <a:solidFill>
                  <a:srgbClr val="000000"/>
                </a:solidFill>
                <a:prstDash val="solid"/>
                <a:headEnd type="none" w="med" len="med"/>
                <a:tailEnd type="none" w="med" len="med"/>
              </a:ln>
            </p:spPr>
          </p:sp>
          <p:sp>
            <p:nvSpPr>
              <p:cNvPr id="79999" name="Line 168"/>
              <p:cNvSpPr>
                <a:spLocks noChangeAspect="1"/>
              </p:cNvSpPr>
              <p:nvPr/>
            </p:nvSpPr>
            <p:spPr>
              <a:xfrm flipV="1">
                <a:off x="4643" y="3435"/>
                <a:ext cx="22" cy="88"/>
              </a:xfrm>
              <a:prstGeom prst="line">
                <a:avLst/>
              </a:prstGeom>
              <a:ln w="25400" cap="flat" cmpd="sng">
                <a:solidFill>
                  <a:srgbClr val="000000"/>
                </a:solidFill>
                <a:prstDash val="solid"/>
                <a:headEnd type="none" w="med" len="med"/>
                <a:tailEnd type="none" w="med" len="med"/>
              </a:ln>
            </p:spPr>
          </p:sp>
          <p:sp>
            <p:nvSpPr>
              <p:cNvPr id="80000" name="Line 169"/>
              <p:cNvSpPr/>
              <p:nvPr/>
            </p:nvSpPr>
            <p:spPr>
              <a:xfrm>
                <a:off x="4674" y="3441"/>
                <a:ext cx="857" cy="5"/>
              </a:xfrm>
              <a:prstGeom prst="line">
                <a:avLst/>
              </a:prstGeom>
              <a:ln w="25400" cap="flat" cmpd="sng">
                <a:solidFill>
                  <a:srgbClr val="000000"/>
                </a:solidFill>
                <a:prstDash val="solid"/>
                <a:headEnd type="none" w="med" len="med"/>
                <a:tailEnd type="none" w="med" len="med"/>
              </a:ln>
            </p:spPr>
          </p:sp>
          <p:sp>
            <p:nvSpPr>
              <p:cNvPr id="80001" name="Line 170"/>
              <p:cNvSpPr/>
              <p:nvPr/>
            </p:nvSpPr>
            <p:spPr>
              <a:xfrm flipV="1">
                <a:off x="4669" y="3602"/>
                <a:ext cx="865" cy="0"/>
              </a:xfrm>
              <a:prstGeom prst="line">
                <a:avLst/>
              </a:prstGeom>
              <a:ln w="25400" cap="flat" cmpd="sng">
                <a:solidFill>
                  <a:srgbClr val="000000"/>
                </a:solidFill>
                <a:prstDash val="solid"/>
                <a:headEnd type="none" w="med" len="med"/>
                <a:tailEnd type="none" w="med" len="med"/>
              </a:ln>
            </p:spPr>
          </p:sp>
          <p:sp>
            <p:nvSpPr>
              <p:cNvPr id="80002" name="Line 171"/>
              <p:cNvSpPr>
                <a:spLocks noChangeAspect="1"/>
              </p:cNvSpPr>
              <p:nvPr/>
            </p:nvSpPr>
            <p:spPr>
              <a:xfrm>
                <a:off x="5534" y="3446"/>
                <a:ext cx="23" cy="91"/>
              </a:xfrm>
              <a:prstGeom prst="line">
                <a:avLst/>
              </a:prstGeom>
              <a:ln w="25400" cap="flat" cmpd="sng">
                <a:solidFill>
                  <a:srgbClr val="000000"/>
                </a:solidFill>
                <a:prstDash val="solid"/>
                <a:headEnd type="none" w="med" len="med"/>
                <a:tailEnd type="none" w="med" len="med"/>
              </a:ln>
            </p:spPr>
          </p:sp>
          <p:sp>
            <p:nvSpPr>
              <p:cNvPr id="80003" name="Line 172"/>
              <p:cNvSpPr>
                <a:spLocks noChangeAspect="1"/>
              </p:cNvSpPr>
              <p:nvPr/>
            </p:nvSpPr>
            <p:spPr>
              <a:xfrm flipV="1">
                <a:off x="5535" y="3531"/>
                <a:ext cx="19" cy="76"/>
              </a:xfrm>
              <a:prstGeom prst="line">
                <a:avLst/>
              </a:prstGeom>
              <a:ln w="25400" cap="flat" cmpd="sng">
                <a:solidFill>
                  <a:srgbClr val="000000"/>
                </a:solidFill>
                <a:prstDash val="solid"/>
                <a:headEnd type="none" w="med" len="med"/>
                <a:tailEnd type="none" w="med" len="med"/>
              </a:ln>
            </p:spPr>
          </p:sp>
          <p:sp>
            <p:nvSpPr>
              <p:cNvPr id="80004" name="Line 173"/>
              <p:cNvSpPr/>
              <p:nvPr/>
            </p:nvSpPr>
            <p:spPr>
              <a:xfrm>
                <a:off x="5565" y="3532"/>
                <a:ext cx="176" cy="0"/>
              </a:xfrm>
              <a:prstGeom prst="line">
                <a:avLst/>
              </a:prstGeom>
              <a:ln w="25400" cap="flat" cmpd="sng">
                <a:solidFill>
                  <a:srgbClr val="000000"/>
                </a:solidFill>
                <a:prstDash val="solid"/>
                <a:headEnd type="none" w="med" len="med"/>
                <a:tailEnd type="none" w="med" len="med"/>
              </a:ln>
            </p:spPr>
          </p:sp>
          <p:sp>
            <p:nvSpPr>
              <p:cNvPr id="80005" name="Line 174"/>
              <p:cNvSpPr/>
              <p:nvPr/>
            </p:nvSpPr>
            <p:spPr>
              <a:xfrm>
                <a:off x="3967" y="3712"/>
                <a:ext cx="471" cy="0"/>
              </a:xfrm>
              <a:prstGeom prst="line">
                <a:avLst/>
              </a:prstGeom>
              <a:ln w="25400" cap="flat" cmpd="sng">
                <a:solidFill>
                  <a:srgbClr val="000000"/>
                </a:solidFill>
                <a:prstDash val="solid"/>
                <a:headEnd type="none" w="med" len="med"/>
                <a:tailEnd type="none" w="med" len="med"/>
              </a:ln>
            </p:spPr>
          </p:sp>
          <p:sp>
            <p:nvSpPr>
              <p:cNvPr id="80006" name="Line 175"/>
              <p:cNvSpPr>
                <a:spLocks noChangeAspect="1"/>
              </p:cNvSpPr>
              <p:nvPr/>
            </p:nvSpPr>
            <p:spPr>
              <a:xfrm>
                <a:off x="4441" y="3712"/>
                <a:ext cx="41" cy="162"/>
              </a:xfrm>
              <a:prstGeom prst="line">
                <a:avLst/>
              </a:prstGeom>
              <a:ln w="25400" cap="flat" cmpd="sng">
                <a:solidFill>
                  <a:srgbClr val="000000"/>
                </a:solidFill>
                <a:prstDash val="solid"/>
                <a:headEnd type="none" w="med" len="med"/>
                <a:tailEnd type="none" w="med" len="med"/>
              </a:ln>
            </p:spPr>
          </p:sp>
          <p:sp>
            <p:nvSpPr>
              <p:cNvPr id="80007" name="Line 176"/>
              <p:cNvSpPr>
                <a:spLocks noChangeAspect="1"/>
              </p:cNvSpPr>
              <p:nvPr/>
            </p:nvSpPr>
            <p:spPr>
              <a:xfrm>
                <a:off x="4484" y="3877"/>
                <a:ext cx="935" cy="0"/>
              </a:xfrm>
              <a:prstGeom prst="line">
                <a:avLst/>
              </a:prstGeom>
              <a:ln w="25400" cap="flat" cmpd="sng">
                <a:solidFill>
                  <a:srgbClr val="FF0000"/>
                </a:solidFill>
                <a:prstDash val="solid"/>
                <a:headEnd type="none" w="med" len="med"/>
                <a:tailEnd type="none" w="med" len="med"/>
              </a:ln>
            </p:spPr>
          </p:sp>
          <p:sp>
            <p:nvSpPr>
              <p:cNvPr id="80008" name="Line 177"/>
              <p:cNvSpPr>
                <a:spLocks noChangeAspect="1"/>
              </p:cNvSpPr>
              <p:nvPr/>
            </p:nvSpPr>
            <p:spPr>
              <a:xfrm flipV="1">
                <a:off x="5422" y="3721"/>
                <a:ext cx="37" cy="153"/>
              </a:xfrm>
              <a:prstGeom prst="line">
                <a:avLst/>
              </a:prstGeom>
              <a:ln w="25400" cap="flat" cmpd="sng">
                <a:solidFill>
                  <a:srgbClr val="000000"/>
                </a:solidFill>
                <a:prstDash val="solid"/>
                <a:headEnd type="none" w="med" len="med"/>
                <a:tailEnd type="none" w="med" len="med"/>
              </a:ln>
            </p:spPr>
          </p:sp>
          <p:sp>
            <p:nvSpPr>
              <p:cNvPr id="80009" name="Line 178"/>
              <p:cNvSpPr/>
              <p:nvPr/>
            </p:nvSpPr>
            <p:spPr>
              <a:xfrm>
                <a:off x="5454" y="3721"/>
                <a:ext cx="294" cy="3"/>
              </a:xfrm>
              <a:prstGeom prst="line">
                <a:avLst/>
              </a:prstGeom>
              <a:ln w="25400" cap="flat" cmpd="sng">
                <a:solidFill>
                  <a:srgbClr val="000000"/>
                </a:solidFill>
                <a:prstDash val="solid"/>
                <a:headEnd type="none" w="med" len="med"/>
                <a:tailEnd type="none" w="med" len="med"/>
              </a:ln>
            </p:spPr>
          </p:sp>
          <p:sp>
            <p:nvSpPr>
              <p:cNvPr id="80010" name="Line 179"/>
              <p:cNvSpPr>
                <a:spLocks noChangeAspect="1"/>
              </p:cNvSpPr>
              <p:nvPr/>
            </p:nvSpPr>
            <p:spPr>
              <a:xfrm>
                <a:off x="5691" y="2793"/>
                <a:ext cx="40" cy="162"/>
              </a:xfrm>
              <a:prstGeom prst="line">
                <a:avLst/>
              </a:prstGeom>
              <a:ln w="25400" cap="flat" cmpd="sng">
                <a:solidFill>
                  <a:srgbClr val="000000"/>
                </a:solidFill>
                <a:prstDash val="solid"/>
                <a:headEnd type="none" w="med" len="med"/>
                <a:tailEnd type="none" w="med" len="med"/>
              </a:ln>
            </p:spPr>
          </p:sp>
          <p:sp>
            <p:nvSpPr>
              <p:cNvPr id="80011" name="Text Box 180"/>
              <p:cNvSpPr txBox="1"/>
              <p:nvPr/>
            </p:nvSpPr>
            <p:spPr>
              <a:xfrm>
                <a:off x="3364" y="3417"/>
                <a:ext cx="598" cy="160"/>
              </a:xfrm>
              <a:prstGeom prst="rect">
                <a:avLst/>
              </a:prstGeom>
              <a:noFill/>
              <a:ln w="25400">
                <a:noFill/>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000" b="0" dirty="0">
                    <a:solidFill>
                      <a:srgbClr val="0000FF"/>
                    </a:solidFill>
                    <a:latin typeface="Arial" panose="020B0604020202020204" pitchFamily="34" charset="0"/>
                  </a:rPr>
                  <a:t>D</a:t>
                </a:r>
                <a:r>
                  <a:rPr lang="en-US" altLang="zh-CN" sz="2000" b="0" baseline="-25000" dirty="0">
                    <a:solidFill>
                      <a:srgbClr val="0000FF"/>
                    </a:solidFill>
                    <a:latin typeface="Arial" panose="020B0604020202020204" pitchFamily="34" charset="0"/>
                  </a:rPr>
                  <a:t>7</a:t>
                </a:r>
                <a:r>
                  <a:rPr lang="en-US" altLang="zh-CN" sz="2000" b="0" dirty="0">
                    <a:solidFill>
                      <a:srgbClr val="0000FF"/>
                    </a:solidFill>
                    <a:latin typeface="Arial" panose="020B0604020202020204" pitchFamily="34" charset="0"/>
                  </a:rPr>
                  <a:t>~D</a:t>
                </a:r>
                <a:r>
                  <a:rPr lang="en-US" altLang="zh-CN" sz="2000" b="0" baseline="-25000" dirty="0">
                    <a:solidFill>
                      <a:srgbClr val="0000FF"/>
                    </a:solidFill>
                    <a:latin typeface="Arial" panose="020B0604020202020204" pitchFamily="34" charset="0"/>
                  </a:rPr>
                  <a:t>0</a:t>
                </a:r>
                <a:endParaRPr lang="en-US" altLang="zh-CN" sz="2000" b="0" baseline="-25000" dirty="0">
                  <a:solidFill>
                    <a:srgbClr val="0000FF"/>
                  </a:solidFill>
                  <a:latin typeface="Arial" panose="020B0604020202020204" pitchFamily="34" charset="0"/>
                </a:endParaRPr>
              </a:p>
            </p:txBody>
          </p:sp>
          <p:sp>
            <p:nvSpPr>
              <p:cNvPr id="80012" name="Text Box 181"/>
              <p:cNvSpPr txBox="1"/>
              <p:nvPr/>
            </p:nvSpPr>
            <p:spPr>
              <a:xfrm>
                <a:off x="4224" y="3057"/>
                <a:ext cx="672" cy="231"/>
              </a:xfrm>
              <a:prstGeom prst="rect">
                <a:avLst/>
              </a:prstGeom>
              <a:noFill/>
              <a:ln w="25400">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50000"/>
                  </a:spcBef>
                  <a:spcAft>
                    <a:spcPct val="0"/>
                  </a:spcAft>
                  <a:buClrTx/>
                  <a:buSzTx/>
                  <a:buFontTx/>
                  <a:buNone/>
                </a:pPr>
                <a:r>
                  <a:rPr lang="en-US" altLang="zh-CN" sz="1800" b="0" dirty="0">
                    <a:solidFill>
                      <a:srgbClr val="FF3300"/>
                    </a:solidFill>
                    <a:latin typeface="Arial" panose="020B0604020202020204" pitchFamily="34" charset="0"/>
                  </a:rPr>
                  <a:t>port</a:t>
                </a:r>
                <a:endParaRPr lang="en-US" altLang="zh-CN" sz="1800" b="0" dirty="0">
                  <a:solidFill>
                    <a:srgbClr val="0000FF"/>
                  </a:solidFill>
                  <a:latin typeface="Arial" panose="020B0604020202020204" pitchFamily="34" charset="0"/>
                </a:endParaRPr>
              </a:p>
            </p:txBody>
          </p:sp>
        </p:grpSp>
      </p:grpSp>
      <p:sp>
        <p:nvSpPr>
          <p:cNvPr id="79876" name="Text Box 182"/>
          <p:cNvSpPr txBox="1">
            <a:spLocks noChangeAspect="1"/>
          </p:cNvSpPr>
          <p:nvPr/>
        </p:nvSpPr>
        <p:spPr>
          <a:xfrm>
            <a:off x="304800" y="4114800"/>
            <a:ext cx="4419600" cy="1828800"/>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40000"/>
              </a:spcAft>
              <a:buClrTx/>
              <a:buSzTx/>
              <a:buFontTx/>
              <a:buNone/>
            </a:pPr>
            <a:r>
              <a:rPr lang="zh-CN" altLang="en-US" sz="2200" b="0" dirty="0">
                <a:solidFill>
                  <a:schemeClr val="tx1"/>
                </a:solidFill>
                <a:latin typeface="Arial" panose="020B0604020202020204" pitchFamily="34" charset="0"/>
              </a:rPr>
              <a:t>转换一个数据</a:t>
            </a:r>
            <a:r>
              <a:rPr lang="zh-CN" altLang="zh-CN" sz="2200" b="0" dirty="0">
                <a:solidFill>
                  <a:schemeClr val="tx1"/>
                </a:solidFill>
                <a:latin typeface="Arial" panose="020B0604020202020204" pitchFamily="34" charset="0"/>
              </a:rPr>
              <a:t>的程序段：</a:t>
            </a:r>
            <a:endParaRPr lang="zh-CN" altLang="en-US" sz="2200" b="0" dirty="0">
              <a:solidFill>
                <a:schemeClr val="tx1"/>
              </a:solidFill>
              <a:latin typeface="Arial" panose="020B0604020202020204" pitchFamily="34" charset="0"/>
            </a:endParaRPr>
          </a:p>
          <a:p>
            <a:pPr marL="0" lvl="0" indent="0" algn="just">
              <a:lnSpc>
                <a:spcPct val="100000"/>
              </a:lnSpc>
              <a:spcBef>
                <a:spcPct val="0"/>
              </a:spcBef>
              <a:spcAft>
                <a:spcPct val="40000"/>
              </a:spcAft>
              <a:buClrTx/>
              <a:buSzTx/>
              <a:buFontTx/>
              <a:buNone/>
            </a:pPr>
            <a:r>
              <a:rPr lang="en-US" altLang="zh-CN" sz="2400" b="0" dirty="0">
                <a:solidFill>
                  <a:schemeClr val="tx1"/>
                </a:solidFill>
                <a:latin typeface="Arial" panose="020B0604020202020204" pitchFamily="34" charset="0"/>
              </a:rPr>
              <a:t>MOV    AL, data     ;</a:t>
            </a:r>
            <a:r>
              <a:rPr lang="zh-CN" altLang="en-US" sz="2400" b="0" dirty="0">
                <a:solidFill>
                  <a:schemeClr val="tx1"/>
                </a:solidFill>
                <a:latin typeface="Arial" panose="020B0604020202020204" pitchFamily="34" charset="0"/>
              </a:rPr>
              <a:t>取数字量</a:t>
            </a:r>
            <a:endParaRPr lang="zh-CN" altLang="en-US" sz="2400" b="0" dirty="0">
              <a:solidFill>
                <a:schemeClr val="tx1"/>
              </a:solidFill>
              <a:latin typeface="Arial" panose="020B0604020202020204" pitchFamily="34" charset="0"/>
            </a:endParaRPr>
          </a:p>
          <a:p>
            <a:pPr marL="0" lvl="0" indent="0" algn="just">
              <a:lnSpc>
                <a:spcPct val="100000"/>
              </a:lnSpc>
              <a:spcBef>
                <a:spcPct val="0"/>
              </a:spcBef>
              <a:spcAft>
                <a:spcPct val="40000"/>
              </a:spcAft>
              <a:buClrTx/>
              <a:buSzTx/>
              <a:buFontTx/>
              <a:buNone/>
            </a:pPr>
            <a:r>
              <a:rPr lang="en-US" altLang="zh-CN" sz="2400" b="0" dirty="0">
                <a:solidFill>
                  <a:schemeClr val="tx1"/>
                </a:solidFill>
                <a:latin typeface="Arial" panose="020B0604020202020204" pitchFamily="34" charset="0"/>
              </a:rPr>
              <a:t>MOV   DX, </a:t>
            </a:r>
            <a:r>
              <a:rPr lang="en-US" altLang="zh-CN" sz="2400" b="0" dirty="0">
                <a:solidFill>
                  <a:srgbClr val="FF3300"/>
                </a:solidFill>
                <a:latin typeface="Arial" panose="020B0604020202020204" pitchFamily="34" charset="0"/>
              </a:rPr>
              <a:t>port</a:t>
            </a:r>
            <a:endParaRPr lang="en-US" altLang="zh-CN" sz="2400" b="0" dirty="0">
              <a:solidFill>
                <a:srgbClr val="FF3300"/>
              </a:solidFill>
              <a:latin typeface="Arial" panose="020B0604020202020204" pitchFamily="34" charset="0"/>
            </a:endParaRPr>
          </a:p>
          <a:p>
            <a:pPr marL="0" lvl="0" indent="0" algn="just">
              <a:lnSpc>
                <a:spcPct val="100000"/>
              </a:lnSpc>
              <a:spcBef>
                <a:spcPct val="0"/>
              </a:spcBef>
              <a:spcAft>
                <a:spcPct val="40000"/>
              </a:spcAft>
              <a:buClrTx/>
              <a:buSzTx/>
              <a:buFontTx/>
              <a:buNone/>
            </a:pPr>
            <a:r>
              <a:rPr lang="en-US" altLang="zh-CN" sz="2400" b="0" dirty="0">
                <a:solidFill>
                  <a:srgbClr val="FF3300"/>
                </a:solidFill>
                <a:latin typeface="Arial" panose="020B0604020202020204" pitchFamily="34" charset="0"/>
              </a:rPr>
              <a:t>OUT    DX, AL</a:t>
            </a:r>
            <a:endParaRPr lang="en-US" altLang="zh-CN" sz="2200" b="0" dirty="0">
              <a:solidFill>
                <a:srgbClr val="FF3300"/>
              </a:solidFill>
              <a:latin typeface="Arial" panose="020B0604020202020204" pitchFamily="34" charset="0"/>
            </a:endParaRPr>
          </a:p>
        </p:txBody>
      </p:sp>
      <p:sp>
        <p:nvSpPr>
          <p:cNvPr id="79877" name="AutoShape 118"/>
          <p:cNvSpPr/>
          <p:nvPr/>
        </p:nvSpPr>
        <p:spPr>
          <a:xfrm>
            <a:off x="1036638" y="2065338"/>
            <a:ext cx="411162" cy="527050"/>
          </a:xfrm>
          <a:prstGeom prst="rightArrow">
            <a:avLst>
              <a:gd name="adj1" fmla="val 50000"/>
              <a:gd name="adj2" fmla="val 25000"/>
            </a:avLst>
          </a:prstGeom>
          <a:solidFill>
            <a:srgbClr val="FF9900"/>
          </a:solidFill>
          <a:ln w="25400">
            <a:noFill/>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79878" name="Line 87"/>
          <p:cNvSpPr>
            <a:spLocks noChangeAspect="1"/>
          </p:cNvSpPr>
          <p:nvPr/>
        </p:nvSpPr>
        <p:spPr>
          <a:xfrm>
            <a:off x="8610600" y="873125"/>
            <a:ext cx="400050" cy="0"/>
          </a:xfrm>
          <a:prstGeom prst="line">
            <a:avLst/>
          </a:prstGeom>
          <a:ln w="25400" cap="flat" cmpd="sng">
            <a:solidFill>
              <a:srgbClr val="000000"/>
            </a:solidFill>
            <a:prstDash val="solid"/>
            <a:headEnd type="none" w="med" len="med"/>
            <a:tailEnd type="none" w="med" len="med"/>
          </a:ln>
        </p:spPr>
      </p:sp>
      <p:sp>
        <p:nvSpPr>
          <p:cNvPr id="79879" name="Rectangle 4"/>
          <p:cNvSpPr/>
          <p:nvPr/>
        </p:nvSpPr>
        <p:spPr>
          <a:xfrm>
            <a:off x="3340100" y="190500"/>
            <a:ext cx="4356100" cy="3276600"/>
          </a:xfrm>
          <a:prstGeom prst="rect">
            <a:avLst/>
          </a:prstGeom>
          <a:solidFill>
            <a:srgbClr val="C0C0C0">
              <a:alpha val="50195"/>
            </a:srgbClr>
          </a:solidFill>
          <a:ln w="25400" cap="flat" cmpd="sng">
            <a:solidFill>
              <a:srgbClr val="FFCC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79880" name="Text Box 6"/>
          <p:cNvSpPr txBox="1"/>
          <p:nvPr/>
        </p:nvSpPr>
        <p:spPr>
          <a:xfrm>
            <a:off x="6362700" y="346075"/>
            <a:ext cx="647700" cy="911225"/>
          </a:xfrm>
          <a:prstGeom prst="rect">
            <a:avLst/>
          </a:prstGeom>
          <a:solidFill>
            <a:srgbClr val="00FFFF"/>
          </a:solidFill>
          <a:ln w="12700" cap="flat" cmpd="sng">
            <a:solidFill>
              <a:srgbClr val="000000"/>
            </a:solidFill>
            <a:prstDash val="solid"/>
            <a:miter/>
            <a:headEnd type="none" w="med" len="med"/>
            <a:tailEnd type="none" w="med" len="med"/>
          </a:ln>
        </p:spPr>
        <p:txBody>
          <a:bodyPr lIns="0" r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800" b="0" dirty="0">
                <a:latin typeface="Arial" panose="020B0604020202020204" pitchFamily="34" charset="0"/>
              </a:rPr>
              <a:t>D/A</a:t>
            </a:r>
            <a:endParaRPr lang="en-US" altLang="zh-CN" sz="1800" b="0" dirty="0">
              <a:latin typeface="Arial" panose="020B0604020202020204" pitchFamily="34" charset="0"/>
            </a:endParaRPr>
          </a:p>
          <a:p>
            <a:pPr marL="0" lvl="0" indent="0">
              <a:lnSpc>
                <a:spcPct val="90000"/>
              </a:lnSpc>
              <a:spcBef>
                <a:spcPct val="0"/>
              </a:spcBef>
              <a:spcAft>
                <a:spcPct val="0"/>
              </a:spcAft>
              <a:buClrTx/>
              <a:buSzTx/>
              <a:buFontTx/>
              <a:buNone/>
            </a:pPr>
            <a:r>
              <a:rPr lang="zh-CN" altLang="en-US" sz="1800" b="0" dirty="0">
                <a:latin typeface="Arial" panose="020B0604020202020204" pitchFamily="34" charset="0"/>
              </a:rPr>
              <a:t>转换</a:t>
            </a:r>
            <a:endParaRPr lang="zh-CN" altLang="en-US" sz="2400" b="0" dirty="0">
              <a:latin typeface="Arial" panose="020B0604020202020204" pitchFamily="34" charset="0"/>
            </a:endParaRPr>
          </a:p>
        </p:txBody>
      </p:sp>
      <p:sp>
        <p:nvSpPr>
          <p:cNvPr id="79881" name="Line 10"/>
          <p:cNvSpPr/>
          <p:nvPr/>
        </p:nvSpPr>
        <p:spPr>
          <a:xfrm>
            <a:off x="7015163" y="495300"/>
            <a:ext cx="985837" cy="0"/>
          </a:xfrm>
          <a:prstGeom prst="line">
            <a:avLst/>
          </a:prstGeom>
          <a:ln w="25400" cap="flat" cmpd="sng">
            <a:solidFill>
              <a:srgbClr val="000000"/>
            </a:solidFill>
            <a:prstDash val="solid"/>
            <a:headEnd type="none" w="med" len="med"/>
            <a:tailEnd type="none" w="med" len="med"/>
          </a:ln>
        </p:spPr>
      </p:sp>
      <p:sp>
        <p:nvSpPr>
          <p:cNvPr id="79882" name="Text Box 11"/>
          <p:cNvSpPr txBox="1"/>
          <p:nvPr/>
        </p:nvSpPr>
        <p:spPr>
          <a:xfrm>
            <a:off x="7086600" y="227013"/>
            <a:ext cx="868363" cy="268287"/>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800" b="0" dirty="0">
                <a:solidFill>
                  <a:schemeClr val="tx1"/>
                </a:solidFill>
                <a:latin typeface="Arial" panose="020B0604020202020204" pitchFamily="34" charset="0"/>
              </a:rPr>
              <a:t>I</a:t>
            </a:r>
            <a:r>
              <a:rPr lang="en-US" altLang="zh-CN" sz="1800" b="0" baseline="-25000" dirty="0">
                <a:solidFill>
                  <a:schemeClr val="tx1"/>
                </a:solidFill>
                <a:latin typeface="Arial" panose="020B0604020202020204" pitchFamily="34" charset="0"/>
              </a:rPr>
              <a:t>OUT2</a:t>
            </a:r>
            <a:endParaRPr lang="en-US" altLang="zh-CN" sz="1800" b="0" baseline="-25000" dirty="0">
              <a:solidFill>
                <a:schemeClr val="tx1"/>
              </a:solidFill>
              <a:latin typeface="Arial" panose="020B0604020202020204" pitchFamily="34" charset="0"/>
            </a:endParaRPr>
          </a:p>
        </p:txBody>
      </p:sp>
      <p:sp>
        <p:nvSpPr>
          <p:cNvPr id="79883" name="Line 12"/>
          <p:cNvSpPr/>
          <p:nvPr/>
        </p:nvSpPr>
        <p:spPr>
          <a:xfrm>
            <a:off x="7015163" y="1181100"/>
            <a:ext cx="985837" cy="0"/>
          </a:xfrm>
          <a:prstGeom prst="line">
            <a:avLst/>
          </a:prstGeom>
          <a:ln w="25400" cap="flat" cmpd="sng">
            <a:solidFill>
              <a:srgbClr val="000000"/>
            </a:solidFill>
            <a:prstDash val="solid"/>
            <a:headEnd type="none" w="med" len="med"/>
            <a:tailEnd type="none" w="med" len="med"/>
          </a:ln>
        </p:spPr>
      </p:sp>
      <p:sp>
        <p:nvSpPr>
          <p:cNvPr id="79884" name="Line 13"/>
          <p:cNvSpPr/>
          <p:nvPr/>
        </p:nvSpPr>
        <p:spPr>
          <a:xfrm>
            <a:off x="7180263" y="1181100"/>
            <a:ext cx="0" cy="339725"/>
          </a:xfrm>
          <a:prstGeom prst="line">
            <a:avLst/>
          </a:prstGeom>
          <a:ln w="25400" cap="flat" cmpd="sng">
            <a:solidFill>
              <a:srgbClr val="000000"/>
            </a:solidFill>
            <a:prstDash val="solid"/>
            <a:headEnd type="none" w="med" len="med"/>
            <a:tailEnd type="none" w="med" len="med"/>
          </a:ln>
        </p:spPr>
      </p:sp>
      <p:sp>
        <p:nvSpPr>
          <p:cNvPr id="79885" name="Rectangle 14"/>
          <p:cNvSpPr/>
          <p:nvPr/>
        </p:nvSpPr>
        <p:spPr>
          <a:xfrm>
            <a:off x="7131050" y="1485900"/>
            <a:ext cx="107950" cy="373063"/>
          </a:xfrm>
          <a:prstGeom prst="rect">
            <a:avLst/>
          </a:prstGeom>
          <a:solidFill>
            <a:srgbClr val="993366"/>
          </a:solidFill>
          <a:ln w="25400">
            <a:noFill/>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79886" name="Line 17"/>
          <p:cNvSpPr/>
          <p:nvPr/>
        </p:nvSpPr>
        <p:spPr>
          <a:xfrm flipH="1">
            <a:off x="7162800" y="1866900"/>
            <a:ext cx="0" cy="228600"/>
          </a:xfrm>
          <a:prstGeom prst="line">
            <a:avLst/>
          </a:prstGeom>
          <a:ln w="25400" cap="flat" cmpd="sng">
            <a:solidFill>
              <a:srgbClr val="000000"/>
            </a:solidFill>
            <a:prstDash val="solid"/>
            <a:headEnd type="none" w="med" len="med"/>
            <a:tailEnd type="none" w="med" len="med"/>
          </a:ln>
        </p:spPr>
      </p:sp>
      <p:sp>
        <p:nvSpPr>
          <p:cNvPr id="79887" name="AutoShape 25"/>
          <p:cNvSpPr/>
          <p:nvPr/>
        </p:nvSpPr>
        <p:spPr>
          <a:xfrm>
            <a:off x="5761038" y="495300"/>
            <a:ext cx="601662" cy="371475"/>
          </a:xfrm>
          <a:prstGeom prst="rightArrow">
            <a:avLst>
              <a:gd name="adj1" fmla="val 50064"/>
              <a:gd name="adj2" fmla="val 55000"/>
            </a:avLst>
          </a:prstGeom>
          <a:solidFill>
            <a:srgbClr val="FF00FF"/>
          </a:solidFill>
          <a:ln w="12700">
            <a:noFill/>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79888" name="AutoShape 26"/>
          <p:cNvSpPr/>
          <p:nvPr/>
        </p:nvSpPr>
        <p:spPr>
          <a:xfrm>
            <a:off x="4495800" y="495300"/>
            <a:ext cx="603250" cy="371475"/>
          </a:xfrm>
          <a:prstGeom prst="rightArrow">
            <a:avLst>
              <a:gd name="adj1" fmla="val 50064"/>
              <a:gd name="adj2" fmla="val 55146"/>
            </a:avLst>
          </a:prstGeom>
          <a:solidFill>
            <a:srgbClr val="3366FF"/>
          </a:solidFill>
          <a:ln w="12700">
            <a:noFill/>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79889" name="Text Box 27"/>
          <p:cNvSpPr txBox="1"/>
          <p:nvPr/>
        </p:nvSpPr>
        <p:spPr>
          <a:xfrm>
            <a:off x="2463800" y="342900"/>
            <a:ext cx="1117600" cy="300038"/>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800" b="0" dirty="0">
                <a:solidFill>
                  <a:schemeClr val="tx1"/>
                </a:solidFill>
                <a:latin typeface="Arial" panose="020B0604020202020204" pitchFamily="34" charset="0"/>
              </a:rPr>
              <a:t>DI</a:t>
            </a:r>
            <a:r>
              <a:rPr lang="en-US" altLang="zh-CN" sz="1800" b="0" baseline="-25000" dirty="0">
                <a:solidFill>
                  <a:schemeClr val="tx1"/>
                </a:solidFill>
                <a:latin typeface="Arial" panose="020B0604020202020204" pitchFamily="34" charset="0"/>
              </a:rPr>
              <a:t>7</a:t>
            </a:r>
            <a:r>
              <a:rPr lang="en-US" altLang="zh-CN" sz="1800" b="0" dirty="0">
                <a:solidFill>
                  <a:schemeClr val="tx1"/>
                </a:solidFill>
                <a:latin typeface="Arial" panose="020B0604020202020204" pitchFamily="34" charset="0"/>
              </a:rPr>
              <a:t>~DI</a:t>
            </a:r>
            <a:r>
              <a:rPr lang="en-US" altLang="zh-CN" sz="1800" b="0" baseline="-25000" dirty="0">
                <a:solidFill>
                  <a:schemeClr val="tx1"/>
                </a:solidFill>
                <a:latin typeface="Arial" panose="020B0604020202020204" pitchFamily="34" charset="0"/>
              </a:rPr>
              <a:t>0</a:t>
            </a:r>
            <a:endParaRPr lang="en-US" altLang="zh-CN" sz="1800" b="0" baseline="-25000" dirty="0">
              <a:solidFill>
                <a:schemeClr val="tx1"/>
              </a:solidFill>
              <a:latin typeface="Arial" panose="020B0604020202020204" pitchFamily="34" charset="0"/>
            </a:endParaRPr>
          </a:p>
        </p:txBody>
      </p:sp>
      <p:sp>
        <p:nvSpPr>
          <p:cNvPr id="79890" name="Line 35"/>
          <p:cNvSpPr/>
          <p:nvPr/>
        </p:nvSpPr>
        <p:spPr>
          <a:xfrm>
            <a:off x="5410200" y="1028700"/>
            <a:ext cx="0" cy="2057400"/>
          </a:xfrm>
          <a:prstGeom prst="line">
            <a:avLst/>
          </a:prstGeom>
          <a:ln w="25400" cap="flat" cmpd="sng">
            <a:solidFill>
              <a:srgbClr val="000000"/>
            </a:solidFill>
            <a:prstDash val="solid"/>
            <a:headEnd type="none" w="med" len="med"/>
            <a:tailEnd type="none" w="med" len="med"/>
          </a:ln>
        </p:spPr>
      </p:sp>
      <p:sp>
        <p:nvSpPr>
          <p:cNvPr id="79891" name="Text Box 36"/>
          <p:cNvSpPr txBox="1"/>
          <p:nvPr/>
        </p:nvSpPr>
        <p:spPr>
          <a:xfrm>
            <a:off x="5562600" y="1071563"/>
            <a:ext cx="652463" cy="223837"/>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800" b="0" dirty="0">
                <a:solidFill>
                  <a:schemeClr val="tx1"/>
                </a:solidFill>
                <a:latin typeface="Arial" panose="020B0604020202020204" pitchFamily="34" charset="0"/>
              </a:rPr>
              <a:t>LE</a:t>
            </a:r>
            <a:endParaRPr lang="en-US" altLang="zh-CN" sz="1800" b="0" dirty="0">
              <a:solidFill>
                <a:schemeClr val="tx1"/>
              </a:solidFill>
              <a:latin typeface="Arial" panose="020B0604020202020204" pitchFamily="34" charset="0"/>
            </a:endParaRPr>
          </a:p>
        </p:txBody>
      </p:sp>
      <p:sp>
        <p:nvSpPr>
          <p:cNvPr id="79892" name="Text Box 37"/>
          <p:cNvSpPr txBox="1"/>
          <p:nvPr/>
        </p:nvSpPr>
        <p:spPr>
          <a:xfrm>
            <a:off x="7086600" y="914400"/>
            <a:ext cx="766763" cy="266700"/>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800" b="0" dirty="0">
                <a:solidFill>
                  <a:schemeClr val="tx1"/>
                </a:solidFill>
                <a:latin typeface="Arial" panose="020B0604020202020204" pitchFamily="34" charset="0"/>
              </a:rPr>
              <a:t>I</a:t>
            </a:r>
            <a:r>
              <a:rPr lang="en-US" altLang="zh-CN" sz="1800" b="0" baseline="-25000" dirty="0">
                <a:solidFill>
                  <a:schemeClr val="tx1"/>
                </a:solidFill>
                <a:latin typeface="Arial" panose="020B0604020202020204" pitchFamily="34" charset="0"/>
              </a:rPr>
              <a:t>OUT1</a:t>
            </a:r>
            <a:endParaRPr lang="en-US" altLang="zh-CN" sz="1800" b="0" baseline="-25000" dirty="0">
              <a:solidFill>
                <a:schemeClr val="tx1"/>
              </a:solidFill>
              <a:latin typeface="Arial" panose="020B0604020202020204" pitchFamily="34" charset="0"/>
            </a:endParaRPr>
          </a:p>
        </p:txBody>
      </p:sp>
      <p:sp>
        <p:nvSpPr>
          <p:cNvPr id="79893" name="AutoShape 38"/>
          <p:cNvSpPr/>
          <p:nvPr/>
        </p:nvSpPr>
        <p:spPr>
          <a:xfrm>
            <a:off x="1066800" y="495300"/>
            <a:ext cx="2776538" cy="419100"/>
          </a:xfrm>
          <a:prstGeom prst="rightArrow">
            <a:avLst>
              <a:gd name="adj1" fmla="val 49796"/>
              <a:gd name="adj2" fmla="val 51129"/>
            </a:avLst>
          </a:prstGeom>
          <a:solidFill>
            <a:srgbClr val="00CCFF"/>
          </a:solidFill>
          <a:ln w="12700">
            <a:noFill/>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79894" name="Line 39"/>
          <p:cNvSpPr/>
          <p:nvPr/>
        </p:nvSpPr>
        <p:spPr>
          <a:xfrm>
            <a:off x="4338638" y="1036638"/>
            <a:ext cx="0" cy="650875"/>
          </a:xfrm>
          <a:prstGeom prst="line">
            <a:avLst/>
          </a:prstGeom>
          <a:ln w="25400" cap="flat" cmpd="sng">
            <a:solidFill>
              <a:srgbClr val="000000"/>
            </a:solidFill>
            <a:prstDash val="solid"/>
            <a:headEnd type="none" w="med" len="med"/>
            <a:tailEnd type="none" w="med" len="med"/>
          </a:ln>
        </p:spPr>
      </p:sp>
      <p:sp>
        <p:nvSpPr>
          <p:cNvPr id="79895" name="Text Box 40"/>
          <p:cNvSpPr txBox="1"/>
          <p:nvPr/>
        </p:nvSpPr>
        <p:spPr>
          <a:xfrm>
            <a:off x="4403725" y="1071563"/>
            <a:ext cx="592138" cy="233362"/>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800" b="0" dirty="0">
                <a:solidFill>
                  <a:schemeClr val="tx1"/>
                </a:solidFill>
                <a:latin typeface="Arial" panose="020B0604020202020204" pitchFamily="34" charset="0"/>
              </a:rPr>
              <a:t>LE</a:t>
            </a:r>
            <a:endParaRPr lang="en-US" altLang="zh-CN" sz="1800" b="0" dirty="0">
              <a:solidFill>
                <a:schemeClr val="tx1"/>
              </a:solidFill>
              <a:latin typeface="Arial" panose="020B0604020202020204" pitchFamily="34" charset="0"/>
            </a:endParaRPr>
          </a:p>
        </p:txBody>
      </p:sp>
      <p:grpSp>
        <p:nvGrpSpPr>
          <p:cNvPr id="79896" name="Group 45"/>
          <p:cNvGrpSpPr/>
          <p:nvPr/>
        </p:nvGrpSpPr>
        <p:grpSpPr>
          <a:xfrm>
            <a:off x="2962275" y="1943100"/>
            <a:ext cx="390525" cy="271463"/>
            <a:chOff x="612" y="7217"/>
            <a:chExt cx="620" cy="560"/>
          </a:xfrm>
        </p:grpSpPr>
        <p:sp>
          <p:nvSpPr>
            <p:cNvPr id="79955" name="Text Box 46"/>
            <p:cNvSpPr txBox="1"/>
            <p:nvPr/>
          </p:nvSpPr>
          <p:spPr>
            <a:xfrm>
              <a:off x="612" y="7217"/>
              <a:ext cx="620" cy="560"/>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900" b="0" dirty="0">
                  <a:solidFill>
                    <a:schemeClr val="tx1"/>
                  </a:solidFill>
                  <a:latin typeface="Arial" panose="020B0604020202020204" pitchFamily="34" charset="0"/>
                </a:rPr>
                <a:t>CS</a:t>
              </a:r>
              <a:endParaRPr lang="en-US" altLang="zh-CN" sz="1800" b="0" dirty="0">
                <a:solidFill>
                  <a:schemeClr val="tx1"/>
                </a:solidFill>
                <a:latin typeface="Arial" panose="020B0604020202020204" pitchFamily="34" charset="0"/>
              </a:endParaRPr>
            </a:p>
          </p:txBody>
        </p:sp>
        <p:sp>
          <p:nvSpPr>
            <p:cNvPr id="79956" name="Line 47"/>
            <p:cNvSpPr/>
            <p:nvPr/>
          </p:nvSpPr>
          <p:spPr>
            <a:xfrm>
              <a:off x="652" y="7277"/>
              <a:ext cx="540" cy="0"/>
            </a:xfrm>
            <a:prstGeom prst="line">
              <a:avLst/>
            </a:prstGeom>
            <a:ln w="25400" cap="flat" cmpd="sng">
              <a:solidFill>
                <a:srgbClr val="000000"/>
              </a:solidFill>
              <a:prstDash val="solid"/>
              <a:headEnd type="none" w="med" len="med"/>
              <a:tailEnd type="none" w="med" len="med"/>
            </a:ln>
          </p:spPr>
        </p:sp>
      </p:grpSp>
      <p:grpSp>
        <p:nvGrpSpPr>
          <p:cNvPr id="79897" name="Group 120"/>
          <p:cNvGrpSpPr/>
          <p:nvPr/>
        </p:nvGrpSpPr>
        <p:grpSpPr>
          <a:xfrm>
            <a:off x="2800350" y="1441450"/>
            <a:ext cx="628650" cy="273050"/>
            <a:chOff x="1716" y="1200"/>
            <a:chExt cx="396" cy="172"/>
          </a:xfrm>
        </p:grpSpPr>
        <p:sp>
          <p:nvSpPr>
            <p:cNvPr id="79953" name="Text Box 48"/>
            <p:cNvSpPr txBox="1"/>
            <p:nvPr/>
          </p:nvSpPr>
          <p:spPr>
            <a:xfrm>
              <a:off x="1716" y="1200"/>
              <a:ext cx="396" cy="172"/>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900" b="0" dirty="0">
                  <a:solidFill>
                    <a:schemeClr val="tx1"/>
                  </a:solidFill>
                  <a:latin typeface="Arial" panose="020B0604020202020204" pitchFamily="34" charset="0"/>
                </a:rPr>
                <a:t>WR1</a:t>
              </a:r>
              <a:endParaRPr lang="en-US" altLang="zh-CN" sz="1800" b="0" dirty="0">
                <a:solidFill>
                  <a:schemeClr val="tx1"/>
                </a:solidFill>
                <a:latin typeface="Arial" panose="020B0604020202020204" pitchFamily="34" charset="0"/>
              </a:endParaRPr>
            </a:p>
          </p:txBody>
        </p:sp>
        <p:sp>
          <p:nvSpPr>
            <p:cNvPr id="79954" name="Line 49"/>
            <p:cNvSpPr/>
            <p:nvPr/>
          </p:nvSpPr>
          <p:spPr>
            <a:xfrm flipV="1">
              <a:off x="1742" y="1228"/>
              <a:ext cx="303" cy="0"/>
            </a:xfrm>
            <a:prstGeom prst="line">
              <a:avLst/>
            </a:prstGeom>
            <a:ln w="25400" cap="flat" cmpd="sng">
              <a:solidFill>
                <a:srgbClr val="000000"/>
              </a:solidFill>
              <a:prstDash val="solid"/>
              <a:headEnd type="none" w="med" len="med"/>
              <a:tailEnd type="none" w="med" len="med"/>
            </a:ln>
          </p:spPr>
        </p:sp>
      </p:grpSp>
      <p:sp>
        <p:nvSpPr>
          <p:cNvPr id="79898" name="Line 55"/>
          <p:cNvSpPr/>
          <p:nvPr/>
        </p:nvSpPr>
        <p:spPr>
          <a:xfrm>
            <a:off x="990600" y="1714500"/>
            <a:ext cx="2590800" cy="0"/>
          </a:xfrm>
          <a:prstGeom prst="line">
            <a:avLst/>
          </a:prstGeom>
          <a:ln w="25400" cap="flat" cmpd="sng">
            <a:solidFill>
              <a:srgbClr val="FF0000"/>
            </a:solidFill>
            <a:prstDash val="solid"/>
            <a:headEnd type="none" w="med" len="med"/>
            <a:tailEnd type="none" w="med" len="med"/>
          </a:ln>
        </p:spPr>
      </p:sp>
      <p:sp>
        <p:nvSpPr>
          <p:cNvPr id="79899" name="Line 58"/>
          <p:cNvSpPr/>
          <p:nvPr/>
        </p:nvSpPr>
        <p:spPr>
          <a:xfrm flipV="1">
            <a:off x="2133600" y="2203450"/>
            <a:ext cx="1479550" cy="0"/>
          </a:xfrm>
          <a:prstGeom prst="line">
            <a:avLst/>
          </a:prstGeom>
          <a:ln w="25400" cap="flat" cmpd="sng">
            <a:solidFill>
              <a:srgbClr val="FF0000"/>
            </a:solidFill>
            <a:prstDash val="solid"/>
            <a:headEnd type="none" w="med" len="med"/>
            <a:tailEnd type="none" w="med" len="med"/>
          </a:ln>
        </p:spPr>
      </p:sp>
      <p:sp>
        <p:nvSpPr>
          <p:cNvPr id="79900" name="Text Box 66"/>
          <p:cNvSpPr txBox="1"/>
          <p:nvPr/>
        </p:nvSpPr>
        <p:spPr>
          <a:xfrm>
            <a:off x="2895600" y="1028700"/>
            <a:ext cx="528638" cy="300038"/>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900" b="0" dirty="0">
                <a:solidFill>
                  <a:schemeClr val="tx1"/>
                </a:solidFill>
                <a:latin typeface="Arial" panose="020B0604020202020204" pitchFamily="34" charset="0"/>
              </a:rPr>
              <a:t>ILE</a:t>
            </a:r>
            <a:endParaRPr lang="en-US" altLang="zh-CN" sz="1800" b="0" dirty="0">
              <a:solidFill>
                <a:schemeClr val="tx1"/>
              </a:solidFill>
              <a:latin typeface="Arial" panose="020B0604020202020204" pitchFamily="34" charset="0"/>
            </a:endParaRPr>
          </a:p>
        </p:txBody>
      </p:sp>
      <p:sp>
        <p:nvSpPr>
          <p:cNvPr id="79901" name="Line 67"/>
          <p:cNvSpPr/>
          <p:nvPr/>
        </p:nvSpPr>
        <p:spPr>
          <a:xfrm flipV="1">
            <a:off x="990600" y="1327150"/>
            <a:ext cx="2667000" cy="6350"/>
          </a:xfrm>
          <a:prstGeom prst="line">
            <a:avLst/>
          </a:prstGeom>
          <a:ln w="25400" cap="flat" cmpd="sng">
            <a:solidFill>
              <a:srgbClr val="FF0000"/>
            </a:solidFill>
            <a:prstDash val="solid"/>
            <a:headEnd type="none" w="med" len="med"/>
            <a:tailEnd type="none" w="med" len="med"/>
          </a:ln>
        </p:spPr>
      </p:sp>
      <p:sp>
        <p:nvSpPr>
          <p:cNvPr id="79902" name="Line 44"/>
          <p:cNvSpPr/>
          <p:nvPr/>
        </p:nvSpPr>
        <p:spPr>
          <a:xfrm>
            <a:off x="4081463" y="1670050"/>
            <a:ext cx="261937" cy="0"/>
          </a:xfrm>
          <a:prstGeom prst="line">
            <a:avLst/>
          </a:prstGeom>
          <a:ln w="25400" cap="flat" cmpd="sng">
            <a:solidFill>
              <a:srgbClr val="000000"/>
            </a:solidFill>
            <a:prstDash val="solid"/>
            <a:headEnd type="none" w="med" len="med"/>
            <a:tailEnd type="none" w="med" len="med"/>
          </a:ln>
        </p:spPr>
      </p:sp>
      <p:sp>
        <p:nvSpPr>
          <p:cNvPr id="79903" name="Oval 54"/>
          <p:cNvSpPr/>
          <p:nvPr/>
        </p:nvSpPr>
        <p:spPr>
          <a:xfrm>
            <a:off x="3505200" y="1633538"/>
            <a:ext cx="106363" cy="107950"/>
          </a:xfrm>
          <a:prstGeom prst="ellipse">
            <a:avLst/>
          </a:prstGeom>
          <a:solidFill>
            <a:srgbClr val="FFFFFF"/>
          </a:solidFill>
          <a:ln w="25400" cap="flat" cmpd="sng">
            <a:solidFill>
              <a:srgbClr val="000000"/>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79904" name="Oval 57"/>
          <p:cNvSpPr/>
          <p:nvPr/>
        </p:nvSpPr>
        <p:spPr>
          <a:xfrm>
            <a:off x="3505200" y="2165350"/>
            <a:ext cx="106363" cy="107950"/>
          </a:xfrm>
          <a:prstGeom prst="ellipse">
            <a:avLst/>
          </a:prstGeom>
          <a:solidFill>
            <a:srgbClr val="FFFFFF"/>
          </a:solidFill>
          <a:ln w="25400" cap="flat" cmpd="sng">
            <a:solidFill>
              <a:srgbClr val="000000"/>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79905" name="Rectangle 73"/>
          <p:cNvSpPr>
            <a:spLocks noChangeAspect="1"/>
          </p:cNvSpPr>
          <p:nvPr/>
        </p:nvSpPr>
        <p:spPr>
          <a:xfrm>
            <a:off x="3611563" y="1181100"/>
            <a:ext cx="490537" cy="1143000"/>
          </a:xfrm>
          <a:prstGeom prst="rect">
            <a:avLst/>
          </a:prstGeom>
          <a:solidFill>
            <a:srgbClr val="FF99CC"/>
          </a:solidFill>
          <a:ln w="254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79906" name="Text Box 74"/>
          <p:cNvSpPr txBox="1">
            <a:spLocks noChangeAspect="1"/>
          </p:cNvSpPr>
          <p:nvPr/>
        </p:nvSpPr>
        <p:spPr>
          <a:xfrm>
            <a:off x="3632200" y="1392238"/>
            <a:ext cx="420688" cy="434975"/>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60000"/>
              </a:lnSpc>
              <a:spcBef>
                <a:spcPct val="0"/>
              </a:spcBef>
              <a:spcAft>
                <a:spcPct val="0"/>
              </a:spcAft>
              <a:buClrTx/>
              <a:buSzTx/>
              <a:buFontTx/>
              <a:buNone/>
            </a:pPr>
            <a:r>
              <a:rPr lang="en-US" altLang="zh-CN" sz="1800" b="0" dirty="0">
                <a:solidFill>
                  <a:schemeClr val="tx1"/>
                </a:solidFill>
                <a:latin typeface="Arial" panose="020B0604020202020204" pitchFamily="34" charset="0"/>
                <a:ea typeface="黑体" panose="02010609060101010101" pitchFamily="49" charset="-122"/>
              </a:rPr>
              <a:t>&amp;</a:t>
            </a:r>
            <a:endParaRPr lang="en-US" altLang="zh-CN" sz="1800" b="0" dirty="0">
              <a:solidFill>
                <a:schemeClr val="tx1"/>
              </a:solidFill>
              <a:latin typeface="Arial" panose="020B0604020202020204" pitchFamily="34" charset="0"/>
              <a:ea typeface="黑体" panose="02010609060101010101" pitchFamily="49" charset="-122"/>
            </a:endParaRPr>
          </a:p>
        </p:txBody>
      </p:sp>
      <p:sp>
        <p:nvSpPr>
          <p:cNvPr id="79907" name="Line 34"/>
          <p:cNvSpPr/>
          <p:nvPr/>
        </p:nvSpPr>
        <p:spPr>
          <a:xfrm>
            <a:off x="4633913" y="3040063"/>
            <a:ext cx="776287" cy="0"/>
          </a:xfrm>
          <a:prstGeom prst="line">
            <a:avLst/>
          </a:prstGeom>
          <a:ln w="25400" cap="flat" cmpd="sng">
            <a:solidFill>
              <a:srgbClr val="000000"/>
            </a:solidFill>
            <a:prstDash val="solid"/>
            <a:headEnd type="none" w="med" len="med"/>
            <a:tailEnd type="none" w="med" len="med"/>
          </a:ln>
        </p:spPr>
      </p:sp>
      <p:grpSp>
        <p:nvGrpSpPr>
          <p:cNvPr id="79908" name="Group 183"/>
          <p:cNvGrpSpPr/>
          <p:nvPr/>
        </p:nvGrpSpPr>
        <p:grpSpPr>
          <a:xfrm>
            <a:off x="3452813" y="2963863"/>
            <a:ext cx="585787" cy="228600"/>
            <a:chOff x="1695" y="1843"/>
            <a:chExt cx="369" cy="144"/>
          </a:xfrm>
        </p:grpSpPr>
        <p:sp>
          <p:nvSpPr>
            <p:cNvPr id="79951" name="Text Box 50"/>
            <p:cNvSpPr txBox="1"/>
            <p:nvPr/>
          </p:nvSpPr>
          <p:spPr>
            <a:xfrm>
              <a:off x="1695" y="1843"/>
              <a:ext cx="369" cy="144"/>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900" b="0" dirty="0">
                  <a:solidFill>
                    <a:srgbClr val="0000FF"/>
                  </a:solidFill>
                  <a:latin typeface="Arial" panose="020B0604020202020204" pitchFamily="34" charset="0"/>
                </a:rPr>
                <a:t>WR2</a:t>
              </a:r>
              <a:endParaRPr lang="en-US" altLang="zh-CN" sz="1800" b="0" dirty="0">
                <a:solidFill>
                  <a:schemeClr val="tx1"/>
                </a:solidFill>
                <a:latin typeface="Arial" panose="020B0604020202020204" pitchFamily="34" charset="0"/>
              </a:endParaRPr>
            </a:p>
          </p:txBody>
        </p:sp>
        <p:sp>
          <p:nvSpPr>
            <p:cNvPr id="79952" name="Line 51"/>
            <p:cNvSpPr/>
            <p:nvPr/>
          </p:nvSpPr>
          <p:spPr>
            <a:xfrm>
              <a:off x="1710" y="1860"/>
              <a:ext cx="306" cy="0"/>
            </a:xfrm>
            <a:prstGeom prst="line">
              <a:avLst/>
            </a:prstGeom>
            <a:ln w="25400" cap="flat" cmpd="sng">
              <a:solidFill>
                <a:srgbClr val="0000FF"/>
              </a:solidFill>
              <a:prstDash val="solid"/>
              <a:headEnd type="none" w="med" len="med"/>
              <a:tailEnd type="none" w="med" len="med"/>
            </a:ln>
          </p:spPr>
        </p:sp>
      </p:grpSp>
      <p:grpSp>
        <p:nvGrpSpPr>
          <p:cNvPr id="79909" name="Group 119"/>
          <p:cNvGrpSpPr/>
          <p:nvPr/>
        </p:nvGrpSpPr>
        <p:grpSpPr>
          <a:xfrm>
            <a:off x="3429000" y="2552700"/>
            <a:ext cx="762000" cy="182563"/>
            <a:chOff x="1632" y="1536"/>
            <a:chExt cx="480" cy="115"/>
          </a:xfrm>
        </p:grpSpPr>
        <p:sp>
          <p:nvSpPr>
            <p:cNvPr id="79949" name="Text Box 52"/>
            <p:cNvSpPr txBox="1"/>
            <p:nvPr/>
          </p:nvSpPr>
          <p:spPr>
            <a:xfrm>
              <a:off x="1632" y="1536"/>
              <a:ext cx="480" cy="115"/>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900" b="0" dirty="0">
                  <a:solidFill>
                    <a:srgbClr val="0000FF"/>
                  </a:solidFill>
                  <a:latin typeface="Arial" panose="020B0604020202020204" pitchFamily="34" charset="0"/>
                </a:rPr>
                <a:t>XFER</a:t>
              </a:r>
              <a:endParaRPr lang="en-US" altLang="zh-CN" sz="1800" b="0" dirty="0">
                <a:solidFill>
                  <a:srgbClr val="0000FF"/>
                </a:solidFill>
                <a:latin typeface="Arial" panose="020B0604020202020204" pitchFamily="34" charset="0"/>
              </a:endParaRPr>
            </a:p>
          </p:txBody>
        </p:sp>
        <p:sp>
          <p:nvSpPr>
            <p:cNvPr id="79950" name="Line 53"/>
            <p:cNvSpPr/>
            <p:nvPr/>
          </p:nvSpPr>
          <p:spPr>
            <a:xfrm>
              <a:off x="1673" y="1538"/>
              <a:ext cx="343" cy="0"/>
            </a:xfrm>
            <a:prstGeom prst="line">
              <a:avLst/>
            </a:prstGeom>
            <a:ln w="25400" cap="flat" cmpd="sng">
              <a:solidFill>
                <a:srgbClr val="0000FF"/>
              </a:solidFill>
              <a:prstDash val="solid"/>
              <a:headEnd type="none" w="med" len="med"/>
              <a:tailEnd type="none" w="med" len="med"/>
            </a:ln>
          </p:spPr>
        </p:sp>
      </p:grpSp>
      <p:sp>
        <p:nvSpPr>
          <p:cNvPr id="79910" name="Line 61"/>
          <p:cNvSpPr/>
          <p:nvPr/>
        </p:nvSpPr>
        <p:spPr>
          <a:xfrm flipV="1">
            <a:off x="3124200" y="2814638"/>
            <a:ext cx="1219200" cy="0"/>
          </a:xfrm>
          <a:prstGeom prst="line">
            <a:avLst/>
          </a:prstGeom>
          <a:ln w="25400" cap="flat" cmpd="sng">
            <a:solidFill>
              <a:srgbClr val="000000"/>
            </a:solidFill>
            <a:prstDash val="solid"/>
            <a:headEnd type="none" w="med" len="med"/>
            <a:tailEnd type="none" w="med" len="med"/>
          </a:ln>
        </p:spPr>
      </p:sp>
      <p:sp>
        <p:nvSpPr>
          <p:cNvPr id="79911" name="Oval 63"/>
          <p:cNvSpPr/>
          <p:nvPr/>
        </p:nvSpPr>
        <p:spPr>
          <a:xfrm>
            <a:off x="4279900" y="3206750"/>
            <a:ext cx="106363" cy="107950"/>
          </a:xfrm>
          <a:prstGeom prst="ellipse">
            <a:avLst/>
          </a:prstGeom>
          <a:solidFill>
            <a:srgbClr val="FFFFFF"/>
          </a:solidFill>
          <a:ln w="25400" cap="flat" cmpd="sng">
            <a:solidFill>
              <a:srgbClr val="000000"/>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79912" name="Line 64"/>
          <p:cNvSpPr/>
          <p:nvPr/>
        </p:nvSpPr>
        <p:spPr>
          <a:xfrm>
            <a:off x="3124200" y="3238500"/>
            <a:ext cx="1174750" cy="0"/>
          </a:xfrm>
          <a:prstGeom prst="line">
            <a:avLst/>
          </a:prstGeom>
          <a:ln w="25400" cap="flat" cmpd="sng">
            <a:solidFill>
              <a:srgbClr val="000000"/>
            </a:solidFill>
            <a:prstDash val="solid"/>
            <a:headEnd type="none" w="med" len="med"/>
            <a:tailEnd type="none" w="med" len="med"/>
          </a:ln>
        </p:spPr>
      </p:sp>
      <p:sp>
        <p:nvSpPr>
          <p:cNvPr id="79913" name="Rectangle 75"/>
          <p:cNvSpPr>
            <a:spLocks noChangeAspect="1"/>
          </p:cNvSpPr>
          <p:nvPr/>
        </p:nvSpPr>
        <p:spPr>
          <a:xfrm>
            <a:off x="4386263" y="2724150"/>
            <a:ext cx="490537" cy="620713"/>
          </a:xfrm>
          <a:prstGeom prst="rect">
            <a:avLst/>
          </a:prstGeom>
          <a:solidFill>
            <a:srgbClr val="FF99CC"/>
          </a:solidFill>
          <a:ln w="254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79914" name="Text Box 76"/>
          <p:cNvSpPr txBox="1">
            <a:spLocks noChangeAspect="1"/>
          </p:cNvSpPr>
          <p:nvPr/>
        </p:nvSpPr>
        <p:spPr>
          <a:xfrm>
            <a:off x="4406900" y="2686050"/>
            <a:ext cx="420688" cy="434975"/>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60000"/>
              </a:lnSpc>
              <a:spcBef>
                <a:spcPct val="0"/>
              </a:spcBef>
              <a:spcAft>
                <a:spcPct val="0"/>
              </a:spcAft>
              <a:buClrTx/>
              <a:buSzTx/>
              <a:buFontTx/>
              <a:buNone/>
            </a:pPr>
            <a:r>
              <a:rPr lang="en-US" altLang="zh-CN" sz="1800" b="0" dirty="0">
                <a:solidFill>
                  <a:schemeClr val="tx1"/>
                </a:solidFill>
                <a:latin typeface="Arial" panose="020B0604020202020204" pitchFamily="34" charset="0"/>
                <a:ea typeface="黑体" panose="02010609060101010101" pitchFamily="49" charset="-122"/>
              </a:rPr>
              <a:t>&amp;</a:t>
            </a:r>
            <a:endParaRPr lang="en-US" altLang="zh-CN" sz="1800" b="0" dirty="0">
              <a:solidFill>
                <a:schemeClr val="tx1"/>
              </a:solidFill>
              <a:latin typeface="Arial" panose="020B0604020202020204" pitchFamily="34" charset="0"/>
              <a:ea typeface="黑体" panose="02010609060101010101" pitchFamily="49" charset="-122"/>
            </a:endParaRPr>
          </a:p>
        </p:txBody>
      </p:sp>
      <p:sp>
        <p:nvSpPr>
          <p:cNvPr id="79915" name="Text Box 77"/>
          <p:cNvSpPr txBox="1"/>
          <p:nvPr/>
        </p:nvSpPr>
        <p:spPr>
          <a:xfrm>
            <a:off x="3841750" y="365125"/>
            <a:ext cx="647700" cy="647700"/>
          </a:xfrm>
          <a:prstGeom prst="rect">
            <a:avLst/>
          </a:prstGeom>
          <a:solidFill>
            <a:srgbClr val="CCFFCC"/>
          </a:solidFill>
          <a:ln w="12700" cap="flat" cmpd="sng">
            <a:solidFill>
              <a:srgbClr val="000000"/>
            </a:solidFill>
            <a:prstDash val="solid"/>
            <a:miter/>
            <a:headEnd type="none" w="med" len="med"/>
            <a:tailEnd type="none" w="med" len="med"/>
          </a:ln>
        </p:spPr>
        <p:txBody>
          <a:bodyPr lIns="0" r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90000"/>
              </a:lnSpc>
              <a:spcBef>
                <a:spcPct val="0"/>
              </a:spcBef>
              <a:spcAft>
                <a:spcPct val="0"/>
              </a:spcAft>
              <a:buClrTx/>
              <a:buSzTx/>
              <a:buFontTx/>
              <a:buNone/>
            </a:pPr>
            <a:r>
              <a:rPr lang="zh-CN" altLang="en-US" sz="1800" b="0" dirty="0">
                <a:latin typeface="Arial" panose="020B0604020202020204" pitchFamily="34" charset="0"/>
              </a:rPr>
              <a:t>输入</a:t>
            </a:r>
            <a:endParaRPr lang="zh-CN" altLang="en-US" sz="1800" b="0" dirty="0">
              <a:latin typeface="Arial" panose="020B0604020202020204" pitchFamily="34" charset="0"/>
            </a:endParaRPr>
          </a:p>
          <a:p>
            <a:pPr marL="0" lvl="0" indent="0">
              <a:lnSpc>
                <a:spcPct val="90000"/>
              </a:lnSpc>
              <a:spcBef>
                <a:spcPct val="0"/>
              </a:spcBef>
              <a:spcAft>
                <a:spcPct val="0"/>
              </a:spcAft>
              <a:buClrTx/>
              <a:buSzTx/>
              <a:buFontTx/>
              <a:buNone/>
            </a:pPr>
            <a:r>
              <a:rPr lang="zh-CN" altLang="en-US" sz="1800" b="0" dirty="0">
                <a:latin typeface="Arial" panose="020B0604020202020204" pitchFamily="34" charset="0"/>
              </a:rPr>
              <a:t>寄存</a:t>
            </a:r>
            <a:endParaRPr lang="zh-CN" altLang="en-US" sz="2400" b="0" dirty="0">
              <a:latin typeface="Arial" panose="020B0604020202020204" pitchFamily="34" charset="0"/>
            </a:endParaRPr>
          </a:p>
        </p:txBody>
      </p:sp>
      <p:sp>
        <p:nvSpPr>
          <p:cNvPr id="79916" name="Text Box 81"/>
          <p:cNvSpPr txBox="1"/>
          <p:nvPr/>
        </p:nvSpPr>
        <p:spPr>
          <a:xfrm>
            <a:off x="6594475" y="1562100"/>
            <a:ext cx="533400" cy="304800"/>
          </a:xfrm>
          <a:prstGeom prst="rect">
            <a:avLst/>
          </a:prstGeom>
          <a:noFill/>
          <a:ln w="38100">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50000"/>
              </a:spcBef>
              <a:spcAft>
                <a:spcPct val="0"/>
              </a:spcAft>
              <a:buClrTx/>
              <a:buSzTx/>
              <a:buFontTx/>
              <a:buNone/>
            </a:pPr>
            <a:r>
              <a:rPr lang="en-US" altLang="zh-CN" sz="2000" b="0" dirty="0">
                <a:solidFill>
                  <a:schemeClr val="tx1"/>
                </a:solidFill>
                <a:latin typeface="Arial" panose="020B0604020202020204" pitchFamily="34" charset="0"/>
              </a:rPr>
              <a:t>R</a:t>
            </a:r>
            <a:r>
              <a:rPr lang="en-US" altLang="zh-CN" sz="1600" b="0" dirty="0">
                <a:solidFill>
                  <a:schemeClr val="tx1"/>
                </a:solidFill>
                <a:latin typeface="Arial" panose="020B0604020202020204" pitchFamily="34" charset="0"/>
              </a:rPr>
              <a:t>FB</a:t>
            </a:r>
            <a:endParaRPr lang="en-US" altLang="zh-CN" sz="1800" b="0" dirty="0">
              <a:solidFill>
                <a:srgbClr val="0000FF"/>
              </a:solidFill>
              <a:latin typeface="Arial" panose="020B0604020202020204" pitchFamily="34" charset="0"/>
            </a:endParaRPr>
          </a:p>
        </p:txBody>
      </p:sp>
      <p:sp>
        <p:nvSpPr>
          <p:cNvPr id="79917" name="AutoShape 84"/>
          <p:cNvSpPr>
            <a:spLocks noChangeAspect="1"/>
          </p:cNvSpPr>
          <p:nvPr/>
        </p:nvSpPr>
        <p:spPr>
          <a:xfrm rot="5400000">
            <a:off x="7786688" y="552450"/>
            <a:ext cx="1084262" cy="665163"/>
          </a:xfrm>
          <a:prstGeom prst="triangle">
            <a:avLst>
              <a:gd name="adj" fmla="val 50000"/>
            </a:avLst>
          </a:prstGeom>
          <a:solidFill>
            <a:srgbClr val="CCFFFF"/>
          </a:solidFill>
          <a:ln w="254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79918" name="Text Box 85"/>
          <p:cNvSpPr txBox="1">
            <a:spLocks noChangeAspect="1"/>
          </p:cNvSpPr>
          <p:nvPr/>
        </p:nvSpPr>
        <p:spPr>
          <a:xfrm>
            <a:off x="8032750" y="1028700"/>
            <a:ext cx="212725" cy="288925"/>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solidFill>
                  <a:schemeClr val="tx1"/>
                </a:solidFill>
                <a:latin typeface="黑体" panose="02010609060101010101" pitchFamily="49" charset="-122"/>
                <a:ea typeface="黑体" panose="02010609060101010101" pitchFamily="49" charset="-122"/>
              </a:rPr>
              <a:t>-</a:t>
            </a:r>
            <a:endParaRPr lang="en-US" altLang="zh-CN" sz="2200" b="0" dirty="0">
              <a:solidFill>
                <a:schemeClr val="tx1"/>
              </a:solidFill>
              <a:latin typeface="Arial" panose="020B0604020202020204" pitchFamily="34" charset="0"/>
            </a:endParaRPr>
          </a:p>
        </p:txBody>
      </p:sp>
      <p:sp>
        <p:nvSpPr>
          <p:cNvPr id="79919" name="Text Box 86"/>
          <p:cNvSpPr txBox="1">
            <a:spLocks noChangeAspect="1"/>
          </p:cNvSpPr>
          <p:nvPr/>
        </p:nvSpPr>
        <p:spPr>
          <a:xfrm>
            <a:off x="8040688" y="404813"/>
            <a:ext cx="212725" cy="288925"/>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solidFill>
                  <a:schemeClr val="tx1"/>
                </a:solidFill>
                <a:latin typeface="黑体" panose="02010609060101010101" pitchFamily="49" charset="-122"/>
                <a:ea typeface="黑体" panose="02010609060101010101" pitchFamily="49" charset="-122"/>
              </a:rPr>
              <a:t>+</a:t>
            </a:r>
            <a:endParaRPr lang="en-US" altLang="zh-CN" sz="2200" b="0" dirty="0">
              <a:solidFill>
                <a:schemeClr val="tx1"/>
              </a:solidFill>
              <a:latin typeface="黑体" panose="02010609060101010101" pitchFamily="49" charset="-122"/>
              <a:ea typeface="黑体" panose="02010609060101010101" pitchFamily="49" charset="-122"/>
            </a:endParaRPr>
          </a:p>
        </p:txBody>
      </p:sp>
      <p:sp>
        <p:nvSpPr>
          <p:cNvPr id="79920" name="Line 89"/>
          <p:cNvSpPr>
            <a:spLocks noChangeAspect="1"/>
          </p:cNvSpPr>
          <p:nvPr/>
        </p:nvSpPr>
        <p:spPr>
          <a:xfrm flipV="1">
            <a:off x="8763000" y="876300"/>
            <a:ext cx="0" cy="1143000"/>
          </a:xfrm>
          <a:prstGeom prst="line">
            <a:avLst/>
          </a:prstGeom>
          <a:ln w="25400" cap="flat" cmpd="sng">
            <a:solidFill>
              <a:srgbClr val="000000"/>
            </a:solidFill>
            <a:prstDash val="solid"/>
            <a:headEnd type="none" w="med" len="med"/>
            <a:tailEnd type="none" w="med" len="med"/>
          </a:ln>
        </p:spPr>
      </p:sp>
      <p:sp>
        <p:nvSpPr>
          <p:cNvPr id="79921" name="Line 90"/>
          <p:cNvSpPr>
            <a:spLocks noChangeAspect="1"/>
          </p:cNvSpPr>
          <p:nvPr/>
        </p:nvSpPr>
        <p:spPr>
          <a:xfrm>
            <a:off x="7162800" y="2057400"/>
            <a:ext cx="1600200" cy="0"/>
          </a:xfrm>
          <a:prstGeom prst="line">
            <a:avLst/>
          </a:prstGeom>
          <a:ln w="25400" cap="flat" cmpd="sng">
            <a:solidFill>
              <a:srgbClr val="000000"/>
            </a:solidFill>
            <a:prstDash val="solid"/>
            <a:headEnd type="none" w="med" len="med"/>
            <a:tailEnd type="none" w="med" len="med"/>
          </a:ln>
        </p:spPr>
      </p:sp>
      <p:sp>
        <p:nvSpPr>
          <p:cNvPr id="79922" name="Text Box 91"/>
          <p:cNvSpPr txBox="1">
            <a:spLocks noChangeAspect="1"/>
          </p:cNvSpPr>
          <p:nvPr/>
        </p:nvSpPr>
        <p:spPr>
          <a:xfrm>
            <a:off x="8636000" y="511175"/>
            <a:ext cx="355600" cy="288925"/>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solidFill>
                  <a:schemeClr val="tx1"/>
                </a:solidFill>
                <a:latin typeface="Arial" panose="020B0604020202020204" pitchFamily="34" charset="0"/>
              </a:rPr>
              <a:t>Vo</a:t>
            </a:r>
            <a:endParaRPr lang="en-US" altLang="zh-CN" sz="2200" b="0" dirty="0">
              <a:solidFill>
                <a:schemeClr val="tx1"/>
              </a:solidFill>
              <a:latin typeface="Arial" panose="020B0604020202020204" pitchFamily="34" charset="0"/>
            </a:endParaRPr>
          </a:p>
        </p:txBody>
      </p:sp>
      <p:sp>
        <p:nvSpPr>
          <p:cNvPr id="79923" name="Oval 92"/>
          <p:cNvSpPr>
            <a:spLocks noChangeAspect="1"/>
          </p:cNvSpPr>
          <p:nvPr/>
        </p:nvSpPr>
        <p:spPr>
          <a:xfrm>
            <a:off x="8745538" y="846138"/>
            <a:ext cx="41275" cy="44450"/>
          </a:xfrm>
          <a:prstGeom prst="ellipse">
            <a:avLst/>
          </a:prstGeom>
          <a:solidFill>
            <a:srgbClr val="000000"/>
          </a:solidFill>
          <a:ln w="25400" cap="flat" cmpd="sng">
            <a:solidFill>
              <a:srgbClr val="000000"/>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grpSp>
        <p:nvGrpSpPr>
          <p:cNvPr id="79924" name="Group 184"/>
          <p:cNvGrpSpPr/>
          <p:nvPr/>
        </p:nvGrpSpPr>
        <p:grpSpPr>
          <a:xfrm>
            <a:off x="7772400" y="495300"/>
            <a:ext cx="187325" cy="261938"/>
            <a:chOff x="4848" y="288"/>
            <a:chExt cx="118" cy="165"/>
          </a:xfrm>
        </p:grpSpPr>
        <p:sp>
          <p:nvSpPr>
            <p:cNvPr id="79943" name="Line 94"/>
            <p:cNvSpPr>
              <a:spLocks noChangeAspect="1"/>
            </p:cNvSpPr>
            <p:nvPr/>
          </p:nvSpPr>
          <p:spPr>
            <a:xfrm flipH="1">
              <a:off x="4909" y="303"/>
              <a:ext cx="0" cy="81"/>
            </a:xfrm>
            <a:prstGeom prst="line">
              <a:avLst/>
            </a:prstGeom>
            <a:ln w="25400" cap="flat" cmpd="sng">
              <a:solidFill>
                <a:srgbClr val="000000"/>
              </a:solidFill>
              <a:prstDash val="solid"/>
              <a:headEnd type="none" w="med" len="med"/>
              <a:tailEnd type="none" w="med" len="med"/>
            </a:ln>
          </p:spPr>
        </p:sp>
        <p:grpSp>
          <p:nvGrpSpPr>
            <p:cNvPr id="79944" name="Group 95"/>
            <p:cNvGrpSpPr>
              <a:grpSpLocks noChangeAspect="1"/>
            </p:cNvGrpSpPr>
            <p:nvPr/>
          </p:nvGrpSpPr>
          <p:grpSpPr>
            <a:xfrm>
              <a:off x="4848" y="384"/>
              <a:ext cx="118" cy="69"/>
              <a:chOff x="4132" y="5537"/>
              <a:chExt cx="510" cy="280"/>
            </a:xfrm>
          </p:grpSpPr>
          <p:sp>
            <p:nvSpPr>
              <p:cNvPr id="79946" name="Line 96"/>
              <p:cNvSpPr>
                <a:spLocks noChangeAspect="1"/>
              </p:cNvSpPr>
              <p:nvPr/>
            </p:nvSpPr>
            <p:spPr>
              <a:xfrm>
                <a:off x="4132" y="5537"/>
                <a:ext cx="510" cy="0"/>
              </a:xfrm>
              <a:prstGeom prst="line">
                <a:avLst/>
              </a:prstGeom>
              <a:ln w="25400" cap="flat" cmpd="sng">
                <a:solidFill>
                  <a:srgbClr val="000000"/>
                </a:solidFill>
                <a:prstDash val="solid"/>
                <a:headEnd type="none" w="med" len="med"/>
                <a:tailEnd type="none" w="med" len="med"/>
              </a:ln>
            </p:spPr>
          </p:sp>
          <p:sp>
            <p:nvSpPr>
              <p:cNvPr id="79947" name="Line 97"/>
              <p:cNvSpPr>
                <a:spLocks noChangeAspect="1"/>
              </p:cNvSpPr>
              <p:nvPr/>
            </p:nvSpPr>
            <p:spPr>
              <a:xfrm>
                <a:off x="4235" y="5674"/>
                <a:ext cx="340" cy="0"/>
              </a:xfrm>
              <a:prstGeom prst="line">
                <a:avLst/>
              </a:prstGeom>
              <a:ln w="25400" cap="flat" cmpd="sng">
                <a:solidFill>
                  <a:srgbClr val="000000"/>
                </a:solidFill>
                <a:prstDash val="solid"/>
                <a:headEnd type="none" w="med" len="med"/>
                <a:tailEnd type="none" w="med" len="med"/>
              </a:ln>
            </p:spPr>
          </p:sp>
          <p:sp>
            <p:nvSpPr>
              <p:cNvPr id="79948" name="Line 98"/>
              <p:cNvSpPr>
                <a:spLocks noChangeAspect="1"/>
              </p:cNvSpPr>
              <p:nvPr/>
            </p:nvSpPr>
            <p:spPr>
              <a:xfrm>
                <a:off x="4325" y="5817"/>
                <a:ext cx="170" cy="0"/>
              </a:xfrm>
              <a:prstGeom prst="line">
                <a:avLst/>
              </a:prstGeom>
              <a:ln w="25400" cap="flat" cmpd="sng">
                <a:solidFill>
                  <a:srgbClr val="000000"/>
                </a:solidFill>
                <a:prstDash val="solid"/>
                <a:headEnd type="none" w="med" len="med"/>
                <a:tailEnd type="none" w="med" len="med"/>
              </a:ln>
            </p:spPr>
          </p:sp>
        </p:grpSp>
        <p:sp>
          <p:nvSpPr>
            <p:cNvPr id="79945" name="Oval 99"/>
            <p:cNvSpPr>
              <a:spLocks noChangeAspect="1"/>
            </p:cNvSpPr>
            <p:nvPr/>
          </p:nvSpPr>
          <p:spPr>
            <a:xfrm>
              <a:off x="4892" y="288"/>
              <a:ext cx="26" cy="28"/>
            </a:xfrm>
            <a:prstGeom prst="ellipse">
              <a:avLst/>
            </a:prstGeom>
            <a:solidFill>
              <a:srgbClr val="000000"/>
            </a:solidFill>
            <a:ln w="25400" cap="flat" cmpd="sng">
              <a:solidFill>
                <a:srgbClr val="000000"/>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grpSp>
      <p:sp>
        <p:nvSpPr>
          <p:cNvPr id="79925" name="Rectangle 108"/>
          <p:cNvSpPr/>
          <p:nvPr/>
        </p:nvSpPr>
        <p:spPr>
          <a:xfrm>
            <a:off x="228600" y="342900"/>
            <a:ext cx="827088" cy="2819400"/>
          </a:xfrm>
          <a:prstGeom prst="rect">
            <a:avLst/>
          </a:prstGeom>
          <a:solidFill>
            <a:srgbClr val="FFCC99">
              <a:alpha val="50195"/>
            </a:srgbClr>
          </a:solidFill>
          <a:ln w="254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79926" name="Line 109"/>
          <p:cNvSpPr/>
          <p:nvPr/>
        </p:nvSpPr>
        <p:spPr>
          <a:xfrm>
            <a:off x="469900" y="1576388"/>
            <a:ext cx="508000" cy="0"/>
          </a:xfrm>
          <a:prstGeom prst="line">
            <a:avLst/>
          </a:prstGeom>
          <a:ln w="25400" cap="flat" cmpd="sng">
            <a:solidFill>
              <a:srgbClr val="000000"/>
            </a:solidFill>
            <a:prstDash val="solid"/>
            <a:headEnd type="none" w="med" len="med"/>
            <a:tailEnd type="none" w="med" len="med"/>
          </a:ln>
        </p:spPr>
      </p:sp>
      <p:sp>
        <p:nvSpPr>
          <p:cNvPr id="79927" name="Text Box 110"/>
          <p:cNvSpPr txBox="1"/>
          <p:nvPr/>
        </p:nvSpPr>
        <p:spPr>
          <a:xfrm>
            <a:off x="368300" y="1562100"/>
            <a:ext cx="647700" cy="365125"/>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a:lnSpc>
                <a:spcPct val="100000"/>
              </a:lnSpc>
              <a:spcBef>
                <a:spcPct val="0"/>
              </a:spcBef>
              <a:spcAft>
                <a:spcPct val="0"/>
              </a:spcAft>
              <a:buClrTx/>
              <a:buSzTx/>
              <a:buFontTx/>
              <a:buNone/>
            </a:pPr>
            <a:r>
              <a:rPr lang="en-US" altLang="zh-CN" sz="2000" b="0" dirty="0">
                <a:latin typeface="Arial" panose="020B0604020202020204" pitchFamily="34" charset="0"/>
              </a:rPr>
              <a:t>IOW</a:t>
            </a:r>
            <a:endParaRPr lang="en-US" altLang="zh-CN" sz="2200" b="0" dirty="0">
              <a:latin typeface="Arial" panose="020B0604020202020204" pitchFamily="34" charset="0"/>
            </a:endParaRPr>
          </a:p>
        </p:txBody>
      </p:sp>
      <p:sp>
        <p:nvSpPr>
          <p:cNvPr id="79928" name="Text Box 111"/>
          <p:cNvSpPr txBox="1"/>
          <p:nvPr/>
        </p:nvSpPr>
        <p:spPr>
          <a:xfrm>
            <a:off x="214313" y="2157413"/>
            <a:ext cx="901700" cy="342900"/>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900" b="0" dirty="0">
                <a:latin typeface="Arial" panose="020B0604020202020204" pitchFamily="34" charset="0"/>
              </a:rPr>
              <a:t>A</a:t>
            </a:r>
            <a:r>
              <a:rPr lang="en-US" altLang="zh-CN" sz="1900" b="0" baseline="-25000" dirty="0">
                <a:latin typeface="Arial" panose="020B0604020202020204" pitchFamily="34" charset="0"/>
              </a:rPr>
              <a:t>9</a:t>
            </a:r>
            <a:r>
              <a:rPr lang="en-US" altLang="zh-CN" sz="1900" b="0" dirty="0">
                <a:latin typeface="Arial" panose="020B0604020202020204" pitchFamily="34" charset="0"/>
              </a:rPr>
              <a:t>~A</a:t>
            </a:r>
            <a:r>
              <a:rPr lang="en-US" altLang="zh-CN" sz="1900" b="0" baseline="-25000" dirty="0">
                <a:latin typeface="Arial" panose="020B0604020202020204" pitchFamily="34" charset="0"/>
              </a:rPr>
              <a:t>0</a:t>
            </a:r>
            <a:endParaRPr lang="en-US" altLang="zh-CN" sz="1900" b="0" baseline="-25000" dirty="0">
              <a:latin typeface="Arial" panose="020B0604020202020204" pitchFamily="34" charset="0"/>
            </a:endParaRPr>
          </a:p>
        </p:txBody>
      </p:sp>
      <p:sp>
        <p:nvSpPr>
          <p:cNvPr id="79929" name="Text Box 112"/>
          <p:cNvSpPr txBox="1"/>
          <p:nvPr/>
        </p:nvSpPr>
        <p:spPr>
          <a:xfrm>
            <a:off x="277813" y="571500"/>
            <a:ext cx="838200" cy="228600"/>
          </a:xfrm>
          <a:prstGeom prst="rect">
            <a:avLst/>
          </a:prstGeom>
          <a:noFill/>
          <a:ln w="25400">
            <a:noFill/>
          </a:ln>
        </p:spPr>
        <p:txBody>
          <a:bodyPr lIns="0" tIns="3600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70000"/>
              </a:lnSpc>
              <a:spcBef>
                <a:spcPct val="0"/>
              </a:spcBef>
              <a:spcAft>
                <a:spcPct val="0"/>
              </a:spcAft>
              <a:buClrTx/>
              <a:buSzTx/>
              <a:buFontTx/>
              <a:buNone/>
            </a:pPr>
            <a:r>
              <a:rPr lang="en-US" altLang="zh-CN" sz="1900" b="0" dirty="0">
                <a:latin typeface="Arial" panose="020B0604020202020204" pitchFamily="34" charset="0"/>
              </a:rPr>
              <a:t>D</a:t>
            </a:r>
            <a:r>
              <a:rPr lang="en-US" altLang="zh-CN" sz="1900" b="0" baseline="-25000" dirty="0">
                <a:latin typeface="Arial" panose="020B0604020202020204" pitchFamily="34" charset="0"/>
              </a:rPr>
              <a:t>7</a:t>
            </a:r>
            <a:r>
              <a:rPr lang="en-US" altLang="zh-CN" sz="1900" b="0" dirty="0">
                <a:latin typeface="Arial" panose="020B0604020202020204" pitchFamily="34" charset="0"/>
              </a:rPr>
              <a:t>~D</a:t>
            </a:r>
            <a:r>
              <a:rPr lang="en-US" altLang="zh-CN" sz="1900" b="0" baseline="-25000" dirty="0">
                <a:latin typeface="Arial" panose="020B0604020202020204" pitchFamily="34" charset="0"/>
              </a:rPr>
              <a:t>0</a:t>
            </a:r>
            <a:endParaRPr lang="en-US" altLang="zh-CN" sz="1900" b="0" baseline="-25000" dirty="0">
              <a:latin typeface="Arial" panose="020B0604020202020204" pitchFamily="34" charset="0"/>
            </a:endParaRPr>
          </a:p>
        </p:txBody>
      </p:sp>
      <p:sp>
        <p:nvSpPr>
          <p:cNvPr id="79930" name="Text Box 113"/>
          <p:cNvSpPr txBox="1"/>
          <p:nvPr/>
        </p:nvSpPr>
        <p:spPr>
          <a:xfrm>
            <a:off x="533400" y="1184275"/>
            <a:ext cx="573088" cy="377825"/>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000" b="0" dirty="0">
                <a:latin typeface="Arial" panose="020B0604020202020204" pitchFamily="34" charset="0"/>
              </a:rPr>
              <a:t>+5V</a:t>
            </a:r>
            <a:endParaRPr lang="en-US" altLang="zh-CN" sz="2200" b="0" dirty="0">
              <a:latin typeface="Arial" panose="020B0604020202020204" pitchFamily="34" charset="0"/>
            </a:endParaRPr>
          </a:p>
        </p:txBody>
      </p:sp>
      <p:sp>
        <p:nvSpPr>
          <p:cNvPr id="79931" name="Text Box 114"/>
          <p:cNvSpPr txBox="1"/>
          <p:nvPr/>
        </p:nvSpPr>
        <p:spPr>
          <a:xfrm>
            <a:off x="76200" y="3238500"/>
            <a:ext cx="1104900" cy="419100"/>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2200" b="0" dirty="0">
                <a:solidFill>
                  <a:schemeClr val="tx1"/>
                </a:solidFill>
                <a:latin typeface="Arial" panose="020B0604020202020204" pitchFamily="34" charset="0"/>
              </a:rPr>
              <a:t>PC</a:t>
            </a:r>
            <a:r>
              <a:rPr lang="zh-CN" altLang="en-US" sz="2200" b="0" dirty="0">
                <a:solidFill>
                  <a:schemeClr val="tx1"/>
                </a:solidFill>
                <a:latin typeface="Arial" panose="020B0604020202020204" pitchFamily="34" charset="0"/>
              </a:rPr>
              <a:t>总线</a:t>
            </a:r>
            <a:endParaRPr lang="zh-CN" altLang="en-US" sz="2600" b="0" dirty="0">
              <a:solidFill>
                <a:schemeClr val="tx1"/>
              </a:solidFill>
              <a:latin typeface="Arial" panose="020B0604020202020204" pitchFamily="34" charset="0"/>
            </a:endParaRPr>
          </a:p>
        </p:txBody>
      </p:sp>
      <p:sp>
        <p:nvSpPr>
          <p:cNvPr id="79932" name="Text Box 115"/>
          <p:cNvSpPr txBox="1">
            <a:spLocks noChangeAspect="1"/>
          </p:cNvSpPr>
          <p:nvPr/>
        </p:nvSpPr>
        <p:spPr>
          <a:xfrm>
            <a:off x="1447800" y="2590800"/>
            <a:ext cx="838200" cy="419100"/>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solidFill>
                  <a:schemeClr val="tx1"/>
                </a:solidFill>
                <a:latin typeface="Arial" panose="020B0604020202020204" pitchFamily="34" charset="0"/>
              </a:rPr>
              <a:t>port</a:t>
            </a:r>
            <a:endParaRPr lang="en-US" altLang="zh-CN" sz="2200" b="0" dirty="0">
              <a:solidFill>
                <a:schemeClr val="tx1"/>
              </a:solidFill>
              <a:latin typeface="Arial" panose="020B0604020202020204" pitchFamily="34" charset="0"/>
            </a:endParaRPr>
          </a:p>
        </p:txBody>
      </p:sp>
      <p:sp>
        <p:nvSpPr>
          <p:cNvPr id="79933" name="Text Box 117"/>
          <p:cNvSpPr txBox="1"/>
          <p:nvPr/>
        </p:nvSpPr>
        <p:spPr>
          <a:xfrm>
            <a:off x="1479550" y="1903413"/>
            <a:ext cx="627063" cy="725487"/>
          </a:xfrm>
          <a:prstGeom prst="rect">
            <a:avLst/>
          </a:prstGeom>
          <a:solidFill>
            <a:schemeClr val="hlink"/>
          </a:solidFill>
          <a:ln w="25400" cap="flat" cmpd="sng">
            <a:solidFill>
              <a:srgbClr val="000000"/>
            </a:solidFill>
            <a:prstDash val="solid"/>
            <a:miter/>
            <a:headEnd type="none" w="med" len="med"/>
            <a:tailEnd type="none" w="med" len="med"/>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spcBef>
                <a:spcPct val="0"/>
              </a:spcBef>
              <a:spcAft>
                <a:spcPct val="0"/>
              </a:spcAft>
              <a:buClrTx/>
              <a:buSzTx/>
              <a:buFontTx/>
              <a:buNone/>
            </a:pPr>
            <a:r>
              <a:rPr lang="zh-CN" altLang="en-US" sz="2000" b="0" dirty="0">
                <a:latin typeface="Arial" panose="020B0604020202020204" pitchFamily="34" charset="0"/>
              </a:rPr>
              <a:t>地址</a:t>
            </a:r>
            <a:endParaRPr lang="zh-CN" altLang="en-US" sz="2000" b="0" dirty="0">
              <a:latin typeface="Arial" panose="020B0604020202020204" pitchFamily="34" charset="0"/>
            </a:endParaRPr>
          </a:p>
          <a:p>
            <a:pPr marL="0" lvl="0" indent="0">
              <a:lnSpc>
                <a:spcPct val="120000"/>
              </a:lnSpc>
              <a:spcBef>
                <a:spcPct val="0"/>
              </a:spcBef>
              <a:spcAft>
                <a:spcPct val="0"/>
              </a:spcAft>
              <a:buClrTx/>
              <a:buSzTx/>
              <a:buFontTx/>
              <a:buNone/>
            </a:pPr>
            <a:r>
              <a:rPr lang="zh-CN" altLang="en-US" sz="2000" b="0" dirty="0">
                <a:latin typeface="Arial" panose="020B0604020202020204" pitchFamily="34" charset="0"/>
              </a:rPr>
              <a:t>译码</a:t>
            </a:r>
            <a:endParaRPr lang="zh-CN" altLang="en-US" sz="2200" b="0" dirty="0">
              <a:latin typeface="Arial" panose="020B0604020202020204" pitchFamily="34" charset="0"/>
            </a:endParaRPr>
          </a:p>
        </p:txBody>
      </p:sp>
      <p:grpSp>
        <p:nvGrpSpPr>
          <p:cNvPr id="79934" name="Group 187"/>
          <p:cNvGrpSpPr>
            <a:grpSpLocks noChangeAspect="1"/>
          </p:cNvGrpSpPr>
          <p:nvPr/>
        </p:nvGrpSpPr>
        <p:grpSpPr>
          <a:xfrm>
            <a:off x="3048000" y="3543300"/>
            <a:ext cx="187325" cy="109538"/>
            <a:chOff x="4132" y="5537"/>
            <a:chExt cx="510" cy="280"/>
          </a:xfrm>
        </p:grpSpPr>
        <p:sp>
          <p:nvSpPr>
            <p:cNvPr id="79940" name="Line 188"/>
            <p:cNvSpPr>
              <a:spLocks noChangeAspect="1"/>
            </p:cNvSpPr>
            <p:nvPr/>
          </p:nvSpPr>
          <p:spPr>
            <a:xfrm>
              <a:off x="4132" y="5537"/>
              <a:ext cx="510" cy="0"/>
            </a:xfrm>
            <a:prstGeom prst="line">
              <a:avLst/>
            </a:prstGeom>
            <a:ln w="25400" cap="flat" cmpd="sng">
              <a:solidFill>
                <a:srgbClr val="000000"/>
              </a:solidFill>
              <a:prstDash val="solid"/>
              <a:headEnd type="none" w="med" len="med"/>
              <a:tailEnd type="none" w="med" len="med"/>
            </a:ln>
          </p:spPr>
        </p:sp>
        <p:sp>
          <p:nvSpPr>
            <p:cNvPr id="79941" name="Line 189"/>
            <p:cNvSpPr>
              <a:spLocks noChangeAspect="1"/>
            </p:cNvSpPr>
            <p:nvPr/>
          </p:nvSpPr>
          <p:spPr>
            <a:xfrm>
              <a:off x="4235" y="5674"/>
              <a:ext cx="340" cy="0"/>
            </a:xfrm>
            <a:prstGeom prst="line">
              <a:avLst/>
            </a:prstGeom>
            <a:ln w="25400" cap="flat" cmpd="sng">
              <a:solidFill>
                <a:srgbClr val="000000"/>
              </a:solidFill>
              <a:prstDash val="solid"/>
              <a:headEnd type="none" w="med" len="med"/>
              <a:tailEnd type="none" w="med" len="med"/>
            </a:ln>
          </p:spPr>
        </p:sp>
        <p:sp>
          <p:nvSpPr>
            <p:cNvPr id="79942" name="Line 190"/>
            <p:cNvSpPr>
              <a:spLocks noChangeAspect="1"/>
            </p:cNvSpPr>
            <p:nvPr/>
          </p:nvSpPr>
          <p:spPr>
            <a:xfrm>
              <a:off x="4325" y="5817"/>
              <a:ext cx="170" cy="0"/>
            </a:xfrm>
            <a:prstGeom prst="line">
              <a:avLst/>
            </a:prstGeom>
            <a:ln w="25400" cap="flat" cmpd="sng">
              <a:solidFill>
                <a:srgbClr val="000000"/>
              </a:solidFill>
              <a:prstDash val="solid"/>
              <a:headEnd type="none" w="med" len="med"/>
              <a:tailEnd type="none" w="med" len="med"/>
            </a:ln>
          </p:spPr>
        </p:sp>
      </p:grpSp>
      <p:sp>
        <p:nvSpPr>
          <p:cNvPr id="79935" name="Line 192"/>
          <p:cNvSpPr/>
          <p:nvPr/>
        </p:nvSpPr>
        <p:spPr>
          <a:xfrm>
            <a:off x="3124200" y="2824163"/>
            <a:ext cx="0" cy="719137"/>
          </a:xfrm>
          <a:prstGeom prst="line">
            <a:avLst/>
          </a:prstGeom>
          <a:ln w="25400" cap="flat" cmpd="sng">
            <a:solidFill>
              <a:srgbClr val="000000"/>
            </a:solidFill>
            <a:prstDash val="solid"/>
            <a:headEnd type="none" w="med" len="med"/>
            <a:tailEnd type="none" w="med" len="med"/>
          </a:ln>
        </p:spPr>
      </p:sp>
      <p:sp>
        <p:nvSpPr>
          <p:cNvPr id="79936" name="Oval 60"/>
          <p:cNvSpPr/>
          <p:nvPr/>
        </p:nvSpPr>
        <p:spPr>
          <a:xfrm>
            <a:off x="4279900" y="2749550"/>
            <a:ext cx="106363" cy="107950"/>
          </a:xfrm>
          <a:prstGeom prst="ellipse">
            <a:avLst/>
          </a:prstGeom>
          <a:solidFill>
            <a:srgbClr val="FFFFFF"/>
          </a:solidFill>
          <a:ln w="25400" cap="flat" cmpd="sng">
            <a:solidFill>
              <a:srgbClr val="000000"/>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79937" name="Text Box 5"/>
          <p:cNvSpPr txBox="1"/>
          <p:nvPr/>
        </p:nvSpPr>
        <p:spPr>
          <a:xfrm>
            <a:off x="5110163" y="365125"/>
            <a:ext cx="647700" cy="647700"/>
          </a:xfrm>
          <a:prstGeom prst="rect">
            <a:avLst/>
          </a:prstGeom>
          <a:solidFill>
            <a:srgbClr val="99CCFF"/>
          </a:solidFill>
          <a:ln w="12700" cap="flat" cmpd="sng">
            <a:solidFill>
              <a:srgbClr val="000000"/>
            </a:solidFill>
            <a:prstDash val="solid"/>
            <a:miter/>
            <a:headEnd type="none" w="med" len="med"/>
            <a:tailEnd type="none" w="med" len="med"/>
          </a:ln>
        </p:spPr>
        <p:txBody>
          <a:bodyPr lIns="0" r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90000"/>
              </a:lnSpc>
              <a:spcBef>
                <a:spcPct val="0"/>
              </a:spcBef>
              <a:spcAft>
                <a:spcPct val="0"/>
              </a:spcAft>
              <a:buClrTx/>
              <a:buSzTx/>
              <a:buFontTx/>
              <a:buNone/>
            </a:pPr>
            <a:r>
              <a:rPr lang="en-US" altLang="zh-CN" sz="1800" b="0" dirty="0">
                <a:latin typeface="Arial" panose="020B0604020202020204" pitchFamily="34" charset="0"/>
              </a:rPr>
              <a:t>DAC</a:t>
            </a:r>
            <a:endParaRPr lang="en-US" altLang="zh-CN" sz="1800" b="0" dirty="0">
              <a:latin typeface="Arial" panose="020B0604020202020204" pitchFamily="34" charset="0"/>
            </a:endParaRPr>
          </a:p>
          <a:p>
            <a:pPr marL="0" lvl="0" indent="0">
              <a:lnSpc>
                <a:spcPct val="90000"/>
              </a:lnSpc>
              <a:spcBef>
                <a:spcPct val="0"/>
              </a:spcBef>
              <a:spcAft>
                <a:spcPct val="0"/>
              </a:spcAft>
              <a:buClrTx/>
              <a:buSzTx/>
              <a:buFontTx/>
              <a:buNone/>
            </a:pPr>
            <a:r>
              <a:rPr lang="zh-CN" altLang="en-US" sz="1800" b="0" dirty="0">
                <a:latin typeface="Arial" panose="020B0604020202020204" pitchFamily="34" charset="0"/>
              </a:rPr>
              <a:t>寄存</a:t>
            </a:r>
            <a:endParaRPr lang="zh-CN" altLang="en-US" sz="2400" b="0" dirty="0">
              <a:latin typeface="Arial" panose="020B0604020202020204" pitchFamily="34" charset="0"/>
            </a:endParaRPr>
          </a:p>
        </p:txBody>
      </p:sp>
      <p:sp>
        <p:nvSpPr>
          <p:cNvPr id="79938" name="Oval 197"/>
          <p:cNvSpPr/>
          <p:nvPr/>
        </p:nvSpPr>
        <p:spPr>
          <a:xfrm>
            <a:off x="4267200" y="990600"/>
            <a:ext cx="106363" cy="107950"/>
          </a:xfrm>
          <a:prstGeom prst="ellipse">
            <a:avLst/>
          </a:prstGeom>
          <a:solidFill>
            <a:srgbClr val="FFFFFF"/>
          </a:solidFill>
          <a:ln w="25400" cap="flat" cmpd="sng">
            <a:solidFill>
              <a:srgbClr val="000000"/>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79939" name="Oval 198"/>
          <p:cNvSpPr/>
          <p:nvPr/>
        </p:nvSpPr>
        <p:spPr>
          <a:xfrm>
            <a:off x="5334000" y="990600"/>
            <a:ext cx="106363" cy="107950"/>
          </a:xfrm>
          <a:prstGeom prst="ellipse">
            <a:avLst/>
          </a:prstGeom>
          <a:solidFill>
            <a:srgbClr val="FFFFFF"/>
          </a:solidFill>
          <a:ln w="25400" cap="flat" cmpd="sng">
            <a:solidFill>
              <a:srgbClr val="000000"/>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Tree>
  </p:cSld>
  <p:clrMapOvr>
    <a:masterClrMapping/>
  </p:clrMapOvr>
  <p:transition spd="slow">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灯片编号占位符 5"/>
          <p:cNvSpPr txBox="1">
            <a:spLocks noGrp="1"/>
          </p:cNvSpPr>
          <p:nvPr/>
        </p:nvSpPr>
        <p:spPr>
          <a:xfrm>
            <a:off x="7042150" y="6243638"/>
            <a:ext cx="1905000" cy="457200"/>
          </a:xfrm>
          <a:prstGeom prst="rect">
            <a:avLst/>
          </a:prstGeom>
          <a:noFill/>
          <a:ln w="9525">
            <a:noFill/>
          </a:ln>
        </p:spPr>
        <p:txBody>
          <a:bodyPr anchor="b"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zh-CN" altLang="en-US" sz="1400" b="0" dirty="0">
                <a:solidFill>
                  <a:schemeClr val="tx1"/>
                </a:solidFill>
                <a:ea typeface="宋体" panose="02010600030101010101" pitchFamily="2" charset="-122"/>
              </a:rPr>
            </a:fld>
            <a:endParaRPr lang="zh-CN" altLang="en-US" sz="1400" b="0" dirty="0">
              <a:solidFill>
                <a:schemeClr val="tx1"/>
              </a:solidFill>
              <a:ea typeface="宋体" panose="02010600030101010101" pitchFamily="2" charset="-122"/>
            </a:endParaRPr>
          </a:p>
        </p:txBody>
      </p:sp>
      <p:sp>
        <p:nvSpPr>
          <p:cNvPr id="53251" name="Text Box 5"/>
          <p:cNvSpPr txBox="1"/>
          <p:nvPr/>
        </p:nvSpPr>
        <p:spPr>
          <a:xfrm>
            <a:off x="5148263" y="6503988"/>
            <a:ext cx="2159000" cy="314325"/>
          </a:xfrm>
          <a:prstGeom prst="rect">
            <a:avLst/>
          </a:prstGeom>
          <a:noFill/>
          <a:ln w="9525">
            <a:noFill/>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ctr">
              <a:lnSpc>
                <a:spcPct val="100000"/>
              </a:lnSpc>
              <a:spcAft>
                <a:spcPct val="0"/>
              </a:spcAft>
              <a:buClr>
                <a:srgbClr val="0000CC"/>
              </a:buClr>
              <a:buSzPct val="75000"/>
              <a:buNone/>
            </a:pPr>
            <a:r>
              <a:rPr lang="zh-CN" altLang="en-US" sz="1600" dirty="0">
                <a:latin typeface="Arial" panose="020B0604020202020204" pitchFamily="34" charset="0"/>
                <a:ea typeface="宋体" panose="02010600030101010101" pitchFamily="2" charset="-122"/>
              </a:rPr>
              <a:t>模拟接口电路的任务</a:t>
            </a:r>
            <a:endParaRPr lang="zh-CN" altLang="en-US" sz="1600" dirty="0">
              <a:latin typeface="Arial" panose="020B0604020202020204" pitchFamily="34" charset="0"/>
              <a:ea typeface="宋体" panose="02010600030101010101" pitchFamily="2" charset="-122"/>
            </a:endParaRPr>
          </a:p>
        </p:txBody>
      </p:sp>
      <p:sp>
        <p:nvSpPr>
          <p:cNvPr id="53252" name="Text Box 6"/>
          <p:cNvSpPr txBox="1"/>
          <p:nvPr/>
        </p:nvSpPr>
        <p:spPr>
          <a:xfrm>
            <a:off x="1619250" y="6503988"/>
            <a:ext cx="1800225" cy="333375"/>
          </a:xfrm>
          <a:prstGeom prst="rect">
            <a:avLst/>
          </a:prstGeom>
          <a:noFill/>
          <a:ln w="9525">
            <a:noFill/>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ctr">
              <a:lnSpc>
                <a:spcPct val="100000"/>
              </a:lnSpc>
              <a:spcAft>
                <a:spcPct val="0"/>
              </a:spcAft>
              <a:buClr>
                <a:srgbClr val="0000CC"/>
              </a:buClr>
              <a:buSzPct val="75000"/>
              <a:buNone/>
            </a:pPr>
            <a:r>
              <a:rPr lang="zh-CN" altLang="en-US" sz="1600" dirty="0">
                <a:latin typeface="Arial" panose="020B0604020202020204" pitchFamily="34" charset="0"/>
                <a:ea typeface="宋体" panose="02010600030101010101" pitchFamily="2" charset="-122"/>
              </a:rPr>
              <a:t>模拟电路的任务</a:t>
            </a:r>
            <a:endParaRPr lang="zh-CN" altLang="en-US" sz="1600" dirty="0">
              <a:latin typeface="Arial" panose="020B0604020202020204" pitchFamily="34" charset="0"/>
              <a:ea typeface="宋体" panose="02010600030101010101" pitchFamily="2" charset="-122"/>
            </a:endParaRPr>
          </a:p>
        </p:txBody>
      </p:sp>
      <p:sp>
        <p:nvSpPr>
          <p:cNvPr id="53253" name="Text Box 7"/>
          <p:cNvSpPr txBox="1"/>
          <p:nvPr/>
        </p:nvSpPr>
        <p:spPr>
          <a:xfrm>
            <a:off x="7313613" y="5329238"/>
            <a:ext cx="958850" cy="207962"/>
          </a:xfrm>
          <a:prstGeom prst="rect">
            <a:avLst/>
          </a:prstGeom>
          <a:noFill/>
          <a:ln w="9525">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ctr">
              <a:lnSpc>
                <a:spcPct val="80000"/>
              </a:lnSpc>
              <a:spcAft>
                <a:spcPct val="0"/>
              </a:spcAft>
              <a:buClr>
                <a:srgbClr val="0000CC"/>
              </a:buClr>
              <a:buSzPct val="75000"/>
              <a:buNone/>
            </a:pPr>
            <a:r>
              <a:rPr lang="en-US" altLang="zh-CN" sz="1600" dirty="0">
                <a:solidFill>
                  <a:srgbClr val="0000FF"/>
                </a:solidFill>
                <a:latin typeface="Arial" panose="020B0604020202020204" pitchFamily="34" charset="0"/>
                <a:ea typeface="宋体" panose="02010600030101010101" pitchFamily="2" charset="-122"/>
              </a:rPr>
              <a:t>00101101</a:t>
            </a:r>
            <a:endParaRPr lang="en-US" altLang="zh-CN" sz="1600" dirty="0">
              <a:solidFill>
                <a:srgbClr val="0000FF"/>
              </a:solidFill>
              <a:latin typeface="Arial" panose="020B0604020202020204" pitchFamily="34" charset="0"/>
              <a:ea typeface="宋体" panose="02010600030101010101" pitchFamily="2" charset="-122"/>
            </a:endParaRPr>
          </a:p>
        </p:txBody>
      </p:sp>
      <p:sp>
        <p:nvSpPr>
          <p:cNvPr id="53254" name="Text Box 8"/>
          <p:cNvSpPr txBox="1"/>
          <p:nvPr/>
        </p:nvSpPr>
        <p:spPr>
          <a:xfrm>
            <a:off x="7285038" y="2752725"/>
            <a:ext cx="958850" cy="149225"/>
          </a:xfrm>
          <a:prstGeom prst="rect">
            <a:avLst/>
          </a:prstGeom>
          <a:noFill/>
          <a:ln w="9525">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ctr">
              <a:lnSpc>
                <a:spcPct val="80000"/>
              </a:lnSpc>
              <a:spcAft>
                <a:spcPct val="0"/>
              </a:spcAft>
              <a:buClr>
                <a:srgbClr val="0000CC"/>
              </a:buClr>
              <a:buSzPct val="75000"/>
              <a:buNone/>
            </a:pPr>
            <a:r>
              <a:rPr lang="en-US" altLang="zh-CN" sz="1600" dirty="0">
                <a:solidFill>
                  <a:srgbClr val="0000FF"/>
                </a:solidFill>
                <a:latin typeface="Arial" panose="020B0604020202020204" pitchFamily="34" charset="0"/>
                <a:ea typeface="宋体" panose="02010600030101010101" pitchFamily="2" charset="-122"/>
              </a:rPr>
              <a:t>10101100</a:t>
            </a:r>
            <a:endParaRPr lang="en-US" altLang="zh-CN" sz="1600" dirty="0">
              <a:solidFill>
                <a:srgbClr val="0000FF"/>
              </a:solidFill>
              <a:latin typeface="Arial" panose="020B0604020202020204" pitchFamily="34" charset="0"/>
              <a:ea typeface="宋体" panose="02010600030101010101" pitchFamily="2" charset="-122"/>
            </a:endParaRPr>
          </a:p>
        </p:txBody>
      </p:sp>
      <p:sp>
        <p:nvSpPr>
          <p:cNvPr id="53255" name="Rectangle 9"/>
          <p:cNvSpPr/>
          <p:nvPr/>
        </p:nvSpPr>
        <p:spPr>
          <a:xfrm>
            <a:off x="1198563" y="2336800"/>
            <a:ext cx="963612" cy="3808413"/>
          </a:xfrm>
          <a:prstGeom prst="rect">
            <a:avLst/>
          </a:prstGeom>
          <a:noFill/>
          <a:ln w="9525" cap="flat" cmpd="sng">
            <a:solidFill>
              <a:srgbClr val="000000"/>
            </a:solidFill>
            <a:prstDash val="dash"/>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Aft>
                <a:spcPct val="0"/>
              </a:spcAft>
              <a:buClr>
                <a:srgbClr val="0000CC"/>
              </a:buClr>
              <a:buSzPct val="75000"/>
            </a:pPr>
            <a:endParaRPr lang="zh-CN" altLang="zh-CN" sz="3200" dirty="0">
              <a:solidFill>
                <a:schemeClr val="tx1"/>
              </a:solidFill>
              <a:latin typeface="Arial" panose="020B0604020202020204" pitchFamily="34" charset="0"/>
              <a:ea typeface="宋体" panose="02010600030101010101" pitchFamily="2" charset="-122"/>
            </a:endParaRPr>
          </a:p>
        </p:txBody>
      </p:sp>
      <p:sp>
        <p:nvSpPr>
          <p:cNvPr id="53256" name="Rectangle 10"/>
          <p:cNvSpPr/>
          <p:nvPr/>
        </p:nvSpPr>
        <p:spPr>
          <a:xfrm>
            <a:off x="2805113" y="2336800"/>
            <a:ext cx="963612" cy="3808413"/>
          </a:xfrm>
          <a:prstGeom prst="rect">
            <a:avLst/>
          </a:prstGeom>
          <a:noFill/>
          <a:ln w="9525" cap="flat" cmpd="sng">
            <a:solidFill>
              <a:srgbClr val="000000"/>
            </a:solidFill>
            <a:prstDash val="dash"/>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Aft>
                <a:spcPct val="0"/>
              </a:spcAft>
              <a:buClr>
                <a:srgbClr val="0000CC"/>
              </a:buClr>
              <a:buSzPct val="75000"/>
            </a:pPr>
            <a:endParaRPr lang="zh-CN" altLang="zh-CN" sz="3200" dirty="0">
              <a:solidFill>
                <a:schemeClr val="tx1"/>
              </a:solidFill>
              <a:latin typeface="Arial" panose="020B0604020202020204" pitchFamily="34" charset="0"/>
              <a:ea typeface="宋体" panose="02010600030101010101" pitchFamily="2" charset="-122"/>
            </a:endParaRPr>
          </a:p>
        </p:txBody>
      </p:sp>
      <p:sp>
        <p:nvSpPr>
          <p:cNvPr id="53257" name="Rectangle 11"/>
          <p:cNvSpPr/>
          <p:nvPr/>
        </p:nvSpPr>
        <p:spPr>
          <a:xfrm>
            <a:off x="5054600" y="2327275"/>
            <a:ext cx="963613" cy="3817938"/>
          </a:xfrm>
          <a:prstGeom prst="rect">
            <a:avLst/>
          </a:prstGeom>
          <a:noFill/>
          <a:ln w="9525" cap="flat" cmpd="sng">
            <a:solidFill>
              <a:srgbClr val="000000"/>
            </a:solidFill>
            <a:prstDash val="dash"/>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Aft>
                <a:spcPct val="0"/>
              </a:spcAft>
              <a:buClr>
                <a:srgbClr val="0000CC"/>
              </a:buClr>
              <a:buSzPct val="75000"/>
            </a:pPr>
            <a:endParaRPr lang="zh-CN" altLang="zh-CN" sz="3200" dirty="0">
              <a:solidFill>
                <a:schemeClr val="tx1"/>
              </a:solidFill>
              <a:latin typeface="Arial" panose="020B0604020202020204" pitchFamily="34" charset="0"/>
              <a:ea typeface="宋体" panose="02010600030101010101" pitchFamily="2" charset="-122"/>
            </a:endParaRPr>
          </a:p>
        </p:txBody>
      </p:sp>
      <p:sp>
        <p:nvSpPr>
          <p:cNvPr id="53258" name="Rectangle 12"/>
          <p:cNvSpPr/>
          <p:nvPr/>
        </p:nvSpPr>
        <p:spPr>
          <a:xfrm>
            <a:off x="6338888" y="2327275"/>
            <a:ext cx="963612" cy="3817938"/>
          </a:xfrm>
          <a:prstGeom prst="rect">
            <a:avLst/>
          </a:prstGeom>
          <a:noFill/>
          <a:ln w="9525" cap="flat" cmpd="sng">
            <a:solidFill>
              <a:srgbClr val="000000"/>
            </a:solidFill>
            <a:prstDash val="dash"/>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Aft>
                <a:spcPct val="0"/>
              </a:spcAft>
              <a:buClr>
                <a:srgbClr val="0000CC"/>
              </a:buClr>
              <a:buSzPct val="75000"/>
            </a:pPr>
            <a:endParaRPr lang="zh-CN" altLang="zh-CN" sz="3200" dirty="0">
              <a:solidFill>
                <a:schemeClr val="tx1"/>
              </a:solidFill>
              <a:latin typeface="Arial" panose="020B0604020202020204" pitchFamily="34" charset="0"/>
              <a:ea typeface="宋体" panose="02010600030101010101" pitchFamily="2" charset="-122"/>
            </a:endParaRPr>
          </a:p>
        </p:txBody>
      </p:sp>
      <p:sp>
        <p:nvSpPr>
          <p:cNvPr id="53259" name="Text Box 13"/>
          <p:cNvSpPr txBox="1"/>
          <p:nvPr/>
        </p:nvSpPr>
        <p:spPr>
          <a:xfrm>
            <a:off x="395288" y="2182813"/>
            <a:ext cx="482600" cy="4114800"/>
          </a:xfrm>
          <a:prstGeom prst="rect">
            <a:avLst/>
          </a:prstGeom>
          <a:solidFill>
            <a:srgbClr val="FFCC00"/>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ctr">
              <a:lnSpc>
                <a:spcPct val="100000"/>
              </a:lnSpc>
              <a:spcAft>
                <a:spcPct val="0"/>
              </a:spcAft>
              <a:buClr>
                <a:srgbClr val="0000CC"/>
              </a:buClr>
              <a:buSzPct val="75000"/>
            </a:pPr>
            <a:endParaRPr lang="en-US" altLang="zh-CN" sz="1600" dirty="0">
              <a:solidFill>
                <a:schemeClr val="tx1"/>
              </a:solidFill>
              <a:latin typeface="Times New Roman" panose="02020603050405020304" pitchFamily="18" charset="0"/>
              <a:ea typeface="宋体" panose="02010600030101010101" pitchFamily="2" charset="-122"/>
            </a:endParaRPr>
          </a:p>
          <a:p>
            <a:pPr marL="0" lvl="0" indent="0" algn="ctr">
              <a:lnSpc>
                <a:spcPct val="100000"/>
              </a:lnSpc>
              <a:spcAft>
                <a:spcPct val="0"/>
              </a:spcAft>
              <a:buClr>
                <a:srgbClr val="0000CC"/>
              </a:buClr>
              <a:buSzPct val="75000"/>
              <a:buNone/>
            </a:pPr>
            <a:r>
              <a:rPr lang="zh-CN" altLang="en-US" sz="1600" dirty="0">
                <a:solidFill>
                  <a:schemeClr val="tx1"/>
                </a:solidFill>
                <a:latin typeface="Times New Roman" panose="02020603050405020304" pitchFamily="18" charset="0"/>
                <a:ea typeface="宋体" panose="02010600030101010101" pitchFamily="2" charset="-122"/>
              </a:rPr>
              <a:t>工</a:t>
            </a:r>
            <a:endParaRPr lang="zh-CN" altLang="en-US" sz="1600" dirty="0">
              <a:solidFill>
                <a:schemeClr val="tx1"/>
              </a:solidFill>
              <a:latin typeface="Times New Roman" panose="02020603050405020304" pitchFamily="18" charset="0"/>
              <a:ea typeface="宋体" panose="02010600030101010101" pitchFamily="2" charset="-122"/>
            </a:endParaRPr>
          </a:p>
          <a:p>
            <a:pPr marL="0" lvl="0" indent="0" algn="ctr">
              <a:lnSpc>
                <a:spcPct val="100000"/>
              </a:lnSpc>
              <a:spcAft>
                <a:spcPct val="0"/>
              </a:spcAft>
              <a:buClr>
                <a:srgbClr val="0000CC"/>
              </a:buClr>
              <a:buSzPct val="75000"/>
              <a:buNone/>
            </a:pPr>
            <a:endParaRPr lang="zh-CN" altLang="en-US" sz="1600" dirty="0">
              <a:solidFill>
                <a:schemeClr val="tx1"/>
              </a:solidFill>
              <a:latin typeface="Times New Roman" panose="02020603050405020304" pitchFamily="18" charset="0"/>
              <a:ea typeface="宋体" panose="02010600030101010101" pitchFamily="2" charset="-122"/>
            </a:endParaRPr>
          </a:p>
          <a:p>
            <a:pPr marL="0" lvl="0" indent="0" algn="ctr">
              <a:lnSpc>
                <a:spcPct val="100000"/>
              </a:lnSpc>
              <a:spcAft>
                <a:spcPct val="0"/>
              </a:spcAft>
              <a:buClr>
                <a:srgbClr val="0000CC"/>
              </a:buClr>
              <a:buSzPct val="75000"/>
              <a:buNone/>
            </a:pPr>
            <a:r>
              <a:rPr lang="zh-CN" altLang="en-US" sz="1600" dirty="0">
                <a:solidFill>
                  <a:schemeClr val="tx1"/>
                </a:solidFill>
                <a:latin typeface="Times New Roman" panose="02020603050405020304" pitchFamily="18" charset="0"/>
                <a:ea typeface="宋体" panose="02010600030101010101" pitchFamily="2" charset="-122"/>
              </a:rPr>
              <a:t>业</a:t>
            </a:r>
            <a:endParaRPr lang="zh-CN" altLang="en-US" sz="1600" dirty="0">
              <a:solidFill>
                <a:schemeClr val="tx1"/>
              </a:solidFill>
              <a:latin typeface="Times New Roman" panose="02020603050405020304" pitchFamily="18" charset="0"/>
              <a:ea typeface="宋体" panose="02010600030101010101" pitchFamily="2" charset="-122"/>
            </a:endParaRPr>
          </a:p>
          <a:p>
            <a:pPr marL="0" lvl="0" indent="0" algn="ctr">
              <a:lnSpc>
                <a:spcPct val="100000"/>
              </a:lnSpc>
              <a:spcAft>
                <a:spcPct val="0"/>
              </a:spcAft>
              <a:buClr>
                <a:srgbClr val="0000CC"/>
              </a:buClr>
              <a:buSzPct val="75000"/>
              <a:buNone/>
            </a:pPr>
            <a:endParaRPr lang="zh-CN" altLang="en-US" sz="1600" dirty="0">
              <a:solidFill>
                <a:schemeClr val="tx1"/>
              </a:solidFill>
              <a:latin typeface="Times New Roman" panose="02020603050405020304" pitchFamily="18" charset="0"/>
              <a:ea typeface="宋体" panose="02010600030101010101" pitchFamily="2" charset="-122"/>
            </a:endParaRPr>
          </a:p>
          <a:p>
            <a:pPr marL="0" lvl="0" indent="0" algn="ctr">
              <a:lnSpc>
                <a:spcPct val="100000"/>
              </a:lnSpc>
              <a:spcAft>
                <a:spcPct val="0"/>
              </a:spcAft>
              <a:buClr>
                <a:srgbClr val="0000CC"/>
              </a:buClr>
              <a:buSzPct val="75000"/>
              <a:buNone/>
            </a:pPr>
            <a:r>
              <a:rPr lang="zh-CN" altLang="en-US" sz="1600" dirty="0">
                <a:solidFill>
                  <a:schemeClr val="tx1"/>
                </a:solidFill>
                <a:latin typeface="Times New Roman" panose="02020603050405020304" pitchFamily="18" charset="0"/>
                <a:ea typeface="宋体" panose="02010600030101010101" pitchFamily="2" charset="-122"/>
              </a:rPr>
              <a:t>生</a:t>
            </a:r>
            <a:endParaRPr lang="zh-CN" altLang="en-US" sz="1600" dirty="0">
              <a:solidFill>
                <a:schemeClr val="tx1"/>
              </a:solidFill>
              <a:latin typeface="Times New Roman" panose="02020603050405020304" pitchFamily="18" charset="0"/>
              <a:ea typeface="宋体" panose="02010600030101010101" pitchFamily="2" charset="-122"/>
            </a:endParaRPr>
          </a:p>
          <a:p>
            <a:pPr marL="0" lvl="0" indent="0" algn="ctr">
              <a:lnSpc>
                <a:spcPct val="100000"/>
              </a:lnSpc>
              <a:spcAft>
                <a:spcPct val="0"/>
              </a:spcAft>
              <a:buClr>
                <a:srgbClr val="0000CC"/>
              </a:buClr>
              <a:buSzPct val="75000"/>
              <a:buNone/>
            </a:pPr>
            <a:endParaRPr lang="zh-CN" altLang="en-US" sz="1600" dirty="0">
              <a:solidFill>
                <a:schemeClr val="tx1"/>
              </a:solidFill>
              <a:latin typeface="Times New Roman" panose="02020603050405020304" pitchFamily="18" charset="0"/>
              <a:ea typeface="宋体" panose="02010600030101010101" pitchFamily="2" charset="-122"/>
            </a:endParaRPr>
          </a:p>
          <a:p>
            <a:pPr marL="0" lvl="0" indent="0" algn="ctr">
              <a:lnSpc>
                <a:spcPct val="100000"/>
              </a:lnSpc>
              <a:spcAft>
                <a:spcPct val="0"/>
              </a:spcAft>
              <a:buClr>
                <a:srgbClr val="0000CC"/>
              </a:buClr>
              <a:buSzPct val="75000"/>
              <a:buNone/>
            </a:pPr>
            <a:r>
              <a:rPr lang="zh-CN" altLang="en-US" sz="1600" dirty="0">
                <a:solidFill>
                  <a:schemeClr val="tx1"/>
                </a:solidFill>
                <a:latin typeface="Times New Roman" panose="02020603050405020304" pitchFamily="18" charset="0"/>
                <a:ea typeface="宋体" panose="02010600030101010101" pitchFamily="2" charset="-122"/>
              </a:rPr>
              <a:t>产</a:t>
            </a:r>
            <a:endParaRPr lang="zh-CN" altLang="en-US" sz="1600" dirty="0">
              <a:solidFill>
                <a:schemeClr val="tx1"/>
              </a:solidFill>
              <a:latin typeface="Times New Roman" panose="02020603050405020304" pitchFamily="18" charset="0"/>
              <a:ea typeface="宋体" panose="02010600030101010101" pitchFamily="2" charset="-122"/>
            </a:endParaRPr>
          </a:p>
          <a:p>
            <a:pPr marL="0" lvl="0" indent="0" algn="ctr">
              <a:lnSpc>
                <a:spcPct val="100000"/>
              </a:lnSpc>
              <a:spcAft>
                <a:spcPct val="0"/>
              </a:spcAft>
              <a:buClr>
                <a:srgbClr val="0000CC"/>
              </a:buClr>
              <a:buSzPct val="75000"/>
              <a:buNone/>
            </a:pPr>
            <a:endParaRPr lang="zh-CN" altLang="en-US" sz="1600" dirty="0">
              <a:solidFill>
                <a:schemeClr val="tx1"/>
              </a:solidFill>
              <a:latin typeface="Times New Roman" panose="02020603050405020304" pitchFamily="18" charset="0"/>
              <a:ea typeface="宋体" panose="02010600030101010101" pitchFamily="2" charset="-122"/>
            </a:endParaRPr>
          </a:p>
          <a:p>
            <a:pPr marL="0" lvl="0" indent="0" algn="ctr">
              <a:lnSpc>
                <a:spcPct val="100000"/>
              </a:lnSpc>
              <a:spcAft>
                <a:spcPct val="0"/>
              </a:spcAft>
              <a:buClr>
                <a:srgbClr val="0000CC"/>
              </a:buClr>
              <a:buSzPct val="75000"/>
              <a:buNone/>
            </a:pPr>
            <a:r>
              <a:rPr lang="zh-CN" altLang="en-US" sz="1600" dirty="0">
                <a:solidFill>
                  <a:schemeClr val="tx1"/>
                </a:solidFill>
                <a:latin typeface="Times New Roman" panose="02020603050405020304" pitchFamily="18" charset="0"/>
                <a:ea typeface="宋体" panose="02010600030101010101" pitchFamily="2" charset="-122"/>
              </a:rPr>
              <a:t>过</a:t>
            </a:r>
            <a:endParaRPr lang="zh-CN" altLang="en-US" sz="1600" dirty="0">
              <a:solidFill>
                <a:schemeClr val="tx1"/>
              </a:solidFill>
              <a:latin typeface="Times New Roman" panose="02020603050405020304" pitchFamily="18" charset="0"/>
              <a:ea typeface="宋体" panose="02010600030101010101" pitchFamily="2" charset="-122"/>
            </a:endParaRPr>
          </a:p>
          <a:p>
            <a:pPr marL="0" lvl="0" indent="0" algn="ctr">
              <a:lnSpc>
                <a:spcPct val="100000"/>
              </a:lnSpc>
              <a:spcAft>
                <a:spcPct val="0"/>
              </a:spcAft>
              <a:buClr>
                <a:srgbClr val="0000CC"/>
              </a:buClr>
              <a:buSzPct val="75000"/>
              <a:buNone/>
            </a:pPr>
            <a:endParaRPr lang="zh-CN" altLang="en-US" sz="1600" dirty="0">
              <a:solidFill>
                <a:schemeClr val="tx1"/>
              </a:solidFill>
              <a:latin typeface="Times New Roman" panose="02020603050405020304" pitchFamily="18" charset="0"/>
              <a:ea typeface="宋体" panose="02010600030101010101" pitchFamily="2" charset="-122"/>
            </a:endParaRPr>
          </a:p>
          <a:p>
            <a:pPr marL="0" lvl="0" indent="0" algn="ctr">
              <a:lnSpc>
                <a:spcPct val="100000"/>
              </a:lnSpc>
              <a:spcAft>
                <a:spcPct val="0"/>
              </a:spcAft>
              <a:buClr>
                <a:srgbClr val="0000CC"/>
              </a:buClr>
              <a:buSzPct val="75000"/>
              <a:buNone/>
            </a:pPr>
            <a:r>
              <a:rPr lang="zh-CN" altLang="en-US" sz="1600" dirty="0">
                <a:solidFill>
                  <a:schemeClr val="tx1"/>
                </a:solidFill>
                <a:latin typeface="Times New Roman" panose="02020603050405020304" pitchFamily="18" charset="0"/>
                <a:ea typeface="宋体" panose="02010600030101010101" pitchFamily="2" charset="-122"/>
              </a:rPr>
              <a:t>程</a:t>
            </a:r>
            <a:endParaRPr lang="zh-CN" altLang="en-US" sz="1600" dirty="0">
              <a:solidFill>
                <a:schemeClr val="tx1"/>
              </a:solidFill>
              <a:latin typeface="Arial" panose="020B0604020202020204" pitchFamily="34" charset="0"/>
              <a:ea typeface="宋体" panose="02010600030101010101" pitchFamily="2" charset="-122"/>
            </a:endParaRPr>
          </a:p>
        </p:txBody>
      </p:sp>
      <p:sp>
        <p:nvSpPr>
          <p:cNvPr id="53260" name="Rectangle 14"/>
          <p:cNvSpPr/>
          <p:nvPr/>
        </p:nvSpPr>
        <p:spPr>
          <a:xfrm>
            <a:off x="1430338" y="2470150"/>
            <a:ext cx="549275" cy="936625"/>
          </a:xfrm>
          <a:prstGeom prst="rect">
            <a:avLst/>
          </a:prstGeom>
          <a:solidFill>
            <a:srgbClr val="96F50B"/>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ctr">
              <a:lnSpc>
                <a:spcPct val="100000"/>
              </a:lnSpc>
              <a:spcAft>
                <a:spcPct val="0"/>
              </a:spcAft>
              <a:buClr>
                <a:srgbClr val="0000CC"/>
              </a:buClr>
              <a:buSzPct val="75000"/>
              <a:buNone/>
            </a:pPr>
            <a:r>
              <a:rPr lang="zh-CN" altLang="en-US" sz="1600" dirty="0">
                <a:solidFill>
                  <a:schemeClr val="tx1"/>
                </a:solidFill>
                <a:latin typeface="Arial" panose="020B0604020202020204" pitchFamily="34" charset="0"/>
                <a:ea typeface="宋体" panose="02010600030101010101" pitchFamily="2" charset="-122"/>
              </a:rPr>
              <a:t>传感器</a:t>
            </a:r>
            <a:endParaRPr lang="zh-CN" altLang="en-US" sz="1600" dirty="0">
              <a:solidFill>
                <a:schemeClr val="tx1"/>
              </a:solidFill>
              <a:latin typeface="Arial" panose="020B0604020202020204" pitchFamily="34" charset="0"/>
              <a:ea typeface="宋体" panose="02010600030101010101" pitchFamily="2" charset="-122"/>
            </a:endParaRPr>
          </a:p>
        </p:txBody>
      </p:sp>
      <p:sp>
        <p:nvSpPr>
          <p:cNvPr id="53261" name="Rectangle 15"/>
          <p:cNvSpPr/>
          <p:nvPr/>
        </p:nvSpPr>
        <p:spPr>
          <a:xfrm>
            <a:off x="2965450" y="2568575"/>
            <a:ext cx="642938" cy="762000"/>
          </a:xfrm>
          <a:prstGeom prst="rect">
            <a:avLst/>
          </a:prstGeom>
          <a:solidFill>
            <a:srgbClr val="0CF443"/>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ctr">
              <a:lnSpc>
                <a:spcPct val="100000"/>
              </a:lnSpc>
              <a:spcAft>
                <a:spcPct val="0"/>
              </a:spcAft>
              <a:buClr>
                <a:srgbClr val="0000CC"/>
              </a:buClr>
              <a:buSzPct val="75000"/>
              <a:buNone/>
            </a:pPr>
            <a:r>
              <a:rPr lang="zh-CN" altLang="en-US" sz="1600" dirty="0">
                <a:solidFill>
                  <a:schemeClr val="tx1"/>
                </a:solidFill>
                <a:latin typeface="Arial" panose="020B0604020202020204" pitchFamily="34" charset="0"/>
                <a:ea typeface="宋体" panose="02010600030101010101" pitchFamily="2" charset="-122"/>
              </a:rPr>
              <a:t>放大</a:t>
            </a:r>
            <a:endParaRPr lang="zh-CN" altLang="en-US" sz="1600" dirty="0">
              <a:solidFill>
                <a:schemeClr val="tx1"/>
              </a:solidFill>
              <a:latin typeface="Arial" panose="020B0604020202020204" pitchFamily="34" charset="0"/>
              <a:ea typeface="宋体" panose="02010600030101010101" pitchFamily="2" charset="-122"/>
            </a:endParaRPr>
          </a:p>
          <a:p>
            <a:pPr marL="0" lvl="0" indent="0" algn="ctr">
              <a:lnSpc>
                <a:spcPct val="100000"/>
              </a:lnSpc>
              <a:spcAft>
                <a:spcPct val="0"/>
              </a:spcAft>
              <a:buClr>
                <a:srgbClr val="0000CC"/>
              </a:buClr>
              <a:buSzPct val="75000"/>
              <a:buNone/>
            </a:pPr>
            <a:r>
              <a:rPr lang="zh-CN" altLang="en-US" sz="1600" dirty="0">
                <a:solidFill>
                  <a:schemeClr val="tx1"/>
                </a:solidFill>
                <a:latin typeface="Arial" panose="020B0604020202020204" pitchFamily="34" charset="0"/>
                <a:ea typeface="宋体" panose="02010600030101010101" pitchFamily="2" charset="-122"/>
              </a:rPr>
              <a:t>滤波</a:t>
            </a:r>
            <a:endParaRPr lang="zh-CN" altLang="en-US" sz="1600" dirty="0">
              <a:solidFill>
                <a:schemeClr val="tx1"/>
              </a:solidFill>
              <a:latin typeface="Arial" panose="020B0604020202020204" pitchFamily="34" charset="0"/>
              <a:ea typeface="宋体" panose="02010600030101010101" pitchFamily="2" charset="-122"/>
            </a:endParaRPr>
          </a:p>
        </p:txBody>
      </p:sp>
      <p:sp>
        <p:nvSpPr>
          <p:cNvPr id="53262" name="Rectangle 16"/>
          <p:cNvSpPr/>
          <p:nvPr/>
        </p:nvSpPr>
        <p:spPr>
          <a:xfrm>
            <a:off x="3952875" y="2559050"/>
            <a:ext cx="936625" cy="790575"/>
          </a:xfrm>
          <a:prstGeom prst="rect">
            <a:avLst/>
          </a:prstGeom>
          <a:solidFill>
            <a:srgbClr val="9DF2F9"/>
          </a:solidFill>
          <a:ln w="9525" cap="flat" cmpd="sng">
            <a:solidFill>
              <a:srgbClr val="000000"/>
            </a:solidFill>
            <a:prstDash val="solid"/>
            <a:miter/>
            <a:headEnd type="none" w="med" len="med"/>
            <a:tailEnd type="none" w="med" len="med"/>
          </a:ln>
        </p:spPr>
        <p:txBody>
          <a:bodyPr lIns="0" tIns="3600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ctr">
              <a:lnSpc>
                <a:spcPct val="100000"/>
              </a:lnSpc>
              <a:spcAft>
                <a:spcPct val="0"/>
              </a:spcAft>
              <a:buClr>
                <a:srgbClr val="0000CC"/>
              </a:buClr>
              <a:buSzPct val="75000"/>
              <a:buNone/>
            </a:pPr>
            <a:r>
              <a:rPr lang="zh-CN" altLang="en-US" sz="1600" dirty="0">
                <a:solidFill>
                  <a:schemeClr val="tx1"/>
                </a:solidFill>
                <a:latin typeface="Arial" panose="020B0604020202020204" pitchFamily="34" charset="0"/>
                <a:ea typeface="宋体" panose="02010600030101010101" pitchFamily="2" charset="-122"/>
              </a:rPr>
              <a:t>多路转换</a:t>
            </a:r>
            <a:endParaRPr lang="zh-CN" altLang="en-US" sz="1600" dirty="0">
              <a:solidFill>
                <a:schemeClr val="tx1"/>
              </a:solidFill>
              <a:latin typeface="Arial" panose="020B0604020202020204" pitchFamily="34" charset="0"/>
              <a:ea typeface="宋体" panose="02010600030101010101" pitchFamily="2" charset="-122"/>
            </a:endParaRPr>
          </a:p>
          <a:p>
            <a:pPr marL="0" lvl="0" indent="0" algn="ctr">
              <a:lnSpc>
                <a:spcPct val="100000"/>
              </a:lnSpc>
              <a:spcAft>
                <a:spcPct val="0"/>
              </a:spcAft>
              <a:buClr>
                <a:srgbClr val="0000CC"/>
              </a:buClr>
              <a:buSzPct val="75000"/>
              <a:buNone/>
            </a:pPr>
            <a:r>
              <a:rPr lang="en-US" altLang="zh-CN" sz="1600" dirty="0">
                <a:solidFill>
                  <a:schemeClr val="tx1"/>
                </a:solidFill>
                <a:latin typeface="Arial" panose="020B0604020202020204" pitchFamily="34" charset="0"/>
                <a:ea typeface="宋体" panose="02010600030101010101" pitchFamily="2" charset="-122"/>
              </a:rPr>
              <a:t>&amp;</a:t>
            </a:r>
            <a:endParaRPr lang="en-US" altLang="zh-CN" sz="1600" dirty="0">
              <a:solidFill>
                <a:schemeClr val="tx1"/>
              </a:solidFill>
              <a:latin typeface="Arial" panose="020B0604020202020204" pitchFamily="34" charset="0"/>
              <a:ea typeface="宋体" panose="02010600030101010101" pitchFamily="2" charset="-122"/>
            </a:endParaRPr>
          </a:p>
          <a:p>
            <a:pPr marL="0" lvl="0" indent="0" algn="ctr">
              <a:lnSpc>
                <a:spcPct val="100000"/>
              </a:lnSpc>
              <a:spcAft>
                <a:spcPct val="0"/>
              </a:spcAft>
              <a:buClr>
                <a:srgbClr val="0000CC"/>
              </a:buClr>
              <a:buSzPct val="75000"/>
              <a:buNone/>
            </a:pPr>
            <a:r>
              <a:rPr lang="zh-CN" altLang="en-US" sz="1600" dirty="0">
                <a:solidFill>
                  <a:schemeClr val="tx1"/>
                </a:solidFill>
                <a:latin typeface="Arial" panose="020B0604020202020204" pitchFamily="34" charset="0"/>
                <a:ea typeface="宋体" panose="02010600030101010101" pitchFamily="2" charset="-122"/>
              </a:rPr>
              <a:t>采样保持</a:t>
            </a:r>
            <a:endParaRPr lang="zh-CN" altLang="en-US" sz="1600" dirty="0">
              <a:solidFill>
                <a:schemeClr val="tx1"/>
              </a:solidFill>
              <a:latin typeface="Arial" panose="020B0604020202020204" pitchFamily="34" charset="0"/>
              <a:ea typeface="宋体" panose="02010600030101010101" pitchFamily="2" charset="-122"/>
            </a:endParaRPr>
          </a:p>
        </p:txBody>
      </p:sp>
      <p:sp>
        <p:nvSpPr>
          <p:cNvPr id="53263" name="Rectangle 17"/>
          <p:cNvSpPr/>
          <p:nvPr/>
        </p:nvSpPr>
        <p:spPr>
          <a:xfrm>
            <a:off x="5214938" y="2557463"/>
            <a:ext cx="642937" cy="787400"/>
          </a:xfrm>
          <a:prstGeom prst="rect">
            <a:avLst/>
          </a:prstGeom>
          <a:solidFill>
            <a:srgbClr val="B6DDFA"/>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ctr">
              <a:lnSpc>
                <a:spcPct val="100000"/>
              </a:lnSpc>
              <a:spcAft>
                <a:spcPct val="0"/>
              </a:spcAft>
              <a:buClr>
                <a:srgbClr val="0000CC"/>
              </a:buClr>
              <a:buSzPct val="75000"/>
              <a:buNone/>
            </a:pPr>
            <a:r>
              <a:rPr lang="en-US" altLang="zh-CN" sz="1600" dirty="0">
                <a:solidFill>
                  <a:schemeClr val="tx1"/>
                </a:solidFill>
                <a:latin typeface="Arial" panose="020B0604020202020204" pitchFamily="34" charset="0"/>
                <a:ea typeface="宋体" panose="02010600030101010101" pitchFamily="2" charset="-122"/>
              </a:rPr>
              <a:t>A/D</a:t>
            </a:r>
            <a:endParaRPr lang="en-US" altLang="zh-CN" sz="1600" dirty="0">
              <a:solidFill>
                <a:schemeClr val="tx1"/>
              </a:solidFill>
              <a:latin typeface="Arial" panose="020B0604020202020204" pitchFamily="34" charset="0"/>
              <a:ea typeface="宋体" panose="02010600030101010101" pitchFamily="2" charset="-122"/>
            </a:endParaRPr>
          </a:p>
          <a:p>
            <a:pPr marL="0" lvl="0" indent="0" algn="ctr">
              <a:lnSpc>
                <a:spcPct val="100000"/>
              </a:lnSpc>
              <a:spcAft>
                <a:spcPct val="0"/>
              </a:spcAft>
              <a:buClr>
                <a:srgbClr val="0000CC"/>
              </a:buClr>
              <a:buSzPct val="75000"/>
              <a:buNone/>
            </a:pPr>
            <a:r>
              <a:rPr lang="zh-CN" altLang="en-US" sz="1600" dirty="0">
                <a:solidFill>
                  <a:schemeClr val="tx1"/>
                </a:solidFill>
                <a:latin typeface="Arial" panose="020B0604020202020204" pitchFamily="34" charset="0"/>
                <a:ea typeface="宋体" panose="02010600030101010101" pitchFamily="2" charset="-122"/>
              </a:rPr>
              <a:t>转换</a:t>
            </a:r>
            <a:endParaRPr lang="zh-CN" altLang="en-US" sz="1600" dirty="0">
              <a:solidFill>
                <a:schemeClr val="tx1"/>
              </a:solidFill>
              <a:latin typeface="Arial" panose="020B0604020202020204" pitchFamily="34" charset="0"/>
              <a:ea typeface="宋体" panose="02010600030101010101" pitchFamily="2" charset="-122"/>
            </a:endParaRPr>
          </a:p>
        </p:txBody>
      </p:sp>
      <p:sp>
        <p:nvSpPr>
          <p:cNvPr id="53264" name="Rectangle 18"/>
          <p:cNvSpPr/>
          <p:nvPr/>
        </p:nvSpPr>
        <p:spPr>
          <a:xfrm>
            <a:off x="2965450" y="5145088"/>
            <a:ext cx="642938" cy="762000"/>
          </a:xfrm>
          <a:prstGeom prst="rect">
            <a:avLst/>
          </a:prstGeom>
          <a:solidFill>
            <a:srgbClr val="0CF443"/>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ctr">
              <a:lnSpc>
                <a:spcPct val="100000"/>
              </a:lnSpc>
              <a:spcAft>
                <a:spcPct val="0"/>
              </a:spcAft>
              <a:buClr>
                <a:srgbClr val="0000CC"/>
              </a:buClr>
              <a:buSzPct val="75000"/>
              <a:buNone/>
            </a:pPr>
            <a:r>
              <a:rPr lang="zh-CN" altLang="en-US" sz="1600" dirty="0">
                <a:solidFill>
                  <a:schemeClr val="tx1"/>
                </a:solidFill>
                <a:latin typeface="Arial" panose="020B0604020202020204" pitchFamily="34" charset="0"/>
                <a:ea typeface="宋体" panose="02010600030101010101" pitchFamily="2" charset="-122"/>
              </a:rPr>
              <a:t>放大</a:t>
            </a:r>
            <a:endParaRPr lang="zh-CN" altLang="en-US" sz="1600" dirty="0">
              <a:solidFill>
                <a:schemeClr val="tx1"/>
              </a:solidFill>
              <a:latin typeface="Arial" panose="020B0604020202020204" pitchFamily="34" charset="0"/>
              <a:ea typeface="宋体" panose="02010600030101010101" pitchFamily="2" charset="-122"/>
            </a:endParaRPr>
          </a:p>
          <a:p>
            <a:pPr marL="0" lvl="0" indent="0" algn="ctr">
              <a:lnSpc>
                <a:spcPct val="100000"/>
              </a:lnSpc>
              <a:spcAft>
                <a:spcPct val="0"/>
              </a:spcAft>
              <a:buClr>
                <a:srgbClr val="0000CC"/>
              </a:buClr>
              <a:buSzPct val="75000"/>
              <a:buNone/>
            </a:pPr>
            <a:r>
              <a:rPr lang="zh-CN" altLang="en-US" sz="1600" dirty="0">
                <a:solidFill>
                  <a:schemeClr val="tx1"/>
                </a:solidFill>
                <a:latin typeface="Arial" panose="020B0604020202020204" pitchFamily="34" charset="0"/>
                <a:ea typeface="宋体" panose="02010600030101010101" pitchFamily="2" charset="-122"/>
              </a:rPr>
              <a:t>驱动</a:t>
            </a:r>
            <a:endParaRPr lang="zh-CN" altLang="en-US" sz="1600" dirty="0">
              <a:solidFill>
                <a:schemeClr val="tx1"/>
              </a:solidFill>
              <a:latin typeface="Arial" panose="020B0604020202020204" pitchFamily="34" charset="0"/>
              <a:ea typeface="宋体" panose="02010600030101010101" pitchFamily="2" charset="-122"/>
            </a:endParaRPr>
          </a:p>
        </p:txBody>
      </p:sp>
      <p:sp>
        <p:nvSpPr>
          <p:cNvPr id="53265" name="Rectangle 19"/>
          <p:cNvSpPr/>
          <p:nvPr/>
        </p:nvSpPr>
        <p:spPr>
          <a:xfrm>
            <a:off x="5214938" y="5145088"/>
            <a:ext cx="642937" cy="762000"/>
          </a:xfrm>
          <a:prstGeom prst="rect">
            <a:avLst/>
          </a:prstGeom>
          <a:solidFill>
            <a:srgbClr val="B6DDFA"/>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ctr">
              <a:lnSpc>
                <a:spcPct val="100000"/>
              </a:lnSpc>
              <a:spcAft>
                <a:spcPct val="0"/>
              </a:spcAft>
              <a:buClr>
                <a:srgbClr val="0000CC"/>
              </a:buClr>
              <a:buSzPct val="75000"/>
              <a:buNone/>
            </a:pPr>
            <a:r>
              <a:rPr lang="en-US" altLang="zh-CN" sz="1600" dirty="0">
                <a:solidFill>
                  <a:schemeClr val="tx1"/>
                </a:solidFill>
                <a:latin typeface="Arial" panose="020B0604020202020204" pitchFamily="34" charset="0"/>
                <a:ea typeface="宋体" panose="02010600030101010101" pitchFamily="2" charset="-122"/>
              </a:rPr>
              <a:t>D/A</a:t>
            </a:r>
            <a:endParaRPr lang="en-US" altLang="zh-CN" sz="1600" dirty="0">
              <a:solidFill>
                <a:schemeClr val="tx1"/>
              </a:solidFill>
              <a:latin typeface="Arial" panose="020B0604020202020204" pitchFamily="34" charset="0"/>
              <a:ea typeface="宋体" panose="02010600030101010101" pitchFamily="2" charset="-122"/>
            </a:endParaRPr>
          </a:p>
          <a:p>
            <a:pPr marL="0" lvl="0" indent="0" algn="ctr">
              <a:lnSpc>
                <a:spcPct val="100000"/>
              </a:lnSpc>
              <a:spcAft>
                <a:spcPct val="0"/>
              </a:spcAft>
              <a:buClr>
                <a:srgbClr val="0000CC"/>
              </a:buClr>
              <a:buSzPct val="75000"/>
              <a:buNone/>
            </a:pPr>
            <a:r>
              <a:rPr lang="zh-CN" altLang="en-US" sz="1600" dirty="0">
                <a:solidFill>
                  <a:schemeClr val="tx1"/>
                </a:solidFill>
                <a:latin typeface="Arial" panose="020B0604020202020204" pitchFamily="34" charset="0"/>
                <a:ea typeface="宋体" panose="02010600030101010101" pitchFamily="2" charset="-122"/>
              </a:rPr>
              <a:t>转换</a:t>
            </a:r>
            <a:endParaRPr lang="zh-CN" altLang="en-US" sz="1600" dirty="0">
              <a:solidFill>
                <a:schemeClr val="tx1"/>
              </a:solidFill>
              <a:latin typeface="Arial" panose="020B0604020202020204" pitchFamily="34" charset="0"/>
              <a:ea typeface="宋体" panose="02010600030101010101" pitchFamily="2" charset="-122"/>
            </a:endParaRPr>
          </a:p>
        </p:txBody>
      </p:sp>
      <p:sp>
        <p:nvSpPr>
          <p:cNvPr id="53266" name="Rectangle 20"/>
          <p:cNvSpPr/>
          <p:nvPr/>
        </p:nvSpPr>
        <p:spPr>
          <a:xfrm>
            <a:off x="6499225" y="5159375"/>
            <a:ext cx="642938" cy="762000"/>
          </a:xfrm>
          <a:prstGeom prst="rect">
            <a:avLst/>
          </a:prstGeom>
          <a:solidFill>
            <a:srgbClr val="FAB6FA"/>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ctr">
              <a:lnSpc>
                <a:spcPct val="100000"/>
              </a:lnSpc>
              <a:spcAft>
                <a:spcPct val="0"/>
              </a:spcAft>
              <a:buClr>
                <a:srgbClr val="0000CC"/>
              </a:buClr>
              <a:buSzPct val="75000"/>
              <a:buNone/>
            </a:pPr>
            <a:r>
              <a:rPr lang="zh-CN" altLang="en-US" sz="1600" dirty="0">
                <a:solidFill>
                  <a:schemeClr val="tx1"/>
                </a:solidFill>
                <a:latin typeface="Arial" panose="020B0604020202020204" pitchFamily="34" charset="0"/>
                <a:ea typeface="宋体" panose="02010600030101010101" pitchFamily="2" charset="-122"/>
              </a:rPr>
              <a:t>输出</a:t>
            </a:r>
            <a:endParaRPr lang="zh-CN" altLang="en-US" sz="1600" dirty="0">
              <a:solidFill>
                <a:schemeClr val="tx1"/>
              </a:solidFill>
              <a:latin typeface="Arial" panose="020B0604020202020204" pitchFamily="34" charset="0"/>
              <a:ea typeface="宋体" panose="02010600030101010101" pitchFamily="2" charset="-122"/>
            </a:endParaRPr>
          </a:p>
          <a:p>
            <a:pPr marL="0" lvl="0" indent="0" algn="ctr">
              <a:lnSpc>
                <a:spcPct val="100000"/>
              </a:lnSpc>
              <a:spcAft>
                <a:spcPct val="0"/>
              </a:spcAft>
              <a:buClr>
                <a:srgbClr val="0000CC"/>
              </a:buClr>
              <a:buSzPct val="75000"/>
              <a:buNone/>
            </a:pPr>
            <a:r>
              <a:rPr lang="zh-CN" altLang="en-US" sz="1600" dirty="0">
                <a:solidFill>
                  <a:schemeClr val="tx1"/>
                </a:solidFill>
                <a:latin typeface="Arial" panose="020B0604020202020204" pitchFamily="34" charset="0"/>
                <a:ea typeface="宋体" panose="02010600030101010101" pitchFamily="2" charset="-122"/>
              </a:rPr>
              <a:t>接口</a:t>
            </a:r>
            <a:endParaRPr lang="zh-CN" altLang="en-US" sz="1600" dirty="0">
              <a:solidFill>
                <a:schemeClr val="tx1"/>
              </a:solidFill>
              <a:latin typeface="Arial" panose="020B0604020202020204" pitchFamily="34" charset="0"/>
              <a:ea typeface="宋体" panose="02010600030101010101" pitchFamily="2" charset="-122"/>
            </a:endParaRPr>
          </a:p>
        </p:txBody>
      </p:sp>
      <p:sp>
        <p:nvSpPr>
          <p:cNvPr id="53267" name="Rectangle 21"/>
          <p:cNvSpPr/>
          <p:nvPr/>
        </p:nvSpPr>
        <p:spPr>
          <a:xfrm>
            <a:off x="8266113" y="2336800"/>
            <a:ext cx="482600" cy="3960813"/>
          </a:xfrm>
          <a:prstGeom prst="rect">
            <a:avLst/>
          </a:prstGeom>
          <a:solidFill>
            <a:schemeClr val="accent1"/>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ctr">
              <a:lnSpc>
                <a:spcPct val="100000"/>
              </a:lnSpc>
              <a:spcAft>
                <a:spcPct val="0"/>
              </a:spcAft>
              <a:buClr>
                <a:srgbClr val="0000CC"/>
              </a:buClr>
              <a:buSzPct val="75000"/>
            </a:pPr>
            <a:endParaRPr lang="en-US" altLang="zh-CN" sz="1600" dirty="0">
              <a:solidFill>
                <a:schemeClr val="tx1"/>
              </a:solidFill>
              <a:latin typeface="Arial" panose="020B0604020202020204" pitchFamily="34" charset="0"/>
              <a:ea typeface="宋体" panose="02010600030101010101" pitchFamily="2" charset="-122"/>
            </a:endParaRPr>
          </a:p>
          <a:p>
            <a:pPr marL="0" lvl="0" indent="0" algn="ctr">
              <a:lnSpc>
                <a:spcPct val="100000"/>
              </a:lnSpc>
              <a:spcAft>
                <a:spcPct val="0"/>
              </a:spcAft>
              <a:buClr>
                <a:srgbClr val="0000CC"/>
              </a:buClr>
              <a:buSzPct val="75000"/>
              <a:buNone/>
            </a:pPr>
            <a:r>
              <a:rPr lang="zh-CN" altLang="en-US" sz="1600" dirty="0">
                <a:solidFill>
                  <a:schemeClr val="tx1"/>
                </a:solidFill>
                <a:latin typeface="Arial" panose="020B0604020202020204" pitchFamily="34" charset="0"/>
                <a:ea typeface="宋体" panose="02010600030101010101" pitchFamily="2" charset="-122"/>
              </a:rPr>
              <a:t>微</a:t>
            </a:r>
            <a:endParaRPr lang="zh-CN" altLang="en-US" sz="1600" dirty="0">
              <a:solidFill>
                <a:schemeClr val="tx1"/>
              </a:solidFill>
              <a:latin typeface="Arial" panose="020B0604020202020204" pitchFamily="34" charset="0"/>
              <a:ea typeface="宋体" panose="02010600030101010101" pitchFamily="2" charset="-122"/>
            </a:endParaRPr>
          </a:p>
          <a:p>
            <a:pPr marL="0" lvl="0" indent="0" algn="ctr">
              <a:lnSpc>
                <a:spcPct val="100000"/>
              </a:lnSpc>
              <a:spcAft>
                <a:spcPct val="0"/>
              </a:spcAft>
              <a:buClr>
                <a:srgbClr val="0000CC"/>
              </a:buClr>
              <a:buSzPct val="75000"/>
              <a:buNone/>
            </a:pPr>
            <a:endParaRPr lang="zh-CN" altLang="en-US" sz="1600" dirty="0">
              <a:solidFill>
                <a:schemeClr val="tx1"/>
              </a:solidFill>
              <a:latin typeface="Arial" panose="020B0604020202020204" pitchFamily="34" charset="0"/>
              <a:ea typeface="宋体" panose="02010600030101010101" pitchFamily="2" charset="-122"/>
            </a:endParaRPr>
          </a:p>
          <a:p>
            <a:pPr marL="0" lvl="0" indent="0" algn="ctr">
              <a:lnSpc>
                <a:spcPct val="100000"/>
              </a:lnSpc>
              <a:spcAft>
                <a:spcPct val="0"/>
              </a:spcAft>
              <a:buClr>
                <a:srgbClr val="0000CC"/>
              </a:buClr>
              <a:buSzPct val="75000"/>
              <a:buNone/>
            </a:pPr>
            <a:r>
              <a:rPr lang="zh-CN" altLang="en-US" sz="1600" dirty="0">
                <a:solidFill>
                  <a:schemeClr val="tx1"/>
                </a:solidFill>
                <a:latin typeface="Arial" panose="020B0604020202020204" pitchFamily="34" charset="0"/>
                <a:ea typeface="宋体" panose="02010600030101010101" pitchFamily="2" charset="-122"/>
              </a:rPr>
              <a:t>型</a:t>
            </a:r>
            <a:endParaRPr lang="zh-CN" altLang="en-US" sz="1600" dirty="0">
              <a:solidFill>
                <a:schemeClr val="tx1"/>
              </a:solidFill>
              <a:latin typeface="Arial" panose="020B0604020202020204" pitchFamily="34" charset="0"/>
              <a:ea typeface="宋体" panose="02010600030101010101" pitchFamily="2" charset="-122"/>
            </a:endParaRPr>
          </a:p>
          <a:p>
            <a:pPr marL="0" lvl="0" indent="0" algn="ctr">
              <a:lnSpc>
                <a:spcPct val="100000"/>
              </a:lnSpc>
              <a:spcAft>
                <a:spcPct val="0"/>
              </a:spcAft>
              <a:buClr>
                <a:srgbClr val="0000CC"/>
              </a:buClr>
              <a:buSzPct val="75000"/>
              <a:buNone/>
            </a:pPr>
            <a:endParaRPr lang="zh-CN" altLang="en-US" sz="1600" dirty="0">
              <a:solidFill>
                <a:schemeClr val="tx1"/>
              </a:solidFill>
              <a:latin typeface="Arial" panose="020B0604020202020204" pitchFamily="34" charset="0"/>
              <a:ea typeface="宋体" panose="02010600030101010101" pitchFamily="2" charset="-122"/>
            </a:endParaRPr>
          </a:p>
          <a:p>
            <a:pPr marL="0" lvl="0" indent="0" algn="ctr">
              <a:lnSpc>
                <a:spcPct val="100000"/>
              </a:lnSpc>
              <a:spcAft>
                <a:spcPct val="0"/>
              </a:spcAft>
              <a:buClr>
                <a:srgbClr val="0000CC"/>
              </a:buClr>
              <a:buSzPct val="75000"/>
              <a:buNone/>
            </a:pPr>
            <a:r>
              <a:rPr lang="zh-CN" altLang="en-US" sz="1600" dirty="0">
                <a:solidFill>
                  <a:schemeClr val="tx1"/>
                </a:solidFill>
                <a:latin typeface="Arial" panose="020B0604020202020204" pitchFamily="34" charset="0"/>
                <a:ea typeface="宋体" panose="02010600030101010101" pitchFamily="2" charset="-122"/>
              </a:rPr>
              <a:t>计</a:t>
            </a:r>
            <a:endParaRPr lang="zh-CN" altLang="en-US" sz="1600" dirty="0">
              <a:solidFill>
                <a:schemeClr val="tx1"/>
              </a:solidFill>
              <a:latin typeface="Arial" panose="020B0604020202020204" pitchFamily="34" charset="0"/>
              <a:ea typeface="宋体" panose="02010600030101010101" pitchFamily="2" charset="-122"/>
            </a:endParaRPr>
          </a:p>
          <a:p>
            <a:pPr marL="0" lvl="0" indent="0" algn="ctr">
              <a:lnSpc>
                <a:spcPct val="100000"/>
              </a:lnSpc>
              <a:spcAft>
                <a:spcPct val="0"/>
              </a:spcAft>
              <a:buClr>
                <a:srgbClr val="0000CC"/>
              </a:buClr>
              <a:buSzPct val="75000"/>
              <a:buNone/>
            </a:pPr>
            <a:endParaRPr lang="zh-CN" altLang="en-US" sz="1600" dirty="0">
              <a:solidFill>
                <a:schemeClr val="tx1"/>
              </a:solidFill>
              <a:latin typeface="Arial" panose="020B0604020202020204" pitchFamily="34" charset="0"/>
              <a:ea typeface="宋体" panose="02010600030101010101" pitchFamily="2" charset="-122"/>
            </a:endParaRPr>
          </a:p>
          <a:p>
            <a:pPr marL="0" lvl="0" indent="0" algn="ctr">
              <a:lnSpc>
                <a:spcPct val="100000"/>
              </a:lnSpc>
              <a:spcAft>
                <a:spcPct val="0"/>
              </a:spcAft>
              <a:buClr>
                <a:srgbClr val="0000CC"/>
              </a:buClr>
              <a:buSzPct val="75000"/>
              <a:buNone/>
            </a:pPr>
            <a:r>
              <a:rPr lang="zh-CN" altLang="en-US" sz="1600" dirty="0">
                <a:solidFill>
                  <a:schemeClr val="tx1"/>
                </a:solidFill>
                <a:latin typeface="Arial" panose="020B0604020202020204" pitchFamily="34" charset="0"/>
                <a:ea typeface="宋体" panose="02010600030101010101" pitchFamily="2" charset="-122"/>
              </a:rPr>
              <a:t>算</a:t>
            </a:r>
            <a:endParaRPr lang="zh-CN" altLang="en-US" sz="1600" dirty="0">
              <a:solidFill>
                <a:schemeClr val="tx1"/>
              </a:solidFill>
              <a:latin typeface="Arial" panose="020B0604020202020204" pitchFamily="34" charset="0"/>
              <a:ea typeface="宋体" panose="02010600030101010101" pitchFamily="2" charset="-122"/>
            </a:endParaRPr>
          </a:p>
          <a:p>
            <a:pPr marL="0" lvl="0" indent="0" algn="ctr">
              <a:lnSpc>
                <a:spcPct val="100000"/>
              </a:lnSpc>
              <a:spcAft>
                <a:spcPct val="0"/>
              </a:spcAft>
              <a:buClr>
                <a:srgbClr val="0000CC"/>
              </a:buClr>
              <a:buSzPct val="75000"/>
              <a:buNone/>
            </a:pPr>
            <a:endParaRPr lang="zh-CN" altLang="en-US" sz="1600" dirty="0">
              <a:solidFill>
                <a:schemeClr val="tx1"/>
              </a:solidFill>
              <a:latin typeface="Arial" panose="020B0604020202020204" pitchFamily="34" charset="0"/>
              <a:ea typeface="宋体" panose="02010600030101010101" pitchFamily="2" charset="-122"/>
            </a:endParaRPr>
          </a:p>
          <a:p>
            <a:pPr marL="0" lvl="0" indent="0" algn="ctr">
              <a:lnSpc>
                <a:spcPct val="100000"/>
              </a:lnSpc>
              <a:spcAft>
                <a:spcPct val="0"/>
              </a:spcAft>
              <a:buClr>
                <a:srgbClr val="0000CC"/>
              </a:buClr>
              <a:buSzPct val="75000"/>
              <a:buNone/>
            </a:pPr>
            <a:r>
              <a:rPr lang="zh-CN" altLang="en-US" sz="1600" dirty="0">
                <a:solidFill>
                  <a:schemeClr val="tx1"/>
                </a:solidFill>
                <a:latin typeface="Arial" panose="020B0604020202020204" pitchFamily="34" charset="0"/>
                <a:ea typeface="宋体" panose="02010600030101010101" pitchFamily="2" charset="-122"/>
              </a:rPr>
              <a:t>机</a:t>
            </a:r>
            <a:endParaRPr lang="zh-CN" altLang="en-US" sz="1600" dirty="0">
              <a:solidFill>
                <a:schemeClr val="tx1"/>
              </a:solidFill>
              <a:latin typeface="Arial" panose="020B0604020202020204" pitchFamily="34" charset="0"/>
              <a:ea typeface="宋体" panose="02010600030101010101" pitchFamily="2" charset="-122"/>
            </a:endParaRPr>
          </a:p>
          <a:p>
            <a:pPr marL="0" lvl="0" indent="0" algn="ctr">
              <a:lnSpc>
                <a:spcPct val="100000"/>
              </a:lnSpc>
              <a:spcAft>
                <a:spcPct val="0"/>
              </a:spcAft>
              <a:buClr>
                <a:srgbClr val="0000CC"/>
              </a:buClr>
              <a:buSzPct val="75000"/>
              <a:buNone/>
            </a:pPr>
            <a:endParaRPr lang="en-US" altLang="zh-CN" sz="1600" dirty="0">
              <a:solidFill>
                <a:schemeClr val="tx1"/>
              </a:solidFill>
              <a:latin typeface="Arial" panose="020B0604020202020204" pitchFamily="34" charset="0"/>
              <a:ea typeface="宋体" panose="02010600030101010101" pitchFamily="2" charset="-122"/>
            </a:endParaRPr>
          </a:p>
        </p:txBody>
      </p:sp>
      <p:sp>
        <p:nvSpPr>
          <p:cNvPr id="53268" name="Rectangle 22"/>
          <p:cNvSpPr/>
          <p:nvPr/>
        </p:nvSpPr>
        <p:spPr>
          <a:xfrm>
            <a:off x="1358900" y="5145088"/>
            <a:ext cx="642938" cy="762000"/>
          </a:xfrm>
          <a:prstGeom prst="rect">
            <a:avLst/>
          </a:prstGeom>
          <a:solidFill>
            <a:srgbClr val="96F50B"/>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ctr">
              <a:lnSpc>
                <a:spcPct val="100000"/>
              </a:lnSpc>
              <a:spcAft>
                <a:spcPct val="0"/>
              </a:spcAft>
              <a:buClr>
                <a:srgbClr val="0000CC"/>
              </a:buClr>
              <a:buSzPct val="75000"/>
              <a:buNone/>
            </a:pPr>
            <a:r>
              <a:rPr lang="zh-CN" altLang="en-US" sz="1600" dirty="0">
                <a:solidFill>
                  <a:schemeClr val="tx1"/>
                </a:solidFill>
                <a:latin typeface="Arial" panose="020B0604020202020204" pitchFamily="34" charset="0"/>
                <a:ea typeface="宋体" panose="02010600030101010101" pitchFamily="2" charset="-122"/>
              </a:rPr>
              <a:t>执行机构</a:t>
            </a:r>
            <a:endParaRPr lang="zh-CN" altLang="en-US" sz="1600" dirty="0">
              <a:solidFill>
                <a:schemeClr val="tx1"/>
              </a:solidFill>
              <a:latin typeface="Arial" panose="020B0604020202020204" pitchFamily="34" charset="0"/>
              <a:ea typeface="宋体" panose="02010600030101010101" pitchFamily="2" charset="-122"/>
            </a:endParaRPr>
          </a:p>
        </p:txBody>
      </p:sp>
      <p:sp>
        <p:nvSpPr>
          <p:cNvPr id="53269" name="Rectangle 23"/>
          <p:cNvSpPr/>
          <p:nvPr/>
        </p:nvSpPr>
        <p:spPr>
          <a:xfrm>
            <a:off x="6499225" y="2568575"/>
            <a:ext cx="642938" cy="762000"/>
          </a:xfrm>
          <a:prstGeom prst="rect">
            <a:avLst/>
          </a:prstGeom>
          <a:solidFill>
            <a:srgbClr val="FAB6FA"/>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ctr">
              <a:lnSpc>
                <a:spcPct val="100000"/>
              </a:lnSpc>
              <a:spcAft>
                <a:spcPct val="0"/>
              </a:spcAft>
              <a:buClr>
                <a:srgbClr val="0000CC"/>
              </a:buClr>
              <a:buSzPct val="75000"/>
              <a:buNone/>
            </a:pPr>
            <a:r>
              <a:rPr lang="zh-CN" altLang="en-US" sz="1600" dirty="0">
                <a:solidFill>
                  <a:schemeClr val="tx1"/>
                </a:solidFill>
                <a:latin typeface="Arial" panose="020B0604020202020204" pitchFamily="34" charset="0"/>
                <a:ea typeface="宋体" panose="02010600030101010101" pitchFamily="2" charset="-122"/>
              </a:rPr>
              <a:t>输入</a:t>
            </a:r>
            <a:endParaRPr lang="zh-CN" altLang="en-US" sz="1600" dirty="0">
              <a:solidFill>
                <a:schemeClr val="tx1"/>
              </a:solidFill>
              <a:latin typeface="Arial" panose="020B0604020202020204" pitchFamily="34" charset="0"/>
              <a:ea typeface="宋体" panose="02010600030101010101" pitchFamily="2" charset="-122"/>
            </a:endParaRPr>
          </a:p>
          <a:p>
            <a:pPr marL="0" lvl="0" indent="0" algn="ctr">
              <a:lnSpc>
                <a:spcPct val="100000"/>
              </a:lnSpc>
              <a:spcAft>
                <a:spcPct val="0"/>
              </a:spcAft>
              <a:buClr>
                <a:srgbClr val="0000CC"/>
              </a:buClr>
              <a:buSzPct val="75000"/>
              <a:buNone/>
            </a:pPr>
            <a:r>
              <a:rPr lang="zh-CN" altLang="en-US" sz="1600" dirty="0">
                <a:solidFill>
                  <a:schemeClr val="tx1"/>
                </a:solidFill>
                <a:latin typeface="Arial" panose="020B0604020202020204" pitchFamily="34" charset="0"/>
                <a:ea typeface="宋体" panose="02010600030101010101" pitchFamily="2" charset="-122"/>
              </a:rPr>
              <a:t>接口</a:t>
            </a:r>
            <a:endParaRPr lang="zh-CN" altLang="en-US" sz="1600" dirty="0">
              <a:solidFill>
                <a:schemeClr val="tx1"/>
              </a:solidFill>
              <a:latin typeface="Arial" panose="020B0604020202020204" pitchFamily="34" charset="0"/>
              <a:ea typeface="宋体" panose="02010600030101010101" pitchFamily="2" charset="-122"/>
            </a:endParaRPr>
          </a:p>
        </p:txBody>
      </p:sp>
      <p:sp>
        <p:nvSpPr>
          <p:cNvPr id="53270" name="Line 24"/>
          <p:cNvSpPr/>
          <p:nvPr/>
        </p:nvSpPr>
        <p:spPr>
          <a:xfrm>
            <a:off x="877888" y="2944813"/>
            <a:ext cx="539750" cy="1587"/>
          </a:xfrm>
          <a:prstGeom prst="line">
            <a:avLst/>
          </a:prstGeom>
          <a:ln w="28575" cap="flat" cmpd="sng">
            <a:solidFill>
              <a:schemeClr val="hlink"/>
            </a:solidFill>
            <a:prstDash val="solid"/>
            <a:headEnd type="none" w="med" len="med"/>
            <a:tailEnd type="triangle" w="lg" len="med"/>
          </a:ln>
        </p:spPr>
      </p:sp>
      <p:sp>
        <p:nvSpPr>
          <p:cNvPr id="53271" name="Line 25"/>
          <p:cNvSpPr/>
          <p:nvPr/>
        </p:nvSpPr>
        <p:spPr>
          <a:xfrm>
            <a:off x="1970088" y="2944813"/>
            <a:ext cx="1008062" cy="1587"/>
          </a:xfrm>
          <a:prstGeom prst="line">
            <a:avLst/>
          </a:prstGeom>
          <a:ln w="28575" cap="flat" cmpd="sng">
            <a:solidFill>
              <a:schemeClr val="hlink"/>
            </a:solidFill>
            <a:prstDash val="solid"/>
            <a:headEnd type="none" w="med" len="med"/>
            <a:tailEnd type="triangle" w="lg" len="med"/>
          </a:ln>
        </p:spPr>
      </p:sp>
      <p:sp>
        <p:nvSpPr>
          <p:cNvPr id="53272" name="Line 26"/>
          <p:cNvSpPr/>
          <p:nvPr/>
        </p:nvSpPr>
        <p:spPr>
          <a:xfrm>
            <a:off x="3608388" y="2944813"/>
            <a:ext cx="360362" cy="1587"/>
          </a:xfrm>
          <a:prstGeom prst="line">
            <a:avLst/>
          </a:prstGeom>
          <a:ln w="28575" cap="flat" cmpd="sng">
            <a:solidFill>
              <a:schemeClr val="hlink"/>
            </a:solidFill>
            <a:prstDash val="solid"/>
            <a:headEnd type="none" w="med" len="med"/>
            <a:tailEnd type="triangle" w="lg" len="med"/>
          </a:ln>
        </p:spPr>
      </p:sp>
      <p:sp>
        <p:nvSpPr>
          <p:cNvPr id="53273" name="Line 27"/>
          <p:cNvSpPr/>
          <p:nvPr/>
        </p:nvSpPr>
        <p:spPr>
          <a:xfrm>
            <a:off x="4875213" y="2944813"/>
            <a:ext cx="360362" cy="1587"/>
          </a:xfrm>
          <a:prstGeom prst="line">
            <a:avLst/>
          </a:prstGeom>
          <a:ln w="28575" cap="flat" cmpd="sng">
            <a:solidFill>
              <a:schemeClr val="hlink"/>
            </a:solidFill>
            <a:prstDash val="solid"/>
            <a:headEnd type="none" w="med" len="med"/>
            <a:tailEnd type="triangle" w="lg" len="med"/>
          </a:ln>
        </p:spPr>
      </p:sp>
      <p:sp>
        <p:nvSpPr>
          <p:cNvPr id="53274" name="Line 28"/>
          <p:cNvSpPr/>
          <p:nvPr/>
        </p:nvSpPr>
        <p:spPr>
          <a:xfrm>
            <a:off x="5857875" y="2944813"/>
            <a:ext cx="641350" cy="1587"/>
          </a:xfrm>
          <a:prstGeom prst="line">
            <a:avLst/>
          </a:prstGeom>
          <a:ln w="28575" cap="flat" cmpd="sng">
            <a:solidFill>
              <a:srgbClr val="2C30D0"/>
            </a:solidFill>
            <a:prstDash val="solid"/>
            <a:headEnd type="none" w="med" len="med"/>
            <a:tailEnd type="triangle" w="lg" len="med"/>
          </a:ln>
        </p:spPr>
      </p:sp>
      <p:sp>
        <p:nvSpPr>
          <p:cNvPr id="53275" name="Line 29"/>
          <p:cNvSpPr/>
          <p:nvPr/>
        </p:nvSpPr>
        <p:spPr>
          <a:xfrm>
            <a:off x="7142163" y="2944813"/>
            <a:ext cx="1123950" cy="1587"/>
          </a:xfrm>
          <a:prstGeom prst="line">
            <a:avLst/>
          </a:prstGeom>
          <a:ln w="28575" cap="flat" cmpd="sng">
            <a:solidFill>
              <a:srgbClr val="2C30D0"/>
            </a:solidFill>
            <a:prstDash val="solid"/>
            <a:headEnd type="none" w="med" len="med"/>
            <a:tailEnd type="triangle" w="lg" len="med"/>
          </a:ln>
        </p:spPr>
      </p:sp>
      <p:sp>
        <p:nvSpPr>
          <p:cNvPr id="53276" name="Line 30"/>
          <p:cNvSpPr/>
          <p:nvPr/>
        </p:nvSpPr>
        <p:spPr>
          <a:xfrm flipH="1">
            <a:off x="7142163" y="5535613"/>
            <a:ext cx="1123950" cy="1587"/>
          </a:xfrm>
          <a:prstGeom prst="line">
            <a:avLst/>
          </a:prstGeom>
          <a:ln w="28575" cap="flat" cmpd="sng">
            <a:solidFill>
              <a:srgbClr val="2C30D0"/>
            </a:solidFill>
            <a:prstDash val="solid"/>
            <a:headEnd type="none" w="med" len="med"/>
            <a:tailEnd type="triangle" w="lg" len="med"/>
          </a:ln>
        </p:spPr>
      </p:sp>
      <p:sp>
        <p:nvSpPr>
          <p:cNvPr id="53277" name="Line 31"/>
          <p:cNvSpPr/>
          <p:nvPr/>
        </p:nvSpPr>
        <p:spPr>
          <a:xfrm flipH="1">
            <a:off x="5857875" y="5535613"/>
            <a:ext cx="641350" cy="1587"/>
          </a:xfrm>
          <a:prstGeom prst="line">
            <a:avLst/>
          </a:prstGeom>
          <a:ln w="28575" cap="flat" cmpd="sng">
            <a:solidFill>
              <a:srgbClr val="2C30D0"/>
            </a:solidFill>
            <a:prstDash val="solid"/>
            <a:headEnd type="none" w="med" len="med"/>
            <a:tailEnd type="triangle" w="lg" len="med"/>
          </a:ln>
        </p:spPr>
      </p:sp>
      <p:sp>
        <p:nvSpPr>
          <p:cNvPr id="53278" name="Line 32"/>
          <p:cNvSpPr/>
          <p:nvPr/>
        </p:nvSpPr>
        <p:spPr>
          <a:xfrm flipH="1">
            <a:off x="3608388" y="5535613"/>
            <a:ext cx="1606550" cy="1587"/>
          </a:xfrm>
          <a:prstGeom prst="line">
            <a:avLst/>
          </a:prstGeom>
          <a:ln w="28575" cap="flat" cmpd="sng">
            <a:solidFill>
              <a:schemeClr val="hlink"/>
            </a:solidFill>
            <a:prstDash val="solid"/>
            <a:headEnd type="none" w="med" len="med"/>
            <a:tailEnd type="triangle" w="lg" len="med"/>
          </a:ln>
        </p:spPr>
      </p:sp>
      <p:sp>
        <p:nvSpPr>
          <p:cNvPr id="53279" name="Line 33"/>
          <p:cNvSpPr/>
          <p:nvPr/>
        </p:nvSpPr>
        <p:spPr>
          <a:xfrm flipH="1">
            <a:off x="2001838" y="5535613"/>
            <a:ext cx="963612" cy="1587"/>
          </a:xfrm>
          <a:prstGeom prst="line">
            <a:avLst/>
          </a:prstGeom>
          <a:ln w="28575" cap="flat" cmpd="sng">
            <a:solidFill>
              <a:schemeClr val="hlink"/>
            </a:solidFill>
            <a:prstDash val="solid"/>
            <a:headEnd type="none" w="med" len="med"/>
            <a:tailEnd type="triangle" w="lg" len="med"/>
          </a:ln>
        </p:spPr>
      </p:sp>
      <p:sp>
        <p:nvSpPr>
          <p:cNvPr id="53280" name="Line 34"/>
          <p:cNvSpPr/>
          <p:nvPr/>
        </p:nvSpPr>
        <p:spPr>
          <a:xfrm flipH="1">
            <a:off x="877888" y="5535613"/>
            <a:ext cx="481012" cy="1587"/>
          </a:xfrm>
          <a:prstGeom prst="line">
            <a:avLst/>
          </a:prstGeom>
          <a:ln w="28575" cap="flat" cmpd="sng">
            <a:solidFill>
              <a:schemeClr val="hlink"/>
            </a:solidFill>
            <a:prstDash val="solid"/>
            <a:headEnd type="none" w="med" len="med"/>
            <a:tailEnd type="triangle" w="lg" len="med"/>
          </a:ln>
        </p:spPr>
      </p:sp>
      <p:sp>
        <p:nvSpPr>
          <p:cNvPr id="53281" name="Text Box 35"/>
          <p:cNvSpPr txBox="1"/>
          <p:nvPr/>
        </p:nvSpPr>
        <p:spPr>
          <a:xfrm>
            <a:off x="1258888" y="4030663"/>
            <a:ext cx="814387" cy="762000"/>
          </a:xfrm>
          <a:prstGeom prst="rect">
            <a:avLst/>
          </a:prstGeom>
          <a:noFill/>
          <a:ln w="9525">
            <a:noFill/>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ctr">
              <a:lnSpc>
                <a:spcPct val="100000"/>
              </a:lnSpc>
              <a:spcAft>
                <a:spcPct val="0"/>
              </a:spcAft>
              <a:buClr>
                <a:srgbClr val="0000CC"/>
              </a:buClr>
              <a:buSzPct val="75000"/>
              <a:buNone/>
            </a:pPr>
            <a:r>
              <a:rPr lang="zh-CN" altLang="en-US" sz="1600" dirty="0">
                <a:solidFill>
                  <a:srgbClr val="0000FF"/>
                </a:solidFill>
                <a:latin typeface="Arial" panose="020B0604020202020204" pitchFamily="34" charset="0"/>
                <a:ea typeface="宋体" panose="02010600030101010101" pitchFamily="2" charset="-122"/>
              </a:rPr>
              <a:t>物理量</a:t>
            </a:r>
            <a:endParaRPr lang="zh-CN" altLang="en-US" sz="1600" dirty="0">
              <a:solidFill>
                <a:srgbClr val="0000FF"/>
              </a:solidFill>
              <a:latin typeface="Arial" panose="020B0604020202020204" pitchFamily="34" charset="0"/>
              <a:ea typeface="宋体" panose="02010600030101010101" pitchFamily="2" charset="-122"/>
            </a:endParaRPr>
          </a:p>
          <a:p>
            <a:pPr marL="0" lvl="0" indent="0" algn="ctr">
              <a:lnSpc>
                <a:spcPct val="100000"/>
              </a:lnSpc>
              <a:spcAft>
                <a:spcPct val="0"/>
              </a:spcAft>
              <a:buClr>
                <a:srgbClr val="0000CC"/>
              </a:buClr>
              <a:buSzPct val="75000"/>
              <a:buNone/>
            </a:pPr>
            <a:r>
              <a:rPr lang="zh-CN" altLang="en-US" sz="1600" dirty="0">
                <a:solidFill>
                  <a:srgbClr val="0000FF"/>
                </a:solidFill>
                <a:latin typeface="Arial" panose="020B0604020202020204" pitchFamily="34" charset="0"/>
                <a:ea typeface="宋体" panose="02010600030101010101" pitchFamily="2" charset="-122"/>
              </a:rPr>
              <a:t>变换</a:t>
            </a:r>
            <a:endParaRPr lang="zh-CN" altLang="en-US" sz="1600" dirty="0">
              <a:solidFill>
                <a:srgbClr val="0000FF"/>
              </a:solidFill>
              <a:latin typeface="Arial" panose="020B0604020202020204" pitchFamily="34" charset="0"/>
              <a:ea typeface="宋体" panose="02010600030101010101" pitchFamily="2" charset="-122"/>
            </a:endParaRPr>
          </a:p>
        </p:txBody>
      </p:sp>
      <p:sp>
        <p:nvSpPr>
          <p:cNvPr id="53282" name="Text Box 36"/>
          <p:cNvSpPr txBox="1"/>
          <p:nvPr/>
        </p:nvSpPr>
        <p:spPr>
          <a:xfrm>
            <a:off x="2922588" y="4011613"/>
            <a:ext cx="714375" cy="762000"/>
          </a:xfrm>
          <a:prstGeom prst="rect">
            <a:avLst/>
          </a:prstGeom>
          <a:noFill/>
          <a:ln w="9525">
            <a:noFill/>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ctr">
              <a:lnSpc>
                <a:spcPct val="100000"/>
              </a:lnSpc>
              <a:spcAft>
                <a:spcPct val="0"/>
              </a:spcAft>
              <a:buClr>
                <a:srgbClr val="0000CC"/>
              </a:buClr>
              <a:buSzPct val="75000"/>
              <a:buNone/>
            </a:pPr>
            <a:r>
              <a:rPr lang="zh-CN" altLang="en-US" sz="1600" dirty="0">
                <a:solidFill>
                  <a:srgbClr val="0000FF"/>
                </a:solidFill>
                <a:latin typeface="Arial" panose="020B0604020202020204" pitchFamily="34" charset="0"/>
                <a:ea typeface="宋体" panose="02010600030101010101" pitchFamily="2" charset="-122"/>
              </a:rPr>
              <a:t>信号</a:t>
            </a:r>
            <a:endParaRPr lang="zh-CN" altLang="en-US" sz="1600" dirty="0">
              <a:solidFill>
                <a:srgbClr val="0000FF"/>
              </a:solidFill>
              <a:latin typeface="Arial" panose="020B0604020202020204" pitchFamily="34" charset="0"/>
              <a:ea typeface="宋体" panose="02010600030101010101" pitchFamily="2" charset="-122"/>
            </a:endParaRPr>
          </a:p>
          <a:p>
            <a:pPr marL="0" lvl="0" indent="0" algn="ctr">
              <a:lnSpc>
                <a:spcPct val="100000"/>
              </a:lnSpc>
              <a:spcAft>
                <a:spcPct val="0"/>
              </a:spcAft>
              <a:buClr>
                <a:srgbClr val="0000CC"/>
              </a:buClr>
              <a:buSzPct val="75000"/>
              <a:buNone/>
            </a:pPr>
            <a:r>
              <a:rPr lang="zh-CN" altLang="en-US" sz="1600" dirty="0">
                <a:solidFill>
                  <a:srgbClr val="0000FF"/>
                </a:solidFill>
                <a:latin typeface="Arial" panose="020B0604020202020204" pitchFamily="34" charset="0"/>
                <a:ea typeface="宋体" panose="02010600030101010101" pitchFamily="2" charset="-122"/>
              </a:rPr>
              <a:t>处理</a:t>
            </a:r>
            <a:endParaRPr lang="zh-CN" altLang="en-US" sz="1600" dirty="0">
              <a:solidFill>
                <a:srgbClr val="0000FF"/>
              </a:solidFill>
              <a:latin typeface="Arial" panose="020B0604020202020204" pitchFamily="34" charset="0"/>
              <a:ea typeface="宋体" panose="02010600030101010101" pitchFamily="2" charset="-122"/>
            </a:endParaRPr>
          </a:p>
        </p:txBody>
      </p:sp>
      <p:sp>
        <p:nvSpPr>
          <p:cNvPr id="53283" name="Text Box 37"/>
          <p:cNvSpPr txBox="1"/>
          <p:nvPr/>
        </p:nvSpPr>
        <p:spPr>
          <a:xfrm>
            <a:off x="5184775" y="4011613"/>
            <a:ext cx="714375" cy="762000"/>
          </a:xfrm>
          <a:prstGeom prst="rect">
            <a:avLst/>
          </a:prstGeom>
          <a:noFill/>
          <a:ln w="9525">
            <a:noFill/>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ctr">
              <a:lnSpc>
                <a:spcPct val="100000"/>
              </a:lnSpc>
              <a:spcAft>
                <a:spcPct val="0"/>
              </a:spcAft>
              <a:buClr>
                <a:srgbClr val="0000CC"/>
              </a:buClr>
              <a:buSzPct val="75000"/>
              <a:buNone/>
            </a:pPr>
            <a:r>
              <a:rPr lang="zh-CN" altLang="en-US" sz="1600" dirty="0">
                <a:solidFill>
                  <a:srgbClr val="0000FF"/>
                </a:solidFill>
                <a:latin typeface="Arial" panose="020B0604020202020204" pitchFamily="34" charset="0"/>
                <a:ea typeface="宋体" panose="02010600030101010101" pitchFamily="2" charset="-122"/>
              </a:rPr>
              <a:t>信号</a:t>
            </a:r>
            <a:endParaRPr lang="zh-CN" altLang="en-US" sz="1600" dirty="0">
              <a:solidFill>
                <a:srgbClr val="0000FF"/>
              </a:solidFill>
              <a:latin typeface="Arial" panose="020B0604020202020204" pitchFamily="34" charset="0"/>
              <a:ea typeface="宋体" panose="02010600030101010101" pitchFamily="2" charset="-122"/>
            </a:endParaRPr>
          </a:p>
          <a:p>
            <a:pPr marL="0" lvl="0" indent="0" algn="ctr">
              <a:lnSpc>
                <a:spcPct val="100000"/>
              </a:lnSpc>
              <a:spcAft>
                <a:spcPct val="0"/>
              </a:spcAft>
              <a:buClr>
                <a:srgbClr val="0000CC"/>
              </a:buClr>
              <a:buSzPct val="75000"/>
              <a:buNone/>
            </a:pPr>
            <a:r>
              <a:rPr lang="zh-CN" altLang="en-US" sz="1600" dirty="0">
                <a:solidFill>
                  <a:srgbClr val="0000FF"/>
                </a:solidFill>
                <a:latin typeface="Arial" panose="020B0604020202020204" pitchFamily="34" charset="0"/>
                <a:ea typeface="宋体" panose="02010600030101010101" pitchFamily="2" charset="-122"/>
              </a:rPr>
              <a:t>变换</a:t>
            </a:r>
            <a:endParaRPr lang="zh-CN" altLang="en-US" sz="1600" dirty="0">
              <a:solidFill>
                <a:srgbClr val="0000FF"/>
              </a:solidFill>
              <a:latin typeface="Arial" panose="020B0604020202020204" pitchFamily="34" charset="0"/>
              <a:ea typeface="宋体" panose="02010600030101010101" pitchFamily="2" charset="-122"/>
            </a:endParaRPr>
          </a:p>
        </p:txBody>
      </p:sp>
      <p:sp>
        <p:nvSpPr>
          <p:cNvPr id="53284" name="Text Box 38"/>
          <p:cNvSpPr txBox="1"/>
          <p:nvPr/>
        </p:nvSpPr>
        <p:spPr>
          <a:xfrm>
            <a:off x="6499225" y="4011613"/>
            <a:ext cx="714375" cy="762000"/>
          </a:xfrm>
          <a:prstGeom prst="rect">
            <a:avLst/>
          </a:prstGeom>
          <a:noFill/>
          <a:ln w="9525">
            <a:noFill/>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ctr">
              <a:lnSpc>
                <a:spcPct val="100000"/>
              </a:lnSpc>
              <a:spcAft>
                <a:spcPct val="0"/>
              </a:spcAft>
              <a:buClr>
                <a:srgbClr val="0000CC"/>
              </a:buClr>
              <a:buSzPct val="75000"/>
              <a:buNone/>
            </a:pPr>
            <a:r>
              <a:rPr lang="en-US" altLang="zh-CN" sz="1600" dirty="0">
                <a:solidFill>
                  <a:srgbClr val="0000FF"/>
                </a:solidFill>
                <a:latin typeface="Arial" panose="020B0604020202020204" pitchFamily="34" charset="0"/>
                <a:ea typeface="宋体" panose="02010600030101010101" pitchFamily="2" charset="-122"/>
              </a:rPr>
              <a:t>I/O</a:t>
            </a:r>
            <a:endParaRPr lang="en-US" altLang="zh-CN" sz="1600" dirty="0">
              <a:solidFill>
                <a:srgbClr val="0000FF"/>
              </a:solidFill>
              <a:latin typeface="Arial" panose="020B0604020202020204" pitchFamily="34" charset="0"/>
              <a:ea typeface="宋体" panose="02010600030101010101" pitchFamily="2" charset="-122"/>
            </a:endParaRPr>
          </a:p>
          <a:p>
            <a:pPr marL="0" lvl="0" indent="0" algn="ctr">
              <a:lnSpc>
                <a:spcPct val="100000"/>
              </a:lnSpc>
              <a:spcAft>
                <a:spcPct val="0"/>
              </a:spcAft>
              <a:buClr>
                <a:srgbClr val="0000CC"/>
              </a:buClr>
              <a:buSzPct val="75000"/>
              <a:buNone/>
            </a:pPr>
            <a:r>
              <a:rPr lang="zh-CN" altLang="en-US" sz="1600" dirty="0">
                <a:solidFill>
                  <a:srgbClr val="0000FF"/>
                </a:solidFill>
                <a:latin typeface="Arial" panose="020B0604020202020204" pitchFamily="34" charset="0"/>
                <a:ea typeface="宋体" panose="02010600030101010101" pitchFamily="2" charset="-122"/>
              </a:rPr>
              <a:t>接口</a:t>
            </a:r>
            <a:endParaRPr lang="zh-CN" altLang="en-US" sz="1600" dirty="0">
              <a:solidFill>
                <a:srgbClr val="0000FF"/>
              </a:solidFill>
              <a:latin typeface="Arial" panose="020B0604020202020204" pitchFamily="34" charset="0"/>
              <a:ea typeface="宋体" panose="02010600030101010101" pitchFamily="2" charset="-122"/>
            </a:endParaRPr>
          </a:p>
        </p:txBody>
      </p:sp>
      <p:sp>
        <p:nvSpPr>
          <p:cNvPr id="53285" name="Freeform 39"/>
          <p:cNvSpPr/>
          <p:nvPr/>
        </p:nvSpPr>
        <p:spPr>
          <a:xfrm rot="10800000">
            <a:off x="2247900" y="2551113"/>
            <a:ext cx="481013" cy="303212"/>
          </a:xfrm>
          <a:custGeom>
            <a:avLst/>
            <a:gdLst>
              <a:gd name="txL" fmla="*/ 0 w 1080"/>
              <a:gd name="txT" fmla="*/ 0 h 468"/>
              <a:gd name="txR" fmla="*/ 1080 w 1080"/>
              <a:gd name="txB" fmla="*/ 468 h 468"/>
            </a:gdLst>
            <a:ahLst/>
            <a:cxnLst>
              <a:cxn ang="0">
                <a:pos x="0" y="2147483646"/>
              </a:cxn>
              <a:cxn ang="0">
                <a:pos x="2147483646" y="0"/>
              </a:cxn>
              <a:cxn ang="0">
                <a:pos x="2147483646" y="2147483646"/>
              </a:cxn>
              <a:cxn ang="0">
                <a:pos x="2147483646" y="0"/>
              </a:cxn>
            </a:cxnLst>
            <a:rect l="txL" t="txT" r="txR" b="txB"/>
            <a:pathLst>
              <a:path w="1080" h="468">
                <a:moveTo>
                  <a:pt x="0" y="468"/>
                </a:moveTo>
                <a:cubicBezTo>
                  <a:pt x="120" y="234"/>
                  <a:pt x="240" y="0"/>
                  <a:pt x="360" y="0"/>
                </a:cubicBezTo>
                <a:cubicBezTo>
                  <a:pt x="480" y="0"/>
                  <a:pt x="600" y="468"/>
                  <a:pt x="720" y="468"/>
                </a:cubicBezTo>
                <a:cubicBezTo>
                  <a:pt x="840" y="468"/>
                  <a:pt x="1020" y="78"/>
                  <a:pt x="1080" y="0"/>
                </a:cubicBezTo>
              </a:path>
            </a:pathLst>
          </a:custGeom>
          <a:noFill/>
          <a:ln w="28575" cap="flat" cmpd="sng">
            <a:solidFill>
              <a:srgbClr val="000000">
                <a:alpha val="100000"/>
              </a:srgbClr>
            </a:solidFill>
            <a:prstDash val="solid"/>
            <a:bevel/>
            <a:headEnd type="none" w="med" len="med"/>
            <a:tailEnd type="none" w="med" len="med"/>
          </a:ln>
        </p:spPr>
        <p:txBody>
          <a:bodyPr/>
          <a:p>
            <a:endParaRPr lang="zh-CN" altLang="en-US"/>
          </a:p>
        </p:txBody>
      </p:sp>
      <p:sp>
        <p:nvSpPr>
          <p:cNvPr id="53286" name="Freeform 40"/>
          <p:cNvSpPr/>
          <p:nvPr/>
        </p:nvSpPr>
        <p:spPr>
          <a:xfrm rot="10800000">
            <a:off x="2251075" y="5168900"/>
            <a:ext cx="482600" cy="303213"/>
          </a:xfrm>
          <a:custGeom>
            <a:avLst/>
            <a:gdLst>
              <a:gd name="txL" fmla="*/ 0 w 1080"/>
              <a:gd name="txT" fmla="*/ 0 h 468"/>
              <a:gd name="txR" fmla="*/ 1080 w 1080"/>
              <a:gd name="txB" fmla="*/ 468 h 468"/>
            </a:gdLst>
            <a:ahLst/>
            <a:cxnLst>
              <a:cxn ang="0">
                <a:pos x="0" y="2147483646"/>
              </a:cxn>
              <a:cxn ang="0">
                <a:pos x="2147483646" y="0"/>
              </a:cxn>
              <a:cxn ang="0">
                <a:pos x="2147483646" y="2147483646"/>
              </a:cxn>
              <a:cxn ang="0">
                <a:pos x="2147483646" y="0"/>
              </a:cxn>
            </a:cxnLst>
            <a:rect l="txL" t="txT" r="txR" b="txB"/>
            <a:pathLst>
              <a:path w="1080" h="468">
                <a:moveTo>
                  <a:pt x="0" y="468"/>
                </a:moveTo>
                <a:cubicBezTo>
                  <a:pt x="120" y="234"/>
                  <a:pt x="240" y="0"/>
                  <a:pt x="360" y="0"/>
                </a:cubicBezTo>
                <a:cubicBezTo>
                  <a:pt x="480" y="0"/>
                  <a:pt x="600" y="468"/>
                  <a:pt x="720" y="468"/>
                </a:cubicBezTo>
                <a:cubicBezTo>
                  <a:pt x="840" y="468"/>
                  <a:pt x="1020" y="78"/>
                  <a:pt x="1080" y="0"/>
                </a:cubicBezTo>
              </a:path>
            </a:pathLst>
          </a:custGeom>
          <a:noFill/>
          <a:ln w="28575" cap="flat" cmpd="sng">
            <a:solidFill>
              <a:srgbClr val="000000">
                <a:alpha val="100000"/>
              </a:srgbClr>
            </a:solidFill>
            <a:prstDash val="solid"/>
            <a:bevel/>
            <a:headEnd type="none" w="med" len="med"/>
            <a:tailEnd type="none" w="med" len="med"/>
          </a:ln>
        </p:spPr>
        <p:txBody>
          <a:bodyPr/>
          <a:p>
            <a:endParaRPr lang="zh-CN" altLang="en-US"/>
          </a:p>
        </p:txBody>
      </p:sp>
      <p:sp>
        <p:nvSpPr>
          <p:cNvPr id="53287" name="AutoShape 41"/>
          <p:cNvSpPr/>
          <p:nvPr/>
        </p:nvSpPr>
        <p:spPr>
          <a:xfrm rot="-5400000">
            <a:off x="2449513" y="5024438"/>
            <a:ext cx="127000" cy="2652712"/>
          </a:xfrm>
          <a:prstGeom prst="leftBrace">
            <a:avLst>
              <a:gd name="adj1" fmla="val 174062"/>
              <a:gd name="adj2" fmla="val 50000"/>
            </a:avLst>
          </a:prstGeom>
          <a:noFill/>
          <a:ln w="9525" cap="flat" cmpd="sng">
            <a:solidFill>
              <a:srgbClr val="000000"/>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Aft>
                <a:spcPct val="0"/>
              </a:spcAft>
              <a:buClr>
                <a:srgbClr val="0000CC"/>
              </a:buClr>
              <a:buSzPct val="75000"/>
            </a:pPr>
            <a:endParaRPr lang="zh-CN" altLang="zh-CN" sz="3200" dirty="0">
              <a:solidFill>
                <a:schemeClr val="tx1"/>
              </a:solidFill>
              <a:latin typeface="Arial" panose="020B0604020202020204" pitchFamily="34" charset="0"/>
              <a:ea typeface="宋体" panose="02010600030101010101" pitchFamily="2" charset="-122"/>
            </a:endParaRPr>
          </a:p>
        </p:txBody>
      </p:sp>
      <p:sp>
        <p:nvSpPr>
          <p:cNvPr id="53288" name="AutoShape 42"/>
          <p:cNvSpPr/>
          <p:nvPr/>
        </p:nvSpPr>
        <p:spPr>
          <a:xfrm rot="-5400000">
            <a:off x="6116638" y="5175250"/>
            <a:ext cx="150812" cy="2376488"/>
          </a:xfrm>
          <a:prstGeom prst="leftBrace">
            <a:avLst>
              <a:gd name="adj1" fmla="val 131316"/>
              <a:gd name="adj2" fmla="val 50000"/>
            </a:avLst>
          </a:prstGeom>
          <a:noFill/>
          <a:ln w="9525" cap="flat" cmpd="sng">
            <a:solidFill>
              <a:srgbClr val="000000"/>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Aft>
                <a:spcPct val="0"/>
              </a:spcAft>
              <a:buClr>
                <a:srgbClr val="0000CC"/>
              </a:buClr>
              <a:buSzPct val="75000"/>
            </a:pPr>
            <a:endParaRPr lang="zh-CN" altLang="zh-CN" sz="3200" dirty="0">
              <a:solidFill>
                <a:schemeClr val="tx1"/>
              </a:solidFill>
              <a:latin typeface="Arial" panose="020B0604020202020204" pitchFamily="34" charset="0"/>
              <a:ea typeface="宋体" panose="02010600030101010101" pitchFamily="2" charset="-122"/>
            </a:endParaRPr>
          </a:p>
        </p:txBody>
      </p:sp>
      <p:sp>
        <p:nvSpPr>
          <p:cNvPr id="53289" name="Rectangle 44"/>
          <p:cNvSpPr/>
          <p:nvPr/>
        </p:nvSpPr>
        <p:spPr>
          <a:xfrm>
            <a:off x="1287463" y="5033963"/>
            <a:ext cx="5976937" cy="1008062"/>
          </a:xfrm>
          <a:prstGeom prst="rect">
            <a:avLst/>
          </a:prstGeom>
          <a:solidFill>
            <a:srgbClr val="00FF00">
              <a:alpha val="14902"/>
            </a:srgbClr>
          </a:solidFill>
          <a:ln w="9525" cap="flat" cmpd="sng">
            <a:solidFill>
              <a:schemeClr val="tx1"/>
            </a:solidFill>
            <a:prstDash val="solid"/>
            <a:miter/>
            <a:headEnd type="none" w="med" len="med"/>
            <a:tailEnd type="none" w="med" len="med"/>
          </a:ln>
        </p:spPr>
        <p:txBody>
          <a:bodyPr wrap="none" lIns="0" tIns="0" rIns="0" bIns="0"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Aft>
                <a:spcPct val="0"/>
              </a:spcAft>
              <a:buClr>
                <a:srgbClr val="0000CC"/>
              </a:buClr>
              <a:buSzPct val="75000"/>
            </a:pPr>
            <a:endParaRPr lang="zh-CN" altLang="zh-CN" sz="3200" dirty="0">
              <a:solidFill>
                <a:schemeClr val="tx1"/>
              </a:solidFill>
              <a:latin typeface="Arial" panose="020B0604020202020204" pitchFamily="34" charset="0"/>
              <a:ea typeface="宋体" panose="02010600030101010101" pitchFamily="2" charset="-122"/>
            </a:endParaRPr>
          </a:p>
        </p:txBody>
      </p:sp>
      <p:sp>
        <p:nvSpPr>
          <p:cNvPr id="53290" name="Rectangle 45"/>
          <p:cNvSpPr/>
          <p:nvPr/>
        </p:nvSpPr>
        <p:spPr>
          <a:xfrm>
            <a:off x="1258888" y="2398713"/>
            <a:ext cx="5976937" cy="1152525"/>
          </a:xfrm>
          <a:prstGeom prst="rect">
            <a:avLst/>
          </a:prstGeom>
          <a:solidFill>
            <a:srgbClr val="00FF00">
              <a:alpha val="14902"/>
            </a:srgbClr>
          </a:solidFill>
          <a:ln w="9525" cap="flat" cmpd="sng">
            <a:solidFill>
              <a:schemeClr val="tx1"/>
            </a:solidFill>
            <a:prstDash val="solid"/>
            <a:miter/>
            <a:headEnd type="none" w="med" len="med"/>
            <a:tailEnd type="none" w="med" len="med"/>
          </a:ln>
        </p:spPr>
        <p:txBody>
          <a:bodyPr wrap="none" lIns="0" tIns="0" rIns="0" bIns="0"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Aft>
                <a:spcPct val="0"/>
              </a:spcAft>
              <a:buClr>
                <a:srgbClr val="0000CC"/>
              </a:buClr>
              <a:buSzPct val="75000"/>
            </a:pPr>
            <a:endParaRPr lang="zh-CN" altLang="zh-CN" sz="3200" dirty="0">
              <a:solidFill>
                <a:schemeClr val="tx1"/>
              </a:solidFill>
              <a:latin typeface="Arial" panose="020B0604020202020204" pitchFamily="34" charset="0"/>
              <a:ea typeface="宋体" panose="02010600030101010101" pitchFamily="2" charset="-122"/>
            </a:endParaRPr>
          </a:p>
        </p:txBody>
      </p:sp>
      <p:sp>
        <p:nvSpPr>
          <p:cNvPr id="53291" name="Text Box 48"/>
          <p:cNvSpPr txBox="1"/>
          <p:nvPr/>
        </p:nvSpPr>
        <p:spPr>
          <a:xfrm>
            <a:off x="3563938" y="1895475"/>
            <a:ext cx="1800225" cy="487363"/>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ctr">
              <a:lnSpc>
                <a:spcPct val="100000"/>
              </a:lnSpc>
              <a:spcBef>
                <a:spcPct val="50000"/>
              </a:spcBef>
              <a:spcAft>
                <a:spcPct val="0"/>
              </a:spcAft>
              <a:buClr>
                <a:srgbClr val="0000CC"/>
              </a:buClr>
              <a:buSzPct val="75000"/>
              <a:buNone/>
            </a:pPr>
            <a:r>
              <a:rPr lang="zh-CN" altLang="en-US" sz="3200" dirty="0">
                <a:solidFill>
                  <a:schemeClr val="hlink"/>
                </a:solidFill>
                <a:latin typeface="Arial" panose="020B0604020202020204" pitchFamily="34" charset="0"/>
                <a:ea typeface="宋体" panose="02010600030101010101" pitchFamily="2" charset="-122"/>
              </a:rPr>
              <a:t>输入通道</a:t>
            </a:r>
            <a:endParaRPr lang="zh-CN" altLang="en-US" sz="3200" dirty="0">
              <a:solidFill>
                <a:schemeClr val="hlink"/>
              </a:solidFill>
              <a:latin typeface="Arial" panose="020B0604020202020204" pitchFamily="34" charset="0"/>
              <a:ea typeface="宋体" panose="02010600030101010101" pitchFamily="2" charset="-122"/>
            </a:endParaRPr>
          </a:p>
        </p:txBody>
      </p:sp>
      <p:sp>
        <p:nvSpPr>
          <p:cNvPr id="53292" name="Text Box 49"/>
          <p:cNvSpPr txBox="1"/>
          <p:nvPr/>
        </p:nvSpPr>
        <p:spPr>
          <a:xfrm>
            <a:off x="3563938" y="4559300"/>
            <a:ext cx="1800225" cy="487363"/>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ctr">
              <a:lnSpc>
                <a:spcPct val="100000"/>
              </a:lnSpc>
              <a:spcBef>
                <a:spcPct val="50000"/>
              </a:spcBef>
              <a:spcAft>
                <a:spcPct val="0"/>
              </a:spcAft>
              <a:buClr>
                <a:srgbClr val="0000CC"/>
              </a:buClr>
              <a:buSzPct val="75000"/>
              <a:buNone/>
            </a:pPr>
            <a:r>
              <a:rPr lang="zh-CN" altLang="en-US" sz="3200" dirty="0">
                <a:solidFill>
                  <a:schemeClr val="hlink"/>
                </a:solidFill>
                <a:latin typeface="Arial" panose="020B0604020202020204" pitchFamily="34" charset="0"/>
                <a:ea typeface="宋体" panose="02010600030101010101" pitchFamily="2" charset="-122"/>
              </a:rPr>
              <a:t>输出通道</a:t>
            </a:r>
            <a:endParaRPr lang="zh-CN" altLang="en-US" sz="3200" dirty="0">
              <a:solidFill>
                <a:schemeClr val="hlink"/>
              </a:solidFill>
              <a:latin typeface="Arial" panose="020B0604020202020204" pitchFamily="34" charset="0"/>
              <a:ea typeface="宋体" panose="02010600030101010101" pitchFamily="2" charset="-122"/>
            </a:endParaRPr>
          </a:p>
        </p:txBody>
      </p:sp>
      <p:sp>
        <p:nvSpPr>
          <p:cNvPr id="53293" name="矩形 2"/>
          <p:cNvSpPr/>
          <p:nvPr/>
        </p:nvSpPr>
        <p:spPr>
          <a:xfrm>
            <a:off x="1258888" y="1057275"/>
            <a:ext cx="6496050" cy="706438"/>
          </a:xfrm>
          <a:prstGeom prst="rect">
            <a:avLst/>
          </a:prstGeom>
          <a:noFill/>
          <a:ln w="9525">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 typeface="Arial" panose="020B0604020202020204" pitchFamily="34" charset="0"/>
              <a:buNone/>
            </a:pPr>
            <a:r>
              <a:rPr lang="en-US" altLang="zh-CN" sz="4000" dirty="0">
                <a:solidFill>
                  <a:srgbClr val="C00000"/>
                </a:solidFill>
                <a:latin typeface="隶书" panose="02010509060101010101" pitchFamily="49" charset="-122"/>
                <a:ea typeface="隶书" panose="02010509060101010101" pitchFamily="49" charset="-122"/>
              </a:rPr>
              <a:t>8.1 </a:t>
            </a:r>
            <a:r>
              <a:rPr lang="zh-CN" altLang="en-US" sz="4000" b="0" dirty="0">
                <a:solidFill>
                  <a:srgbClr val="C00000"/>
                </a:solidFill>
                <a:latin typeface="隶书" panose="02010509060101010101" pitchFamily="49" charset="-122"/>
                <a:ea typeface="隶书" panose="02010509060101010101" pitchFamily="49" charset="-122"/>
              </a:rPr>
              <a:t>模拟量的输入输出通道</a:t>
            </a:r>
            <a:endParaRPr lang="zh-CN" altLang="en-US" sz="4000" b="0" dirty="0">
              <a:solidFill>
                <a:srgbClr val="C00000"/>
              </a:solidFill>
              <a:latin typeface="隶书" panose="02010509060101010101" pitchFamily="49" charset="-122"/>
              <a:ea typeface="隶书" panose="02010509060101010101" pitchFamily="49" charset="-122"/>
            </a:endParaRPr>
          </a:p>
        </p:txBody>
      </p:sp>
    </p:spTree>
  </p:cSld>
  <p:clrMapOvr>
    <a:masterClrMapping/>
  </p:clrMapOvr>
  <p:transition spd="slow">
    <p:zoom/>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0898" name="灯片编号占位符 3"/>
          <p:cNvSpPr txBox="1">
            <a:spLocks noGrp="1"/>
          </p:cNvSpPr>
          <p:nvPr>
            <p:ph type="sldNum" sz="quarter" idx="12"/>
          </p:nvPr>
        </p:nvSpPr>
        <p:spPr>
          <a:ln/>
        </p:spPr>
        <p:txBody>
          <a:bodyPr anchor="b" anchorCtr="0"/>
          <a:p>
            <a:pPr mar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en-US" altLang="zh-CN" sz="1400" b="0" dirty="0">
                <a:solidFill>
                  <a:schemeClr val="tx1"/>
                </a:solidFill>
                <a:ea typeface="宋体" panose="02010600030101010101" pitchFamily="2" charset="-122"/>
              </a:rPr>
            </a:fld>
            <a:endParaRPr lang="en-US" altLang="zh-CN" sz="1400" b="0" dirty="0">
              <a:solidFill>
                <a:schemeClr val="tx1"/>
              </a:solidFill>
              <a:ea typeface="宋体" panose="02010600030101010101" pitchFamily="2" charset="-122"/>
            </a:endParaRPr>
          </a:p>
        </p:txBody>
      </p:sp>
      <p:grpSp>
        <p:nvGrpSpPr>
          <p:cNvPr id="80899" name="Group 192"/>
          <p:cNvGrpSpPr/>
          <p:nvPr/>
        </p:nvGrpSpPr>
        <p:grpSpPr>
          <a:xfrm>
            <a:off x="704850" y="684213"/>
            <a:ext cx="7612063" cy="3522662"/>
            <a:chOff x="240" y="240"/>
            <a:chExt cx="4795" cy="2219"/>
          </a:xfrm>
        </p:grpSpPr>
        <p:sp>
          <p:nvSpPr>
            <p:cNvPr id="80901" name="Rectangle 71"/>
            <p:cNvSpPr/>
            <p:nvPr/>
          </p:nvSpPr>
          <p:spPr>
            <a:xfrm>
              <a:off x="272" y="458"/>
              <a:ext cx="456" cy="2001"/>
            </a:xfrm>
            <a:prstGeom prst="rect">
              <a:avLst/>
            </a:prstGeom>
            <a:solidFill>
              <a:srgbClr val="FFCC99"/>
            </a:solidFill>
            <a:ln w="254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0902" name="Text Box 65"/>
            <p:cNvSpPr txBox="1">
              <a:spLocks noChangeAspect="1"/>
            </p:cNvSpPr>
            <p:nvPr/>
          </p:nvSpPr>
          <p:spPr>
            <a:xfrm>
              <a:off x="1659" y="1896"/>
              <a:ext cx="528" cy="264"/>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solidFill>
                    <a:schemeClr val="tx1"/>
                  </a:solidFill>
                  <a:latin typeface="Arial" panose="020B0604020202020204" pitchFamily="34" charset="0"/>
                </a:rPr>
                <a:t>port</a:t>
              </a:r>
              <a:endParaRPr lang="en-US" altLang="zh-CN" sz="2200" b="0" dirty="0">
                <a:solidFill>
                  <a:schemeClr val="tx1"/>
                </a:solidFill>
                <a:latin typeface="Arial" panose="020B0604020202020204" pitchFamily="34" charset="0"/>
              </a:endParaRPr>
            </a:p>
          </p:txBody>
        </p:sp>
        <p:sp>
          <p:nvSpPr>
            <p:cNvPr id="80903" name="Line 66"/>
            <p:cNvSpPr/>
            <p:nvPr/>
          </p:nvSpPr>
          <p:spPr>
            <a:xfrm>
              <a:off x="1504" y="2127"/>
              <a:ext cx="731" cy="0"/>
            </a:xfrm>
            <a:prstGeom prst="line">
              <a:avLst/>
            </a:prstGeom>
            <a:ln w="25400" cap="flat" cmpd="sng">
              <a:solidFill>
                <a:srgbClr val="000000"/>
              </a:solidFill>
              <a:prstDash val="solid"/>
              <a:headEnd type="none" w="med" len="med"/>
              <a:tailEnd type="triangle" w="sm" len="med"/>
            </a:ln>
          </p:spPr>
        </p:sp>
        <p:sp>
          <p:nvSpPr>
            <p:cNvPr id="80904" name="AutoShape 67"/>
            <p:cNvSpPr/>
            <p:nvPr/>
          </p:nvSpPr>
          <p:spPr>
            <a:xfrm>
              <a:off x="728" y="662"/>
              <a:ext cx="1507" cy="323"/>
            </a:xfrm>
            <a:prstGeom prst="leftRightArrow">
              <a:avLst>
                <a:gd name="adj1" fmla="val 63416"/>
                <a:gd name="adj2" fmla="val 37670"/>
              </a:avLst>
            </a:prstGeom>
            <a:solidFill>
              <a:srgbClr val="00CCFF"/>
            </a:solidFill>
            <a:ln w="254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0905" name="Text Box 68"/>
            <p:cNvSpPr txBox="1"/>
            <p:nvPr/>
          </p:nvSpPr>
          <p:spPr>
            <a:xfrm>
              <a:off x="984" y="483"/>
              <a:ext cx="744" cy="238"/>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zh-CN" altLang="en-US" sz="2200" b="0" dirty="0">
                  <a:solidFill>
                    <a:schemeClr val="tx1"/>
                  </a:solidFill>
                  <a:latin typeface="楷体_GB2312" pitchFamily="49" charset="-122"/>
                </a:rPr>
                <a:t>数 据 线</a:t>
              </a:r>
              <a:endParaRPr lang="zh-CN" altLang="en-US" sz="2200" b="0" dirty="0">
                <a:solidFill>
                  <a:schemeClr val="tx1"/>
                </a:solidFill>
                <a:latin typeface="楷体_GB2312" pitchFamily="49" charset="-122"/>
              </a:endParaRPr>
            </a:p>
          </p:txBody>
        </p:sp>
        <p:sp>
          <p:nvSpPr>
            <p:cNvPr id="80906" name="Text Box 69"/>
            <p:cNvSpPr txBox="1"/>
            <p:nvPr/>
          </p:nvSpPr>
          <p:spPr>
            <a:xfrm>
              <a:off x="1072" y="1829"/>
              <a:ext cx="464" cy="553"/>
            </a:xfrm>
            <a:prstGeom prst="rect">
              <a:avLst/>
            </a:prstGeom>
            <a:solidFill>
              <a:schemeClr val="hlink"/>
            </a:solidFill>
            <a:ln w="25400" cap="flat" cmpd="sng">
              <a:solidFill>
                <a:srgbClr val="000000"/>
              </a:solidFill>
              <a:prstDash val="solid"/>
              <a:miter/>
              <a:headEnd type="none" w="med" len="med"/>
              <a:tailEnd type="none" w="med" len="med"/>
            </a:ln>
          </p:spPr>
          <p:txBody>
            <a:bodyPr lIns="0" r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spcBef>
                  <a:spcPct val="0"/>
                </a:spcBef>
                <a:spcAft>
                  <a:spcPct val="0"/>
                </a:spcAft>
                <a:buClrTx/>
                <a:buSzTx/>
                <a:buFontTx/>
                <a:buNone/>
              </a:pPr>
              <a:r>
                <a:rPr lang="zh-CN" altLang="en-US" sz="2200" b="0" dirty="0">
                  <a:latin typeface="Arial" panose="020B0604020202020204" pitchFamily="34" charset="0"/>
                </a:rPr>
                <a:t>地址</a:t>
              </a:r>
              <a:endParaRPr lang="zh-CN" altLang="en-US" sz="2200" b="0" dirty="0">
                <a:latin typeface="Arial" panose="020B0604020202020204" pitchFamily="34" charset="0"/>
              </a:endParaRPr>
            </a:p>
            <a:p>
              <a:pPr marL="0" lvl="0" indent="0">
                <a:lnSpc>
                  <a:spcPct val="120000"/>
                </a:lnSpc>
                <a:spcBef>
                  <a:spcPct val="0"/>
                </a:spcBef>
                <a:spcAft>
                  <a:spcPct val="0"/>
                </a:spcAft>
                <a:buClrTx/>
                <a:buSzTx/>
                <a:buFontTx/>
                <a:buNone/>
              </a:pPr>
              <a:r>
                <a:rPr lang="zh-CN" altLang="en-US" sz="2200" b="0" dirty="0">
                  <a:latin typeface="Arial" panose="020B0604020202020204" pitchFamily="34" charset="0"/>
                </a:rPr>
                <a:t>译码</a:t>
              </a:r>
              <a:endParaRPr lang="zh-CN" altLang="en-US" sz="2200" b="0" dirty="0">
                <a:latin typeface="Arial" panose="020B0604020202020204" pitchFamily="34" charset="0"/>
              </a:endParaRPr>
            </a:p>
          </p:txBody>
        </p:sp>
        <p:sp>
          <p:nvSpPr>
            <p:cNvPr id="80907" name="AutoShape 70"/>
            <p:cNvSpPr/>
            <p:nvPr/>
          </p:nvSpPr>
          <p:spPr>
            <a:xfrm>
              <a:off x="728" y="1931"/>
              <a:ext cx="344" cy="332"/>
            </a:xfrm>
            <a:prstGeom prst="rightArrow">
              <a:avLst>
                <a:gd name="adj1" fmla="val 50000"/>
                <a:gd name="adj2" fmla="val 25903"/>
              </a:avLst>
            </a:prstGeom>
            <a:solidFill>
              <a:srgbClr val="FF9900"/>
            </a:solidFill>
            <a:ln w="25400" cap="flat" cmpd="sng">
              <a:solidFill>
                <a:schemeClr val="tx1"/>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0908" name="Text Box 72"/>
            <p:cNvSpPr txBox="1"/>
            <p:nvPr/>
          </p:nvSpPr>
          <p:spPr>
            <a:xfrm>
              <a:off x="240" y="240"/>
              <a:ext cx="696" cy="264"/>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2200" b="0" dirty="0">
                  <a:solidFill>
                    <a:schemeClr val="tx1"/>
                  </a:solidFill>
                  <a:latin typeface="Arial" panose="020B0604020202020204" pitchFamily="34" charset="0"/>
                </a:rPr>
                <a:t>PC</a:t>
              </a:r>
              <a:r>
                <a:rPr lang="zh-CN" altLang="en-US" sz="2200" b="0" dirty="0">
                  <a:solidFill>
                    <a:schemeClr val="tx1"/>
                  </a:solidFill>
                  <a:latin typeface="Arial" panose="020B0604020202020204" pitchFamily="34" charset="0"/>
                </a:rPr>
                <a:t>总线</a:t>
              </a:r>
              <a:endParaRPr lang="zh-CN" altLang="en-US" sz="2600" b="0" dirty="0">
                <a:solidFill>
                  <a:schemeClr val="tx1"/>
                </a:solidFill>
                <a:latin typeface="Arial" panose="020B0604020202020204" pitchFamily="34" charset="0"/>
              </a:endParaRPr>
            </a:p>
            <a:p>
              <a:pPr marL="0" lvl="0" indent="0">
                <a:lnSpc>
                  <a:spcPct val="100000"/>
                </a:lnSpc>
                <a:spcBef>
                  <a:spcPct val="0"/>
                </a:spcBef>
                <a:spcAft>
                  <a:spcPct val="0"/>
                </a:spcAft>
                <a:buClrTx/>
                <a:buSzTx/>
                <a:buFontTx/>
                <a:buNone/>
              </a:pPr>
              <a:endParaRPr lang="en-US" altLang="zh-CN" sz="2600" b="0" dirty="0">
                <a:solidFill>
                  <a:schemeClr val="tx1"/>
                </a:solidFill>
                <a:latin typeface="Arial" panose="020B0604020202020204" pitchFamily="34" charset="0"/>
              </a:endParaRPr>
            </a:p>
          </p:txBody>
        </p:sp>
        <p:sp>
          <p:nvSpPr>
            <p:cNvPr id="80909" name="Line 73"/>
            <p:cNvSpPr/>
            <p:nvPr/>
          </p:nvSpPr>
          <p:spPr>
            <a:xfrm>
              <a:off x="376" y="1488"/>
              <a:ext cx="320" cy="0"/>
            </a:xfrm>
            <a:prstGeom prst="line">
              <a:avLst/>
            </a:prstGeom>
            <a:ln w="25400" cap="flat" cmpd="sng">
              <a:solidFill>
                <a:srgbClr val="000000"/>
              </a:solidFill>
              <a:prstDash val="solid"/>
              <a:headEnd type="none" w="med" len="med"/>
              <a:tailEnd type="none" w="med" len="med"/>
            </a:ln>
          </p:spPr>
        </p:sp>
        <p:sp>
          <p:nvSpPr>
            <p:cNvPr id="80910" name="Text Box 74"/>
            <p:cNvSpPr txBox="1"/>
            <p:nvPr/>
          </p:nvSpPr>
          <p:spPr>
            <a:xfrm>
              <a:off x="312" y="1479"/>
              <a:ext cx="408" cy="230"/>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a:lnSpc>
                  <a:spcPct val="100000"/>
                </a:lnSpc>
                <a:spcBef>
                  <a:spcPct val="0"/>
                </a:spcBef>
                <a:spcAft>
                  <a:spcPct val="0"/>
                </a:spcAft>
                <a:buClrTx/>
                <a:buSzTx/>
                <a:buFontTx/>
                <a:buNone/>
              </a:pPr>
              <a:r>
                <a:rPr lang="en-US" altLang="zh-CN" sz="2200" b="0" dirty="0">
                  <a:latin typeface="Arial" panose="020B0604020202020204" pitchFamily="34" charset="0"/>
                </a:rPr>
                <a:t>IOW</a:t>
              </a:r>
              <a:endParaRPr lang="en-US" altLang="zh-CN" sz="2200" b="0" dirty="0">
                <a:latin typeface="Arial" panose="020B0604020202020204" pitchFamily="34" charset="0"/>
              </a:endParaRPr>
            </a:p>
          </p:txBody>
        </p:sp>
        <p:sp>
          <p:nvSpPr>
            <p:cNvPr id="80911" name="Text Box 75"/>
            <p:cNvSpPr txBox="1"/>
            <p:nvPr/>
          </p:nvSpPr>
          <p:spPr>
            <a:xfrm>
              <a:off x="480" y="1778"/>
              <a:ext cx="216" cy="656"/>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2200" b="0" dirty="0">
                  <a:latin typeface="Arial" panose="020B0604020202020204" pitchFamily="34" charset="0"/>
                </a:rPr>
                <a:t>A</a:t>
              </a:r>
              <a:r>
                <a:rPr lang="en-US" altLang="zh-CN" sz="2200" b="0" baseline="-25000" dirty="0">
                  <a:latin typeface="Arial" panose="020B0604020202020204" pitchFamily="34" charset="0"/>
                </a:rPr>
                <a:t>0</a:t>
              </a:r>
              <a:endParaRPr lang="en-US" altLang="zh-CN" sz="2200" b="0" baseline="-25000" dirty="0">
                <a:latin typeface="Arial" panose="020B0604020202020204" pitchFamily="34" charset="0"/>
              </a:endParaRPr>
            </a:p>
            <a:p>
              <a:pPr marL="0" lvl="0" indent="0">
                <a:lnSpc>
                  <a:spcPct val="100000"/>
                </a:lnSpc>
                <a:spcBef>
                  <a:spcPct val="0"/>
                </a:spcBef>
                <a:spcAft>
                  <a:spcPct val="0"/>
                </a:spcAft>
                <a:buClrTx/>
                <a:buSzTx/>
                <a:buFontTx/>
                <a:buNone/>
              </a:pPr>
              <a:r>
                <a:rPr lang="en-US" altLang="zh-CN" sz="2200" b="0" dirty="0">
                  <a:latin typeface="Arial" panose="020B0604020202020204" pitchFamily="34" charset="0"/>
                </a:rPr>
                <a:t>~</a:t>
              </a:r>
              <a:endParaRPr lang="en-US" altLang="zh-CN" sz="2200" b="0" dirty="0">
                <a:latin typeface="Arial" panose="020B0604020202020204" pitchFamily="34" charset="0"/>
              </a:endParaRPr>
            </a:p>
            <a:p>
              <a:pPr marL="0" lvl="0" indent="0">
                <a:lnSpc>
                  <a:spcPct val="100000"/>
                </a:lnSpc>
                <a:spcBef>
                  <a:spcPct val="0"/>
                </a:spcBef>
                <a:spcAft>
                  <a:spcPct val="0"/>
                </a:spcAft>
                <a:buClrTx/>
                <a:buSzTx/>
                <a:buFontTx/>
                <a:buNone/>
              </a:pPr>
              <a:r>
                <a:rPr lang="en-US" altLang="zh-CN" sz="2200" b="0" dirty="0">
                  <a:latin typeface="Arial" panose="020B0604020202020204" pitchFamily="34" charset="0"/>
                </a:rPr>
                <a:t>A</a:t>
              </a:r>
              <a:r>
                <a:rPr lang="en-US" altLang="zh-CN" sz="2200" b="0" baseline="-25000" dirty="0">
                  <a:latin typeface="Arial" panose="020B0604020202020204" pitchFamily="34" charset="0"/>
                </a:rPr>
                <a:t>9</a:t>
              </a:r>
              <a:endParaRPr lang="en-US" altLang="zh-CN" sz="2200" b="0" baseline="-25000" dirty="0">
                <a:latin typeface="Arial" panose="020B0604020202020204" pitchFamily="34" charset="0"/>
              </a:endParaRPr>
            </a:p>
          </p:txBody>
        </p:sp>
        <p:sp>
          <p:nvSpPr>
            <p:cNvPr id="80912" name="Text Box 76"/>
            <p:cNvSpPr txBox="1"/>
            <p:nvPr/>
          </p:nvSpPr>
          <p:spPr>
            <a:xfrm>
              <a:off x="440" y="600"/>
              <a:ext cx="232" cy="724"/>
            </a:xfrm>
            <a:prstGeom prst="rect">
              <a:avLst/>
            </a:prstGeom>
            <a:noFill/>
            <a:ln w="25400">
              <a:noFill/>
            </a:ln>
          </p:spPr>
          <p:txBody>
            <a:bodyPr lIns="0" tIns="3600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70000"/>
                </a:lnSpc>
                <a:spcBef>
                  <a:spcPct val="0"/>
                </a:spcBef>
                <a:spcAft>
                  <a:spcPct val="0"/>
                </a:spcAft>
                <a:buClrTx/>
                <a:buSzTx/>
                <a:buFontTx/>
                <a:buNone/>
              </a:pPr>
              <a:r>
                <a:rPr lang="en-US" altLang="zh-CN" sz="2200" b="0" dirty="0">
                  <a:latin typeface="Arial" panose="020B0604020202020204" pitchFamily="34" charset="0"/>
                </a:rPr>
                <a:t>D</a:t>
              </a:r>
              <a:r>
                <a:rPr lang="en-US" altLang="zh-CN" sz="2200" b="0" baseline="-25000" dirty="0">
                  <a:latin typeface="Arial" panose="020B0604020202020204" pitchFamily="34" charset="0"/>
                </a:rPr>
                <a:t>0</a:t>
              </a:r>
              <a:endParaRPr lang="en-US" altLang="zh-CN" sz="2200" b="0" baseline="-25000" dirty="0">
                <a:latin typeface="Arial" panose="020B0604020202020204" pitchFamily="34" charset="0"/>
              </a:endParaRPr>
            </a:p>
            <a:p>
              <a:pPr marL="0" lvl="0" indent="0">
                <a:lnSpc>
                  <a:spcPct val="70000"/>
                </a:lnSpc>
                <a:spcBef>
                  <a:spcPct val="0"/>
                </a:spcBef>
                <a:spcAft>
                  <a:spcPct val="0"/>
                </a:spcAft>
                <a:buClrTx/>
                <a:buSzTx/>
                <a:buFontTx/>
                <a:buNone/>
              </a:pPr>
              <a:r>
                <a:rPr lang="en-US" altLang="zh-CN" sz="2200" b="0" dirty="0">
                  <a:latin typeface="Arial" panose="020B0604020202020204" pitchFamily="34" charset="0"/>
                </a:rPr>
                <a:t>~</a:t>
              </a:r>
              <a:endParaRPr lang="en-US" altLang="zh-CN" sz="2200" b="0" dirty="0">
                <a:latin typeface="Arial" panose="020B0604020202020204" pitchFamily="34" charset="0"/>
              </a:endParaRPr>
            </a:p>
            <a:p>
              <a:pPr marL="0" lvl="0" indent="0">
                <a:lnSpc>
                  <a:spcPct val="70000"/>
                </a:lnSpc>
                <a:spcBef>
                  <a:spcPct val="0"/>
                </a:spcBef>
                <a:spcAft>
                  <a:spcPct val="0"/>
                </a:spcAft>
                <a:buClrTx/>
                <a:buSzTx/>
                <a:buFontTx/>
                <a:buNone/>
              </a:pPr>
              <a:r>
                <a:rPr lang="en-US" altLang="zh-CN" sz="2200" b="0" dirty="0">
                  <a:latin typeface="Arial" panose="020B0604020202020204" pitchFamily="34" charset="0"/>
                </a:rPr>
                <a:t>D</a:t>
              </a:r>
              <a:r>
                <a:rPr lang="en-US" altLang="zh-CN" sz="2200" b="0" baseline="-25000" dirty="0">
                  <a:latin typeface="Arial" panose="020B0604020202020204" pitchFamily="34" charset="0"/>
                </a:rPr>
                <a:t>7</a:t>
              </a:r>
              <a:endParaRPr lang="en-US" altLang="zh-CN" sz="2200" b="0" baseline="-25000" dirty="0">
                <a:latin typeface="Arial" panose="020B0604020202020204" pitchFamily="34" charset="0"/>
              </a:endParaRPr>
            </a:p>
          </p:txBody>
        </p:sp>
        <p:sp>
          <p:nvSpPr>
            <p:cNvPr id="80913" name="Text Box 77"/>
            <p:cNvSpPr txBox="1"/>
            <p:nvPr/>
          </p:nvSpPr>
          <p:spPr>
            <a:xfrm>
              <a:off x="358" y="1181"/>
              <a:ext cx="361" cy="238"/>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latin typeface="Arial" panose="020B0604020202020204" pitchFamily="34" charset="0"/>
                </a:rPr>
                <a:t>+5V</a:t>
              </a:r>
              <a:endParaRPr lang="en-US" altLang="zh-CN" sz="2200" b="0" dirty="0">
                <a:latin typeface="Arial" panose="020B0604020202020204" pitchFamily="34" charset="0"/>
              </a:endParaRPr>
            </a:p>
          </p:txBody>
        </p:sp>
        <p:sp>
          <p:nvSpPr>
            <p:cNvPr id="80914" name="Line 79"/>
            <p:cNvSpPr/>
            <p:nvPr/>
          </p:nvSpPr>
          <p:spPr>
            <a:xfrm>
              <a:off x="744" y="1598"/>
              <a:ext cx="1491" cy="0"/>
            </a:xfrm>
            <a:prstGeom prst="line">
              <a:avLst/>
            </a:prstGeom>
            <a:ln w="25400" cap="flat" cmpd="sng">
              <a:solidFill>
                <a:srgbClr val="000000"/>
              </a:solidFill>
              <a:prstDash val="solid"/>
              <a:headEnd type="none" w="med" len="med"/>
              <a:tailEnd type="triangle" w="sm" len="med"/>
            </a:ln>
          </p:spPr>
        </p:sp>
        <p:sp>
          <p:nvSpPr>
            <p:cNvPr id="80915" name="Line 80"/>
            <p:cNvSpPr/>
            <p:nvPr/>
          </p:nvSpPr>
          <p:spPr>
            <a:xfrm>
              <a:off x="742" y="1300"/>
              <a:ext cx="1481" cy="0"/>
            </a:xfrm>
            <a:prstGeom prst="line">
              <a:avLst/>
            </a:prstGeom>
            <a:ln w="25400" cap="flat" cmpd="sng">
              <a:solidFill>
                <a:srgbClr val="000000"/>
              </a:solidFill>
              <a:prstDash val="solid"/>
              <a:headEnd type="none" w="med" len="med"/>
              <a:tailEnd type="triangle" w="sm" len="med"/>
            </a:ln>
          </p:spPr>
        </p:sp>
        <p:sp>
          <p:nvSpPr>
            <p:cNvPr id="80916" name="Rectangle 81"/>
            <p:cNvSpPr/>
            <p:nvPr/>
          </p:nvSpPr>
          <p:spPr>
            <a:xfrm>
              <a:off x="2243" y="500"/>
              <a:ext cx="1208" cy="1942"/>
            </a:xfrm>
            <a:prstGeom prst="rect">
              <a:avLst/>
            </a:prstGeom>
            <a:solidFill>
              <a:srgbClr val="FFFF99"/>
            </a:solidFill>
            <a:ln w="254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0917" name="Text Box 83"/>
            <p:cNvSpPr txBox="1"/>
            <p:nvPr/>
          </p:nvSpPr>
          <p:spPr>
            <a:xfrm>
              <a:off x="2261" y="1999"/>
              <a:ext cx="566" cy="233"/>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latin typeface="Arial" panose="020B0604020202020204" pitchFamily="34" charset="0"/>
                </a:rPr>
                <a:t>XFER</a:t>
              </a:r>
              <a:endParaRPr lang="en-US" altLang="zh-CN" sz="2200" b="0" dirty="0">
                <a:latin typeface="Arial" panose="020B0604020202020204" pitchFamily="34" charset="0"/>
              </a:endParaRPr>
            </a:p>
          </p:txBody>
        </p:sp>
        <p:sp>
          <p:nvSpPr>
            <p:cNvPr id="80918" name="Line 84"/>
            <p:cNvSpPr/>
            <p:nvPr/>
          </p:nvSpPr>
          <p:spPr>
            <a:xfrm flipV="1">
              <a:off x="2251" y="2026"/>
              <a:ext cx="432" cy="0"/>
            </a:xfrm>
            <a:prstGeom prst="line">
              <a:avLst/>
            </a:prstGeom>
            <a:ln w="25400" cap="flat" cmpd="sng">
              <a:solidFill>
                <a:srgbClr val="000000"/>
              </a:solidFill>
              <a:prstDash val="solid"/>
              <a:headEnd type="none" w="med" len="med"/>
              <a:tailEnd type="none" w="med" len="med"/>
            </a:ln>
          </p:spPr>
        </p:sp>
        <p:sp>
          <p:nvSpPr>
            <p:cNvPr id="80919" name="Text Box 85"/>
            <p:cNvSpPr txBox="1"/>
            <p:nvPr/>
          </p:nvSpPr>
          <p:spPr>
            <a:xfrm>
              <a:off x="2427" y="264"/>
              <a:ext cx="760" cy="222"/>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solidFill>
                    <a:schemeClr val="tx1"/>
                  </a:solidFill>
                  <a:latin typeface="Arial" panose="020B0604020202020204" pitchFamily="34" charset="0"/>
                </a:rPr>
                <a:t>DAC0832</a:t>
              </a:r>
              <a:endParaRPr lang="en-US" altLang="zh-CN" sz="1000" b="0" dirty="0">
                <a:solidFill>
                  <a:schemeClr val="tx1"/>
                </a:solidFill>
                <a:latin typeface="Arial" panose="020B0604020202020204" pitchFamily="34" charset="0"/>
              </a:endParaRPr>
            </a:p>
          </p:txBody>
        </p:sp>
        <p:sp>
          <p:nvSpPr>
            <p:cNvPr id="80920" name="Text Box 86"/>
            <p:cNvSpPr txBox="1"/>
            <p:nvPr/>
          </p:nvSpPr>
          <p:spPr>
            <a:xfrm>
              <a:off x="2253" y="596"/>
              <a:ext cx="310" cy="532"/>
            </a:xfrm>
            <a:prstGeom prst="rect">
              <a:avLst/>
            </a:prstGeom>
            <a:noFill/>
            <a:ln w="25400">
              <a:noFill/>
            </a:ln>
          </p:spPr>
          <p:txBody>
            <a:bodyPr lIns="0" tIns="3600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70000"/>
                </a:lnSpc>
                <a:spcBef>
                  <a:spcPct val="0"/>
                </a:spcBef>
                <a:spcAft>
                  <a:spcPct val="0"/>
                </a:spcAft>
                <a:buClrTx/>
                <a:buSzTx/>
                <a:buFontTx/>
                <a:buNone/>
              </a:pPr>
              <a:r>
                <a:rPr lang="en-US" altLang="zh-CN" sz="2200" b="0" dirty="0">
                  <a:latin typeface="Arial" panose="020B0604020202020204" pitchFamily="34" charset="0"/>
                </a:rPr>
                <a:t>DI</a:t>
              </a:r>
              <a:r>
                <a:rPr lang="en-US" altLang="zh-CN" sz="2200" b="0" baseline="-25000" dirty="0">
                  <a:latin typeface="Arial" panose="020B0604020202020204" pitchFamily="34" charset="0"/>
                </a:rPr>
                <a:t>0</a:t>
              </a:r>
              <a:endParaRPr lang="en-US" altLang="zh-CN" sz="2200" b="0" baseline="-25000" dirty="0">
                <a:latin typeface="Arial" panose="020B0604020202020204" pitchFamily="34" charset="0"/>
              </a:endParaRPr>
            </a:p>
            <a:p>
              <a:pPr marL="0" lvl="0" indent="0">
                <a:lnSpc>
                  <a:spcPct val="70000"/>
                </a:lnSpc>
                <a:spcBef>
                  <a:spcPct val="0"/>
                </a:spcBef>
                <a:spcAft>
                  <a:spcPct val="0"/>
                </a:spcAft>
                <a:buClrTx/>
                <a:buSzTx/>
                <a:buFontTx/>
                <a:buNone/>
              </a:pPr>
              <a:r>
                <a:rPr lang="en-US" altLang="zh-CN" sz="2200" b="0" dirty="0">
                  <a:latin typeface="Arial" panose="020B0604020202020204" pitchFamily="34" charset="0"/>
                </a:rPr>
                <a:t>~</a:t>
              </a:r>
              <a:endParaRPr lang="en-US" altLang="zh-CN" sz="2200" b="0" dirty="0">
                <a:latin typeface="Arial" panose="020B0604020202020204" pitchFamily="34" charset="0"/>
              </a:endParaRPr>
            </a:p>
            <a:p>
              <a:pPr marL="0" lvl="0" indent="0">
                <a:lnSpc>
                  <a:spcPct val="70000"/>
                </a:lnSpc>
                <a:spcBef>
                  <a:spcPct val="0"/>
                </a:spcBef>
                <a:spcAft>
                  <a:spcPct val="0"/>
                </a:spcAft>
                <a:buClrTx/>
                <a:buSzTx/>
                <a:buFontTx/>
                <a:buNone/>
              </a:pPr>
              <a:r>
                <a:rPr lang="en-US" altLang="zh-CN" sz="2200" b="0" dirty="0">
                  <a:latin typeface="Arial" panose="020B0604020202020204" pitchFamily="34" charset="0"/>
                </a:rPr>
                <a:t>DI</a:t>
              </a:r>
              <a:r>
                <a:rPr lang="en-US" altLang="zh-CN" sz="2200" b="0" baseline="-25000" dirty="0">
                  <a:latin typeface="Arial" panose="020B0604020202020204" pitchFamily="34" charset="0"/>
                </a:rPr>
                <a:t>7</a:t>
              </a:r>
              <a:endParaRPr lang="en-US" altLang="zh-CN" sz="2200" b="0" baseline="-25000" dirty="0">
                <a:latin typeface="Arial" panose="020B0604020202020204" pitchFamily="34" charset="0"/>
              </a:endParaRPr>
            </a:p>
          </p:txBody>
        </p:sp>
        <p:sp>
          <p:nvSpPr>
            <p:cNvPr id="80921" name="Line 87"/>
            <p:cNvSpPr/>
            <p:nvPr/>
          </p:nvSpPr>
          <p:spPr>
            <a:xfrm>
              <a:off x="3451" y="892"/>
              <a:ext cx="568" cy="1"/>
            </a:xfrm>
            <a:prstGeom prst="line">
              <a:avLst/>
            </a:prstGeom>
            <a:ln w="25400" cap="flat" cmpd="sng">
              <a:solidFill>
                <a:srgbClr val="000000"/>
              </a:solidFill>
              <a:prstDash val="solid"/>
              <a:headEnd type="none" w="med" len="med"/>
              <a:tailEnd type="none" w="med" len="med"/>
            </a:ln>
          </p:spPr>
        </p:sp>
        <p:sp>
          <p:nvSpPr>
            <p:cNvPr id="80922" name="AutoShape 88"/>
            <p:cNvSpPr>
              <a:spLocks noChangeAspect="1"/>
            </p:cNvSpPr>
            <p:nvPr/>
          </p:nvSpPr>
          <p:spPr>
            <a:xfrm rot="5400000">
              <a:off x="3994" y="786"/>
              <a:ext cx="683" cy="623"/>
            </a:xfrm>
            <a:prstGeom prst="triangle">
              <a:avLst>
                <a:gd name="adj" fmla="val 50000"/>
              </a:avLst>
            </a:prstGeom>
            <a:solidFill>
              <a:srgbClr val="CCFFFF"/>
            </a:solidFill>
            <a:ln w="254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0923" name="Text Box 89"/>
            <p:cNvSpPr txBox="1">
              <a:spLocks noChangeAspect="1"/>
            </p:cNvSpPr>
            <p:nvPr/>
          </p:nvSpPr>
          <p:spPr>
            <a:xfrm>
              <a:off x="4047" y="1188"/>
              <a:ext cx="134" cy="182"/>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solidFill>
                    <a:schemeClr val="tx1"/>
                  </a:solidFill>
                  <a:latin typeface="Arial" panose="020B0604020202020204" pitchFamily="34" charset="0"/>
                </a:rPr>
                <a:t>+</a:t>
              </a:r>
              <a:endParaRPr lang="en-US" altLang="zh-CN" sz="2200" b="0" dirty="0">
                <a:solidFill>
                  <a:schemeClr val="tx1"/>
                </a:solidFill>
                <a:latin typeface="Arial" panose="020B0604020202020204" pitchFamily="34" charset="0"/>
              </a:endParaRPr>
            </a:p>
          </p:txBody>
        </p:sp>
        <p:sp>
          <p:nvSpPr>
            <p:cNvPr id="80924" name="Text Box 90"/>
            <p:cNvSpPr txBox="1">
              <a:spLocks noChangeAspect="1"/>
            </p:cNvSpPr>
            <p:nvPr/>
          </p:nvSpPr>
          <p:spPr>
            <a:xfrm>
              <a:off x="4052" y="795"/>
              <a:ext cx="134" cy="182"/>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solidFill>
                    <a:schemeClr val="tx1"/>
                  </a:solidFill>
                  <a:latin typeface="黑体" panose="02010609060101010101" pitchFamily="49" charset="-122"/>
                  <a:ea typeface="黑体" panose="02010609060101010101" pitchFamily="49" charset="-122"/>
                </a:rPr>
                <a:t>-</a:t>
              </a:r>
              <a:endParaRPr lang="en-US" altLang="zh-CN" sz="2200" b="0" dirty="0">
                <a:solidFill>
                  <a:schemeClr val="tx1"/>
                </a:solidFill>
                <a:latin typeface="黑体" panose="02010609060101010101" pitchFamily="49" charset="-122"/>
                <a:ea typeface="黑体" panose="02010609060101010101" pitchFamily="49" charset="-122"/>
              </a:endParaRPr>
            </a:p>
          </p:txBody>
        </p:sp>
        <p:sp>
          <p:nvSpPr>
            <p:cNvPr id="80925" name="Line 91"/>
            <p:cNvSpPr>
              <a:spLocks noChangeAspect="1"/>
            </p:cNvSpPr>
            <p:nvPr/>
          </p:nvSpPr>
          <p:spPr>
            <a:xfrm>
              <a:off x="4647" y="1095"/>
              <a:ext cx="252" cy="0"/>
            </a:xfrm>
            <a:prstGeom prst="line">
              <a:avLst/>
            </a:prstGeom>
            <a:ln w="25400" cap="flat" cmpd="sng">
              <a:solidFill>
                <a:srgbClr val="000000"/>
              </a:solidFill>
              <a:prstDash val="solid"/>
              <a:headEnd type="none" w="med" len="med"/>
              <a:tailEnd type="none" w="med" len="med"/>
            </a:ln>
          </p:spPr>
        </p:sp>
        <p:sp>
          <p:nvSpPr>
            <p:cNvPr id="80926" name="Line 92"/>
            <p:cNvSpPr/>
            <p:nvPr/>
          </p:nvSpPr>
          <p:spPr>
            <a:xfrm flipV="1">
              <a:off x="3459" y="1291"/>
              <a:ext cx="564" cy="0"/>
            </a:xfrm>
            <a:prstGeom prst="line">
              <a:avLst/>
            </a:prstGeom>
            <a:ln w="25400" cap="flat" cmpd="sng">
              <a:solidFill>
                <a:srgbClr val="000000"/>
              </a:solidFill>
              <a:prstDash val="solid"/>
              <a:headEnd type="none" w="med" len="med"/>
              <a:tailEnd type="none" w="med" len="med"/>
            </a:ln>
          </p:spPr>
        </p:sp>
        <p:sp>
          <p:nvSpPr>
            <p:cNvPr id="80927" name="Line 93"/>
            <p:cNvSpPr>
              <a:spLocks noChangeAspect="1"/>
            </p:cNvSpPr>
            <p:nvPr/>
          </p:nvSpPr>
          <p:spPr>
            <a:xfrm flipV="1">
              <a:off x="4745" y="636"/>
              <a:ext cx="0" cy="451"/>
            </a:xfrm>
            <a:prstGeom prst="line">
              <a:avLst/>
            </a:prstGeom>
            <a:ln w="25400" cap="flat" cmpd="sng">
              <a:solidFill>
                <a:srgbClr val="000000"/>
              </a:solidFill>
              <a:prstDash val="solid"/>
              <a:headEnd type="none" w="med" len="med"/>
              <a:tailEnd type="none" w="med" len="med"/>
            </a:ln>
          </p:spPr>
        </p:sp>
        <p:sp>
          <p:nvSpPr>
            <p:cNvPr id="80928" name="Line 94"/>
            <p:cNvSpPr>
              <a:spLocks noChangeAspect="1"/>
            </p:cNvSpPr>
            <p:nvPr/>
          </p:nvSpPr>
          <p:spPr>
            <a:xfrm>
              <a:off x="3451" y="636"/>
              <a:ext cx="1298" cy="0"/>
            </a:xfrm>
            <a:prstGeom prst="line">
              <a:avLst/>
            </a:prstGeom>
            <a:ln w="25400" cap="flat" cmpd="sng">
              <a:solidFill>
                <a:srgbClr val="000000"/>
              </a:solidFill>
              <a:prstDash val="solid"/>
              <a:headEnd type="none" w="med" len="med"/>
              <a:tailEnd type="none" w="med" len="med"/>
            </a:ln>
          </p:spPr>
        </p:sp>
        <p:sp>
          <p:nvSpPr>
            <p:cNvPr id="80929" name="Text Box 95"/>
            <p:cNvSpPr txBox="1">
              <a:spLocks noChangeAspect="1"/>
            </p:cNvSpPr>
            <p:nvPr/>
          </p:nvSpPr>
          <p:spPr>
            <a:xfrm>
              <a:off x="4811" y="1146"/>
              <a:ext cx="224" cy="182"/>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solidFill>
                    <a:schemeClr val="tx1"/>
                  </a:solidFill>
                  <a:latin typeface="Arial" panose="020B0604020202020204" pitchFamily="34" charset="0"/>
                </a:rPr>
                <a:t>Vo</a:t>
              </a:r>
              <a:endParaRPr lang="en-US" altLang="zh-CN" sz="2200" b="0" dirty="0">
                <a:solidFill>
                  <a:schemeClr val="tx1"/>
                </a:solidFill>
                <a:latin typeface="Arial" panose="020B0604020202020204" pitchFamily="34" charset="0"/>
              </a:endParaRPr>
            </a:p>
          </p:txBody>
        </p:sp>
        <p:sp>
          <p:nvSpPr>
            <p:cNvPr id="80930" name="Oval 96"/>
            <p:cNvSpPr>
              <a:spLocks noChangeAspect="1"/>
            </p:cNvSpPr>
            <p:nvPr/>
          </p:nvSpPr>
          <p:spPr>
            <a:xfrm>
              <a:off x="4732" y="1078"/>
              <a:ext cx="26" cy="28"/>
            </a:xfrm>
            <a:prstGeom prst="ellipse">
              <a:avLst/>
            </a:prstGeom>
            <a:solidFill>
              <a:srgbClr val="000000"/>
            </a:solidFill>
            <a:ln w="25400" cap="flat" cmpd="sng">
              <a:solidFill>
                <a:srgbClr val="000000"/>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0931" name="Text Box 97"/>
            <p:cNvSpPr txBox="1">
              <a:spLocks noChangeAspect="1"/>
            </p:cNvSpPr>
            <p:nvPr/>
          </p:nvSpPr>
          <p:spPr>
            <a:xfrm>
              <a:off x="2923" y="797"/>
              <a:ext cx="608" cy="241"/>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latin typeface="Arial" panose="020B0604020202020204" pitchFamily="34" charset="0"/>
                </a:rPr>
                <a:t>I</a:t>
              </a:r>
              <a:r>
                <a:rPr lang="en-US" altLang="zh-CN" sz="2000" b="0" dirty="0">
                  <a:latin typeface="Arial" panose="020B0604020202020204" pitchFamily="34" charset="0"/>
                </a:rPr>
                <a:t>OUT1</a:t>
              </a:r>
              <a:endParaRPr lang="en-US" altLang="zh-CN" sz="2200" b="0" dirty="0">
                <a:latin typeface="Arial" panose="020B0604020202020204" pitchFamily="34" charset="0"/>
              </a:endParaRPr>
            </a:p>
          </p:txBody>
        </p:sp>
        <p:sp>
          <p:nvSpPr>
            <p:cNvPr id="80932" name="Text Box 98"/>
            <p:cNvSpPr txBox="1">
              <a:spLocks noChangeAspect="1"/>
            </p:cNvSpPr>
            <p:nvPr/>
          </p:nvSpPr>
          <p:spPr>
            <a:xfrm>
              <a:off x="2931" y="1214"/>
              <a:ext cx="552" cy="220"/>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latin typeface="Arial" panose="020B0604020202020204" pitchFamily="34" charset="0"/>
                </a:rPr>
                <a:t>I</a:t>
              </a:r>
              <a:r>
                <a:rPr lang="en-US" altLang="zh-CN" sz="2000" b="0" dirty="0">
                  <a:latin typeface="Arial" panose="020B0604020202020204" pitchFamily="34" charset="0"/>
                </a:rPr>
                <a:t>OUT2</a:t>
              </a:r>
              <a:endParaRPr lang="en-US" altLang="zh-CN" sz="2200" b="0" dirty="0">
                <a:latin typeface="Arial" panose="020B0604020202020204" pitchFamily="34" charset="0"/>
              </a:endParaRPr>
            </a:p>
          </p:txBody>
        </p:sp>
        <p:sp>
          <p:nvSpPr>
            <p:cNvPr id="80933" name="Text Box 99"/>
            <p:cNvSpPr txBox="1">
              <a:spLocks noChangeAspect="1"/>
            </p:cNvSpPr>
            <p:nvPr/>
          </p:nvSpPr>
          <p:spPr>
            <a:xfrm>
              <a:off x="3075" y="523"/>
              <a:ext cx="352" cy="182"/>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latin typeface="Arial" panose="020B0604020202020204" pitchFamily="34" charset="0"/>
                </a:rPr>
                <a:t>R</a:t>
              </a:r>
              <a:r>
                <a:rPr lang="en-US" altLang="zh-CN" sz="2000" b="0" dirty="0">
                  <a:latin typeface="Arial" panose="020B0604020202020204" pitchFamily="34" charset="0"/>
                </a:rPr>
                <a:t>FB</a:t>
              </a:r>
              <a:endParaRPr lang="en-US" altLang="zh-CN" sz="2200" b="0" dirty="0">
                <a:latin typeface="Arial" panose="020B0604020202020204" pitchFamily="34" charset="0"/>
              </a:endParaRPr>
            </a:p>
          </p:txBody>
        </p:sp>
        <p:sp>
          <p:nvSpPr>
            <p:cNvPr id="80934" name="Text Box 100"/>
            <p:cNvSpPr txBox="1">
              <a:spLocks noChangeAspect="1"/>
            </p:cNvSpPr>
            <p:nvPr/>
          </p:nvSpPr>
          <p:spPr>
            <a:xfrm>
              <a:off x="3163" y="1641"/>
              <a:ext cx="528" cy="182"/>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solidFill>
                    <a:srgbClr val="0000FF"/>
                  </a:solidFill>
                  <a:latin typeface="Arial" panose="020B0604020202020204" pitchFamily="34" charset="0"/>
                </a:rPr>
                <a:t>CS</a:t>
              </a:r>
              <a:endParaRPr lang="en-US" altLang="zh-CN" sz="2200" b="0" dirty="0">
                <a:latin typeface="Arial" panose="020B0604020202020204" pitchFamily="34" charset="0"/>
              </a:endParaRPr>
            </a:p>
          </p:txBody>
        </p:sp>
        <p:sp>
          <p:nvSpPr>
            <p:cNvPr id="80935" name="Line 101"/>
            <p:cNvSpPr/>
            <p:nvPr/>
          </p:nvSpPr>
          <p:spPr>
            <a:xfrm>
              <a:off x="3179" y="1641"/>
              <a:ext cx="192" cy="0"/>
            </a:xfrm>
            <a:prstGeom prst="line">
              <a:avLst/>
            </a:prstGeom>
            <a:ln w="25400" cap="flat" cmpd="sng">
              <a:solidFill>
                <a:srgbClr val="0000FF"/>
              </a:solidFill>
              <a:prstDash val="solid"/>
              <a:headEnd type="none" w="med" len="med"/>
              <a:tailEnd type="none" w="med" len="med"/>
            </a:ln>
          </p:spPr>
        </p:sp>
        <p:sp>
          <p:nvSpPr>
            <p:cNvPr id="80936" name="Text Box 102"/>
            <p:cNvSpPr txBox="1">
              <a:spLocks noChangeAspect="1"/>
            </p:cNvSpPr>
            <p:nvPr/>
          </p:nvSpPr>
          <p:spPr>
            <a:xfrm>
              <a:off x="2955" y="1868"/>
              <a:ext cx="528" cy="182"/>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latin typeface="Arial" panose="020B0604020202020204" pitchFamily="34" charset="0"/>
                </a:rPr>
                <a:t> </a:t>
              </a:r>
              <a:r>
                <a:rPr lang="en-US" altLang="zh-CN" sz="2200" b="0" dirty="0">
                  <a:solidFill>
                    <a:srgbClr val="0000FF"/>
                  </a:solidFill>
                  <a:latin typeface="Arial" panose="020B0604020202020204" pitchFamily="34" charset="0"/>
                </a:rPr>
                <a:t>WR1</a:t>
              </a:r>
              <a:endParaRPr lang="en-US" altLang="zh-CN" sz="2200" b="0" dirty="0">
                <a:latin typeface="Arial" panose="020B0604020202020204" pitchFamily="34" charset="0"/>
              </a:endParaRPr>
            </a:p>
          </p:txBody>
        </p:sp>
        <p:sp>
          <p:nvSpPr>
            <p:cNvPr id="80937" name="Line 103"/>
            <p:cNvSpPr/>
            <p:nvPr/>
          </p:nvSpPr>
          <p:spPr>
            <a:xfrm>
              <a:off x="3043" y="1896"/>
              <a:ext cx="344" cy="0"/>
            </a:xfrm>
            <a:prstGeom prst="line">
              <a:avLst/>
            </a:prstGeom>
            <a:ln w="25400" cap="flat" cmpd="sng">
              <a:solidFill>
                <a:srgbClr val="0000FF"/>
              </a:solidFill>
              <a:prstDash val="solid"/>
              <a:headEnd type="none" w="med" len="med"/>
              <a:tailEnd type="none" w="med" len="med"/>
            </a:ln>
          </p:spPr>
        </p:sp>
        <p:sp>
          <p:nvSpPr>
            <p:cNvPr id="80938" name="Line 106"/>
            <p:cNvSpPr>
              <a:spLocks noChangeAspect="1"/>
            </p:cNvSpPr>
            <p:nvPr/>
          </p:nvSpPr>
          <p:spPr>
            <a:xfrm flipH="1">
              <a:off x="3905" y="1290"/>
              <a:ext cx="1" cy="201"/>
            </a:xfrm>
            <a:prstGeom prst="line">
              <a:avLst/>
            </a:prstGeom>
            <a:ln w="25400" cap="flat" cmpd="sng">
              <a:solidFill>
                <a:srgbClr val="000000"/>
              </a:solidFill>
              <a:prstDash val="solid"/>
              <a:headEnd type="none" w="med" len="med"/>
              <a:tailEnd type="none" w="med" len="med"/>
            </a:ln>
          </p:spPr>
        </p:sp>
        <p:grpSp>
          <p:nvGrpSpPr>
            <p:cNvPr id="80939" name="Group 107"/>
            <p:cNvGrpSpPr>
              <a:grpSpLocks noChangeAspect="1"/>
            </p:cNvGrpSpPr>
            <p:nvPr/>
          </p:nvGrpSpPr>
          <p:grpSpPr>
            <a:xfrm>
              <a:off x="3845" y="1481"/>
              <a:ext cx="118" cy="69"/>
              <a:chOff x="4132" y="5537"/>
              <a:chExt cx="510" cy="280"/>
            </a:xfrm>
          </p:grpSpPr>
          <p:sp>
            <p:nvSpPr>
              <p:cNvPr id="80951" name="Line 108"/>
              <p:cNvSpPr>
                <a:spLocks noChangeAspect="1"/>
              </p:cNvSpPr>
              <p:nvPr/>
            </p:nvSpPr>
            <p:spPr>
              <a:xfrm>
                <a:off x="4132" y="5537"/>
                <a:ext cx="510" cy="0"/>
              </a:xfrm>
              <a:prstGeom prst="line">
                <a:avLst/>
              </a:prstGeom>
              <a:ln w="25400" cap="flat" cmpd="sng">
                <a:solidFill>
                  <a:srgbClr val="000000"/>
                </a:solidFill>
                <a:prstDash val="solid"/>
                <a:headEnd type="none" w="med" len="med"/>
                <a:tailEnd type="none" w="med" len="med"/>
              </a:ln>
            </p:spPr>
          </p:sp>
          <p:sp>
            <p:nvSpPr>
              <p:cNvPr id="80952" name="Line 109"/>
              <p:cNvSpPr>
                <a:spLocks noChangeAspect="1"/>
              </p:cNvSpPr>
              <p:nvPr/>
            </p:nvSpPr>
            <p:spPr>
              <a:xfrm>
                <a:off x="4235" y="5674"/>
                <a:ext cx="340" cy="0"/>
              </a:xfrm>
              <a:prstGeom prst="line">
                <a:avLst/>
              </a:prstGeom>
              <a:ln w="25400" cap="flat" cmpd="sng">
                <a:solidFill>
                  <a:srgbClr val="000000"/>
                </a:solidFill>
                <a:prstDash val="solid"/>
                <a:headEnd type="none" w="med" len="med"/>
                <a:tailEnd type="none" w="med" len="med"/>
              </a:ln>
            </p:spPr>
          </p:sp>
          <p:sp>
            <p:nvSpPr>
              <p:cNvPr id="80953" name="Line 110"/>
              <p:cNvSpPr>
                <a:spLocks noChangeAspect="1"/>
              </p:cNvSpPr>
              <p:nvPr/>
            </p:nvSpPr>
            <p:spPr>
              <a:xfrm>
                <a:off x="4325" y="5817"/>
                <a:ext cx="170" cy="0"/>
              </a:xfrm>
              <a:prstGeom prst="line">
                <a:avLst/>
              </a:prstGeom>
              <a:ln w="25400" cap="flat" cmpd="sng">
                <a:solidFill>
                  <a:srgbClr val="000000"/>
                </a:solidFill>
                <a:prstDash val="solid"/>
                <a:headEnd type="none" w="med" len="med"/>
                <a:tailEnd type="none" w="med" len="med"/>
              </a:ln>
            </p:spPr>
          </p:sp>
        </p:grpSp>
        <p:sp>
          <p:nvSpPr>
            <p:cNvPr id="80940" name="Oval 111"/>
            <p:cNvSpPr>
              <a:spLocks noChangeAspect="1"/>
            </p:cNvSpPr>
            <p:nvPr/>
          </p:nvSpPr>
          <p:spPr>
            <a:xfrm>
              <a:off x="3889" y="1275"/>
              <a:ext cx="26" cy="28"/>
            </a:xfrm>
            <a:prstGeom prst="ellipse">
              <a:avLst/>
            </a:prstGeom>
            <a:solidFill>
              <a:srgbClr val="000000"/>
            </a:solidFill>
            <a:ln w="25400" cap="flat" cmpd="sng">
              <a:solidFill>
                <a:srgbClr val="000000"/>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0941" name="Line 114"/>
            <p:cNvSpPr/>
            <p:nvPr/>
          </p:nvSpPr>
          <p:spPr>
            <a:xfrm>
              <a:off x="3451" y="1753"/>
              <a:ext cx="187" cy="0"/>
            </a:xfrm>
            <a:prstGeom prst="line">
              <a:avLst/>
            </a:prstGeom>
            <a:ln w="25400" cap="flat" cmpd="sng">
              <a:solidFill>
                <a:srgbClr val="000000"/>
              </a:solidFill>
              <a:prstDash val="solid"/>
              <a:headEnd type="none" w="med" len="med"/>
              <a:tailEnd type="none" w="med" len="med"/>
            </a:ln>
          </p:spPr>
        </p:sp>
        <p:sp>
          <p:nvSpPr>
            <p:cNvPr id="80942" name="Line 115"/>
            <p:cNvSpPr/>
            <p:nvPr/>
          </p:nvSpPr>
          <p:spPr>
            <a:xfrm>
              <a:off x="3451" y="1980"/>
              <a:ext cx="187" cy="0"/>
            </a:xfrm>
            <a:prstGeom prst="line">
              <a:avLst/>
            </a:prstGeom>
            <a:ln w="25400" cap="flat" cmpd="sng">
              <a:solidFill>
                <a:srgbClr val="000000"/>
              </a:solidFill>
              <a:prstDash val="solid"/>
              <a:headEnd type="none" w="med" len="med"/>
              <a:tailEnd type="none" w="med" len="med"/>
            </a:ln>
          </p:spPr>
        </p:sp>
        <p:sp>
          <p:nvSpPr>
            <p:cNvPr id="80943" name="Line 118"/>
            <p:cNvSpPr/>
            <p:nvPr/>
          </p:nvSpPr>
          <p:spPr>
            <a:xfrm>
              <a:off x="3635" y="1744"/>
              <a:ext cx="0" cy="630"/>
            </a:xfrm>
            <a:prstGeom prst="line">
              <a:avLst/>
            </a:prstGeom>
            <a:ln w="25400" cap="flat" cmpd="sng">
              <a:solidFill>
                <a:srgbClr val="000000"/>
              </a:solidFill>
              <a:prstDash val="solid"/>
              <a:headEnd type="none" w="med" len="med"/>
              <a:tailEnd type="none" w="med" len="med"/>
            </a:ln>
          </p:spPr>
        </p:sp>
        <p:sp>
          <p:nvSpPr>
            <p:cNvPr id="80944" name="Line 119"/>
            <p:cNvSpPr>
              <a:spLocks noChangeAspect="1"/>
            </p:cNvSpPr>
            <p:nvPr/>
          </p:nvSpPr>
          <p:spPr>
            <a:xfrm>
              <a:off x="3579" y="2373"/>
              <a:ext cx="118" cy="0"/>
            </a:xfrm>
            <a:prstGeom prst="line">
              <a:avLst/>
            </a:prstGeom>
            <a:ln w="25400" cap="flat" cmpd="sng">
              <a:solidFill>
                <a:srgbClr val="000000"/>
              </a:solidFill>
              <a:prstDash val="solid"/>
              <a:headEnd type="none" w="med" len="med"/>
              <a:tailEnd type="none" w="med" len="med"/>
            </a:ln>
          </p:spPr>
        </p:sp>
        <p:sp>
          <p:nvSpPr>
            <p:cNvPr id="80945" name="Line 120"/>
            <p:cNvSpPr>
              <a:spLocks noChangeAspect="1"/>
            </p:cNvSpPr>
            <p:nvPr/>
          </p:nvSpPr>
          <p:spPr>
            <a:xfrm>
              <a:off x="3603" y="2407"/>
              <a:ext cx="78" cy="0"/>
            </a:xfrm>
            <a:prstGeom prst="line">
              <a:avLst/>
            </a:prstGeom>
            <a:ln w="25400" cap="flat" cmpd="sng">
              <a:solidFill>
                <a:srgbClr val="000000"/>
              </a:solidFill>
              <a:prstDash val="solid"/>
              <a:headEnd type="none" w="med" len="med"/>
              <a:tailEnd type="none" w="med" len="med"/>
            </a:ln>
          </p:spPr>
        </p:sp>
        <p:sp>
          <p:nvSpPr>
            <p:cNvPr id="80946" name="Line 121"/>
            <p:cNvSpPr>
              <a:spLocks noChangeAspect="1"/>
            </p:cNvSpPr>
            <p:nvPr/>
          </p:nvSpPr>
          <p:spPr>
            <a:xfrm>
              <a:off x="3624" y="2442"/>
              <a:ext cx="39" cy="0"/>
            </a:xfrm>
            <a:prstGeom prst="line">
              <a:avLst/>
            </a:prstGeom>
            <a:ln w="25400" cap="flat" cmpd="sng">
              <a:solidFill>
                <a:srgbClr val="000000"/>
              </a:solidFill>
              <a:prstDash val="solid"/>
              <a:headEnd type="none" w="med" len="med"/>
              <a:tailEnd type="none" w="med" len="med"/>
            </a:ln>
          </p:spPr>
        </p:sp>
        <p:sp>
          <p:nvSpPr>
            <p:cNvPr id="80947" name="Oval 122"/>
            <p:cNvSpPr>
              <a:spLocks noChangeAspect="1"/>
            </p:cNvSpPr>
            <p:nvPr/>
          </p:nvSpPr>
          <p:spPr>
            <a:xfrm>
              <a:off x="3622" y="1965"/>
              <a:ext cx="27" cy="28"/>
            </a:xfrm>
            <a:prstGeom prst="ellipse">
              <a:avLst/>
            </a:prstGeom>
            <a:solidFill>
              <a:srgbClr val="000000"/>
            </a:solidFill>
            <a:ln w="25400" cap="flat" cmpd="sng">
              <a:solidFill>
                <a:srgbClr val="000000"/>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0948" name="Text Box 124"/>
            <p:cNvSpPr txBox="1"/>
            <p:nvPr/>
          </p:nvSpPr>
          <p:spPr>
            <a:xfrm>
              <a:off x="2307" y="1488"/>
              <a:ext cx="408" cy="238"/>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latin typeface="Arial" panose="020B0604020202020204" pitchFamily="34" charset="0"/>
                </a:rPr>
                <a:t>WR2</a:t>
              </a:r>
              <a:endParaRPr lang="en-US" altLang="zh-CN" sz="2200" b="0" dirty="0">
                <a:latin typeface="Arial" panose="020B0604020202020204" pitchFamily="34" charset="0"/>
              </a:endParaRPr>
            </a:p>
          </p:txBody>
        </p:sp>
        <p:sp>
          <p:nvSpPr>
            <p:cNvPr id="80949" name="Line 125"/>
            <p:cNvSpPr/>
            <p:nvPr/>
          </p:nvSpPr>
          <p:spPr>
            <a:xfrm>
              <a:off x="2324" y="1505"/>
              <a:ext cx="343" cy="0"/>
            </a:xfrm>
            <a:prstGeom prst="line">
              <a:avLst/>
            </a:prstGeom>
            <a:ln w="25400" cap="flat" cmpd="sng">
              <a:solidFill>
                <a:srgbClr val="000000"/>
              </a:solidFill>
              <a:prstDash val="solid"/>
              <a:headEnd type="none" w="med" len="med"/>
              <a:tailEnd type="none" w="med" len="med"/>
            </a:ln>
          </p:spPr>
        </p:sp>
        <p:sp>
          <p:nvSpPr>
            <p:cNvPr id="80950" name="Text Box 126"/>
            <p:cNvSpPr txBox="1"/>
            <p:nvPr/>
          </p:nvSpPr>
          <p:spPr>
            <a:xfrm>
              <a:off x="2312" y="1172"/>
              <a:ext cx="323" cy="238"/>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latin typeface="Arial" panose="020B0604020202020204" pitchFamily="34" charset="0"/>
                </a:rPr>
                <a:t>ILE</a:t>
              </a:r>
              <a:endParaRPr lang="en-US" altLang="zh-CN" sz="2200" b="0" dirty="0">
                <a:latin typeface="Arial" panose="020B0604020202020204" pitchFamily="34" charset="0"/>
              </a:endParaRPr>
            </a:p>
          </p:txBody>
        </p:sp>
      </p:grpSp>
      <p:sp>
        <p:nvSpPr>
          <p:cNvPr id="169153" name="Text Box 193"/>
          <p:cNvSpPr txBox="1"/>
          <p:nvPr/>
        </p:nvSpPr>
        <p:spPr>
          <a:xfrm>
            <a:off x="2144713" y="4646613"/>
            <a:ext cx="4114800" cy="1735137"/>
          </a:xfrm>
          <a:prstGeom prst="rect">
            <a:avLst/>
          </a:prstGeom>
          <a:noFill/>
          <a:ln w="25400">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50000"/>
              </a:spcAft>
              <a:buClrTx/>
              <a:buSzTx/>
              <a:buFontTx/>
              <a:buNone/>
            </a:pPr>
            <a:r>
              <a:rPr lang="zh-CN" altLang="en-US" sz="2400" b="0" dirty="0">
                <a:solidFill>
                  <a:srgbClr val="0000FF"/>
                </a:solidFill>
                <a:latin typeface="楷体_GB2312" pitchFamily="49" charset="-122"/>
              </a:rPr>
              <a:t>单缓冲工作方式</a:t>
            </a:r>
            <a:r>
              <a:rPr lang="zh-CN" altLang="en-US" sz="2400" b="0" dirty="0">
                <a:solidFill>
                  <a:srgbClr val="0000FF"/>
                </a:solidFill>
                <a:latin typeface="Arial" panose="020B0604020202020204" pitchFamily="34" charset="0"/>
              </a:rPr>
              <a:t> </a:t>
            </a:r>
            <a:r>
              <a:rPr lang="en-US" altLang="zh-CN" sz="2400" b="0" dirty="0">
                <a:solidFill>
                  <a:srgbClr val="0000FF"/>
                </a:solidFill>
                <a:latin typeface="Arial" panose="020B0604020202020204" pitchFamily="34" charset="0"/>
              </a:rPr>
              <a:t>:</a:t>
            </a:r>
            <a:r>
              <a:rPr lang="en-US" altLang="zh-CN" sz="2400" b="0" dirty="0">
                <a:solidFill>
                  <a:schemeClr val="tx1"/>
                </a:solidFill>
                <a:latin typeface="Arial" panose="020B0604020202020204" pitchFamily="34" charset="0"/>
              </a:rPr>
              <a:t> </a:t>
            </a:r>
            <a:endParaRPr lang="en-US" altLang="zh-CN" sz="2400" b="0" dirty="0">
              <a:solidFill>
                <a:schemeClr val="tx1"/>
              </a:solidFill>
              <a:latin typeface="Arial" panose="020B0604020202020204" pitchFamily="34" charset="0"/>
            </a:endParaRPr>
          </a:p>
          <a:p>
            <a:pPr marL="0" lvl="0" indent="0" algn="just">
              <a:lnSpc>
                <a:spcPct val="100000"/>
              </a:lnSpc>
              <a:spcBef>
                <a:spcPct val="0"/>
              </a:spcBef>
              <a:spcAft>
                <a:spcPct val="50000"/>
              </a:spcAft>
              <a:buClrTx/>
              <a:buSzTx/>
              <a:buFontTx/>
              <a:buNone/>
            </a:pPr>
            <a:r>
              <a:rPr lang="zh-CN" altLang="en-US" sz="2400" b="0" dirty="0">
                <a:solidFill>
                  <a:srgbClr val="FF3300"/>
                </a:solidFill>
                <a:latin typeface="Arial" panose="020B0604020202020204" pitchFamily="34" charset="0"/>
              </a:rPr>
              <a:t>输入寄存器</a:t>
            </a:r>
            <a:r>
              <a:rPr lang="zh-CN" altLang="en-US" sz="2400" b="0" dirty="0">
                <a:solidFill>
                  <a:schemeClr val="tx1"/>
                </a:solidFill>
                <a:latin typeface="Arial" panose="020B0604020202020204" pitchFamily="34" charset="0"/>
              </a:rPr>
              <a:t>工作于</a:t>
            </a:r>
            <a:r>
              <a:rPr lang="zh-CN" altLang="en-US" sz="2400" b="0" dirty="0">
                <a:solidFill>
                  <a:srgbClr val="FF3300"/>
                </a:solidFill>
                <a:latin typeface="Arial" panose="020B0604020202020204" pitchFamily="34" charset="0"/>
              </a:rPr>
              <a:t>直通</a:t>
            </a:r>
            <a:r>
              <a:rPr lang="zh-CN" altLang="en-US" sz="2400" b="0" dirty="0">
                <a:solidFill>
                  <a:schemeClr val="tx1"/>
                </a:solidFill>
                <a:latin typeface="Arial" panose="020B0604020202020204" pitchFamily="34" charset="0"/>
              </a:rPr>
              <a:t>状态</a:t>
            </a:r>
            <a:endParaRPr lang="zh-CN" altLang="en-US" sz="2400" b="0" dirty="0">
              <a:solidFill>
                <a:schemeClr val="tx1"/>
              </a:solidFill>
              <a:latin typeface="Arial" panose="020B0604020202020204" pitchFamily="34" charset="0"/>
            </a:endParaRPr>
          </a:p>
          <a:p>
            <a:pPr marL="0" lvl="0" indent="0" algn="just">
              <a:lnSpc>
                <a:spcPct val="100000"/>
              </a:lnSpc>
              <a:spcBef>
                <a:spcPct val="0"/>
              </a:spcBef>
              <a:spcAft>
                <a:spcPct val="50000"/>
              </a:spcAft>
              <a:buClrTx/>
              <a:buSzTx/>
              <a:buFontTx/>
              <a:buNone/>
            </a:pPr>
            <a:r>
              <a:rPr lang="en-US" altLang="zh-CN" sz="2400" b="0" dirty="0">
                <a:solidFill>
                  <a:srgbClr val="FF3300"/>
                </a:solidFill>
                <a:latin typeface="Arial" panose="020B0604020202020204" pitchFamily="34" charset="0"/>
              </a:rPr>
              <a:t>DAC</a:t>
            </a:r>
            <a:r>
              <a:rPr lang="zh-CN" altLang="en-US" sz="2400" b="0" dirty="0">
                <a:solidFill>
                  <a:srgbClr val="FF3300"/>
                </a:solidFill>
                <a:latin typeface="Arial" panose="020B0604020202020204" pitchFamily="34" charset="0"/>
              </a:rPr>
              <a:t>寄存器</a:t>
            </a:r>
            <a:r>
              <a:rPr lang="zh-CN" altLang="en-US" sz="2400" b="0" dirty="0">
                <a:solidFill>
                  <a:schemeClr val="tx1"/>
                </a:solidFill>
                <a:latin typeface="Arial" panose="020B0604020202020204" pitchFamily="34" charset="0"/>
              </a:rPr>
              <a:t>工作于</a:t>
            </a:r>
            <a:r>
              <a:rPr lang="zh-CN" altLang="en-US" sz="2400" b="0" dirty="0">
                <a:solidFill>
                  <a:srgbClr val="FF3300"/>
                </a:solidFill>
                <a:latin typeface="Arial" panose="020B0604020202020204" pitchFamily="34" charset="0"/>
              </a:rPr>
              <a:t>受控</a:t>
            </a:r>
            <a:r>
              <a:rPr lang="zh-CN" altLang="en-US" sz="2400" b="0" dirty="0">
                <a:solidFill>
                  <a:schemeClr val="tx1"/>
                </a:solidFill>
                <a:latin typeface="Arial" panose="020B0604020202020204" pitchFamily="34" charset="0"/>
              </a:rPr>
              <a:t>状态</a:t>
            </a:r>
            <a:endParaRPr lang="zh-CN" altLang="en-US" sz="2400" b="0" dirty="0">
              <a:solidFill>
                <a:schemeClr val="tx1"/>
              </a:solidFill>
              <a:latin typeface="Arial" panose="020B0604020202020204" pitchFamily="34"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69153"/>
                                        </p:tgtEl>
                                        <p:attrNameLst>
                                          <p:attrName>style.visibility</p:attrName>
                                        </p:attrNameLst>
                                      </p:cBhvr>
                                      <p:to>
                                        <p:strVal val="visible"/>
                                      </p:to>
                                    </p:set>
                                    <p:animEffect transition="in" filter="blinds(vertical)">
                                      <p:cBhvr>
                                        <p:cTn id="7" dur="500"/>
                                        <p:tgtEl>
                                          <p:spTgt spid="169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153"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1922" name="灯片编号占位符 3"/>
          <p:cNvSpPr txBox="1">
            <a:spLocks noGrp="1"/>
          </p:cNvSpPr>
          <p:nvPr>
            <p:ph type="sldNum" sz="quarter" idx="12"/>
          </p:nvPr>
        </p:nvSpPr>
        <p:spPr>
          <a:xfrm>
            <a:off x="7113588" y="6270625"/>
            <a:ext cx="1905000" cy="457200"/>
          </a:xfrm>
          <a:ln/>
        </p:spPr>
        <p:txBody>
          <a:bodyPr anchor="b" anchorCtr="0"/>
          <a:p>
            <a:pPr mar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en-US" altLang="zh-CN" sz="1400" b="0" dirty="0">
                <a:solidFill>
                  <a:schemeClr val="tx1"/>
                </a:solidFill>
                <a:ea typeface="宋体" panose="02010600030101010101" pitchFamily="2" charset="-122"/>
              </a:rPr>
            </a:fld>
            <a:endParaRPr lang="en-US" altLang="zh-CN" sz="1400" b="0" dirty="0">
              <a:solidFill>
                <a:schemeClr val="tx1"/>
              </a:solidFill>
              <a:ea typeface="宋体" panose="02010600030101010101" pitchFamily="2" charset="-122"/>
            </a:endParaRPr>
          </a:p>
        </p:txBody>
      </p:sp>
      <p:sp>
        <p:nvSpPr>
          <p:cNvPr id="81923" name="Text Box 3"/>
          <p:cNvSpPr txBox="1"/>
          <p:nvPr/>
        </p:nvSpPr>
        <p:spPr>
          <a:xfrm>
            <a:off x="6170613" y="6321425"/>
            <a:ext cx="2538412" cy="385763"/>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solidFill>
                  <a:schemeClr val="tx1"/>
                </a:solidFill>
                <a:latin typeface="Arial" panose="020B0604020202020204" pitchFamily="34" charset="0"/>
              </a:rPr>
              <a:t>PC </a:t>
            </a:r>
            <a:r>
              <a:rPr lang="zh-CN" altLang="en-US" sz="2200" b="0" dirty="0">
                <a:solidFill>
                  <a:schemeClr val="tx1"/>
                </a:solidFill>
                <a:latin typeface="Arial" panose="020B0604020202020204" pitchFamily="34" charset="0"/>
              </a:rPr>
              <a:t>总线</a:t>
            </a:r>
            <a:r>
              <a:rPr lang="en-US" altLang="zh-CN" sz="2200" b="0" dirty="0">
                <a:solidFill>
                  <a:schemeClr val="tx1"/>
                </a:solidFill>
                <a:latin typeface="Arial" panose="020B0604020202020204" pitchFamily="34" charset="0"/>
              </a:rPr>
              <a:t>I/O</a:t>
            </a:r>
            <a:r>
              <a:rPr lang="zh-CN" altLang="en-US" sz="2200" b="0" dirty="0">
                <a:solidFill>
                  <a:schemeClr val="tx1"/>
                </a:solidFill>
                <a:latin typeface="Arial" panose="020B0604020202020204" pitchFamily="34" charset="0"/>
              </a:rPr>
              <a:t>写时序</a:t>
            </a:r>
            <a:endParaRPr lang="zh-CN" altLang="en-US" sz="2200" b="0" dirty="0">
              <a:solidFill>
                <a:srgbClr val="0000FF"/>
              </a:solidFill>
              <a:latin typeface="Arial" panose="020B0604020202020204" pitchFamily="34" charset="0"/>
            </a:endParaRPr>
          </a:p>
        </p:txBody>
      </p:sp>
      <p:sp>
        <p:nvSpPr>
          <p:cNvPr id="81924" name="Line 5"/>
          <p:cNvSpPr/>
          <p:nvPr/>
        </p:nvSpPr>
        <p:spPr>
          <a:xfrm>
            <a:off x="6292850" y="4006850"/>
            <a:ext cx="0" cy="2089150"/>
          </a:xfrm>
          <a:prstGeom prst="line">
            <a:avLst/>
          </a:prstGeom>
          <a:ln w="25400" cap="flat" cmpd="sng">
            <a:solidFill>
              <a:srgbClr val="000000"/>
            </a:solidFill>
            <a:prstDash val="solid"/>
            <a:headEnd type="none" w="med" len="med"/>
            <a:tailEnd type="none" w="med" len="med"/>
          </a:ln>
        </p:spPr>
      </p:sp>
      <p:sp>
        <p:nvSpPr>
          <p:cNvPr id="81925" name="Line 6"/>
          <p:cNvSpPr/>
          <p:nvPr/>
        </p:nvSpPr>
        <p:spPr>
          <a:xfrm>
            <a:off x="8335963" y="4000500"/>
            <a:ext cx="0" cy="2087563"/>
          </a:xfrm>
          <a:prstGeom prst="line">
            <a:avLst/>
          </a:prstGeom>
          <a:ln w="25400" cap="flat" cmpd="sng">
            <a:solidFill>
              <a:srgbClr val="000000"/>
            </a:solidFill>
            <a:prstDash val="solid"/>
            <a:headEnd type="none" w="med" len="med"/>
            <a:tailEnd type="none" w="med" len="med"/>
          </a:ln>
        </p:spPr>
      </p:sp>
      <p:sp>
        <p:nvSpPr>
          <p:cNvPr id="81926" name="Line 7"/>
          <p:cNvSpPr/>
          <p:nvPr/>
        </p:nvSpPr>
        <p:spPr>
          <a:xfrm>
            <a:off x="6815138" y="4006850"/>
            <a:ext cx="3175" cy="2089150"/>
          </a:xfrm>
          <a:prstGeom prst="line">
            <a:avLst/>
          </a:prstGeom>
          <a:ln w="25400" cap="flat" cmpd="sng">
            <a:solidFill>
              <a:srgbClr val="000000"/>
            </a:solidFill>
            <a:prstDash val="solid"/>
            <a:headEnd type="none" w="med" len="med"/>
            <a:tailEnd type="none" w="med" len="med"/>
          </a:ln>
        </p:spPr>
      </p:sp>
      <p:sp>
        <p:nvSpPr>
          <p:cNvPr id="81927" name="Line 8"/>
          <p:cNvSpPr/>
          <p:nvPr/>
        </p:nvSpPr>
        <p:spPr>
          <a:xfrm flipH="1">
            <a:off x="7321550" y="4000500"/>
            <a:ext cx="1588" cy="2087563"/>
          </a:xfrm>
          <a:prstGeom prst="line">
            <a:avLst/>
          </a:prstGeom>
          <a:ln w="25400" cap="flat" cmpd="sng">
            <a:solidFill>
              <a:srgbClr val="000000"/>
            </a:solidFill>
            <a:prstDash val="solid"/>
            <a:headEnd type="none" w="med" len="med"/>
            <a:tailEnd type="none" w="med" len="med"/>
          </a:ln>
        </p:spPr>
      </p:sp>
      <p:sp>
        <p:nvSpPr>
          <p:cNvPr id="81928" name="Line 9"/>
          <p:cNvSpPr/>
          <p:nvPr/>
        </p:nvSpPr>
        <p:spPr>
          <a:xfrm>
            <a:off x="7835900" y="4000500"/>
            <a:ext cx="0" cy="2087563"/>
          </a:xfrm>
          <a:prstGeom prst="line">
            <a:avLst/>
          </a:prstGeom>
          <a:ln w="25400" cap="flat" cmpd="sng">
            <a:solidFill>
              <a:srgbClr val="000000"/>
            </a:solidFill>
            <a:prstDash val="solid"/>
            <a:headEnd type="none" w="med" len="med"/>
            <a:tailEnd type="none" w="med" len="med"/>
          </a:ln>
        </p:spPr>
      </p:sp>
      <p:sp>
        <p:nvSpPr>
          <p:cNvPr id="81929" name="Line 10"/>
          <p:cNvSpPr/>
          <p:nvPr/>
        </p:nvSpPr>
        <p:spPr>
          <a:xfrm>
            <a:off x="8845550" y="3963988"/>
            <a:ext cx="0" cy="2055812"/>
          </a:xfrm>
          <a:prstGeom prst="line">
            <a:avLst/>
          </a:prstGeom>
          <a:ln w="25400" cap="flat" cmpd="sng">
            <a:solidFill>
              <a:srgbClr val="000000"/>
            </a:solidFill>
            <a:prstDash val="solid"/>
            <a:headEnd type="none" w="med" len="med"/>
            <a:tailEnd type="none" w="med" len="med"/>
          </a:ln>
        </p:spPr>
      </p:sp>
      <p:sp>
        <p:nvSpPr>
          <p:cNvPr id="81930" name="Text Box 12"/>
          <p:cNvSpPr txBox="1"/>
          <p:nvPr/>
        </p:nvSpPr>
        <p:spPr>
          <a:xfrm>
            <a:off x="5105400" y="4748213"/>
            <a:ext cx="1001713" cy="254000"/>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000" b="0" dirty="0">
                <a:solidFill>
                  <a:srgbClr val="0000FF"/>
                </a:solidFill>
                <a:latin typeface="Arial" panose="020B0604020202020204" pitchFamily="34" charset="0"/>
              </a:rPr>
              <a:t>A</a:t>
            </a:r>
            <a:r>
              <a:rPr lang="en-US" altLang="zh-CN" sz="2000" b="0" baseline="-25000" dirty="0">
                <a:solidFill>
                  <a:srgbClr val="0000FF"/>
                </a:solidFill>
                <a:latin typeface="Arial" panose="020B0604020202020204" pitchFamily="34" charset="0"/>
              </a:rPr>
              <a:t>15</a:t>
            </a:r>
            <a:r>
              <a:rPr lang="en-US" altLang="zh-CN" sz="2000" b="0" dirty="0">
                <a:solidFill>
                  <a:srgbClr val="0000FF"/>
                </a:solidFill>
                <a:latin typeface="Arial" panose="020B0604020202020204" pitchFamily="34" charset="0"/>
              </a:rPr>
              <a:t>~A</a:t>
            </a:r>
            <a:r>
              <a:rPr lang="en-US" altLang="zh-CN" sz="2000" b="0" baseline="-25000" dirty="0">
                <a:solidFill>
                  <a:srgbClr val="0000FF"/>
                </a:solidFill>
                <a:latin typeface="Arial" panose="020B0604020202020204" pitchFamily="34" charset="0"/>
              </a:rPr>
              <a:t>0</a:t>
            </a:r>
            <a:endParaRPr lang="en-US" altLang="zh-CN" sz="2000" b="0" baseline="-25000" dirty="0">
              <a:solidFill>
                <a:srgbClr val="0000FF"/>
              </a:solidFill>
              <a:latin typeface="Arial" panose="020B0604020202020204" pitchFamily="34" charset="0"/>
            </a:endParaRPr>
          </a:p>
          <a:p>
            <a:pPr marL="0" lvl="0" indent="0">
              <a:lnSpc>
                <a:spcPct val="100000"/>
              </a:lnSpc>
              <a:spcBef>
                <a:spcPct val="0"/>
              </a:spcBef>
              <a:spcAft>
                <a:spcPct val="0"/>
              </a:spcAft>
              <a:buClrTx/>
              <a:buSzTx/>
              <a:buFontTx/>
              <a:buNone/>
            </a:pPr>
            <a:endParaRPr lang="en-US" altLang="zh-CN" sz="2200" b="0" dirty="0">
              <a:solidFill>
                <a:schemeClr val="tx1"/>
              </a:solidFill>
              <a:latin typeface="Arial" panose="020B0604020202020204" pitchFamily="34" charset="0"/>
            </a:endParaRPr>
          </a:p>
        </p:txBody>
      </p:sp>
      <p:sp>
        <p:nvSpPr>
          <p:cNvPr id="81931" name="Text Box 13"/>
          <p:cNvSpPr txBox="1"/>
          <p:nvPr/>
        </p:nvSpPr>
        <p:spPr>
          <a:xfrm>
            <a:off x="5303838" y="4256088"/>
            <a:ext cx="650875" cy="315912"/>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2000" b="0" dirty="0">
                <a:solidFill>
                  <a:srgbClr val="0000FF"/>
                </a:solidFill>
                <a:latin typeface="Arial" panose="020B0604020202020204" pitchFamily="34" charset="0"/>
              </a:rPr>
              <a:t>CLK</a:t>
            </a:r>
            <a:endParaRPr lang="en-US" altLang="zh-CN" sz="2000" b="0" dirty="0">
              <a:solidFill>
                <a:srgbClr val="0000FF"/>
              </a:solidFill>
              <a:latin typeface="Arial" panose="020B0604020202020204" pitchFamily="34" charset="0"/>
            </a:endParaRPr>
          </a:p>
          <a:p>
            <a:pPr marL="0" lvl="0" indent="0">
              <a:lnSpc>
                <a:spcPct val="100000"/>
              </a:lnSpc>
              <a:spcBef>
                <a:spcPct val="0"/>
              </a:spcBef>
              <a:spcAft>
                <a:spcPct val="0"/>
              </a:spcAft>
              <a:buClrTx/>
              <a:buSzTx/>
              <a:buFontTx/>
              <a:buNone/>
            </a:pPr>
            <a:endParaRPr lang="en-US" altLang="zh-CN" sz="2200" b="0" dirty="0">
              <a:solidFill>
                <a:schemeClr val="tx1"/>
              </a:solidFill>
              <a:latin typeface="Arial" panose="020B0604020202020204" pitchFamily="34" charset="0"/>
            </a:endParaRPr>
          </a:p>
        </p:txBody>
      </p:sp>
      <p:sp>
        <p:nvSpPr>
          <p:cNvPr id="81932" name="Text Box 14"/>
          <p:cNvSpPr txBox="1"/>
          <p:nvPr/>
        </p:nvSpPr>
        <p:spPr>
          <a:xfrm>
            <a:off x="5345113" y="5726113"/>
            <a:ext cx="725487" cy="254000"/>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2000" b="0" dirty="0">
                <a:solidFill>
                  <a:srgbClr val="0000FF"/>
                </a:solidFill>
                <a:latin typeface="Arial" panose="020B0604020202020204" pitchFamily="34" charset="0"/>
              </a:rPr>
              <a:t>IOW</a:t>
            </a:r>
            <a:endParaRPr lang="en-US" altLang="zh-CN" sz="2000" b="0" dirty="0">
              <a:solidFill>
                <a:srgbClr val="0000FF"/>
              </a:solidFill>
              <a:latin typeface="Arial" panose="020B0604020202020204" pitchFamily="34" charset="0"/>
            </a:endParaRPr>
          </a:p>
          <a:p>
            <a:pPr marL="0" lvl="0" indent="0">
              <a:lnSpc>
                <a:spcPct val="100000"/>
              </a:lnSpc>
              <a:spcBef>
                <a:spcPct val="0"/>
              </a:spcBef>
              <a:spcAft>
                <a:spcPct val="0"/>
              </a:spcAft>
              <a:buClrTx/>
              <a:buSzTx/>
              <a:buFontTx/>
              <a:buNone/>
            </a:pPr>
            <a:endParaRPr lang="en-US" altLang="zh-CN" sz="2200" b="0" dirty="0">
              <a:solidFill>
                <a:schemeClr val="tx1"/>
              </a:solidFill>
              <a:latin typeface="Arial" panose="020B0604020202020204" pitchFamily="34" charset="0"/>
            </a:endParaRPr>
          </a:p>
        </p:txBody>
      </p:sp>
      <p:sp>
        <p:nvSpPr>
          <p:cNvPr id="81933" name="Line 15"/>
          <p:cNvSpPr/>
          <p:nvPr/>
        </p:nvSpPr>
        <p:spPr>
          <a:xfrm>
            <a:off x="5422900" y="5773738"/>
            <a:ext cx="566738" cy="0"/>
          </a:xfrm>
          <a:prstGeom prst="line">
            <a:avLst/>
          </a:prstGeom>
          <a:ln w="25400" cap="flat" cmpd="sng">
            <a:solidFill>
              <a:srgbClr val="0000FF"/>
            </a:solidFill>
            <a:prstDash val="solid"/>
            <a:headEnd type="none" w="med" len="med"/>
            <a:tailEnd type="none" w="med" len="med"/>
          </a:ln>
        </p:spPr>
      </p:sp>
      <p:sp>
        <p:nvSpPr>
          <p:cNvPr id="81934" name="Text Box 16"/>
          <p:cNvSpPr txBox="1"/>
          <p:nvPr/>
        </p:nvSpPr>
        <p:spPr>
          <a:xfrm>
            <a:off x="8486775" y="3886200"/>
            <a:ext cx="288925" cy="390525"/>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solidFill>
                  <a:schemeClr val="tx1"/>
                </a:solidFill>
                <a:latin typeface="Arial" panose="020B0604020202020204" pitchFamily="34" charset="0"/>
              </a:rPr>
              <a:t>T</a:t>
            </a:r>
            <a:r>
              <a:rPr lang="en-US" altLang="zh-CN" sz="2200" b="0" baseline="-25000" dirty="0">
                <a:solidFill>
                  <a:schemeClr val="tx1"/>
                </a:solidFill>
                <a:latin typeface="Arial" panose="020B0604020202020204" pitchFamily="34" charset="0"/>
              </a:rPr>
              <a:t>4</a:t>
            </a:r>
            <a:endParaRPr lang="en-US" altLang="zh-CN" sz="4200" b="0" dirty="0">
              <a:solidFill>
                <a:schemeClr val="tx1"/>
              </a:solidFill>
              <a:latin typeface="Arial" panose="020B0604020202020204" pitchFamily="34" charset="0"/>
            </a:endParaRPr>
          </a:p>
        </p:txBody>
      </p:sp>
      <p:sp>
        <p:nvSpPr>
          <p:cNvPr id="81935" name="Text Box 17"/>
          <p:cNvSpPr txBox="1"/>
          <p:nvPr/>
        </p:nvSpPr>
        <p:spPr>
          <a:xfrm>
            <a:off x="6437313" y="3902075"/>
            <a:ext cx="312737" cy="388938"/>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000" b="0" dirty="0">
                <a:solidFill>
                  <a:schemeClr val="tx1"/>
                </a:solidFill>
                <a:latin typeface="Arial" panose="020B0604020202020204" pitchFamily="34" charset="0"/>
              </a:rPr>
              <a:t>T</a:t>
            </a:r>
            <a:r>
              <a:rPr lang="en-US" altLang="zh-CN" sz="2000" b="0" baseline="-25000" dirty="0">
                <a:solidFill>
                  <a:schemeClr val="tx1"/>
                </a:solidFill>
                <a:latin typeface="Arial" panose="020B0604020202020204" pitchFamily="34" charset="0"/>
              </a:rPr>
              <a:t>1</a:t>
            </a:r>
            <a:endParaRPr lang="en-US" altLang="zh-CN" sz="4200" b="0" dirty="0">
              <a:solidFill>
                <a:schemeClr val="tx1"/>
              </a:solidFill>
              <a:latin typeface="Arial" panose="020B0604020202020204" pitchFamily="34" charset="0"/>
            </a:endParaRPr>
          </a:p>
        </p:txBody>
      </p:sp>
      <p:sp>
        <p:nvSpPr>
          <p:cNvPr id="81936" name="Text Box 18"/>
          <p:cNvSpPr txBox="1"/>
          <p:nvPr/>
        </p:nvSpPr>
        <p:spPr>
          <a:xfrm>
            <a:off x="6972300" y="3897313"/>
            <a:ext cx="284163" cy="388937"/>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000" b="0" dirty="0">
                <a:solidFill>
                  <a:schemeClr val="tx1"/>
                </a:solidFill>
                <a:latin typeface="Arial" panose="020B0604020202020204" pitchFamily="34" charset="0"/>
              </a:rPr>
              <a:t>T</a:t>
            </a:r>
            <a:r>
              <a:rPr lang="en-US" altLang="zh-CN" sz="2000" b="0" baseline="-25000" dirty="0">
                <a:solidFill>
                  <a:schemeClr val="tx1"/>
                </a:solidFill>
                <a:latin typeface="Arial" panose="020B0604020202020204" pitchFamily="34" charset="0"/>
              </a:rPr>
              <a:t>2</a:t>
            </a:r>
            <a:endParaRPr lang="en-US" altLang="zh-CN" sz="4200" b="0" dirty="0">
              <a:solidFill>
                <a:schemeClr val="tx1"/>
              </a:solidFill>
              <a:latin typeface="Arial" panose="020B0604020202020204" pitchFamily="34" charset="0"/>
            </a:endParaRPr>
          </a:p>
        </p:txBody>
      </p:sp>
      <p:sp>
        <p:nvSpPr>
          <p:cNvPr id="81937" name="Text Box 19"/>
          <p:cNvSpPr txBox="1"/>
          <p:nvPr/>
        </p:nvSpPr>
        <p:spPr>
          <a:xfrm>
            <a:off x="7493000" y="3900488"/>
            <a:ext cx="309563" cy="390525"/>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solidFill>
                  <a:schemeClr val="tx1"/>
                </a:solidFill>
                <a:latin typeface="Arial" panose="020B0604020202020204" pitchFamily="34" charset="0"/>
              </a:rPr>
              <a:t>T</a:t>
            </a:r>
            <a:r>
              <a:rPr lang="en-US" altLang="zh-CN" sz="2200" b="0" baseline="-25000" dirty="0">
                <a:solidFill>
                  <a:schemeClr val="tx1"/>
                </a:solidFill>
                <a:latin typeface="Arial" panose="020B0604020202020204" pitchFamily="34" charset="0"/>
              </a:rPr>
              <a:t>3</a:t>
            </a:r>
            <a:endParaRPr lang="en-US" altLang="zh-CN" sz="2600" b="0" dirty="0">
              <a:solidFill>
                <a:schemeClr val="tx1"/>
              </a:solidFill>
              <a:latin typeface="Arial" panose="020B0604020202020204" pitchFamily="34" charset="0"/>
            </a:endParaRPr>
          </a:p>
        </p:txBody>
      </p:sp>
      <p:sp>
        <p:nvSpPr>
          <p:cNvPr id="81938" name="Text Box 20"/>
          <p:cNvSpPr txBox="1"/>
          <p:nvPr/>
        </p:nvSpPr>
        <p:spPr>
          <a:xfrm>
            <a:off x="7894638" y="3886200"/>
            <a:ext cx="557212" cy="434975"/>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solidFill>
                  <a:schemeClr val="tx1"/>
                </a:solidFill>
                <a:latin typeface="Arial" panose="020B0604020202020204" pitchFamily="34" charset="0"/>
              </a:rPr>
              <a:t>Tw</a:t>
            </a:r>
            <a:endParaRPr lang="en-US" altLang="zh-CN" sz="4200" b="0" dirty="0">
              <a:solidFill>
                <a:schemeClr val="tx1"/>
              </a:solidFill>
              <a:latin typeface="Arial" panose="020B0604020202020204" pitchFamily="34" charset="0"/>
            </a:endParaRPr>
          </a:p>
        </p:txBody>
      </p:sp>
      <p:sp>
        <p:nvSpPr>
          <p:cNvPr id="81939" name="Line 21"/>
          <p:cNvSpPr>
            <a:spLocks noChangeAspect="1"/>
          </p:cNvSpPr>
          <p:nvPr/>
        </p:nvSpPr>
        <p:spPr>
          <a:xfrm>
            <a:off x="6111875" y="4243388"/>
            <a:ext cx="190500" cy="0"/>
          </a:xfrm>
          <a:prstGeom prst="line">
            <a:avLst/>
          </a:prstGeom>
          <a:ln w="25400" cap="flat" cmpd="sng">
            <a:solidFill>
              <a:srgbClr val="000000"/>
            </a:solidFill>
            <a:prstDash val="solid"/>
            <a:headEnd type="none" w="med" len="med"/>
            <a:tailEnd type="none" w="med" len="med"/>
          </a:ln>
        </p:spPr>
      </p:sp>
      <p:sp>
        <p:nvSpPr>
          <p:cNvPr id="81940" name="Line 22"/>
          <p:cNvSpPr>
            <a:spLocks noChangeAspect="1"/>
          </p:cNvSpPr>
          <p:nvPr/>
        </p:nvSpPr>
        <p:spPr>
          <a:xfrm>
            <a:off x="6302375" y="4243388"/>
            <a:ext cx="63500" cy="257175"/>
          </a:xfrm>
          <a:prstGeom prst="line">
            <a:avLst/>
          </a:prstGeom>
          <a:ln w="25400" cap="flat" cmpd="sng">
            <a:solidFill>
              <a:srgbClr val="000000"/>
            </a:solidFill>
            <a:prstDash val="solid"/>
            <a:headEnd type="none" w="med" len="med"/>
            <a:tailEnd type="none" w="med" len="med"/>
          </a:ln>
        </p:spPr>
      </p:sp>
      <p:sp>
        <p:nvSpPr>
          <p:cNvPr id="81941" name="Line 23"/>
          <p:cNvSpPr>
            <a:spLocks noChangeAspect="1"/>
          </p:cNvSpPr>
          <p:nvPr/>
        </p:nvSpPr>
        <p:spPr>
          <a:xfrm>
            <a:off x="6365875" y="4500563"/>
            <a:ext cx="190500" cy="0"/>
          </a:xfrm>
          <a:prstGeom prst="line">
            <a:avLst/>
          </a:prstGeom>
          <a:ln w="25400" cap="flat" cmpd="sng">
            <a:solidFill>
              <a:srgbClr val="000000"/>
            </a:solidFill>
            <a:prstDash val="solid"/>
            <a:headEnd type="none" w="med" len="med"/>
            <a:tailEnd type="none" w="med" len="med"/>
          </a:ln>
        </p:spPr>
      </p:sp>
      <p:sp>
        <p:nvSpPr>
          <p:cNvPr id="81942" name="Line 24"/>
          <p:cNvSpPr>
            <a:spLocks noChangeAspect="1"/>
          </p:cNvSpPr>
          <p:nvPr/>
        </p:nvSpPr>
        <p:spPr>
          <a:xfrm flipV="1">
            <a:off x="6556375" y="4243388"/>
            <a:ext cx="63500" cy="257175"/>
          </a:xfrm>
          <a:prstGeom prst="line">
            <a:avLst/>
          </a:prstGeom>
          <a:ln w="25400" cap="flat" cmpd="sng">
            <a:solidFill>
              <a:srgbClr val="000000"/>
            </a:solidFill>
            <a:prstDash val="solid"/>
            <a:headEnd type="none" w="med" len="med"/>
            <a:tailEnd type="none" w="med" len="med"/>
          </a:ln>
        </p:spPr>
      </p:sp>
      <p:sp>
        <p:nvSpPr>
          <p:cNvPr id="81943" name="Line 25"/>
          <p:cNvSpPr>
            <a:spLocks noChangeAspect="1"/>
          </p:cNvSpPr>
          <p:nvPr/>
        </p:nvSpPr>
        <p:spPr>
          <a:xfrm>
            <a:off x="6619875" y="4243388"/>
            <a:ext cx="190500" cy="0"/>
          </a:xfrm>
          <a:prstGeom prst="line">
            <a:avLst/>
          </a:prstGeom>
          <a:ln w="25400" cap="flat" cmpd="sng">
            <a:solidFill>
              <a:srgbClr val="000000"/>
            </a:solidFill>
            <a:prstDash val="solid"/>
            <a:headEnd type="none" w="med" len="med"/>
            <a:tailEnd type="none" w="med" len="med"/>
          </a:ln>
        </p:spPr>
      </p:sp>
      <p:sp>
        <p:nvSpPr>
          <p:cNvPr id="81944" name="Line 26"/>
          <p:cNvSpPr>
            <a:spLocks noChangeAspect="1"/>
          </p:cNvSpPr>
          <p:nvPr/>
        </p:nvSpPr>
        <p:spPr>
          <a:xfrm>
            <a:off x="6810375" y="4243388"/>
            <a:ext cx="63500" cy="257175"/>
          </a:xfrm>
          <a:prstGeom prst="line">
            <a:avLst/>
          </a:prstGeom>
          <a:ln w="25400" cap="flat" cmpd="sng">
            <a:solidFill>
              <a:srgbClr val="000000"/>
            </a:solidFill>
            <a:prstDash val="solid"/>
            <a:headEnd type="none" w="med" len="med"/>
            <a:tailEnd type="none" w="med" len="med"/>
          </a:ln>
        </p:spPr>
      </p:sp>
      <p:sp>
        <p:nvSpPr>
          <p:cNvPr id="81945" name="Line 27"/>
          <p:cNvSpPr>
            <a:spLocks noChangeAspect="1"/>
          </p:cNvSpPr>
          <p:nvPr/>
        </p:nvSpPr>
        <p:spPr>
          <a:xfrm>
            <a:off x="6873875" y="4500563"/>
            <a:ext cx="192088" cy="0"/>
          </a:xfrm>
          <a:prstGeom prst="line">
            <a:avLst/>
          </a:prstGeom>
          <a:ln w="25400" cap="flat" cmpd="sng">
            <a:solidFill>
              <a:srgbClr val="000000"/>
            </a:solidFill>
            <a:prstDash val="solid"/>
            <a:headEnd type="none" w="med" len="med"/>
            <a:tailEnd type="none" w="med" len="med"/>
          </a:ln>
        </p:spPr>
      </p:sp>
      <p:sp>
        <p:nvSpPr>
          <p:cNvPr id="81946" name="Line 28"/>
          <p:cNvSpPr>
            <a:spLocks noChangeAspect="1"/>
          </p:cNvSpPr>
          <p:nvPr/>
        </p:nvSpPr>
        <p:spPr>
          <a:xfrm flipV="1">
            <a:off x="7065963" y="4243388"/>
            <a:ext cx="63500" cy="257175"/>
          </a:xfrm>
          <a:prstGeom prst="line">
            <a:avLst/>
          </a:prstGeom>
          <a:ln w="25400" cap="flat" cmpd="sng">
            <a:solidFill>
              <a:srgbClr val="000000"/>
            </a:solidFill>
            <a:prstDash val="solid"/>
            <a:headEnd type="none" w="med" len="med"/>
            <a:tailEnd type="none" w="med" len="med"/>
          </a:ln>
        </p:spPr>
      </p:sp>
      <p:sp>
        <p:nvSpPr>
          <p:cNvPr id="81947" name="Line 29"/>
          <p:cNvSpPr>
            <a:spLocks noChangeAspect="1"/>
          </p:cNvSpPr>
          <p:nvPr/>
        </p:nvSpPr>
        <p:spPr>
          <a:xfrm>
            <a:off x="7129463" y="4243388"/>
            <a:ext cx="188912" cy="0"/>
          </a:xfrm>
          <a:prstGeom prst="line">
            <a:avLst/>
          </a:prstGeom>
          <a:ln w="25400" cap="flat" cmpd="sng">
            <a:solidFill>
              <a:srgbClr val="000000"/>
            </a:solidFill>
            <a:prstDash val="solid"/>
            <a:headEnd type="none" w="med" len="med"/>
            <a:tailEnd type="none" w="med" len="med"/>
          </a:ln>
        </p:spPr>
      </p:sp>
      <p:sp>
        <p:nvSpPr>
          <p:cNvPr id="81948" name="Line 30"/>
          <p:cNvSpPr>
            <a:spLocks noChangeAspect="1"/>
          </p:cNvSpPr>
          <p:nvPr/>
        </p:nvSpPr>
        <p:spPr>
          <a:xfrm>
            <a:off x="7318375" y="4243388"/>
            <a:ext cx="63500" cy="257175"/>
          </a:xfrm>
          <a:prstGeom prst="line">
            <a:avLst/>
          </a:prstGeom>
          <a:ln w="25400" cap="flat" cmpd="sng">
            <a:solidFill>
              <a:srgbClr val="000000"/>
            </a:solidFill>
            <a:prstDash val="solid"/>
            <a:headEnd type="none" w="med" len="med"/>
            <a:tailEnd type="none" w="med" len="med"/>
          </a:ln>
        </p:spPr>
      </p:sp>
      <p:sp>
        <p:nvSpPr>
          <p:cNvPr id="81949" name="Line 31"/>
          <p:cNvSpPr>
            <a:spLocks noChangeAspect="1"/>
          </p:cNvSpPr>
          <p:nvPr/>
        </p:nvSpPr>
        <p:spPr>
          <a:xfrm>
            <a:off x="7381875" y="4500563"/>
            <a:ext cx="192088" cy="0"/>
          </a:xfrm>
          <a:prstGeom prst="line">
            <a:avLst/>
          </a:prstGeom>
          <a:ln w="25400" cap="flat" cmpd="sng">
            <a:solidFill>
              <a:srgbClr val="000000"/>
            </a:solidFill>
            <a:prstDash val="solid"/>
            <a:headEnd type="none" w="med" len="med"/>
            <a:tailEnd type="none" w="med" len="med"/>
          </a:ln>
        </p:spPr>
      </p:sp>
      <p:sp>
        <p:nvSpPr>
          <p:cNvPr id="81950" name="Line 32"/>
          <p:cNvSpPr>
            <a:spLocks noChangeAspect="1"/>
          </p:cNvSpPr>
          <p:nvPr/>
        </p:nvSpPr>
        <p:spPr>
          <a:xfrm flipV="1">
            <a:off x="7573963" y="4243388"/>
            <a:ext cx="63500" cy="257175"/>
          </a:xfrm>
          <a:prstGeom prst="line">
            <a:avLst/>
          </a:prstGeom>
          <a:ln w="25400" cap="flat" cmpd="sng">
            <a:solidFill>
              <a:srgbClr val="000000"/>
            </a:solidFill>
            <a:prstDash val="solid"/>
            <a:headEnd type="none" w="med" len="med"/>
            <a:tailEnd type="none" w="med" len="med"/>
          </a:ln>
        </p:spPr>
      </p:sp>
      <p:sp>
        <p:nvSpPr>
          <p:cNvPr id="81951" name="Line 33"/>
          <p:cNvSpPr>
            <a:spLocks noChangeAspect="1"/>
          </p:cNvSpPr>
          <p:nvPr/>
        </p:nvSpPr>
        <p:spPr>
          <a:xfrm>
            <a:off x="7637463" y="4243388"/>
            <a:ext cx="190500" cy="0"/>
          </a:xfrm>
          <a:prstGeom prst="line">
            <a:avLst/>
          </a:prstGeom>
          <a:ln w="25400" cap="flat" cmpd="sng">
            <a:solidFill>
              <a:srgbClr val="000000"/>
            </a:solidFill>
            <a:prstDash val="solid"/>
            <a:headEnd type="none" w="med" len="med"/>
            <a:tailEnd type="none" w="med" len="med"/>
          </a:ln>
        </p:spPr>
      </p:sp>
      <p:sp>
        <p:nvSpPr>
          <p:cNvPr id="81952" name="Line 34"/>
          <p:cNvSpPr>
            <a:spLocks noChangeAspect="1"/>
          </p:cNvSpPr>
          <p:nvPr/>
        </p:nvSpPr>
        <p:spPr>
          <a:xfrm>
            <a:off x="7824788" y="4243388"/>
            <a:ext cx="63500" cy="257175"/>
          </a:xfrm>
          <a:prstGeom prst="line">
            <a:avLst/>
          </a:prstGeom>
          <a:ln w="25400" cap="flat" cmpd="sng">
            <a:solidFill>
              <a:srgbClr val="000000"/>
            </a:solidFill>
            <a:prstDash val="solid"/>
            <a:headEnd type="none" w="med" len="med"/>
            <a:tailEnd type="none" w="med" len="med"/>
          </a:ln>
        </p:spPr>
      </p:sp>
      <p:sp>
        <p:nvSpPr>
          <p:cNvPr id="81953" name="Line 35"/>
          <p:cNvSpPr>
            <a:spLocks noChangeAspect="1"/>
          </p:cNvSpPr>
          <p:nvPr/>
        </p:nvSpPr>
        <p:spPr>
          <a:xfrm flipV="1">
            <a:off x="8078788" y="4243388"/>
            <a:ext cx="65087" cy="257175"/>
          </a:xfrm>
          <a:prstGeom prst="line">
            <a:avLst/>
          </a:prstGeom>
          <a:ln w="25400" cap="flat" cmpd="sng">
            <a:solidFill>
              <a:srgbClr val="000000"/>
            </a:solidFill>
            <a:prstDash val="solid"/>
            <a:headEnd type="none" w="med" len="med"/>
            <a:tailEnd type="none" w="med" len="med"/>
          </a:ln>
        </p:spPr>
      </p:sp>
      <p:sp>
        <p:nvSpPr>
          <p:cNvPr id="81954" name="Line 36"/>
          <p:cNvSpPr>
            <a:spLocks noChangeAspect="1"/>
          </p:cNvSpPr>
          <p:nvPr/>
        </p:nvSpPr>
        <p:spPr>
          <a:xfrm>
            <a:off x="8143875" y="4243388"/>
            <a:ext cx="190500" cy="0"/>
          </a:xfrm>
          <a:prstGeom prst="line">
            <a:avLst/>
          </a:prstGeom>
          <a:ln w="25400" cap="flat" cmpd="sng">
            <a:solidFill>
              <a:srgbClr val="000000"/>
            </a:solidFill>
            <a:prstDash val="solid"/>
            <a:headEnd type="none" w="med" len="med"/>
            <a:tailEnd type="none" w="med" len="med"/>
          </a:ln>
        </p:spPr>
      </p:sp>
      <p:sp>
        <p:nvSpPr>
          <p:cNvPr id="81955" name="Line 37"/>
          <p:cNvSpPr>
            <a:spLocks noChangeAspect="1"/>
          </p:cNvSpPr>
          <p:nvPr/>
        </p:nvSpPr>
        <p:spPr>
          <a:xfrm>
            <a:off x="8334375" y="4243388"/>
            <a:ext cx="63500" cy="257175"/>
          </a:xfrm>
          <a:prstGeom prst="line">
            <a:avLst/>
          </a:prstGeom>
          <a:ln w="25400" cap="flat" cmpd="sng">
            <a:solidFill>
              <a:srgbClr val="000000"/>
            </a:solidFill>
            <a:prstDash val="solid"/>
            <a:headEnd type="none" w="med" len="med"/>
            <a:tailEnd type="none" w="med" len="med"/>
          </a:ln>
        </p:spPr>
      </p:sp>
      <p:sp>
        <p:nvSpPr>
          <p:cNvPr id="81956" name="Line 38"/>
          <p:cNvSpPr>
            <a:spLocks noChangeAspect="1"/>
          </p:cNvSpPr>
          <p:nvPr/>
        </p:nvSpPr>
        <p:spPr>
          <a:xfrm flipV="1">
            <a:off x="8582025" y="4233863"/>
            <a:ext cx="63500" cy="255587"/>
          </a:xfrm>
          <a:prstGeom prst="line">
            <a:avLst/>
          </a:prstGeom>
          <a:ln w="25400" cap="flat" cmpd="sng">
            <a:solidFill>
              <a:srgbClr val="000000"/>
            </a:solidFill>
            <a:prstDash val="solid"/>
            <a:headEnd type="none" w="med" len="med"/>
            <a:tailEnd type="none" w="med" len="med"/>
          </a:ln>
        </p:spPr>
      </p:sp>
      <p:sp>
        <p:nvSpPr>
          <p:cNvPr id="81957" name="Line 39"/>
          <p:cNvSpPr>
            <a:spLocks noChangeAspect="1"/>
          </p:cNvSpPr>
          <p:nvPr/>
        </p:nvSpPr>
        <p:spPr>
          <a:xfrm>
            <a:off x="8645525" y="4233863"/>
            <a:ext cx="188913" cy="0"/>
          </a:xfrm>
          <a:prstGeom prst="line">
            <a:avLst/>
          </a:prstGeom>
          <a:ln w="25400" cap="flat" cmpd="sng">
            <a:solidFill>
              <a:srgbClr val="000000"/>
            </a:solidFill>
            <a:prstDash val="solid"/>
            <a:headEnd type="none" w="med" len="med"/>
            <a:tailEnd type="none" w="med" len="med"/>
          </a:ln>
        </p:spPr>
      </p:sp>
      <p:sp>
        <p:nvSpPr>
          <p:cNvPr id="81958" name="Line 40"/>
          <p:cNvSpPr>
            <a:spLocks noChangeAspect="1"/>
          </p:cNvSpPr>
          <p:nvPr/>
        </p:nvSpPr>
        <p:spPr>
          <a:xfrm>
            <a:off x="7888288" y="4500563"/>
            <a:ext cx="190500" cy="0"/>
          </a:xfrm>
          <a:prstGeom prst="line">
            <a:avLst/>
          </a:prstGeom>
          <a:ln w="25400" cap="flat" cmpd="sng">
            <a:solidFill>
              <a:srgbClr val="000000"/>
            </a:solidFill>
            <a:prstDash val="solid"/>
            <a:headEnd type="none" w="med" len="med"/>
            <a:tailEnd type="none" w="med" len="med"/>
          </a:ln>
        </p:spPr>
      </p:sp>
      <p:sp>
        <p:nvSpPr>
          <p:cNvPr id="81959" name="Line 41"/>
          <p:cNvSpPr>
            <a:spLocks noChangeAspect="1"/>
          </p:cNvSpPr>
          <p:nvPr/>
        </p:nvSpPr>
        <p:spPr>
          <a:xfrm>
            <a:off x="8397875" y="4500563"/>
            <a:ext cx="190500" cy="0"/>
          </a:xfrm>
          <a:prstGeom prst="line">
            <a:avLst/>
          </a:prstGeom>
          <a:ln w="25400" cap="flat" cmpd="sng">
            <a:solidFill>
              <a:srgbClr val="000000"/>
            </a:solidFill>
            <a:prstDash val="solid"/>
            <a:headEnd type="none" w="med" len="med"/>
            <a:tailEnd type="none" w="med" len="med"/>
          </a:ln>
        </p:spPr>
      </p:sp>
      <p:sp>
        <p:nvSpPr>
          <p:cNvPr id="81960" name="Line 42"/>
          <p:cNvSpPr>
            <a:spLocks noChangeAspect="1"/>
          </p:cNvSpPr>
          <p:nvPr/>
        </p:nvSpPr>
        <p:spPr>
          <a:xfrm>
            <a:off x="6107113" y="4772025"/>
            <a:ext cx="344487" cy="0"/>
          </a:xfrm>
          <a:prstGeom prst="line">
            <a:avLst/>
          </a:prstGeom>
          <a:ln w="25400" cap="flat" cmpd="sng">
            <a:solidFill>
              <a:srgbClr val="000000"/>
            </a:solidFill>
            <a:prstDash val="solid"/>
            <a:headEnd type="none" w="med" len="med"/>
            <a:tailEnd type="none" w="med" len="med"/>
          </a:ln>
        </p:spPr>
      </p:sp>
      <p:sp>
        <p:nvSpPr>
          <p:cNvPr id="81961" name="Line 43"/>
          <p:cNvSpPr>
            <a:spLocks noChangeAspect="1"/>
          </p:cNvSpPr>
          <p:nvPr/>
        </p:nvSpPr>
        <p:spPr>
          <a:xfrm>
            <a:off x="6107113" y="5029200"/>
            <a:ext cx="344487" cy="1588"/>
          </a:xfrm>
          <a:prstGeom prst="line">
            <a:avLst/>
          </a:prstGeom>
          <a:ln w="25400" cap="flat" cmpd="sng">
            <a:solidFill>
              <a:srgbClr val="000000"/>
            </a:solidFill>
            <a:prstDash val="solid"/>
            <a:headEnd type="none" w="med" len="med"/>
            <a:tailEnd type="none" w="med" len="med"/>
          </a:ln>
        </p:spPr>
      </p:sp>
      <p:sp>
        <p:nvSpPr>
          <p:cNvPr id="81962" name="Line 44"/>
          <p:cNvSpPr>
            <a:spLocks noChangeAspect="1"/>
          </p:cNvSpPr>
          <p:nvPr/>
        </p:nvSpPr>
        <p:spPr>
          <a:xfrm>
            <a:off x="6456363" y="4772025"/>
            <a:ext cx="63500" cy="257175"/>
          </a:xfrm>
          <a:prstGeom prst="line">
            <a:avLst/>
          </a:prstGeom>
          <a:ln w="25400" cap="flat" cmpd="sng">
            <a:solidFill>
              <a:srgbClr val="000000"/>
            </a:solidFill>
            <a:prstDash val="solid"/>
            <a:headEnd type="none" w="med" len="med"/>
            <a:tailEnd type="none" w="med" len="med"/>
          </a:ln>
        </p:spPr>
      </p:sp>
      <p:sp>
        <p:nvSpPr>
          <p:cNvPr id="81963" name="Line 45"/>
          <p:cNvSpPr>
            <a:spLocks noChangeAspect="1"/>
          </p:cNvSpPr>
          <p:nvPr/>
        </p:nvSpPr>
        <p:spPr>
          <a:xfrm flipV="1">
            <a:off x="6456363" y="4772025"/>
            <a:ext cx="63500" cy="257175"/>
          </a:xfrm>
          <a:prstGeom prst="line">
            <a:avLst/>
          </a:prstGeom>
          <a:ln w="25400" cap="flat" cmpd="sng">
            <a:solidFill>
              <a:srgbClr val="000000"/>
            </a:solidFill>
            <a:prstDash val="solid"/>
            <a:headEnd type="none" w="med" len="med"/>
            <a:tailEnd type="none" w="med" len="med"/>
          </a:ln>
        </p:spPr>
      </p:sp>
      <p:sp>
        <p:nvSpPr>
          <p:cNvPr id="81964" name="Line 46"/>
          <p:cNvSpPr/>
          <p:nvPr/>
        </p:nvSpPr>
        <p:spPr>
          <a:xfrm flipV="1">
            <a:off x="6516688" y="4770438"/>
            <a:ext cx="2444750" cy="1587"/>
          </a:xfrm>
          <a:prstGeom prst="line">
            <a:avLst/>
          </a:prstGeom>
          <a:ln w="25400" cap="flat" cmpd="sng">
            <a:solidFill>
              <a:srgbClr val="000000"/>
            </a:solidFill>
            <a:prstDash val="solid"/>
            <a:headEnd type="none" w="med" len="med"/>
            <a:tailEnd type="none" w="med" len="med"/>
          </a:ln>
        </p:spPr>
      </p:sp>
      <p:sp>
        <p:nvSpPr>
          <p:cNvPr id="81965" name="Line 47"/>
          <p:cNvSpPr/>
          <p:nvPr/>
        </p:nvSpPr>
        <p:spPr>
          <a:xfrm flipV="1">
            <a:off x="6519863" y="5005388"/>
            <a:ext cx="2433637" cy="0"/>
          </a:xfrm>
          <a:prstGeom prst="line">
            <a:avLst/>
          </a:prstGeom>
          <a:ln w="25400" cap="flat" cmpd="sng">
            <a:solidFill>
              <a:srgbClr val="000000"/>
            </a:solidFill>
            <a:prstDash val="solid"/>
            <a:headEnd type="none" w="med" len="med"/>
            <a:tailEnd type="none" w="med" len="med"/>
          </a:ln>
        </p:spPr>
      </p:sp>
      <p:sp>
        <p:nvSpPr>
          <p:cNvPr id="81966" name="Line 48"/>
          <p:cNvSpPr/>
          <p:nvPr/>
        </p:nvSpPr>
        <p:spPr>
          <a:xfrm>
            <a:off x="6126163" y="5387975"/>
            <a:ext cx="1057275" cy="1588"/>
          </a:xfrm>
          <a:prstGeom prst="line">
            <a:avLst/>
          </a:prstGeom>
          <a:ln w="25400" cap="flat" cmpd="sng">
            <a:solidFill>
              <a:srgbClr val="000000"/>
            </a:solidFill>
            <a:prstDash val="solid"/>
            <a:headEnd type="none" w="med" len="med"/>
            <a:tailEnd type="none" w="med" len="med"/>
          </a:ln>
        </p:spPr>
      </p:sp>
      <p:sp>
        <p:nvSpPr>
          <p:cNvPr id="81967" name="Line 49"/>
          <p:cNvSpPr>
            <a:spLocks noChangeAspect="1"/>
          </p:cNvSpPr>
          <p:nvPr/>
        </p:nvSpPr>
        <p:spPr>
          <a:xfrm>
            <a:off x="7189788" y="5392738"/>
            <a:ext cx="33337" cy="127000"/>
          </a:xfrm>
          <a:prstGeom prst="line">
            <a:avLst/>
          </a:prstGeom>
          <a:ln w="25400" cap="flat" cmpd="sng">
            <a:solidFill>
              <a:srgbClr val="000000"/>
            </a:solidFill>
            <a:prstDash val="solid"/>
            <a:headEnd type="none" w="med" len="med"/>
            <a:tailEnd type="none" w="med" len="med"/>
          </a:ln>
        </p:spPr>
      </p:sp>
      <p:sp>
        <p:nvSpPr>
          <p:cNvPr id="81968" name="Line 50"/>
          <p:cNvSpPr>
            <a:spLocks noChangeAspect="1"/>
          </p:cNvSpPr>
          <p:nvPr/>
        </p:nvSpPr>
        <p:spPr>
          <a:xfrm flipV="1">
            <a:off x="7188200" y="5262563"/>
            <a:ext cx="34925" cy="139700"/>
          </a:xfrm>
          <a:prstGeom prst="line">
            <a:avLst/>
          </a:prstGeom>
          <a:ln w="25400" cap="flat" cmpd="sng">
            <a:solidFill>
              <a:srgbClr val="000000"/>
            </a:solidFill>
            <a:prstDash val="solid"/>
            <a:headEnd type="none" w="med" len="med"/>
            <a:tailEnd type="none" w="med" len="med"/>
          </a:ln>
        </p:spPr>
      </p:sp>
      <p:sp>
        <p:nvSpPr>
          <p:cNvPr id="81969" name="Line 51"/>
          <p:cNvSpPr/>
          <p:nvPr/>
        </p:nvSpPr>
        <p:spPr>
          <a:xfrm>
            <a:off x="7237413" y="5272088"/>
            <a:ext cx="1360487" cy="7937"/>
          </a:xfrm>
          <a:prstGeom prst="line">
            <a:avLst/>
          </a:prstGeom>
          <a:ln w="25400" cap="flat" cmpd="sng">
            <a:solidFill>
              <a:srgbClr val="000000"/>
            </a:solidFill>
            <a:prstDash val="solid"/>
            <a:headEnd type="none" w="med" len="med"/>
            <a:tailEnd type="none" w="med" len="med"/>
          </a:ln>
        </p:spPr>
      </p:sp>
      <p:sp>
        <p:nvSpPr>
          <p:cNvPr id="81970" name="Line 52"/>
          <p:cNvSpPr/>
          <p:nvPr/>
        </p:nvSpPr>
        <p:spPr>
          <a:xfrm flipV="1">
            <a:off x="7229475" y="5527675"/>
            <a:ext cx="1373188" cy="0"/>
          </a:xfrm>
          <a:prstGeom prst="line">
            <a:avLst/>
          </a:prstGeom>
          <a:ln w="25400" cap="flat" cmpd="sng">
            <a:solidFill>
              <a:srgbClr val="000000"/>
            </a:solidFill>
            <a:prstDash val="solid"/>
            <a:headEnd type="none" w="med" len="med"/>
            <a:tailEnd type="none" w="med" len="med"/>
          </a:ln>
        </p:spPr>
      </p:sp>
      <p:sp>
        <p:nvSpPr>
          <p:cNvPr id="81971" name="Line 53"/>
          <p:cNvSpPr>
            <a:spLocks noChangeAspect="1"/>
          </p:cNvSpPr>
          <p:nvPr/>
        </p:nvSpPr>
        <p:spPr>
          <a:xfrm>
            <a:off x="8602663" y="5280025"/>
            <a:ext cx="36512" cy="144463"/>
          </a:xfrm>
          <a:prstGeom prst="line">
            <a:avLst/>
          </a:prstGeom>
          <a:ln w="25400" cap="flat" cmpd="sng">
            <a:solidFill>
              <a:srgbClr val="000000"/>
            </a:solidFill>
            <a:prstDash val="solid"/>
            <a:headEnd type="none" w="med" len="med"/>
            <a:tailEnd type="none" w="med" len="med"/>
          </a:ln>
        </p:spPr>
      </p:sp>
      <p:sp>
        <p:nvSpPr>
          <p:cNvPr id="81972" name="Line 54"/>
          <p:cNvSpPr>
            <a:spLocks noChangeAspect="1"/>
          </p:cNvSpPr>
          <p:nvPr/>
        </p:nvSpPr>
        <p:spPr>
          <a:xfrm flipV="1">
            <a:off x="8604250" y="5414963"/>
            <a:ext cx="30163" cy="120650"/>
          </a:xfrm>
          <a:prstGeom prst="line">
            <a:avLst/>
          </a:prstGeom>
          <a:ln w="25400" cap="flat" cmpd="sng">
            <a:solidFill>
              <a:srgbClr val="000000"/>
            </a:solidFill>
            <a:prstDash val="solid"/>
            <a:headEnd type="none" w="med" len="med"/>
            <a:tailEnd type="none" w="med" len="med"/>
          </a:ln>
        </p:spPr>
      </p:sp>
      <p:sp>
        <p:nvSpPr>
          <p:cNvPr id="81973" name="Line 55"/>
          <p:cNvSpPr/>
          <p:nvPr/>
        </p:nvSpPr>
        <p:spPr>
          <a:xfrm>
            <a:off x="8651875" y="5416550"/>
            <a:ext cx="279400" cy="0"/>
          </a:xfrm>
          <a:prstGeom prst="line">
            <a:avLst/>
          </a:prstGeom>
          <a:ln w="25400" cap="flat" cmpd="sng">
            <a:solidFill>
              <a:srgbClr val="000000"/>
            </a:solidFill>
            <a:prstDash val="solid"/>
            <a:headEnd type="none" w="med" len="med"/>
            <a:tailEnd type="none" w="med" len="med"/>
          </a:ln>
        </p:spPr>
      </p:sp>
      <p:sp>
        <p:nvSpPr>
          <p:cNvPr id="81974" name="Line 56"/>
          <p:cNvSpPr/>
          <p:nvPr/>
        </p:nvSpPr>
        <p:spPr>
          <a:xfrm>
            <a:off x="6115050" y="5702300"/>
            <a:ext cx="747713" cy="0"/>
          </a:xfrm>
          <a:prstGeom prst="line">
            <a:avLst/>
          </a:prstGeom>
          <a:ln w="25400" cap="flat" cmpd="sng">
            <a:solidFill>
              <a:srgbClr val="000000"/>
            </a:solidFill>
            <a:prstDash val="solid"/>
            <a:headEnd type="none" w="med" len="med"/>
            <a:tailEnd type="none" w="med" len="med"/>
          </a:ln>
        </p:spPr>
      </p:sp>
      <p:sp>
        <p:nvSpPr>
          <p:cNvPr id="81975" name="Line 57"/>
          <p:cNvSpPr>
            <a:spLocks noChangeAspect="1"/>
          </p:cNvSpPr>
          <p:nvPr/>
        </p:nvSpPr>
        <p:spPr>
          <a:xfrm>
            <a:off x="6867525" y="5702300"/>
            <a:ext cx="65088" cy="257175"/>
          </a:xfrm>
          <a:prstGeom prst="line">
            <a:avLst/>
          </a:prstGeom>
          <a:ln w="25400" cap="flat" cmpd="sng">
            <a:solidFill>
              <a:srgbClr val="000000"/>
            </a:solidFill>
            <a:prstDash val="solid"/>
            <a:headEnd type="none" w="med" len="med"/>
            <a:tailEnd type="none" w="med" len="med"/>
          </a:ln>
        </p:spPr>
      </p:sp>
      <p:sp>
        <p:nvSpPr>
          <p:cNvPr id="81976" name="Line 58"/>
          <p:cNvSpPr>
            <a:spLocks noChangeAspect="1"/>
          </p:cNvSpPr>
          <p:nvPr/>
        </p:nvSpPr>
        <p:spPr>
          <a:xfrm>
            <a:off x="6935788" y="5964238"/>
            <a:ext cx="1484312" cy="0"/>
          </a:xfrm>
          <a:prstGeom prst="line">
            <a:avLst/>
          </a:prstGeom>
          <a:ln w="25400" cap="flat" cmpd="sng">
            <a:solidFill>
              <a:srgbClr val="FF0000"/>
            </a:solidFill>
            <a:prstDash val="solid"/>
            <a:headEnd type="none" w="med" len="med"/>
            <a:tailEnd type="none" w="med" len="med"/>
          </a:ln>
        </p:spPr>
      </p:sp>
      <p:sp>
        <p:nvSpPr>
          <p:cNvPr id="81977" name="Line 59"/>
          <p:cNvSpPr>
            <a:spLocks noChangeAspect="1"/>
          </p:cNvSpPr>
          <p:nvPr/>
        </p:nvSpPr>
        <p:spPr>
          <a:xfrm flipV="1">
            <a:off x="8424863" y="5716588"/>
            <a:ext cx="58737" cy="242887"/>
          </a:xfrm>
          <a:prstGeom prst="line">
            <a:avLst/>
          </a:prstGeom>
          <a:ln w="25400" cap="flat" cmpd="sng">
            <a:solidFill>
              <a:srgbClr val="000000"/>
            </a:solidFill>
            <a:prstDash val="solid"/>
            <a:headEnd type="none" w="med" len="med"/>
            <a:tailEnd type="none" w="med" len="med"/>
          </a:ln>
        </p:spPr>
      </p:sp>
      <p:sp>
        <p:nvSpPr>
          <p:cNvPr id="81978" name="Line 60"/>
          <p:cNvSpPr/>
          <p:nvPr/>
        </p:nvSpPr>
        <p:spPr>
          <a:xfrm>
            <a:off x="8475663" y="5716588"/>
            <a:ext cx="466725" cy="4762"/>
          </a:xfrm>
          <a:prstGeom prst="line">
            <a:avLst/>
          </a:prstGeom>
          <a:ln w="25400" cap="flat" cmpd="sng">
            <a:solidFill>
              <a:srgbClr val="000000"/>
            </a:solidFill>
            <a:prstDash val="solid"/>
            <a:headEnd type="none" w="med" len="med"/>
            <a:tailEnd type="none" w="med" len="med"/>
          </a:ln>
        </p:spPr>
      </p:sp>
      <p:sp>
        <p:nvSpPr>
          <p:cNvPr id="81979" name="Line 61"/>
          <p:cNvSpPr>
            <a:spLocks noChangeAspect="1"/>
          </p:cNvSpPr>
          <p:nvPr/>
        </p:nvSpPr>
        <p:spPr>
          <a:xfrm>
            <a:off x="8851900" y="4243388"/>
            <a:ext cx="63500" cy="257175"/>
          </a:xfrm>
          <a:prstGeom prst="line">
            <a:avLst/>
          </a:prstGeom>
          <a:ln w="25400" cap="flat" cmpd="sng">
            <a:solidFill>
              <a:srgbClr val="000000"/>
            </a:solidFill>
            <a:prstDash val="solid"/>
            <a:headEnd type="none" w="med" len="med"/>
            <a:tailEnd type="none" w="med" len="med"/>
          </a:ln>
        </p:spPr>
      </p:sp>
      <p:sp>
        <p:nvSpPr>
          <p:cNvPr id="81980" name="Text Box 62"/>
          <p:cNvSpPr txBox="1"/>
          <p:nvPr/>
        </p:nvSpPr>
        <p:spPr>
          <a:xfrm>
            <a:off x="5157788" y="5233988"/>
            <a:ext cx="949325" cy="254000"/>
          </a:xfrm>
          <a:prstGeom prst="rect">
            <a:avLst/>
          </a:prstGeom>
          <a:noFill/>
          <a:ln w="25400">
            <a:noFill/>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000" b="0" dirty="0">
                <a:solidFill>
                  <a:srgbClr val="0000FF"/>
                </a:solidFill>
                <a:latin typeface="Arial" panose="020B0604020202020204" pitchFamily="34" charset="0"/>
              </a:rPr>
              <a:t>D</a:t>
            </a:r>
            <a:r>
              <a:rPr lang="en-US" altLang="zh-CN" sz="2000" b="0" baseline="-25000" dirty="0">
                <a:solidFill>
                  <a:srgbClr val="0000FF"/>
                </a:solidFill>
                <a:latin typeface="Arial" panose="020B0604020202020204" pitchFamily="34" charset="0"/>
              </a:rPr>
              <a:t>7</a:t>
            </a:r>
            <a:r>
              <a:rPr lang="en-US" altLang="zh-CN" sz="2000" b="0" dirty="0">
                <a:solidFill>
                  <a:srgbClr val="0000FF"/>
                </a:solidFill>
                <a:latin typeface="Arial" panose="020B0604020202020204" pitchFamily="34" charset="0"/>
              </a:rPr>
              <a:t>~D</a:t>
            </a:r>
            <a:r>
              <a:rPr lang="en-US" altLang="zh-CN" sz="2000" b="0" baseline="-25000" dirty="0">
                <a:solidFill>
                  <a:srgbClr val="0000FF"/>
                </a:solidFill>
                <a:latin typeface="Arial" panose="020B0604020202020204" pitchFamily="34" charset="0"/>
              </a:rPr>
              <a:t>0</a:t>
            </a:r>
            <a:endParaRPr lang="en-US" altLang="zh-CN" sz="2000" b="0" baseline="-25000" dirty="0">
              <a:solidFill>
                <a:srgbClr val="0000FF"/>
              </a:solidFill>
              <a:latin typeface="Arial" panose="020B0604020202020204" pitchFamily="34" charset="0"/>
            </a:endParaRPr>
          </a:p>
        </p:txBody>
      </p:sp>
      <p:sp>
        <p:nvSpPr>
          <p:cNvPr id="81981" name="Text Box 63"/>
          <p:cNvSpPr txBox="1"/>
          <p:nvPr/>
        </p:nvSpPr>
        <p:spPr>
          <a:xfrm>
            <a:off x="6523038" y="4662488"/>
            <a:ext cx="1066800" cy="366712"/>
          </a:xfrm>
          <a:prstGeom prst="rect">
            <a:avLst/>
          </a:prstGeom>
          <a:noFill/>
          <a:ln w="25400">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50000"/>
              </a:spcBef>
              <a:spcAft>
                <a:spcPct val="0"/>
              </a:spcAft>
              <a:buClrTx/>
              <a:buSzTx/>
              <a:buFontTx/>
              <a:buNone/>
            </a:pPr>
            <a:r>
              <a:rPr lang="en-US" altLang="zh-CN" sz="1800" b="0" dirty="0">
                <a:solidFill>
                  <a:srgbClr val="FF3300"/>
                </a:solidFill>
                <a:latin typeface="Arial" panose="020B0604020202020204" pitchFamily="34" charset="0"/>
              </a:rPr>
              <a:t>port</a:t>
            </a:r>
            <a:endParaRPr lang="en-US" altLang="zh-CN" sz="1800" b="0" dirty="0">
              <a:solidFill>
                <a:srgbClr val="0000FF"/>
              </a:solidFill>
              <a:latin typeface="Arial" panose="020B0604020202020204" pitchFamily="34" charset="0"/>
            </a:endParaRPr>
          </a:p>
        </p:txBody>
      </p:sp>
      <p:sp>
        <p:nvSpPr>
          <p:cNvPr id="81982" name="Text Box 64"/>
          <p:cNvSpPr txBox="1">
            <a:spLocks noChangeAspect="1"/>
          </p:cNvSpPr>
          <p:nvPr/>
        </p:nvSpPr>
        <p:spPr>
          <a:xfrm>
            <a:off x="304800" y="4419600"/>
            <a:ext cx="4419600" cy="1828800"/>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40000"/>
              </a:spcAft>
              <a:buClrTx/>
              <a:buSzTx/>
              <a:buFontTx/>
              <a:buNone/>
            </a:pPr>
            <a:r>
              <a:rPr lang="zh-CN" altLang="en-US" sz="2200" b="0" dirty="0">
                <a:solidFill>
                  <a:schemeClr val="tx1"/>
                </a:solidFill>
                <a:latin typeface="Arial" panose="020B0604020202020204" pitchFamily="34" charset="0"/>
              </a:rPr>
              <a:t>转换一个数据</a:t>
            </a:r>
            <a:r>
              <a:rPr lang="zh-CN" altLang="zh-CN" sz="2200" b="0" dirty="0">
                <a:solidFill>
                  <a:schemeClr val="tx1"/>
                </a:solidFill>
                <a:latin typeface="Arial" panose="020B0604020202020204" pitchFamily="34" charset="0"/>
              </a:rPr>
              <a:t>的程序段：</a:t>
            </a:r>
            <a:endParaRPr lang="zh-CN" altLang="en-US" sz="2200" b="0" dirty="0">
              <a:solidFill>
                <a:schemeClr val="tx1"/>
              </a:solidFill>
              <a:latin typeface="Arial" panose="020B0604020202020204" pitchFamily="34" charset="0"/>
            </a:endParaRPr>
          </a:p>
          <a:p>
            <a:pPr marL="0" lvl="0" indent="0" algn="just">
              <a:lnSpc>
                <a:spcPct val="100000"/>
              </a:lnSpc>
              <a:spcBef>
                <a:spcPct val="0"/>
              </a:spcBef>
              <a:spcAft>
                <a:spcPct val="40000"/>
              </a:spcAft>
              <a:buClrTx/>
              <a:buSzTx/>
              <a:buFontTx/>
              <a:buNone/>
            </a:pPr>
            <a:r>
              <a:rPr lang="en-US" altLang="zh-CN" sz="2400" b="0" dirty="0">
                <a:solidFill>
                  <a:schemeClr val="tx1"/>
                </a:solidFill>
                <a:latin typeface="Arial" panose="020B0604020202020204" pitchFamily="34" charset="0"/>
              </a:rPr>
              <a:t>MOV    AL, data     ;</a:t>
            </a:r>
            <a:r>
              <a:rPr lang="zh-CN" altLang="en-US" sz="2400" b="0" dirty="0">
                <a:solidFill>
                  <a:schemeClr val="tx1"/>
                </a:solidFill>
                <a:latin typeface="Arial" panose="020B0604020202020204" pitchFamily="34" charset="0"/>
              </a:rPr>
              <a:t>取数字量</a:t>
            </a:r>
            <a:endParaRPr lang="zh-CN" altLang="en-US" sz="2400" b="0" dirty="0">
              <a:solidFill>
                <a:schemeClr val="tx1"/>
              </a:solidFill>
              <a:latin typeface="Arial" panose="020B0604020202020204" pitchFamily="34" charset="0"/>
            </a:endParaRPr>
          </a:p>
          <a:p>
            <a:pPr marL="0" lvl="0" indent="0" algn="just">
              <a:lnSpc>
                <a:spcPct val="100000"/>
              </a:lnSpc>
              <a:spcBef>
                <a:spcPct val="0"/>
              </a:spcBef>
              <a:spcAft>
                <a:spcPct val="40000"/>
              </a:spcAft>
              <a:buClrTx/>
              <a:buSzTx/>
              <a:buFontTx/>
              <a:buNone/>
            </a:pPr>
            <a:r>
              <a:rPr lang="en-US" altLang="zh-CN" sz="2400" b="0" dirty="0">
                <a:solidFill>
                  <a:schemeClr val="tx1"/>
                </a:solidFill>
                <a:latin typeface="Arial" panose="020B0604020202020204" pitchFamily="34" charset="0"/>
              </a:rPr>
              <a:t>MOV   DX, </a:t>
            </a:r>
            <a:r>
              <a:rPr lang="en-US" altLang="zh-CN" sz="2400" b="0" dirty="0">
                <a:solidFill>
                  <a:srgbClr val="FF3300"/>
                </a:solidFill>
                <a:latin typeface="Arial" panose="020B0604020202020204" pitchFamily="34" charset="0"/>
              </a:rPr>
              <a:t>port</a:t>
            </a:r>
            <a:endParaRPr lang="en-US" altLang="zh-CN" sz="2400" b="0" dirty="0">
              <a:solidFill>
                <a:srgbClr val="FF3300"/>
              </a:solidFill>
              <a:latin typeface="Arial" panose="020B0604020202020204" pitchFamily="34" charset="0"/>
            </a:endParaRPr>
          </a:p>
          <a:p>
            <a:pPr marL="0" lvl="0" indent="0" algn="just">
              <a:lnSpc>
                <a:spcPct val="100000"/>
              </a:lnSpc>
              <a:spcBef>
                <a:spcPct val="0"/>
              </a:spcBef>
              <a:spcAft>
                <a:spcPct val="40000"/>
              </a:spcAft>
              <a:buClrTx/>
              <a:buSzTx/>
              <a:buFontTx/>
              <a:buNone/>
            </a:pPr>
            <a:r>
              <a:rPr lang="en-US" altLang="zh-CN" sz="2400" b="0" dirty="0">
                <a:solidFill>
                  <a:srgbClr val="FF3300"/>
                </a:solidFill>
                <a:latin typeface="Arial" panose="020B0604020202020204" pitchFamily="34" charset="0"/>
              </a:rPr>
              <a:t>OUT    DX, AL</a:t>
            </a:r>
            <a:endParaRPr lang="en-US" altLang="zh-CN" sz="2200" b="0" dirty="0">
              <a:solidFill>
                <a:srgbClr val="FF3300"/>
              </a:solidFill>
              <a:latin typeface="Arial" panose="020B0604020202020204" pitchFamily="34" charset="0"/>
            </a:endParaRPr>
          </a:p>
        </p:txBody>
      </p:sp>
      <p:sp>
        <p:nvSpPr>
          <p:cNvPr id="81983" name="Line 66"/>
          <p:cNvSpPr>
            <a:spLocks noChangeAspect="1"/>
          </p:cNvSpPr>
          <p:nvPr/>
        </p:nvSpPr>
        <p:spPr>
          <a:xfrm>
            <a:off x="8610600" y="873125"/>
            <a:ext cx="400050" cy="0"/>
          </a:xfrm>
          <a:prstGeom prst="line">
            <a:avLst/>
          </a:prstGeom>
          <a:ln w="25400" cap="flat" cmpd="sng">
            <a:solidFill>
              <a:srgbClr val="000000"/>
            </a:solidFill>
            <a:prstDash val="solid"/>
            <a:headEnd type="none" w="med" len="med"/>
            <a:tailEnd type="none" w="med" len="med"/>
          </a:ln>
        </p:spPr>
      </p:sp>
      <p:sp>
        <p:nvSpPr>
          <p:cNvPr id="81984" name="Rectangle 67"/>
          <p:cNvSpPr/>
          <p:nvPr/>
        </p:nvSpPr>
        <p:spPr>
          <a:xfrm>
            <a:off x="3340100" y="190500"/>
            <a:ext cx="4356100" cy="3276600"/>
          </a:xfrm>
          <a:prstGeom prst="rect">
            <a:avLst/>
          </a:prstGeom>
          <a:solidFill>
            <a:srgbClr val="C0C0C0">
              <a:alpha val="50195"/>
            </a:srgbClr>
          </a:solidFill>
          <a:ln w="25400" cap="flat" cmpd="sng">
            <a:solidFill>
              <a:srgbClr val="FFCC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1985" name="Text Box 70"/>
          <p:cNvSpPr txBox="1"/>
          <p:nvPr/>
        </p:nvSpPr>
        <p:spPr>
          <a:xfrm>
            <a:off x="7086600" y="227013"/>
            <a:ext cx="868363" cy="268287"/>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800" b="0" dirty="0">
                <a:solidFill>
                  <a:schemeClr val="tx1"/>
                </a:solidFill>
                <a:latin typeface="Arial" panose="020B0604020202020204" pitchFamily="34" charset="0"/>
              </a:rPr>
              <a:t>I</a:t>
            </a:r>
            <a:r>
              <a:rPr lang="en-US" altLang="zh-CN" sz="1800" b="0" baseline="-25000" dirty="0">
                <a:solidFill>
                  <a:schemeClr val="tx1"/>
                </a:solidFill>
                <a:latin typeface="Arial" panose="020B0604020202020204" pitchFamily="34" charset="0"/>
              </a:rPr>
              <a:t>OUT2</a:t>
            </a:r>
            <a:endParaRPr lang="en-US" altLang="zh-CN" sz="1800" b="0" baseline="-25000" dirty="0">
              <a:solidFill>
                <a:schemeClr val="tx1"/>
              </a:solidFill>
              <a:latin typeface="Arial" panose="020B0604020202020204" pitchFamily="34" charset="0"/>
            </a:endParaRPr>
          </a:p>
        </p:txBody>
      </p:sp>
      <p:sp>
        <p:nvSpPr>
          <p:cNvPr id="81986" name="Text Box 77"/>
          <p:cNvSpPr txBox="1"/>
          <p:nvPr/>
        </p:nvSpPr>
        <p:spPr>
          <a:xfrm>
            <a:off x="2463800" y="342900"/>
            <a:ext cx="1117600" cy="300038"/>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800" b="0" dirty="0">
                <a:solidFill>
                  <a:schemeClr val="tx1"/>
                </a:solidFill>
                <a:latin typeface="Arial" panose="020B0604020202020204" pitchFamily="34" charset="0"/>
              </a:rPr>
              <a:t>DI</a:t>
            </a:r>
            <a:r>
              <a:rPr lang="en-US" altLang="zh-CN" sz="1800" b="0" baseline="-25000" dirty="0">
                <a:solidFill>
                  <a:schemeClr val="tx1"/>
                </a:solidFill>
                <a:latin typeface="Arial" panose="020B0604020202020204" pitchFamily="34" charset="0"/>
              </a:rPr>
              <a:t>7</a:t>
            </a:r>
            <a:r>
              <a:rPr lang="en-US" altLang="zh-CN" sz="1800" b="0" dirty="0">
                <a:solidFill>
                  <a:schemeClr val="tx1"/>
                </a:solidFill>
                <a:latin typeface="Arial" panose="020B0604020202020204" pitchFamily="34" charset="0"/>
              </a:rPr>
              <a:t>~DI</a:t>
            </a:r>
            <a:r>
              <a:rPr lang="en-US" altLang="zh-CN" sz="1800" b="0" baseline="-25000" dirty="0">
                <a:solidFill>
                  <a:schemeClr val="tx1"/>
                </a:solidFill>
                <a:latin typeface="Arial" panose="020B0604020202020204" pitchFamily="34" charset="0"/>
              </a:rPr>
              <a:t>0</a:t>
            </a:r>
            <a:endParaRPr lang="en-US" altLang="zh-CN" sz="1800" b="0" baseline="-25000" dirty="0">
              <a:solidFill>
                <a:schemeClr val="tx1"/>
              </a:solidFill>
              <a:latin typeface="Arial" panose="020B0604020202020204" pitchFamily="34" charset="0"/>
            </a:endParaRPr>
          </a:p>
        </p:txBody>
      </p:sp>
      <p:sp>
        <p:nvSpPr>
          <p:cNvPr id="81987" name="AutoShape 81"/>
          <p:cNvSpPr/>
          <p:nvPr/>
        </p:nvSpPr>
        <p:spPr>
          <a:xfrm>
            <a:off x="990600" y="495300"/>
            <a:ext cx="2852738" cy="381000"/>
          </a:xfrm>
          <a:prstGeom prst="rightArrow">
            <a:avLst>
              <a:gd name="adj1" fmla="val 49796"/>
              <a:gd name="adj2" fmla="val 57785"/>
            </a:avLst>
          </a:prstGeom>
          <a:solidFill>
            <a:srgbClr val="00CCFF"/>
          </a:solidFill>
          <a:ln w="12700">
            <a:noFill/>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1988" name="Line 82"/>
          <p:cNvSpPr/>
          <p:nvPr/>
        </p:nvSpPr>
        <p:spPr>
          <a:xfrm>
            <a:off x="4338638" y="1036638"/>
            <a:ext cx="0" cy="650875"/>
          </a:xfrm>
          <a:prstGeom prst="line">
            <a:avLst/>
          </a:prstGeom>
          <a:ln w="25400" cap="flat" cmpd="sng">
            <a:solidFill>
              <a:srgbClr val="000000"/>
            </a:solidFill>
            <a:prstDash val="solid"/>
            <a:headEnd type="none" w="med" len="med"/>
            <a:tailEnd type="none" w="med" len="med"/>
          </a:ln>
        </p:spPr>
      </p:sp>
      <p:sp>
        <p:nvSpPr>
          <p:cNvPr id="81989" name="Text Box 83"/>
          <p:cNvSpPr txBox="1"/>
          <p:nvPr/>
        </p:nvSpPr>
        <p:spPr>
          <a:xfrm>
            <a:off x="4403725" y="1071563"/>
            <a:ext cx="592138" cy="233362"/>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800" b="0" dirty="0">
                <a:solidFill>
                  <a:schemeClr val="tx1"/>
                </a:solidFill>
                <a:latin typeface="Arial" panose="020B0604020202020204" pitchFamily="34" charset="0"/>
              </a:rPr>
              <a:t>LE</a:t>
            </a:r>
            <a:endParaRPr lang="en-US" altLang="zh-CN" sz="1800" b="0" dirty="0">
              <a:solidFill>
                <a:schemeClr val="tx1"/>
              </a:solidFill>
              <a:latin typeface="Arial" panose="020B0604020202020204" pitchFamily="34" charset="0"/>
            </a:endParaRPr>
          </a:p>
        </p:txBody>
      </p:sp>
      <p:sp>
        <p:nvSpPr>
          <p:cNvPr id="81990" name="Text Box 85"/>
          <p:cNvSpPr txBox="1"/>
          <p:nvPr/>
        </p:nvSpPr>
        <p:spPr>
          <a:xfrm>
            <a:off x="2886075" y="1828800"/>
            <a:ext cx="390525" cy="271463"/>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900" b="0" dirty="0">
                <a:solidFill>
                  <a:srgbClr val="0000FF"/>
                </a:solidFill>
                <a:latin typeface="Arial" panose="020B0604020202020204" pitchFamily="34" charset="0"/>
              </a:rPr>
              <a:t>CS</a:t>
            </a:r>
            <a:endParaRPr lang="en-US" altLang="zh-CN" sz="1900" b="0" dirty="0">
              <a:solidFill>
                <a:srgbClr val="0000FF"/>
              </a:solidFill>
              <a:latin typeface="Arial" panose="020B0604020202020204" pitchFamily="34" charset="0"/>
            </a:endParaRPr>
          </a:p>
        </p:txBody>
      </p:sp>
      <p:sp>
        <p:nvSpPr>
          <p:cNvPr id="81991" name="Line 86"/>
          <p:cNvSpPr/>
          <p:nvPr/>
        </p:nvSpPr>
        <p:spPr>
          <a:xfrm>
            <a:off x="2971800" y="1857375"/>
            <a:ext cx="179388" cy="0"/>
          </a:xfrm>
          <a:prstGeom prst="line">
            <a:avLst/>
          </a:prstGeom>
          <a:ln w="25400" cap="flat" cmpd="sng">
            <a:solidFill>
              <a:srgbClr val="0000FF"/>
            </a:solidFill>
            <a:prstDash val="solid"/>
            <a:headEnd type="none" w="med" len="med"/>
            <a:tailEnd type="none" w="med" len="med"/>
          </a:ln>
        </p:spPr>
      </p:sp>
      <p:sp>
        <p:nvSpPr>
          <p:cNvPr id="81992" name="Text Box 88"/>
          <p:cNvSpPr txBox="1"/>
          <p:nvPr/>
        </p:nvSpPr>
        <p:spPr>
          <a:xfrm>
            <a:off x="2800350" y="1441450"/>
            <a:ext cx="628650" cy="273050"/>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900" b="0" dirty="0">
                <a:solidFill>
                  <a:srgbClr val="0000FF"/>
                </a:solidFill>
                <a:latin typeface="Arial" panose="020B0604020202020204" pitchFamily="34" charset="0"/>
              </a:rPr>
              <a:t>WR1</a:t>
            </a:r>
            <a:endParaRPr lang="en-US" altLang="zh-CN" sz="1900" b="0" dirty="0">
              <a:solidFill>
                <a:srgbClr val="0000FF"/>
              </a:solidFill>
              <a:latin typeface="Arial" panose="020B0604020202020204" pitchFamily="34" charset="0"/>
            </a:endParaRPr>
          </a:p>
        </p:txBody>
      </p:sp>
      <p:sp>
        <p:nvSpPr>
          <p:cNvPr id="81993" name="Line 89"/>
          <p:cNvSpPr/>
          <p:nvPr/>
        </p:nvSpPr>
        <p:spPr>
          <a:xfrm>
            <a:off x="2916238" y="1485900"/>
            <a:ext cx="360362" cy="0"/>
          </a:xfrm>
          <a:prstGeom prst="line">
            <a:avLst/>
          </a:prstGeom>
          <a:ln w="25400" cap="flat" cmpd="sng">
            <a:solidFill>
              <a:srgbClr val="0000FF"/>
            </a:solidFill>
            <a:prstDash val="solid"/>
            <a:headEnd type="none" w="med" len="med"/>
            <a:tailEnd type="none" w="med" len="med"/>
          </a:ln>
        </p:spPr>
      </p:sp>
      <p:sp>
        <p:nvSpPr>
          <p:cNvPr id="81994" name="Line 90"/>
          <p:cNvSpPr/>
          <p:nvPr/>
        </p:nvSpPr>
        <p:spPr>
          <a:xfrm flipV="1">
            <a:off x="2743200" y="1714500"/>
            <a:ext cx="838200" cy="0"/>
          </a:xfrm>
          <a:prstGeom prst="line">
            <a:avLst/>
          </a:prstGeom>
          <a:ln w="25400" cap="flat" cmpd="sng">
            <a:solidFill>
              <a:schemeClr val="tx1"/>
            </a:solidFill>
            <a:prstDash val="solid"/>
            <a:headEnd type="none" w="med" len="med"/>
            <a:tailEnd type="none" w="med" len="med"/>
          </a:ln>
        </p:spPr>
      </p:sp>
      <p:sp>
        <p:nvSpPr>
          <p:cNvPr id="81995" name="Line 91"/>
          <p:cNvSpPr/>
          <p:nvPr/>
        </p:nvSpPr>
        <p:spPr>
          <a:xfrm flipV="1">
            <a:off x="2743200" y="2093913"/>
            <a:ext cx="869950" cy="0"/>
          </a:xfrm>
          <a:prstGeom prst="line">
            <a:avLst/>
          </a:prstGeom>
          <a:ln w="25400" cap="flat" cmpd="sng">
            <a:solidFill>
              <a:schemeClr val="tx1"/>
            </a:solidFill>
            <a:prstDash val="solid"/>
            <a:headEnd type="none" w="med" len="med"/>
            <a:tailEnd type="none" w="med" len="med"/>
          </a:ln>
        </p:spPr>
      </p:sp>
      <p:sp>
        <p:nvSpPr>
          <p:cNvPr id="81996" name="Text Box 92"/>
          <p:cNvSpPr txBox="1"/>
          <p:nvPr/>
        </p:nvSpPr>
        <p:spPr>
          <a:xfrm>
            <a:off x="2895600" y="1028700"/>
            <a:ext cx="528638" cy="300038"/>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900" b="0" dirty="0">
                <a:solidFill>
                  <a:srgbClr val="0000FF"/>
                </a:solidFill>
                <a:latin typeface="Arial" panose="020B0604020202020204" pitchFamily="34" charset="0"/>
              </a:rPr>
              <a:t>ILE</a:t>
            </a:r>
            <a:endParaRPr lang="en-US" altLang="zh-CN" sz="1800" b="0" dirty="0">
              <a:solidFill>
                <a:schemeClr val="tx1"/>
              </a:solidFill>
              <a:latin typeface="Arial" panose="020B0604020202020204" pitchFamily="34" charset="0"/>
            </a:endParaRPr>
          </a:p>
        </p:txBody>
      </p:sp>
      <p:sp>
        <p:nvSpPr>
          <p:cNvPr id="81997" name="Line 93"/>
          <p:cNvSpPr/>
          <p:nvPr/>
        </p:nvSpPr>
        <p:spPr>
          <a:xfrm flipV="1">
            <a:off x="990600" y="1327150"/>
            <a:ext cx="2667000" cy="6350"/>
          </a:xfrm>
          <a:prstGeom prst="line">
            <a:avLst/>
          </a:prstGeom>
          <a:ln w="25400" cap="flat" cmpd="sng">
            <a:solidFill>
              <a:schemeClr val="tx1"/>
            </a:solidFill>
            <a:prstDash val="solid"/>
            <a:headEnd type="none" w="med" len="med"/>
            <a:tailEnd type="none" w="med" len="med"/>
          </a:ln>
        </p:spPr>
      </p:sp>
      <p:sp>
        <p:nvSpPr>
          <p:cNvPr id="81998" name="Line 94"/>
          <p:cNvSpPr/>
          <p:nvPr/>
        </p:nvSpPr>
        <p:spPr>
          <a:xfrm>
            <a:off x="4081463" y="1670050"/>
            <a:ext cx="261937" cy="0"/>
          </a:xfrm>
          <a:prstGeom prst="line">
            <a:avLst/>
          </a:prstGeom>
          <a:ln w="25400" cap="flat" cmpd="sng">
            <a:solidFill>
              <a:srgbClr val="000000"/>
            </a:solidFill>
            <a:prstDash val="solid"/>
            <a:headEnd type="none" w="med" len="med"/>
            <a:tailEnd type="none" w="med" len="med"/>
          </a:ln>
        </p:spPr>
      </p:sp>
      <p:sp>
        <p:nvSpPr>
          <p:cNvPr id="81999" name="Oval 95"/>
          <p:cNvSpPr/>
          <p:nvPr/>
        </p:nvSpPr>
        <p:spPr>
          <a:xfrm>
            <a:off x="3505200" y="1633538"/>
            <a:ext cx="106363" cy="107950"/>
          </a:xfrm>
          <a:prstGeom prst="ellipse">
            <a:avLst/>
          </a:prstGeom>
          <a:solidFill>
            <a:srgbClr val="FFFFFF"/>
          </a:solidFill>
          <a:ln w="25400" cap="flat" cmpd="sng">
            <a:solidFill>
              <a:srgbClr val="000000"/>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2000" name="Oval 96"/>
          <p:cNvSpPr/>
          <p:nvPr/>
        </p:nvSpPr>
        <p:spPr>
          <a:xfrm>
            <a:off x="3505200" y="2055813"/>
            <a:ext cx="106363" cy="107950"/>
          </a:xfrm>
          <a:prstGeom prst="ellipse">
            <a:avLst/>
          </a:prstGeom>
          <a:solidFill>
            <a:srgbClr val="FFFFFF"/>
          </a:solidFill>
          <a:ln w="25400" cap="flat" cmpd="sng">
            <a:solidFill>
              <a:srgbClr val="000000"/>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2001" name="Rectangle 97"/>
          <p:cNvSpPr>
            <a:spLocks noChangeAspect="1"/>
          </p:cNvSpPr>
          <p:nvPr/>
        </p:nvSpPr>
        <p:spPr>
          <a:xfrm>
            <a:off x="3611563" y="1181100"/>
            <a:ext cx="490537" cy="1028700"/>
          </a:xfrm>
          <a:prstGeom prst="rect">
            <a:avLst/>
          </a:prstGeom>
          <a:solidFill>
            <a:srgbClr val="FF99CC"/>
          </a:solidFill>
          <a:ln w="254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2002" name="Text Box 98"/>
          <p:cNvSpPr txBox="1">
            <a:spLocks noChangeAspect="1"/>
          </p:cNvSpPr>
          <p:nvPr/>
        </p:nvSpPr>
        <p:spPr>
          <a:xfrm>
            <a:off x="3632200" y="1392238"/>
            <a:ext cx="420688" cy="434975"/>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60000"/>
              </a:lnSpc>
              <a:spcBef>
                <a:spcPct val="0"/>
              </a:spcBef>
              <a:spcAft>
                <a:spcPct val="0"/>
              </a:spcAft>
              <a:buClrTx/>
              <a:buSzTx/>
              <a:buFontTx/>
              <a:buNone/>
            </a:pPr>
            <a:r>
              <a:rPr lang="en-US" altLang="zh-CN" sz="1800" b="0" dirty="0">
                <a:solidFill>
                  <a:schemeClr val="tx1"/>
                </a:solidFill>
                <a:latin typeface="Arial" panose="020B0604020202020204" pitchFamily="34" charset="0"/>
                <a:ea typeface="黑体" panose="02010609060101010101" pitchFamily="49" charset="-122"/>
              </a:rPr>
              <a:t>&amp;</a:t>
            </a:r>
            <a:endParaRPr lang="en-US" altLang="zh-CN" sz="1800" b="0" dirty="0">
              <a:solidFill>
                <a:schemeClr val="tx1"/>
              </a:solidFill>
              <a:latin typeface="Arial" panose="020B0604020202020204" pitchFamily="34" charset="0"/>
              <a:ea typeface="黑体" panose="02010609060101010101" pitchFamily="49" charset="-122"/>
            </a:endParaRPr>
          </a:p>
        </p:txBody>
      </p:sp>
      <p:sp>
        <p:nvSpPr>
          <p:cNvPr id="82003" name="Text Box 111"/>
          <p:cNvSpPr txBox="1"/>
          <p:nvPr/>
        </p:nvSpPr>
        <p:spPr>
          <a:xfrm>
            <a:off x="3841750" y="365125"/>
            <a:ext cx="647700" cy="647700"/>
          </a:xfrm>
          <a:prstGeom prst="rect">
            <a:avLst/>
          </a:prstGeom>
          <a:solidFill>
            <a:srgbClr val="CCFFCC"/>
          </a:solidFill>
          <a:ln w="12700" cap="flat" cmpd="sng">
            <a:solidFill>
              <a:srgbClr val="000000"/>
            </a:solidFill>
            <a:prstDash val="solid"/>
            <a:miter/>
            <a:headEnd type="none" w="med" len="med"/>
            <a:tailEnd type="none" w="med" len="med"/>
          </a:ln>
        </p:spPr>
        <p:txBody>
          <a:bodyPr lIns="0" r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90000"/>
              </a:lnSpc>
              <a:spcBef>
                <a:spcPct val="0"/>
              </a:spcBef>
              <a:spcAft>
                <a:spcPct val="0"/>
              </a:spcAft>
              <a:buClrTx/>
              <a:buSzTx/>
              <a:buFontTx/>
              <a:buNone/>
            </a:pPr>
            <a:r>
              <a:rPr lang="zh-CN" altLang="en-US" sz="1800" b="0" dirty="0">
                <a:latin typeface="Arial" panose="020B0604020202020204" pitchFamily="34" charset="0"/>
              </a:rPr>
              <a:t>输入</a:t>
            </a:r>
            <a:endParaRPr lang="zh-CN" altLang="en-US" sz="1800" b="0" dirty="0">
              <a:latin typeface="Arial" panose="020B0604020202020204" pitchFamily="34" charset="0"/>
            </a:endParaRPr>
          </a:p>
          <a:p>
            <a:pPr marL="0" lvl="0" indent="0">
              <a:lnSpc>
                <a:spcPct val="90000"/>
              </a:lnSpc>
              <a:spcBef>
                <a:spcPct val="0"/>
              </a:spcBef>
              <a:spcAft>
                <a:spcPct val="0"/>
              </a:spcAft>
              <a:buClrTx/>
              <a:buSzTx/>
              <a:buFontTx/>
              <a:buNone/>
            </a:pPr>
            <a:r>
              <a:rPr lang="zh-CN" altLang="en-US" sz="1800" b="0" dirty="0">
                <a:latin typeface="Arial" panose="020B0604020202020204" pitchFamily="34" charset="0"/>
              </a:rPr>
              <a:t>寄存</a:t>
            </a:r>
            <a:endParaRPr lang="zh-CN" altLang="en-US" sz="2400" b="0" dirty="0">
              <a:latin typeface="Arial" panose="020B0604020202020204" pitchFamily="34" charset="0"/>
            </a:endParaRPr>
          </a:p>
        </p:txBody>
      </p:sp>
      <p:sp>
        <p:nvSpPr>
          <p:cNvPr id="82004" name="AutoShape 113"/>
          <p:cNvSpPr>
            <a:spLocks noChangeAspect="1"/>
          </p:cNvSpPr>
          <p:nvPr/>
        </p:nvSpPr>
        <p:spPr>
          <a:xfrm rot="5400000">
            <a:off x="7786688" y="552450"/>
            <a:ext cx="1084262" cy="665163"/>
          </a:xfrm>
          <a:prstGeom prst="triangle">
            <a:avLst>
              <a:gd name="adj" fmla="val 50000"/>
            </a:avLst>
          </a:prstGeom>
          <a:solidFill>
            <a:srgbClr val="CCFFFF"/>
          </a:solidFill>
          <a:ln w="254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2005" name="Line 116"/>
          <p:cNvSpPr>
            <a:spLocks noChangeAspect="1"/>
          </p:cNvSpPr>
          <p:nvPr/>
        </p:nvSpPr>
        <p:spPr>
          <a:xfrm flipV="1">
            <a:off x="8763000" y="876300"/>
            <a:ext cx="0" cy="1143000"/>
          </a:xfrm>
          <a:prstGeom prst="line">
            <a:avLst/>
          </a:prstGeom>
          <a:ln w="25400" cap="flat" cmpd="sng">
            <a:solidFill>
              <a:srgbClr val="000000"/>
            </a:solidFill>
            <a:prstDash val="solid"/>
            <a:headEnd type="none" w="med" len="med"/>
            <a:tailEnd type="none" w="med" len="med"/>
          </a:ln>
        </p:spPr>
      </p:sp>
      <p:sp>
        <p:nvSpPr>
          <p:cNvPr id="82006" name="Line 117"/>
          <p:cNvSpPr>
            <a:spLocks noChangeAspect="1"/>
          </p:cNvSpPr>
          <p:nvPr/>
        </p:nvSpPr>
        <p:spPr>
          <a:xfrm>
            <a:off x="7162800" y="2057400"/>
            <a:ext cx="1600200" cy="0"/>
          </a:xfrm>
          <a:prstGeom prst="line">
            <a:avLst/>
          </a:prstGeom>
          <a:ln w="25400" cap="flat" cmpd="sng">
            <a:solidFill>
              <a:srgbClr val="000000"/>
            </a:solidFill>
            <a:prstDash val="solid"/>
            <a:headEnd type="none" w="med" len="med"/>
            <a:tailEnd type="none" w="med" len="med"/>
          </a:ln>
        </p:spPr>
      </p:sp>
      <p:sp>
        <p:nvSpPr>
          <p:cNvPr id="82007" name="Text Box 118"/>
          <p:cNvSpPr txBox="1">
            <a:spLocks noChangeAspect="1"/>
          </p:cNvSpPr>
          <p:nvPr/>
        </p:nvSpPr>
        <p:spPr>
          <a:xfrm>
            <a:off x="8636000" y="511175"/>
            <a:ext cx="355600" cy="288925"/>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solidFill>
                  <a:schemeClr val="tx1"/>
                </a:solidFill>
                <a:latin typeface="Arial" panose="020B0604020202020204" pitchFamily="34" charset="0"/>
              </a:rPr>
              <a:t>V</a:t>
            </a:r>
            <a:r>
              <a:rPr lang="en-US" altLang="zh-CN" sz="2400" b="0" baseline="-25000" dirty="0">
                <a:solidFill>
                  <a:schemeClr val="tx1"/>
                </a:solidFill>
                <a:latin typeface="Arial" panose="020B0604020202020204" pitchFamily="34" charset="0"/>
              </a:rPr>
              <a:t>o</a:t>
            </a:r>
            <a:endParaRPr lang="en-US" altLang="zh-CN" sz="2400" b="0" baseline="-25000" dirty="0">
              <a:solidFill>
                <a:schemeClr val="tx1"/>
              </a:solidFill>
              <a:latin typeface="Arial" panose="020B0604020202020204" pitchFamily="34" charset="0"/>
            </a:endParaRPr>
          </a:p>
        </p:txBody>
      </p:sp>
      <p:sp>
        <p:nvSpPr>
          <p:cNvPr id="82008" name="Oval 119"/>
          <p:cNvSpPr>
            <a:spLocks noChangeAspect="1"/>
          </p:cNvSpPr>
          <p:nvPr/>
        </p:nvSpPr>
        <p:spPr>
          <a:xfrm>
            <a:off x="8745538" y="846138"/>
            <a:ext cx="41275" cy="44450"/>
          </a:xfrm>
          <a:prstGeom prst="ellipse">
            <a:avLst/>
          </a:prstGeom>
          <a:solidFill>
            <a:srgbClr val="000000"/>
          </a:solidFill>
          <a:ln w="25400" cap="flat" cmpd="sng">
            <a:solidFill>
              <a:srgbClr val="000000"/>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2009" name="Rectangle 127"/>
          <p:cNvSpPr/>
          <p:nvPr/>
        </p:nvSpPr>
        <p:spPr>
          <a:xfrm>
            <a:off x="228600" y="457200"/>
            <a:ext cx="827088" cy="3124200"/>
          </a:xfrm>
          <a:prstGeom prst="rect">
            <a:avLst/>
          </a:prstGeom>
          <a:solidFill>
            <a:srgbClr val="FFCC99"/>
          </a:solidFill>
          <a:ln w="254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2010" name="Text Box 131"/>
          <p:cNvSpPr txBox="1"/>
          <p:nvPr/>
        </p:nvSpPr>
        <p:spPr>
          <a:xfrm>
            <a:off x="228600" y="571500"/>
            <a:ext cx="838200" cy="228600"/>
          </a:xfrm>
          <a:prstGeom prst="rect">
            <a:avLst/>
          </a:prstGeom>
          <a:noFill/>
          <a:ln w="25400">
            <a:noFill/>
          </a:ln>
        </p:spPr>
        <p:txBody>
          <a:bodyPr lIns="0" tIns="3600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70000"/>
              </a:lnSpc>
              <a:spcBef>
                <a:spcPct val="0"/>
              </a:spcBef>
              <a:spcAft>
                <a:spcPct val="0"/>
              </a:spcAft>
              <a:buClrTx/>
              <a:buSzTx/>
              <a:buFontTx/>
              <a:buNone/>
            </a:pPr>
            <a:r>
              <a:rPr lang="en-US" altLang="zh-CN" sz="1900" b="0" dirty="0">
                <a:latin typeface="Arial" panose="020B0604020202020204" pitchFamily="34" charset="0"/>
              </a:rPr>
              <a:t>D</a:t>
            </a:r>
            <a:r>
              <a:rPr lang="en-US" altLang="zh-CN" sz="1900" b="0" baseline="-25000" dirty="0">
                <a:latin typeface="Arial" panose="020B0604020202020204" pitchFamily="34" charset="0"/>
              </a:rPr>
              <a:t>7</a:t>
            </a:r>
            <a:r>
              <a:rPr lang="en-US" altLang="zh-CN" sz="1900" b="0" dirty="0">
                <a:latin typeface="Arial" panose="020B0604020202020204" pitchFamily="34" charset="0"/>
              </a:rPr>
              <a:t>~D</a:t>
            </a:r>
            <a:r>
              <a:rPr lang="en-US" altLang="zh-CN" sz="1900" b="0" baseline="-25000" dirty="0">
                <a:latin typeface="Arial" panose="020B0604020202020204" pitchFamily="34" charset="0"/>
              </a:rPr>
              <a:t>0</a:t>
            </a:r>
            <a:endParaRPr lang="en-US" altLang="zh-CN" sz="1900" b="0" baseline="-25000" dirty="0">
              <a:latin typeface="Arial" panose="020B0604020202020204" pitchFamily="34" charset="0"/>
            </a:endParaRPr>
          </a:p>
        </p:txBody>
      </p:sp>
      <p:sp>
        <p:nvSpPr>
          <p:cNvPr id="82011" name="Text Box 132"/>
          <p:cNvSpPr txBox="1"/>
          <p:nvPr/>
        </p:nvSpPr>
        <p:spPr>
          <a:xfrm>
            <a:off x="533400" y="1184275"/>
            <a:ext cx="573088" cy="377825"/>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000" b="0" dirty="0">
                <a:latin typeface="Arial" panose="020B0604020202020204" pitchFamily="34" charset="0"/>
              </a:rPr>
              <a:t>+5V</a:t>
            </a:r>
            <a:endParaRPr lang="en-US" altLang="zh-CN" sz="2200" b="0" dirty="0">
              <a:latin typeface="Arial" panose="020B0604020202020204" pitchFamily="34" charset="0"/>
            </a:endParaRPr>
          </a:p>
        </p:txBody>
      </p:sp>
      <p:sp>
        <p:nvSpPr>
          <p:cNvPr id="82012" name="Text Box 133"/>
          <p:cNvSpPr txBox="1"/>
          <p:nvPr/>
        </p:nvSpPr>
        <p:spPr>
          <a:xfrm>
            <a:off x="114300" y="114300"/>
            <a:ext cx="1104900" cy="419100"/>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2200" b="0" dirty="0">
                <a:solidFill>
                  <a:schemeClr val="tx1"/>
                </a:solidFill>
                <a:latin typeface="Arial" panose="020B0604020202020204" pitchFamily="34" charset="0"/>
              </a:rPr>
              <a:t>PC</a:t>
            </a:r>
            <a:r>
              <a:rPr lang="zh-CN" altLang="en-US" sz="2200" b="0" dirty="0">
                <a:solidFill>
                  <a:schemeClr val="tx1"/>
                </a:solidFill>
                <a:latin typeface="Arial" panose="020B0604020202020204" pitchFamily="34" charset="0"/>
              </a:rPr>
              <a:t>总线</a:t>
            </a:r>
            <a:endParaRPr lang="zh-CN" altLang="en-US" sz="2600" b="0" dirty="0">
              <a:solidFill>
                <a:schemeClr val="tx1"/>
              </a:solidFill>
              <a:latin typeface="Arial" panose="020B0604020202020204" pitchFamily="34" charset="0"/>
            </a:endParaRPr>
          </a:p>
        </p:txBody>
      </p:sp>
      <p:sp>
        <p:nvSpPr>
          <p:cNvPr id="82013" name="Text Box 134"/>
          <p:cNvSpPr txBox="1">
            <a:spLocks noChangeAspect="1"/>
          </p:cNvSpPr>
          <p:nvPr/>
        </p:nvSpPr>
        <p:spPr>
          <a:xfrm>
            <a:off x="1524000" y="1828800"/>
            <a:ext cx="838200" cy="419100"/>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solidFill>
                  <a:schemeClr val="tx1"/>
                </a:solidFill>
                <a:latin typeface="Arial" panose="020B0604020202020204" pitchFamily="34" charset="0"/>
              </a:rPr>
              <a:t>port</a:t>
            </a:r>
            <a:endParaRPr lang="en-US" altLang="zh-CN" sz="2200" b="0" dirty="0">
              <a:solidFill>
                <a:schemeClr val="tx1"/>
              </a:solidFill>
              <a:latin typeface="Arial" panose="020B0604020202020204" pitchFamily="34" charset="0"/>
            </a:endParaRPr>
          </a:p>
        </p:txBody>
      </p:sp>
      <p:sp>
        <p:nvSpPr>
          <p:cNvPr id="82014" name="Line 140"/>
          <p:cNvSpPr/>
          <p:nvPr/>
        </p:nvSpPr>
        <p:spPr>
          <a:xfrm flipH="1">
            <a:off x="2743200" y="1685925"/>
            <a:ext cx="0" cy="566738"/>
          </a:xfrm>
          <a:prstGeom prst="line">
            <a:avLst/>
          </a:prstGeom>
          <a:ln w="25400" cap="flat" cmpd="sng">
            <a:solidFill>
              <a:srgbClr val="000000"/>
            </a:solidFill>
            <a:prstDash val="solid"/>
            <a:headEnd type="none" w="med" len="med"/>
            <a:tailEnd type="none" w="med" len="med"/>
          </a:ln>
        </p:spPr>
      </p:sp>
      <p:sp>
        <p:nvSpPr>
          <p:cNvPr id="82015" name="AutoShape 65"/>
          <p:cNvSpPr/>
          <p:nvPr/>
        </p:nvSpPr>
        <p:spPr>
          <a:xfrm>
            <a:off x="1023938" y="2286000"/>
            <a:ext cx="460375" cy="527050"/>
          </a:xfrm>
          <a:prstGeom prst="rightArrow">
            <a:avLst>
              <a:gd name="adj1" fmla="val 50000"/>
              <a:gd name="adj2" fmla="val 25000"/>
            </a:avLst>
          </a:prstGeom>
          <a:solidFill>
            <a:srgbClr val="FF9900"/>
          </a:solidFill>
          <a:ln w="25400">
            <a:noFill/>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2016" name="Text Box 101"/>
          <p:cNvSpPr txBox="1"/>
          <p:nvPr/>
        </p:nvSpPr>
        <p:spPr>
          <a:xfrm>
            <a:off x="3452813" y="2982913"/>
            <a:ext cx="585787" cy="228600"/>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900" b="0" dirty="0">
                <a:solidFill>
                  <a:schemeClr val="tx1"/>
                </a:solidFill>
                <a:latin typeface="Arial" panose="020B0604020202020204" pitchFamily="34" charset="0"/>
              </a:rPr>
              <a:t>WR2</a:t>
            </a:r>
            <a:endParaRPr lang="en-US" altLang="zh-CN" sz="1800" b="0" dirty="0">
              <a:solidFill>
                <a:schemeClr val="tx1"/>
              </a:solidFill>
              <a:latin typeface="Arial" panose="020B0604020202020204" pitchFamily="34" charset="0"/>
            </a:endParaRPr>
          </a:p>
        </p:txBody>
      </p:sp>
      <p:sp>
        <p:nvSpPr>
          <p:cNvPr id="82017" name="Line 102"/>
          <p:cNvSpPr/>
          <p:nvPr/>
        </p:nvSpPr>
        <p:spPr>
          <a:xfrm>
            <a:off x="3476625" y="3009900"/>
            <a:ext cx="485775" cy="0"/>
          </a:xfrm>
          <a:prstGeom prst="line">
            <a:avLst/>
          </a:prstGeom>
          <a:ln w="25400" cap="flat" cmpd="sng">
            <a:solidFill>
              <a:schemeClr val="tx1"/>
            </a:solidFill>
            <a:prstDash val="solid"/>
            <a:headEnd type="none" w="med" len="med"/>
            <a:tailEnd type="none" w="med" len="med"/>
          </a:ln>
        </p:spPr>
      </p:sp>
      <p:sp>
        <p:nvSpPr>
          <p:cNvPr id="82018" name="Oval 107"/>
          <p:cNvSpPr/>
          <p:nvPr/>
        </p:nvSpPr>
        <p:spPr>
          <a:xfrm>
            <a:off x="4279900" y="3168650"/>
            <a:ext cx="106363" cy="107950"/>
          </a:xfrm>
          <a:prstGeom prst="ellipse">
            <a:avLst/>
          </a:prstGeom>
          <a:solidFill>
            <a:srgbClr val="FFFFFF"/>
          </a:solidFill>
          <a:ln w="25400" cap="flat" cmpd="sng">
            <a:solidFill>
              <a:srgbClr val="000000"/>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2019" name="Line 108"/>
          <p:cNvSpPr/>
          <p:nvPr/>
        </p:nvSpPr>
        <p:spPr>
          <a:xfrm flipV="1">
            <a:off x="1066800" y="3257550"/>
            <a:ext cx="3232150" cy="0"/>
          </a:xfrm>
          <a:prstGeom prst="line">
            <a:avLst/>
          </a:prstGeom>
          <a:ln w="25400" cap="flat" cmpd="sng">
            <a:solidFill>
              <a:srgbClr val="FF0000"/>
            </a:solidFill>
            <a:prstDash val="solid"/>
            <a:headEnd type="none" w="med" len="med"/>
            <a:tailEnd type="none" w="med" len="med"/>
          </a:ln>
        </p:spPr>
      </p:sp>
      <p:sp>
        <p:nvSpPr>
          <p:cNvPr id="82020" name="Line 128"/>
          <p:cNvSpPr/>
          <p:nvPr/>
        </p:nvSpPr>
        <p:spPr>
          <a:xfrm>
            <a:off x="444500" y="3138488"/>
            <a:ext cx="508000" cy="0"/>
          </a:xfrm>
          <a:prstGeom prst="line">
            <a:avLst/>
          </a:prstGeom>
          <a:ln w="25400" cap="flat" cmpd="sng">
            <a:solidFill>
              <a:srgbClr val="000000"/>
            </a:solidFill>
            <a:prstDash val="solid"/>
            <a:headEnd type="none" w="med" len="med"/>
            <a:tailEnd type="none" w="med" len="med"/>
          </a:ln>
        </p:spPr>
      </p:sp>
      <p:sp>
        <p:nvSpPr>
          <p:cNvPr id="82021" name="Text Box 129"/>
          <p:cNvSpPr txBox="1"/>
          <p:nvPr/>
        </p:nvSpPr>
        <p:spPr>
          <a:xfrm>
            <a:off x="342900" y="3124200"/>
            <a:ext cx="647700" cy="365125"/>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a:lnSpc>
                <a:spcPct val="100000"/>
              </a:lnSpc>
              <a:spcBef>
                <a:spcPct val="0"/>
              </a:spcBef>
              <a:spcAft>
                <a:spcPct val="0"/>
              </a:spcAft>
              <a:buClrTx/>
              <a:buSzTx/>
              <a:buFontTx/>
              <a:buNone/>
            </a:pPr>
            <a:r>
              <a:rPr lang="en-US" altLang="zh-CN" sz="2000" b="0" dirty="0">
                <a:latin typeface="Arial" panose="020B0604020202020204" pitchFamily="34" charset="0"/>
              </a:rPr>
              <a:t>IOW</a:t>
            </a:r>
            <a:endParaRPr lang="en-US" altLang="zh-CN" sz="2200" b="0" dirty="0">
              <a:latin typeface="Arial" panose="020B0604020202020204" pitchFamily="34" charset="0"/>
            </a:endParaRPr>
          </a:p>
        </p:txBody>
      </p:sp>
      <p:sp>
        <p:nvSpPr>
          <p:cNvPr id="82022" name="Text Box 130"/>
          <p:cNvSpPr txBox="1"/>
          <p:nvPr/>
        </p:nvSpPr>
        <p:spPr>
          <a:xfrm>
            <a:off x="152400" y="2392363"/>
            <a:ext cx="901700" cy="342900"/>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900" b="0" dirty="0">
                <a:latin typeface="Arial" panose="020B0604020202020204" pitchFamily="34" charset="0"/>
              </a:rPr>
              <a:t>A</a:t>
            </a:r>
            <a:r>
              <a:rPr lang="en-US" altLang="zh-CN" sz="1900" b="0" baseline="-25000" dirty="0">
                <a:latin typeface="Arial" panose="020B0604020202020204" pitchFamily="34" charset="0"/>
              </a:rPr>
              <a:t>9</a:t>
            </a:r>
            <a:r>
              <a:rPr lang="en-US" altLang="zh-CN" sz="1900" b="0" dirty="0">
                <a:latin typeface="Arial" panose="020B0604020202020204" pitchFamily="34" charset="0"/>
              </a:rPr>
              <a:t>~A</a:t>
            </a:r>
            <a:r>
              <a:rPr lang="en-US" altLang="zh-CN" sz="1900" b="0" baseline="-25000" dirty="0">
                <a:latin typeface="Arial" panose="020B0604020202020204" pitchFamily="34" charset="0"/>
              </a:rPr>
              <a:t>0</a:t>
            </a:r>
            <a:endParaRPr lang="en-US" altLang="zh-CN" sz="1900" b="0" baseline="-25000" dirty="0">
              <a:latin typeface="Arial" panose="020B0604020202020204" pitchFamily="34" charset="0"/>
            </a:endParaRPr>
          </a:p>
        </p:txBody>
      </p:sp>
      <p:sp>
        <p:nvSpPr>
          <p:cNvPr id="82023" name="Line 137"/>
          <p:cNvSpPr>
            <a:spLocks noChangeAspect="1"/>
          </p:cNvSpPr>
          <p:nvPr/>
        </p:nvSpPr>
        <p:spPr>
          <a:xfrm>
            <a:off x="2667000" y="2252663"/>
            <a:ext cx="187325" cy="0"/>
          </a:xfrm>
          <a:prstGeom prst="line">
            <a:avLst/>
          </a:prstGeom>
          <a:ln w="25400" cap="flat" cmpd="sng">
            <a:solidFill>
              <a:srgbClr val="000000"/>
            </a:solidFill>
            <a:prstDash val="solid"/>
            <a:headEnd type="none" w="med" len="med"/>
            <a:tailEnd type="none" w="med" len="med"/>
          </a:ln>
        </p:spPr>
      </p:sp>
      <p:sp>
        <p:nvSpPr>
          <p:cNvPr id="82024" name="Line 138"/>
          <p:cNvSpPr>
            <a:spLocks noChangeAspect="1"/>
          </p:cNvSpPr>
          <p:nvPr/>
        </p:nvSpPr>
        <p:spPr>
          <a:xfrm>
            <a:off x="2705100" y="2306638"/>
            <a:ext cx="123825" cy="0"/>
          </a:xfrm>
          <a:prstGeom prst="line">
            <a:avLst/>
          </a:prstGeom>
          <a:ln w="25400" cap="flat" cmpd="sng">
            <a:solidFill>
              <a:srgbClr val="000000"/>
            </a:solidFill>
            <a:prstDash val="solid"/>
            <a:headEnd type="none" w="med" len="med"/>
            <a:tailEnd type="none" w="med" len="med"/>
          </a:ln>
        </p:spPr>
      </p:sp>
      <p:sp>
        <p:nvSpPr>
          <p:cNvPr id="82025" name="Line 139"/>
          <p:cNvSpPr>
            <a:spLocks noChangeAspect="1"/>
          </p:cNvSpPr>
          <p:nvPr/>
        </p:nvSpPr>
        <p:spPr>
          <a:xfrm>
            <a:off x="2738438" y="2362200"/>
            <a:ext cx="61912" cy="0"/>
          </a:xfrm>
          <a:prstGeom prst="line">
            <a:avLst/>
          </a:prstGeom>
          <a:ln w="25400" cap="flat" cmpd="sng">
            <a:solidFill>
              <a:srgbClr val="000000"/>
            </a:solidFill>
            <a:prstDash val="solid"/>
            <a:headEnd type="none" w="med" len="med"/>
            <a:tailEnd type="none" w="med" len="med"/>
          </a:ln>
        </p:spPr>
      </p:sp>
      <p:sp>
        <p:nvSpPr>
          <p:cNvPr id="82026" name="Text Box 104"/>
          <p:cNvSpPr txBox="1"/>
          <p:nvPr/>
        </p:nvSpPr>
        <p:spPr>
          <a:xfrm>
            <a:off x="3429000" y="2438400"/>
            <a:ext cx="762000" cy="182563"/>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900" b="0" dirty="0">
                <a:solidFill>
                  <a:schemeClr val="tx1"/>
                </a:solidFill>
                <a:latin typeface="Arial" panose="020B0604020202020204" pitchFamily="34" charset="0"/>
              </a:rPr>
              <a:t>XFER</a:t>
            </a:r>
            <a:endParaRPr lang="en-US" altLang="zh-CN" sz="1900" b="0" dirty="0">
              <a:solidFill>
                <a:schemeClr val="tx1"/>
              </a:solidFill>
              <a:latin typeface="Arial" panose="020B0604020202020204" pitchFamily="34" charset="0"/>
            </a:endParaRPr>
          </a:p>
        </p:txBody>
      </p:sp>
      <p:sp>
        <p:nvSpPr>
          <p:cNvPr id="82027" name="Line 105"/>
          <p:cNvSpPr/>
          <p:nvPr/>
        </p:nvSpPr>
        <p:spPr>
          <a:xfrm>
            <a:off x="3494088" y="2441575"/>
            <a:ext cx="544512" cy="0"/>
          </a:xfrm>
          <a:prstGeom prst="line">
            <a:avLst/>
          </a:prstGeom>
          <a:ln w="25400" cap="flat" cmpd="sng">
            <a:solidFill>
              <a:schemeClr val="tx1"/>
            </a:solidFill>
            <a:prstDash val="solid"/>
            <a:headEnd type="none" w="med" len="med"/>
            <a:tailEnd type="none" w="med" len="med"/>
          </a:ln>
        </p:spPr>
      </p:sp>
      <p:sp>
        <p:nvSpPr>
          <p:cNvPr id="82028" name="Line 106"/>
          <p:cNvSpPr/>
          <p:nvPr/>
        </p:nvSpPr>
        <p:spPr>
          <a:xfrm>
            <a:off x="2057400" y="2724150"/>
            <a:ext cx="2286000" cy="0"/>
          </a:xfrm>
          <a:prstGeom prst="line">
            <a:avLst/>
          </a:prstGeom>
          <a:ln w="25400" cap="flat" cmpd="sng">
            <a:solidFill>
              <a:srgbClr val="FF0000"/>
            </a:solidFill>
            <a:prstDash val="solid"/>
            <a:headEnd type="none" w="med" len="med"/>
            <a:tailEnd type="none" w="med" len="med"/>
          </a:ln>
        </p:spPr>
      </p:sp>
      <p:sp>
        <p:nvSpPr>
          <p:cNvPr id="82029" name="Oval 141"/>
          <p:cNvSpPr/>
          <p:nvPr/>
        </p:nvSpPr>
        <p:spPr>
          <a:xfrm>
            <a:off x="4279900" y="2635250"/>
            <a:ext cx="106363" cy="107950"/>
          </a:xfrm>
          <a:prstGeom prst="ellipse">
            <a:avLst/>
          </a:prstGeom>
          <a:solidFill>
            <a:srgbClr val="FFFFFF"/>
          </a:solidFill>
          <a:ln w="25400" cap="flat" cmpd="sng">
            <a:solidFill>
              <a:srgbClr val="000000"/>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2030" name="Rectangle 109"/>
          <p:cNvSpPr>
            <a:spLocks noChangeAspect="1"/>
          </p:cNvSpPr>
          <p:nvPr/>
        </p:nvSpPr>
        <p:spPr>
          <a:xfrm>
            <a:off x="4386263" y="2552700"/>
            <a:ext cx="490537" cy="876300"/>
          </a:xfrm>
          <a:prstGeom prst="rect">
            <a:avLst/>
          </a:prstGeom>
          <a:solidFill>
            <a:srgbClr val="FF99CC"/>
          </a:solidFill>
          <a:ln w="254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2031" name="Text Box 68"/>
          <p:cNvSpPr txBox="1"/>
          <p:nvPr/>
        </p:nvSpPr>
        <p:spPr>
          <a:xfrm>
            <a:off x="6362700" y="346075"/>
            <a:ext cx="647700" cy="911225"/>
          </a:xfrm>
          <a:prstGeom prst="rect">
            <a:avLst/>
          </a:prstGeom>
          <a:solidFill>
            <a:srgbClr val="00FFFF"/>
          </a:solidFill>
          <a:ln w="12700" cap="flat" cmpd="sng">
            <a:solidFill>
              <a:srgbClr val="000000"/>
            </a:solidFill>
            <a:prstDash val="solid"/>
            <a:miter/>
            <a:headEnd type="none" w="med" len="med"/>
            <a:tailEnd type="none" w="med" len="med"/>
          </a:ln>
        </p:spPr>
        <p:txBody>
          <a:bodyPr lIns="0" r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800" b="0" dirty="0">
                <a:latin typeface="Arial" panose="020B0604020202020204" pitchFamily="34" charset="0"/>
              </a:rPr>
              <a:t>D/A</a:t>
            </a:r>
            <a:endParaRPr lang="en-US" altLang="zh-CN" sz="1800" b="0" dirty="0">
              <a:latin typeface="Arial" panose="020B0604020202020204" pitchFamily="34" charset="0"/>
            </a:endParaRPr>
          </a:p>
          <a:p>
            <a:pPr marL="0" lvl="0" indent="0">
              <a:lnSpc>
                <a:spcPct val="90000"/>
              </a:lnSpc>
              <a:spcBef>
                <a:spcPct val="0"/>
              </a:spcBef>
              <a:spcAft>
                <a:spcPct val="0"/>
              </a:spcAft>
              <a:buClrTx/>
              <a:buSzTx/>
              <a:buFontTx/>
              <a:buNone/>
            </a:pPr>
            <a:r>
              <a:rPr lang="zh-CN" altLang="en-US" sz="1800" b="0" dirty="0">
                <a:latin typeface="Arial" panose="020B0604020202020204" pitchFamily="34" charset="0"/>
              </a:rPr>
              <a:t>转换</a:t>
            </a:r>
            <a:endParaRPr lang="zh-CN" altLang="en-US" sz="2400" b="0" dirty="0">
              <a:latin typeface="Arial" panose="020B0604020202020204" pitchFamily="34" charset="0"/>
            </a:endParaRPr>
          </a:p>
        </p:txBody>
      </p:sp>
      <p:sp>
        <p:nvSpPr>
          <p:cNvPr id="82032" name="Line 69"/>
          <p:cNvSpPr/>
          <p:nvPr/>
        </p:nvSpPr>
        <p:spPr>
          <a:xfrm>
            <a:off x="7015163" y="495300"/>
            <a:ext cx="985837" cy="0"/>
          </a:xfrm>
          <a:prstGeom prst="line">
            <a:avLst/>
          </a:prstGeom>
          <a:ln w="25400" cap="flat" cmpd="sng">
            <a:solidFill>
              <a:srgbClr val="000000"/>
            </a:solidFill>
            <a:prstDash val="solid"/>
            <a:headEnd type="none" w="med" len="med"/>
            <a:tailEnd type="none" w="med" len="med"/>
          </a:ln>
        </p:spPr>
      </p:sp>
      <p:sp>
        <p:nvSpPr>
          <p:cNvPr id="82033" name="Line 71"/>
          <p:cNvSpPr/>
          <p:nvPr/>
        </p:nvSpPr>
        <p:spPr>
          <a:xfrm>
            <a:off x="7015163" y="1181100"/>
            <a:ext cx="985837" cy="0"/>
          </a:xfrm>
          <a:prstGeom prst="line">
            <a:avLst/>
          </a:prstGeom>
          <a:ln w="25400" cap="flat" cmpd="sng">
            <a:solidFill>
              <a:srgbClr val="000000"/>
            </a:solidFill>
            <a:prstDash val="solid"/>
            <a:headEnd type="none" w="med" len="med"/>
            <a:tailEnd type="none" w="med" len="med"/>
          </a:ln>
        </p:spPr>
      </p:sp>
      <p:sp>
        <p:nvSpPr>
          <p:cNvPr id="82034" name="Line 72"/>
          <p:cNvSpPr/>
          <p:nvPr/>
        </p:nvSpPr>
        <p:spPr>
          <a:xfrm>
            <a:off x="7180263" y="1181100"/>
            <a:ext cx="0" cy="339725"/>
          </a:xfrm>
          <a:prstGeom prst="line">
            <a:avLst/>
          </a:prstGeom>
          <a:ln w="25400" cap="flat" cmpd="sng">
            <a:solidFill>
              <a:srgbClr val="000000"/>
            </a:solidFill>
            <a:prstDash val="solid"/>
            <a:headEnd type="none" w="med" len="med"/>
            <a:tailEnd type="none" w="med" len="med"/>
          </a:ln>
        </p:spPr>
      </p:sp>
      <p:sp>
        <p:nvSpPr>
          <p:cNvPr id="82035" name="Rectangle 73"/>
          <p:cNvSpPr/>
          <p:nvPr/>
        </p:nvSpPr>
        <p:spPr>
          <a:xfrm>
            <a:off x="7131050" y="1485900"/>
            <a:ext cx="107950" cy="373063"/>
          </a:xfrm>
          <a:prstGeom prst="rect">
            <a:avLst/>
          </a:prstGeom>
          <a:solidFill>
            <a:srgbClr val="993366"/>
          </a:solidFill>
          <a:ln w="25400">
            <a:noFill/>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2036" name="Line 74"/>
          <p:cNvSpPr/>
          <p:nvPr/>
        </p:nvSpPr>
        <p:spPr>
          <a:xfrm flipH="1">
            <a:off x="7162800" y="1866900"/>
            <a:ext cx="0" cy="228600"/>
          </a:xfrm>
          <a:prstGeom prst="line">
            <a:avLst/>
          </a:prstGeom>
          <a:ln w="25400" cap="flat" cmpd="sng">
            <a:solidFill>
              <a:srgbClr val="000000"/>
            </a:solidFill>
            <a:prstDash val="solid"/>
            <a:headEnd type="none" w="med" len="med"/>
            <a:tailEnd type="none" w="med" len="med"/>
          </a:ln>
        </p:spPr>
      </p:sp>
      <p:sp>
        <p:nvSpPr>
          <p:cNvPr id="82037" name="AutoShape 75"/>
          <p:cNvSpPr/>
          <p:nvPr/>
        </p:nvSpPr>
        <p:spPr>
          <a:xfrm>
            <a:off x="5761038" y="495300"/>
            <a:ext cx="601662" cy="371475"/>
          </a:xfrm>
          <a:prstGeom prst="rightArrow">
            <a:avLst>
              <a:gd name="adj1" fmla="val 50064"/>
              <a:gd name="adj2" fmla="val 55000"/>
            </a:avLst>
          </a:prstGeom>
          <a:solidFill>
            <a:srgbClr val="FF00FF"/>
          </a:solidFill>
          <a:ln w="12700">
            <a:noFill/>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2038" name="AutoShape 76"/>
          <p:cNvSpPr/>
          <p:nvPr/>
        </p:nvSpPr>
        <p:spPr>
          <a:xfrm>
            <a:off x="4495800" y="495300"/>
            <a:ext cx="603250" cy="371475"/>
          </a:xfrm>
          <a:prstGeom prst="rightArrow">
            <a:avLst>
              <a:gd name="adj1" fmla="val 50064"/>
              <a:gd name="adj2" fmla="val 55146"/>
            </a:avLst>
          </a:prstGeom>
          <a:solidFill>
            <a:srgbClr val="3366FF"/>
          </a:solidFill>
          <a:ln w="12700">
            <a:noFill/>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2039" name="Line 78"/>
          <p:cNvSpPr/>
          <p:nvPr/>
        </p:nvSpPr>
        <p:spPr>
          <a:xfrm>
            <a:off x="5410200" y="1028700"/>
            <a:ext cx="0" cy="2057400"/>
          </a:xfrm>
          <a:prstGeom prst="line">
            <a:avLst/>
          </a:prstGeom>
          <a:ln w="25400" cap="flat" cmpd="sng">
            <a:solidFill>
              <a:srgbClr val="000000"/>
            </a:solidFill>
            <a:prstDash val="solid"/>
            <a:headEnd type="none" w="med" len="med"/>
            <a:tailEnd type="none" w="med" len="med"/>
          </a:ln>
        </p:spPr>
      </p:sp>
      <p:sp>
        <p:nvSpPr>
          <p:cNvPr id="82040" name="Text Box 79"/>
          <p:cNvSpPr txBox="1"/>
          <p:nvPr/>
        </p:nvSpPr>
        <p:spPr>
          <a:xfrm>
            <a:off x="5562600" y="1071563"/>
            <a:ext cx="652463" cy="223837"/>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800" b="0" dirty="0">
                <a:solidFill>
                  <a:schemeClr val="tx1"/>
                </a:solidFill>
                <a:latin typeface="Arial" panose="020B0604020202020204" pitchFamily="34" charset="0"/>
              </a:rPr>
              <a:t>LE</a:t>
            </a:r>
            <a:endParaRPr lang="en-US" altLang="zh-CN" sz="1800" b="0" dirty="0">
              <a:solidFill>
                <a:schemeClr val="tx1"/>
              </a:solidFill>
              <a:latin typeface="Arial" panose="020B0604020202020204" pitchFamily="34" charset="0"/>
            </a:endParaRPr>
          </a:p>
        </p:txBody>
      </p:sp>
      <p:sp>
        <p:nvSpPr>
          <p:cNvPr id="82041" name="Text Box 80"/>
          <p:cNvSpPr txBox="1"/>
          <p:nvPr/>
        </p:nvSpPr>
        <p:spPr>
          <a:xfrm>
            <a:off x="7086600" y="914400"/>
            <a:ext cx="766763" cy="266700"/>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800" b="0" dirty="0">
                <a:solidFill>
                  <a:schemeClr val="tx1"/>
                </a:solidFill>
                <a:latin typeface="Arial" panose="020B0604020202020204" pitchFamily="34" charset="0"/>
              </a:rPr>
              <a:t>I</a:t>
            </a:r>
            <a:r>
              <a:rPr lang="en-US" altLang="zh-CN" sz="1800" b="0" baseline="-25000" dirty="0">
                <a:solidFill>
                  <a:schemeClr val="tx1"/>
                </a:solidFill>
                <a:latin typeface="Arial" panose="020B0604020202020204" pitchFamily="34" charset="0"/>
              </a:rPr>
              <a:t>OUT1</a:t>
            </a:r>
            <a:endParaRPr lang="en-US" altLang="zh-CN" sz="1800" b="0" baseline="-25000" dirty="0">
              <a:solidFill>
                <a:schemeClr val="tx1"/>
              </a:solidFill>
              <a:latin typeface="Arial" panose="020B0604020202020204" pitchFamily="34" charset="0"/>
            </a:endParaRPr>
          </a:p>
        </p:txBody>
      </p:sp>
      <p:sp>
        <p:nvSpPr>
          <p:cNvPr id="82042" name="Text Box 112"/>
          <p:cNvSpPr txBox="1"/>
          <p:nvPr/>
        </p:nvSpPr>
        <p:spPr>
          <a:xfrm>
            <a:off x="6594475" y="1562100"/>
            <a:ext cx="533400" cy="304800"/>
          </a:xfrm>
          <a:prstGeom prst="rect">
            <a:avLst/>
          </a:prstGeom>
          <a:noFill/>
          <a:ln w="38100">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50000"/>
              </a:spcBef>
              <a:spcAft>
                <a:spcPct val="0"/>
              </a:spcAft>
              <a:buClrTx/>
              <a:buSzTx/>
              <a:buFontTx/>
              <a:buNone/>
            </a:pPr>
            <a:r>
              <a:rPr lang="en-US" altLang="zh-CN" sz="2000" b="0" dirty="0">
                <a:solidFill>
                  <a:schemeClr val="tx1"/>
                </a:solidFill>
                <a:latin typeface="Arial" panose="020B0604020202020204" pitchFamily="34" charset="0"/>
              </a:rPr>
              <a:t>R</a:t>
            </a:r>
            <a:r>
              <a:rPr lang="en-US" altLang="zh-CN" sz="1600" b="0" dirty="0">
                <a:solidFill>
                  <a:schemeClr val="tx1"/>
                </a:solidFill>
                <a:latin typeface="Arial" panose="020B0604020202020204" pitchFamily="34" charset="0"/>
              </a:rPr>
              <a:t>FB</a:t>
            </a:r>
            <a:endParaRPr lang="en-US" altLang="zh-CN" sz="1800" b="0" dirty="0">
              <a:solidFill>
                <a:srgbClr val="0000FF"/>
              </a:solidFill>
              <a:latin typeface="Arial" panose="020B0604020202020204" pitchFamily="34" charset="0"/>
            </a:endParaRPr>
          </a:p>
        </p:txBody>
      </p:sp>
      <p:sp>
        <p:nvSpPr>
          <p:cNvPr id="82043" name="Text Box 114"/>
          <p:cNvSpPr txBox="1">
            <a:spLocks noChangeAspect="1"/>
          </p:cNvSpPr>
          <p:nvPr/>
        </p:nvSpPr>
        <p:spPr>
          <a:xfrm>
            <a:off x="8032750" y="1028700"/>
            <a:ext cx="212725" cy="288925"/>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solidFill>
                  <a:schemeClr val="tx1"/>
                </a:solidFill>
                <a:latin typeface="黑体" panose="02010609060101010101" pitchFamily="49" charset="-122"/>
                <a:ea typeface="黑体" panose="02010609060101010101" pitchFamily="49" charset="-122"/>
              </a:rPr>
              <a:t>-</a:t>
            </a:r>
            <a:endParaRPr lang="en-US" altLang="zh-CN" sz="2200" b="0" dirty="0">
              <a:solidFill>
                <a:schemeClr val="tx1"/>
              </a:solidFill>
              <a:latin typeface="Arial" panose="020B0604020202020204" pitchFamily="34" charset="0"/>
            </a:endParaRPr>
          </a:p>
        </p:txBody>
      </p:sp>
      <p:sp>
        <p:nvSpPr>
          <p:cNvPr id="82044" name="Text Box 115"/>
          <p:cNvSpPr txBox="1">
            <a:spLocks noChangeAspect="1"/>
          </p:cNvSpPr>
          <p:nvPr/>
        </p:nvSpPr>
        <p:spPr>
          <a:xfrm>
            <a:off x="8040688" y="404813"/>
            <a:ext cx="212725" cy="288925"/>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solidFill>
                  <a:schemeClr val="tx1"/>
                </a:solidFill>
                <a:latin typeface="黑体" panose="02010609060101010101" pitchFamily="49" charset="-122"/>
                <a:ea typeface="黑体" panose="02010609060101010101" pitchFamily="49" charset="-122"/>
              </a:rPr>
              <a:t>+</a:t>
            </a:r>
            <a:endParaRPr lang="en-US" altLang="zh-CN" sz="2200" b="0" dirty="0">
              <a:solidFill>
                <a:schemeClr val="tx1"/>
              </a:solidFill>
              <a:latin typeface="黑体" panose="02010609060101010101" pitchFamily="49" charset="-122"/>
              <a:ea typeface="黑体" panose="02010609060101010101" pitchFamily="49" charset="-122"/>
            </a:endParaRPr>
          </a:p>
        </p:txBody>
      </p:sp>
      <p:sp>
        <p:nvSpPr>
          <p:cNvPr id="82045" name="Line 121"/>
          <p:cNvSpPr>
            <a:spLocks noChangeAspect="1"/>
          </p:cNvSpPr>
          <p:nvPr/>
        </p:nvSpPr>
        <p:spPr>
          <a:xfrm flipH="1">
            <a:off x="7869238" y="519113"/>
            <a:ext cx="0" cy="128587"/>
          </a:xfrm>
          <a:prstGeom prst="line">
            <a:avLst/>
          </a:prstGeom>
          <a:ln w="25400" cap="flat" cmpd="sng">
            <a:solidFill>
              <a:srgbClr val="000000"/>
            </a:solidFill>
            <a:prstDash val="solid"/>
            <a:headEnd type="none" w="med" len="med"/>
            <a:tailEnd type="none" w="med" len="med"/>
          </a:ln>
        </p:spPr>
      </p:sp>
      <p:grpSp>
        <p:nvGrpSpPr>
          <p:cNvPr id="82046" name="Group 122"/>
          <p:cNvGrpSpPr>
            <a:grpSpLocks noChangeAspect="1"/>
          </p:cNvGrpSpPr>
          <p:nvPr/>
        </p:nvGrpSpPr>
        <p:grpSpPr>
          <a:xfrm>
            <a:off x="7772400" y="647700"/>
            <a:ext cx="187325" cy="109538"/>
            <a:chOff x="4132" y="5537"/>
            <a:chExt cx="510" cy="280"/>
          </a:xfrm>
        </p:grpSpPr>
        <p:sp>
          <p:nvSpPr>
            <p:cNvPr id="82054" name="Line 123"/>
            <p:cNvSpPr>
              <a:spLocks noChangeAspect="1"/>
            </p:cNvSpPr>
            <p:nvPr/>
          </p:nvSpPr>
          <p:spPr>
            <a:xfrm>
              <a:off x="4132" y="5537"/>
              <a:ext cx="510" cy="0"/>
            </a:xfrm>
            <a:prstGeom prst="line">
              <a:avLst/>
            </a:prstGeom>
            <a:ln w="25400" cap="flat" cmpd="sng">
              <a:solidFill>
                <a:srgbClr val="000000"/>
              </a:solidFill>
              <a:prstDash val="solid"/>
              <a:headEnd type="none" w="med" len="med"/>
              <a:tailEnd type="none" w="med" len="med"/>
            </a:ln>
          </p:spPr>
        </p:sp>
        <p:sp>
          <p:nvSpPr>
            <p:cNvPr id="82055" name="Line 124"/>
            <p:cNvSpPr>
              <a:spLocks noChangeAspect="1"/>
            </p:cNvSpPr>
            <p:nvPr/>
          </p:nvSpPr>
          <p:spPr>
            <a:xfrm>
              <a:off x="4235" y="5674"/>
              <a:ext cx="340" cy="0"/>
            </a:xfrm>
            <a:prstGeom prst="line">
              <a:avLst/>
            </a:prstGeom>
            <a:ln w="25400" cap="flat" cmpd="sng">
              <a:solidFill>
                <a:srgbClr val="000000"/>
              </a:solidFill>
              <a:prstDash val="solid"/>
              <a:headEnd type="none" w="med" len="med"/>
              <a:tailEnd type="none" w="med" len="med"/>
            </a:ln>
          </p:spPr>
        </p:sp>
        <p:sp>
          <p:nvSpPr>
            <p:cNvPr id="82056" name="Line 125"/>
            <p:cNvSpPr>
              <a:spLocks noChangeAspect="1"/>
            </p:cNvSpPr>
            <p:nvPr/>
          </p:nvSpPr>
          <p:spPr>
            <a:xfrm>
              <a:off x="4325" y="5817"/>
              <a:ext cx="170" cy="0"/>
            </a:xfrm>
            <a:prstGeom prst="line">
              <a:avLst/>
            </a:prstGeom>
            <a:ln w="25400" cap="flat" cmpd="sng">
              <a:solidFill>
                <a:srgbClr val="000000"/>
              </a:solidFill>
              <a:prstDash val="solid"/>
              <a:headEnd type="none" w="med" len="med"/>
              <a:tailEnd type="none" w="med" len="med"/>
            </a:ln>
          </p:spPr>
        </p:sp>
      </p:grpSp>
      <p:sp>
        <p:nvSpPr>
          <p:cNvPr id="82047" name="Oval 126"/>
          <p:cNvSpPr>
            <a:spLocks noChangeAspect="1"/>
          </p:cNvSpPr>
          <p:nvPr/>
        </p:nvSpPr>
        <p:spPr>
          <a:xfrm>
            <a:off x="7842250" y="495300"/>
            <a:ext cx="41275" cy="44450"/>
          </a:xfrm>
          <a:prstGeom prst="ellipse">
            <a:avLst/>
          </a:prstGeom>
          <a:solidFill>
            <a:srgbClr val="000000"/>
          </a:solidFill>
          <a:ln w="25400" cap="flat" cmpd="sng">
            <a:solidFill>
              <a:srgbClr val="000000"/>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2048" name="Line 99"/>
          <p:cNvSpPr/>
          <p:nvPr/>
        </p:nvSpPr>
        <p:spPr>
          <a:xfrm flipV="1">
            <a:off x="4876800" y="3040063"/>
            <a:ext cx="533400" cy="7937"/>
          </a:xfrm>
          <a:prstGeom prst="line">
            <a:avLst/>
          </a:prstGeom>
          <a:ln w="25400" cap="flat" cmpd="sng">
            <a:solidFill>
              <a:srgbClr val="000000"/>
            </a:solidFill>
            <a:prstDash val="solid"/>
            <a:headEnd type="none" w="med" len="med"/>
            <a:tailEnd type="none" w="med" len="med"/>
          </a:ln>
        </p:spPr>
      </p:sp>
      <p:sp>
        <p:nvSpPr>
          <p:cNvPr id="82049" name="Text Box 142"/>
          <p:cNvSpPr txBox="1"/>
          <p:nvPr/>
        </p:nvSpPr>
        <p:spPr>
          <a:xfrm>
            <a:off x="5110163" y="365125"/>
            <a:ext cx="647700" cy="647700"/>
          </a:xfrm>
          <a:prstGeom prst="rect">
            <a:avLst/>
          </a:prstGeom>
          <a:solidFill>
            <a:srgbClr val="99CCFF"/>
          </a:solidFill>
          <a:ln w="12700" cap="flat" cmpd="sng">
            <a:solidFill>
              <a:srgbClr val="000000"/>
            </a:solidFill>
            <a:prstDash val="solid"/>
            <a:miter/>
            <a:headEnd type="none" w="med" len="med"/>
            <a:tailEnd type="none" w="med" len="med"/>
          </a:ln>
        </p:spPr>
        <p:txBody>
          <a:bodyPr lIns="0" r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90000"/>
              </a:lnSpc>
              <a:spcBef>
                <a:spcPct val="0"/>
              </a:spcBef>
              <a:spcAft>
                <a:spcPct val="0"/>
              </a:spcAft>
              <a:buClrTx/>
              <a:buSzTx/>
              <a:buFontTx/>
              <a:buNone/>
            </a:pPr>
            <a:r>
              <a:rPr lang="en-US" altLang="zh-CN" sz="1800" b="0" dirty="0">
                <a:latin typeface="Arial" panose="020B0604020202020204" pitchFamily="34" charset="0"/>
              </a:rPr>
              <a:t>DAC</a:t>
            </a:r>
            <a:endParaRPr lang="en-US" altLang="zh-CN" sz="1800" b="0" dirty="0">
              <a:latin typeface="Arial" panose="020B0604020202020204" pitchFamily="34" charset="0"/>
            </a:endParaRPr>
          </a:p>
          <a:p>
            <a:pPr marL="0" lvl="0" indent="0">
              <a:lnSpc>
                <a:spcPct val="90000"/>
              </a:lnSpc>
              <a:spcBef>
                <a:spcPct val="0"/>
              </a:spcBef>
              <a:spcAft>
                <a:spcPct val="0"/>
              </a:spcAft>
              <a:buClrTx/>
              <a:buSzTx/>
              <a:buFontTx/>
              <a:buNone/>
            </a:pPr>
            <a:r>
              <a:rPr lang="zh-CN" altLang="en-US" sz="1800" b="0" dirty="0">
                <a:latin typeface="Arial" panose="020B0604020202020204" pitchFamily="34" charset="0"/>
              </a:rPr>
              <a:t>寄存</a:t>
            </a:r>
            <a:endParaRPr lang="zh-CN" altLang="en-US" sz="2400" b="0" dirty="0">
              <a:latin typeface="Arial" panose="020B0604020202020204" pitchFamily="34" charset="0"/>
            </a:endParaRPr>
          </a:p>
        </p:txBody>
      </p:sp>
      <p:sp>
        <p:nvSpPr>
          <p:cNvPr id="82050" name="Text Box 135"/>
          <p:cNvSpPr txBox="1"/>
          <p:nvPr/>
        </p:nvSpPr>
        <p:spPr>
          <a:xfrm>
            <a:off x="1479550" y="2209800"/>
            <a:ext cx="627063" cy="725488"/>
          </a:xfrm>
          <a:prstGeom prst="rect">
            <a:avLst/>
          </a:prstGeom>
          <a:solidFill>
            <a:schemeClr val="hlink"/>
          </a:solidFill>
          <a:ln w="25400" cap="flat" cmpd="sng">
            <a:solidFill>
              <a:srgbClr val="000000"/>
            </a:solidFill>
            <a:prstDash val="solid"/>
            <a:miter/>
            <a:headEnd type="none" w="med" len="med"/>
            <a:tailEnd type="none" w="med" len="med"/>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spcBef>
                <a:spcPct val="0"/>
              </a:spcBef>
              <a:spcAft>
                <a:spcPct val="0"/>
              </a:spcAft>
              <a:buClrTx/>
              <a:buSzTx/>
              <a:buFontTx/>
              <a:buNone/>
            </a:pPr>
            <a:r>
              <a:rPr lang="zh-CN" altLang="en-US" sz="2000" b="0" dirty="0">
                <a:latin typeface="Arial" panose="020B0604020202020204" pitchFamily="34" charset="0"/>
              </a:rPr>
              <a:t>地址</a:t>
            </a:r>
            <a:endParaRPr lang="zh-CN" altLang="en-US" sz="2000" b="0" dirty="0">
              <a:latin typeface="Arial" panose="020B0604020202020204" pitchFamily="34" charset="0"/>
            </a:endParaRPr>
          </a:p>
          <a:p>
            <a:pPr marL="0" lvl="0" indent="0">
              <a:lnSpc>
                <a:spcPct val="120000"/>
              </a:lnSpc>
              <a:spcBef>
                <a:spcPct val="0"/>
              </a:spcBef>
              <a:spcAft>
                <a:spcPct val="0"/>
              </a:spcAft>
              <a:buClrTx/>
              <a:buSzTx/>
              <a:buFontTx/>
              <a:buNone/>
            </a:pPr>
            <a:r>
              <a:rPr lang="zh-CN" altLang="en-US" sz="2000" b="0" dirty="0">
                <a:latin typeface="Arial" panose="020B0604020202020204" pitchFamily="34" charset="0"/>
              </a:rPr>
              <a:t>译码</a:t>
            </a:r>
            <a:endParaRPr lang="zh-CN" altLang="en-US" sz="2200" b="0" dirty="0">
              <a:latin typeface="Arial" panose="020B0604020202020204" pitchFamily="34" charset="0"/>
            </a:endParaRPr>
          </a:p>
        </p:txBody>
      </p:sp>
      <p:sp>
        <p:nvSpPr>
          <p:cNvPr id="82051" name="Text Box 110"/>
          <p:cNvSpPr txBox="1">
            <a:spLocks noChangeAspect="1"/>
          </p:cNvSpPr>
          <p:nvPr/>
        </p:nvSpPr>
        <p:spPr>
          <a:xfrm>
            <a:off x="4406900" y="2514600"/>
            <a:ext cx="420688" cy="434975"/>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60000"/>
              </a:lnSpc>
              <a:spcBef>
                <a:spcPct val="0"/>
              </a:spcBef>
              <a:spcAft>
                <a:spcPct val="0"/>
              </a:spcAft>
              <a:buClrTx/>
              <a:buSzTx/>
              <a:buFontTx/>
              <a:buNone/>
            </a:pPr>
            <a:r>
              <a:rPr lang="en-US" altLang="zh-CN" sz="1800" b="0" dirty="0">
                <a:solidFill>
                  <a:schemeClr val="tx1"/>
                </a:solidFill>
                <a:latin typeface="Arial" panose="020B0604020202020204" pitchFamily="34" charset="0"/>
                <a:ea typeface="黑体" panose="02010609060101010101" pitchFamily="49" charset="-122"/>
              </a:rPr>
              <a:t>&amp;</a:t>
            </a:r>
            <a:endParaRPr lang="en-US" altLang="zh-CN" sz="1800" b="0" dirty="0">
              <a:solidFill>
                <a:schemeClr val="tx1"/>
              </a:solidFill>
              <a:latin typeface="Arial" panose="020B0604020202020204" pitchFamily="34" charset="0"/>
              <a:ea typeface="黑体" panose="02010609060101010101" pitchFamily="49" charset="-122"/>
            </a:endParaRPr>
          </a:p>
        </p:txBody>
      </p:sp>
      <p:sp>
        <p:nvSpPr>
          <p:cNvPr id="82052" name="Oval 152"/>
          <p:cNvSpPr/>
          <p:nvPr/>
        </p:nvSpPr>
        <p:spPr>
          <a:xfrm>
            <a:off x="4267200" y="990600"/>
            <a:ext cx="106363" cy="107950"/>
          </a:xfrm>
          <a:prstGeom prst="ellipse">
            <a:avLst/>
          </a:prstGeom>
          <a:solidFill>
            <a:srgbClr val="FFFFFF"/>
          </a:solidFill>
          <a:ln w="25400" cap="flat" cmpd="sng">
            <a:solidFill>
              <a:srgbClr val="000000"/>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2053" name="Oval 153"/>
          <p:cNvSpPr/>
          <p:nvPr/>
        </p:nvSpPr>
        <p:spPr>
          <a:xfrm>
            <a:off x="5334000" y="990600"/>
            <a:ext cx="106363" cy="107950"/>
          </a:xfrm>
          <a:prstGeom prst="ellipse">
            <a:avLst/>
          </a:prstGeom>
          <a:solidFill>
            <a:srgbClr val="FFFFFF"/>
          </a:solidFill>
          <a:ln w="25400" cap="flat" cmpd="sng">
            <a:solidFill>
              <a:srgbClr val="000000"/>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Tree>
  </p:cSld>
  <p:clrMapOvr>
    <a:masterClrMapping/>
  </p:clrMapOvr>
  <p:transition spd="slow">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灯片编号占位符 5"/>
          <p:cNvSpPr txBox="1">
            <a:spLocks noGrp="1"/>
          </p:cNvSpPr>
          <p:nvPr/>
        </p:nvSpPr>
        <p:spPr>
          <a:xfrm>
            <a:off x="7042150" y="6243638"/>
            <a:ext cx="1905000" cy="457200"/>
          </a:xfrm>
          <a:prstGeom prst="rect">
            <a:avLst/>
          </a:prstGeom>
          <a:noFill/>
          <a:ln w="9525">
            <a:noFill/>
          </a:ln>
        </p:spPr>
        <p:txBody>
          <a:bodyPr anchor="b"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zh-CN" altLang="en-US" sz="1400" b="0" dirty="0">
                <a:solidFill>
                  <a:schemeClr val="tx1"/>
                </a:solidFill>
                <a:ea typeface="宋体" panose="02010600030101010101" pitchFamily="2" charset="-122"/>
              </a:rPr>
            </a:fld>
            <a:endParaRPr lang="zh-CN" altLang="en-US" sz="1400" b="0" dirty="0">
              <a:solidFill>
                <a:schemeClr val="tx1"/>
              </a:solidFill>
              <a:ea typeface="宋体" panose="02010600030101010101" pitchFamily="2" charset="-122"/>
            </a:endParaRPr>
          </a:p>
        </p:txBody>
      </p:sp>
      <p:sp>
        <p:nvSpPr>
          <p:cNvPr id="82947" name="Rectangle 2"/>
          <p:cNvSpPr>
            <a:spLocks noGrp="1"/>
          </p:cNvSpPr>
          <p:nvPr>
            <p:ph type="title" idx="4294967295"/>
          </p:nvPr>
        </p:nvSpPr>
        <p:spPr>
          <a:ln/>
        </p:spPr>
        <p:txBody>
          <a:bodyPr vert="horz" wrap="square" lIns="91440" tIns="45720" rIns="91440" bIns="45720" anchor="b" anchorCtr="0"/>
          <a:p>
            <a:pPr eaLnBrk="1" hangingPunct="1"/>
            <a:r>
              <a:rPr lang="zh-CN" altLang="en-US" sz="4000" dirty="0"/>
              <a:t>双缓冲模式（标准模式）</a:t>
            </a:r>
            <a:endParaRPr lang="zh-CN" altLang="en-US" sz="4000" dirty="0"/>
          </a:p>
        </p:txBody>
      </p:sp>
      <p:sp>
        <p:nvSpPr>
          <p:cNvPr id="57348" name="Rectangle 3"/>
          <p:cNvSpPr>
            <a:spLocks noGrp="1" noChangeArrowheads="1"/>
          </p:cNvSpPr>
          <p:nvPr>
            <p:ph type="body" idx="1"/>
          </p:nvPr>
        </p:nvSpPr>
        <p:spPr>
          <a:xfrm>
            <a:off x="539750" y="1984375"/>
            <a:ext cx="8188325" cy="4397375"/>
          </a:xfrm>
        </p:spPr>
        <p:txBody>
          <a:bodyPr vert="horz" wrap="square" lIns="91440" tIns="45720" rIns="91440" bIns="45720" numCol="1" anchor="t" anchorCtr="0" compatLnSpc="1"/>
          <a:lstStyle/>
          <a:p>
            <a:pPr marL="342900" marR="0" lvl="0" indent="-342900" algn="l" defTabSz="914400" rtl="0" eaLnBrk="1" fontAlgn="base" latinLnBrk="0" hangingPunct="1">
              <a:lnSpc>
                <a:spcPct val="115000"/>
              </a:lnSpc>
              <a:spcBef>
                <a:spcPct val="20000"/>
              </a:spcBef>
              <a:spcAft>
                <a:spcPct val="5000"/>
              </a:spcAft>
              <a:buClr>
                <a:schemeClr val="folHlink"/>
              </a:buClr>
              <a:buSzPct val="60000"/>
              <a:buFont typeface="Wingdings" panose="05000000000000000000" pitchFamily="2" charset="2"/>
              <a:buChar char="n"/>
              <a:defRPr/>
            </a:pPr>
            <a:r>
              <a:rPr kumimoji="0" lang="zh-CN" altLang="en-US" sz="2400" b="1" i="0" u="none" strike="noStrike" kern="1200" cap="none" spc="0" normalizeH="0" baseline="0" noProof="0" dirty="0" smtClean="0">
                <a:ln>
                  <a:noFill/>
                </a:ln>
                <a:solidFill>
                  <a:schemeClr val="tx2"/>
                </a:solidFill>
                <a:effectLst/>
                <a:uLnTx/>
                <a:uFillTx/>
                <a:latin typeface="楷体_GB2312" pitchFamily="49" charset="-122"/>
                <a:ea typeface="+mn-ea"/>
                <a:cs typeface="+mn-cs"/>
              </a:rPr>
              <a:t>对输入寄存器和</a:t>
            </a:r>
            <a:r>
              <a:rPr kumimoji="0" lang="en-US" altLang="zh-CN" sz="2400" b="1" i="0" u="none" strike="noStrike" kern="1200" cap="none" spc="0" normalizeH="0" baseline="0" noProof="0" dirty="0" smtClean="0">
                <a:ln>
                  <a:noFill/>
                </a:ln>
                <a:solidFill>
                  <a:schemeClr val="tx2"/>
                </a:solidFill>
                <a:effectLst/>
                <a:uLnTx/>
                <a:uFillTx/>
                <a:latin typeface="楷体_GB2312" pitchFamily="49" charset="-122"/>
                <a:ea typeface="+mn-ea"/>
                <a:cs typeface="+mn-cs"/>
              </a:rPr>
              <a:t>DAC</a:t>
            </a:r>
            <a:r>
              <a:rPr kumimoji="0" lang="zh-CN" altLang="en-US" sz="2400" b="1" i="0" u="none" strike="noStrike" kern="1200" cap="none" spc="0" normalizeH="0" baseline="0" noProof="0" dirty="0" smtClean="0">
                <a:ln>
                  <a:noFill/>
                </a:ln>
                <a:solidFill>
                  <a:schemeClr val="tx2"/>
                </a:solidFill>
                <a:effectLst/>
                <a:uLnTx/>
                <a:uFillTx/>
                <a:latin typeface="楷体_GB2312" pitchFamily="49" charset="-122"/>
                <a:ea typeface="+mn-ea"/>
                <a:cs typeface="+mn-cs"/>
              </a:rPr>
              <a:t>寄存器均需控制。</a:t>
            </a:r>
            <a:endParaRPr kumimoji="0" lang="zh-CN" altLang="en-US" sz="2400" b="1" i="0" u="none" strike="noStrike" kern="1200" cap="none" spc="0" normalizeH="0" baseline="0" noProof="0" dirty="0" smtClean="0">
              <a:ln>
                <a:noFill/>
              </a:ln>
              <a:solidFill>
                <a:schemeClr val="tx2"/>
              </a:solidFill>
              <a:effectLst/>
              <a:uLnTx/>
              <a:uFillTx/>
              <a:latin typeface="楷体_GB2312" pitchFamily="49" charset="-122"/>
              <a:ea typeface="+mn-ea"/>
              <a:cs typeface="+mn-cs"/>
            </a:endParaRPr>
          </a:p>
          <a:p>
            <a:pPr marL="342900" marR="0" lvl="0" indent="-342900" algn="l" defTabSz="914400" rtl="0" eaLnBrk="1" fontAlgn="base" latinLnBrk="0" hangingPunct="1">
              <a:lnSpc>
                <a:spcPct val="115000"/>
              </a:lnSpc>
              <a:spcBef>
                <a:spcPct val="20000"/>
              </a:spcBef>
              <a:spcAft>
                <a:spcPct val="5000"/>
              </a:spcAft>
              <a:buClr>
                <a:schemeClr val="folHlink"/>
              </a:buClr>
              <a:buSzPct val="60000"/>
              <a:buFont typeface="Wingdings" panose="05000000000000000000" pitchFamily="2" charset="2"/>
              <a:buChar char="n"/>
              <a:defRPr/>
            </a:pPr>
            <a:r>
              <a:rPr kumimoji="0" lang="zh-CN" altLang="en-US" sz="2400" b="1" i="0" u="none" strike="noStrike" kern="1200" cap="none" spc="0" normalizeH="0" baseline="0" noProof="0" dirty="0" smtClean="0">
                <a:ln>
                  <a:noFill/>
                </a:ln>
                <a:solidFill>
                  <a:schemeClr val="tx2"/>
                </a:solidFill>
                <a:effectLst/>
                <a:uLnTx/>
                <a:uFillTx/>
                <a:latin typeface="楷体_GB2312" pitchFamily="49" charset="-122"/>
                <a:ea typeface="+mn-ea"/>
                <a:cs typeface="+mn-cs"/>
              </a:rPr>
              <a:t>两个步骤</a:t>
            </a:r>
            <a:r>
              <a:rPr kumimoji="0" lang="zh-CN" altLang="en-US" sz="2400" b="1" i="0" u="none" strike="noStrike" kern="1200" cap="none" spc="0" normalizeH="0" baseline="0" noProof="0" dirty="0" smtClean="0">
                <a:ln>
                  <a:noFill/>
                </a:ln>
                <a:solidFill>
                  <a:schemeClr val="tx2"/>
                </a:solidFill>
                <a:effectLst/>
                <a:uLnTx/>
                <a:uFillTx/>
                <a:latin typeface="楷体_GB2312" pitchFamily="49" charset="-122"/>
                <a:ea typeface="+mn-ea"/>
                <a:cs typeface="+mn-cs"/>
                <a:sym typeface="Wingdings" panose="05000000000000000000" pitchFamily="2" charset="2"/>
              </a:rPr>
              <a:t>：</a:t>
            </a:r>
            <a:endParaRPr kumimoji="0" lang="en-US" altLang="zh-CN" sz="2400" b="1" i="0" u="none" strike="noStrike" kern="1200" cap="none" spc="0" normalizeH="0" baseline="0" noProof="0" dirty="0" smtClean="0">
              <a:ln>
                <a:noFill/>
              </a:ln>
              <a:solidFill>
                <a:schemeClr val="tx2"/>
              </a:solidFill>
              <a:effectLst/>
              <a:uLnTx/>
              <a:uFillTx/>
              <a:latin typeface="楷体_GB2312" pitchFamily="49" charset="-122"/>
              <a:ea typeface="+mn-ea"/>
              <a:cs typeface="+mn-cs"/>
              <a:sym typeface="Wingdings" panose="05000000000000000000" pitchFamily="2" charset="2"/>
            </a:endParaRPr>
          </a:p>
          <a:p>
            <a:pPr marL="0" marR="0" lvl="0" indent="0" algn="l" defTabSz="914400" rtl="0" eaLnBrk="1" fontAlgn="base" latinLnBrk="0" hangingPunct="1">
              <a:lnSpc>
                <a:spcPct val="115000"/>
              </a:lnSpc>
              <a:spcBef>
                <a:spcPct val="20000"/>
              </a:spcBef>
              <a:spcAft>
                <a:spcPct val="5000"/>
              </a:spcAft>
              <a:buClr>
                <a:schemeClr val="folHlink"/>
              </a:buClr>
              <a:buSzPct val="60000"/>
              <a:buFont typeface="Wingdings" panose="05000000000000000000" pitchFamily="2" charset="2"/>
              <a:buNone/>
              <a:defRPr/>
            </a:pPr>
            <a:r>
              <a:rPr kumimoji="0" lang="en-US" altLang="zh-CN" sz="2400" b="1" i="0" u="none" strike="noStrike" kern="1200" cap="none" spc="0" normalizeH="0" baseline="0" noProof="0" dirty="0">
                <a:ln>
                  <a:noFill/>
                </a:ln>
                <a:solidFill>
                  <a:schemeClr val="tx2"/>
                </a:solidFill>
                <a:effectLst/>
                <a:uLnTx/>
                <a:uFillTx/>
                <a:latin typeface="楷体_GB2312" pitchFamily="49" charset="-122"/>
                <a:ea typeface="+mn-ea"/>
                <a:cs typeface="+mn-cs"/>
                <a:sym typeface="Wingdings" panose="05000000000000000000" pitchFamily="2" charset="2"/>
              </a:rPr>
              <a:t> </a:t>
            </a:r>
            <a:r>
              <a:rPr kumimoji="0" lang="en-US" altLang="zh-CN" sz="2400" b="1" i="0" u="none" strike="noStrike" kern="1200" cap="none" spc="0" normalizeH="0" baseline="0" noProof="0" dirty="0" smtClean="0">
                <a:ln>
                  <a:noFill/>
                </a:ln>
                <a:solidFill>
                  <a:schemeClr val="tx2"/>
                </a:solidFill>
                <a:effectLst/>
                <a:uLnTx/>
                <a:uFillTx/>
                <a:latin typeface="楷体_GB2312" pitchFamily="49" charset="-122"/>
                <a:ea typeface="+mn-ea"/>
                <a:cs typeface="+mn-cs"/>
                <a:sym typeface="Wingdings" panose="05000000000000000000" pitchFamily="2" charset="2"/>
              </a:rPr>
              <a:t>  </a:t>
            </a:r>
            <a:r>
              <a:rPr kumimoji="0" lang="zh-CN" altLang="en-US" sz="2400" b="1" i="0" u="none" strike="noStrike" kern="1200" cap="none" spc="0" normalizeH="0" baseline="0" noProof="0" dirty="0" smtClean="0">
                <a:ln>
                  <a:noFill/>
                </a:ln>
                <a:solidFill>
                  <a:schemeClr val="tx2"/>
                </a:solidFill>
                <a:effectLst/>
                <a:uLnTx/>
                <a:uFillTx/>
                <a:latin typeface="楷体_GB2312" pitchFamily="49" charset="-122"/>
                <a:ea typeface="+mn-ea"/>
                <a:cs typeface="+mn-cs"/>
                <a:sym typeface="Wingdings" panose="05000000000000000000" pitchFamily="2" charset="2"/>
              </a:rPr>
              <a:t>（</a:t>
            </a:r>
            <a:r>
              <a:rPr kumimoji="0" lang="en-US" altLang="zh-CN" sz="2400" b="1" i="0" u="none" strike="noStrike" kern="1200" cap="none" spc="0" normalizeH="0" baseline="0" noProof="0" dirty="0" smtClean="0">
                <a:ln>
                  <a:noFill/>
                </a:ln>
                <a:solidFill>
                  <a:schemeClr val="tx2"/>
                </a:solidFill>
                <a:effectLst/>
                <a:uLnTx/>
                <a:uFillTx/>
                <a:latin typeface="楷体_GB2312" pitchFamily="49" charset="-122"/>
                <a:ea typeface="+mn-ea"/>
                <a:cs typeface="+mn-cs"/>
                <a:sym typeface="Wingdings" panose="05000000000000000000" pitchFamily="2" charset="2"/>
              </a:rPr>
              <a:t>1</a:t>
            </a:r>
            <a:r>
              <a:rPr kumimoji="0" lang="zh-CN" altLang="en-US" sz="2400" b="1" i="0" u="none" strike="noStrike" kern="1200" cap="none" spc="0" normalizeH="0" baseline="0" noProof="0" dirty="0" smtClean="0">
                <a:ln>
                  <a:noFill/>
                </a:ln>
                <a:solidFill>
                  <a:schemeClr val="tx2"/>
                </a:solidFill>
                <a:effectLst/>
                <a:uLnTx/>
                <a:uFillTx/>
                <a:latin typeface="楷体_GB2312" pitchFamily="49" charset="-122"/>
                <a:ea typeface="+mn-ea"/>
                <a:cs typeface="+mn-cs"/>
                <a:sym typeface="Wingdings" panose="05000000000000000000" pitchFamily="2" charset="2"/>
              </a:rPr>
              <a:t>）将数据写入输入寄存器；</a:t>
            </a:r>
            <a:endParaRPr kumimoji="0" lang="en-US" altLang="zh-CN" sz="2400" b="1" i="0" u="none" strike="noStrike" kern="1200" cap="none" spc="0" normalizeH="0" baseline="0" noProof="0" dirty="0" smtClean="0">
              <a:ln>
                <a:noFill/>
              </a:ln>
              <a:solidFill>
                <a:schemeClr val="tx2"/>
              </a:solidFill>
              <a:effectLst/>
              <a:uLnTx/>
              <a:uFillTx/>
              <a:latin typeface="楷体_GB2312" pitchFamily="49" charset="-122"/>
              <a:ea typeface="+mn-ea"/>
              <a:cs typeface="+mn-cs"/>
              <a:sym typeface="Wingdings" panose="05000000000000000000" pitchFamily="2" charset="2"/>
            </a:endParaRPr>
          </a:p>
          <a:p>
            <a:pPr marL="0" marR="0" lvl="0" indent="0" algn="l" defTabSz="914400" rtl="0" eaLnBrk="1" fontAlgn="base" latinLnBrk="0" hangingPunct="1">
              <a:lnSpc>
                <a:spcPct val="115000"/>
              </a:lnSpc>
              <a:spcBef>
                <a:spcPct val="20000"/>
              </a:spcBef>
              <a:spcAft>
                <a:spcPct val="5000"/>
              </a:spcAft>
              <a:buClr>
                <a:schemeClr val="folHlink"/>
              </a:buClr>
              <a:buSzPct val="60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2"/>
                </a:solidFill>
                <a:effectLst/>
                <a:uLnTx/>
                <a:uFillTx/>
                <a:latin typeface="楷体_GB2312" pitchFamily="49" charset="-122"/>
                <a:ea typeface="+mn-ea"/>
                <a:cs typeface="+mn-cs"/>
                <a:sym typeface="Wingdings" panose="05000000000000000000" pitchFamily="2" charset="2"/>
              </a:rPr>
              <a:t>   （</a:t>
            </a:r>
            <a:r>
              <a:rPr kumimoji="0" lang="en-US" altLang="zh-CN" sz="2400" b="1" i="0" u="none" strike="noStrike" kern="1200" cap="none" spc="0" normalizeH="0" baseline="0" noProof="0" dirty="0" smtClean="0">
                <a:ln>
                  <a:noFill/>
                </a:ln>
                <a:solidFill>
                  <a:schemeClr val="tx2"/>
                </a:solidFill>
                <a:effectLst/>
                <a:uLnTx/>
                <a:uFillTx/>
                <a:latin typeface="楷体_GB2312" pitchFamily="49" charset="-122"/>
                <a:ea typeface="+mn-ea"/>
                <a:cs typeface="+mn-cs"/>
                <a:sym typeface="Wingdings" panose="05000000000000000000" pitchFamily="2" charset="2"/>
              </a:rPr>
              <a:t>2</a:t>
            </a:r>
            <a:r>
              <a:rPr kumimoji="0" lang="zh-CN" altLang="en-US" sz="2400" b="1" i="0" u="none" strike="noStrike" kern="1200" cap="none" spc="0" normalizeH="0" baseline="0" noProof="0" dirty="0" smtClean="0">
                <a:ln>
                  <a:noFill/>
                </a:ln>
                <a:solidFill>
                  <a:schemeClr val="tx2"/>
                </a:solidFill>
                <a:effectLst/>
                <a:uLnTx/>
                <a:uFillTx/>
                <a:latin typeface="楷体_GB2312" pitchFamily="49" charset="-122"/>
                <a:ea typeface="+mn-ea"/>
                <a:cs typeface="+mn-cs"/>
                <a:sym typeface="Wingdings" panose="05000000000000000000" pitchFamily="2" charset="2"/>
              </a:rPr>
              <a:t>）将输入寄存器的内容写入</a:t>
            </a:r>
            <a:r>
              <a:rPr kumimoji="0" lang="en-US" altLang="zh-CN" sz="2400" b="1" i="0" u="none" strike="noStrike" kern="1200" cap="none" spc="0" normalizeH="0" baseline="0" noProof="0" dirty="0" smtClean="0">
                <a:ln>
                  <a:noFill/>
                </a:ln>
                <a:solidFill>
                  <a:schemeClr val="tx2"/>
                </a:solidFill>
                <a:effectLst/>
                <a:uLnTx/>
                <a:uFillTx/>
                <a:latin typeface="楷体_GB2312" pitchFamily="49" charset="-122"/>
                <a:ea typeface="+mn-ea"/>
                <a:cs typeface="+mn-cs"/>
                <a:sym typeface="Wingdings" panose="05000000000000000000" pitchFamily="2" charset="2"/>
              </a:rPr>
              <a:t>DAC</a:t>
            </a:r>
            <a:r>
              <a:rPr kumimoji="0" lang="zh-CN" altLang="en-US" sz="2400" b="1" i="0" u="none" strike="noStrike" kern="1200" cap="none" spc="0" normalizeH="0" baseline="0" noProof="0" dirty="0" smtClean="0">
                <a:ln>
                  <a:noFill/>
                </a:ln>
                <a:solidFill>
                  <a:schemeClr val="tx2"/>
                </a:solidFill>
                <a:effectLst/>
                <a:uLnTx/>
                <a:uFillTx/>
                <a:latin typeface="楷体_GB2312" pitchFamily="49" charset="-122"/>
                <a:ea typeface="+mn-ea"/>
                <a:cs typeface="+mn-cs"/>
                <a:sym typeface="Wingdings" panose="05000000000000000000" pitchFamily="2" charset="2"/>
              </a:rPr>
              <a:t>寄存器</a:t>
            </a:r>
            <a:endParaRPr kumimoji="0" lang="zh-CN" altLang="en-US" sz="2400" b="1" i="0" u="none" strike="noStrike" kern="1200" cap="none" spc="0" normalizeH="0" baseline="0" noProof="0" dirty="0" smtClean="0">
              <a:ln>
                <a:noFill/>
              </a:ln>
              <a:solidFill>
                <a:schemeClr val="tx2"/>
              </a:solidFill>
              <a:effectLst/>
              <a:uLnTx/>
              <a:uFillTx/>
              <a:latin typeface="楷体_GB2312" pitchFamily="49" charset="-122"/>
              <a:ea typeface="+mn-ea"/>
              <a:cs typeface="+mn-cs"/>
            </a:endParaRPr>
          </a:p>
          <a:p>
            <a:pPr marL="342900" marR="0" lvl="0" indent="-342900" algn="l" defTabSz="914400" rtl="0" eaLnBrk="1" fontAlgn="base" latinLnBrk="0" hangingPunct="1">
              <a:lnSpc>
                <a:spcPct val="115000"/>
              </a:lnSpc>
              <a:spcBef>
                <a:spcPct val="20000"/>
              </a:spcBef>
              <a:spcAft>
                <a:spcPct val="5000"/>
              </a:spcAft>
              <a:buClr>
                <a:schemeClr val="folHlink"/>
              </a:buClr>
              <a:buSzPct val="60000"/>
              <a:buFont typeface="Wingdings" panose="05000000000000000000" pitchFamily="2" charset="2"/>
              <a:buChar char="n"/>
              <a:defRPr/>
            </a:pPr>
            <a:r>
              <a:rPr kumimoji="0" lang="zh-CN" altLang="en-US" sz="2400" b="1" i="0" u="none" strike="noStrike" kern="1200" cap="none" spc="0" normalizeH="0" baseline="0" noProof="0" dirty="0" smtClean="0">
                <a:ln>
                  <a:noFill/>
                </a:ln>
                <a:solidFill>
                  <a:schemeClr val="tx2"/>
                </a:solidFill>
                <a:effectLst/>
                <a:uLnTx/>
                <a:uFillTx/>
                <a:latin typeface="楷体_GB2312" pitchFamily="49" charset="-122"/>
                <a:ea typeface="+mn-ea"/>
                <a:cs typeface="+mn-cs"/>
              </a:rPr>
              <a:t>此时芯片占用两个端口地址。</a:t>
            </a:r>
            <a:endParaRPr kumimoji="0" lang="zh-CN" altLang="en-US" sz="2400" b="1" i="0" u="none" strike="noStrike" kern="1200" cap="none" spc="0" normalizeH="0" baseline="0" noProof="0" dirty="0" smtClean="0">
              <a:ln>
                <a:noFill/>
              </a:ln>
              <a:solidFill>
                <a:schemeClr val="tx2"/>
              </a:solidFill>
              <a:effectLst/>
              <a:uLnTx/>
              <a:uFillTx/>
              <a:latin typeface="楷体_GB2312" pitchFamily="49" charset="-122"/>
              <a:ea typeface="+mn-ea"/>
              <a:cs typeface="+mn-cs"/>
            </a:endParaRPr>
          </a:p>
          <a:p>
            <a:pPr marL="342900" marR="0" lvl="0" indent="-342900" algn="l" defTabSz="914400" rtl="0" eaLnBrk="1" fontAlgn="base" latinLnBrk="0" hangingPunct="1">
              <a:lnSpc>
                <a:spcPct val="115000"/>
              </a:lnSpc>
              <a:spcBef>
                <a:spcPct val="20000"/>
              </a:spcBef>
              <a:spcAft>
                <a:spcPct val="5000"/>
              </a:spcAft>
              <a:buClr>
                <a:schemeClr val="folHlink"/>
              </a:buClr>
              <a:buSzPct val="60000"/>
              <a:buFont typeface="Wingdings" panose="05000000000000000000" pitchFamily="2" charset="2"/>
              <a:buChar char="n"/>
              <a:defRPr/>
            </a:pPr>
            <a:r>
              <a:rPr kumimoji="0" lang="zh-CN" altLang="en-US" sz="2400" b="1" i="0" u="none" strike="noStrike" kern="1200" cap="none" spc="0" normalizeH="0" baseline="0" noProof="0" dirty="0" smtClean="0">
                <a:ln>
                  <a:noFill/>
                </a:ln>
                <a:solidFill>
                  <a:schemeClr val="tx2"/>
                </a:solidFill>
                <a:effectLst/>
                <a:uLnTx/>
                <a:uFillTx/>
                <a:latin typeface="楷体_GB2312" pitchFamily="49" charset="-122"/>
                <a:ea typeface="+mn-ea"/>
                <a:cs typeface="+mn-cs"/>
              </a:rPr>
              <a:t>优点：</a:t>
            </a:r>
            <a:endParaRPr kumimoji="0" lang="zh-CN" altLang="en-US" sz="2400" b="1" i="0" u="none" strike="noStrike" kern="1200" cap="none" spc="0" normalizeH="0" baseline="0" noProof="0" dirty="0" smtClean="0">
              <a:ln>
                <a:noFill/>
              </a:ln>
              <a:solidFill>
                <a:schemeClr val="tx2"/>
              </a:solidFill>
              <a:effectLst/>
              <a:uLnTx/>
              <a:uFillTx/>
              <a:latin typeface="楷体_GB2312" pitchFamily="49" charset="-122"/>
              <a:ea typeface="+mn-ea"/>
              <a:cs typeface="+mn-cs"/>
            </a:endParaRPr>
          </a:p>
          <a:p>
            <a:pPr marL="742950" marR="0" lvl="1" indent="-285750" algn="l" defTabSz="914400" rtl="0" eaLnBrk="1" fontAlgn="base" latinLnBrk="0" hangingPunct="1">
              <a:lnSpc>
                <a:spcPct val="110000"/>
              </a:lnSpc>
              <a:spcBef>
                <a:spcPct val="10000"/>
              </a:spcBef>
              <a:spcAft>
                <a:spcPct val="5000"/>
              </a:spcAft>
              <a:buClr>
                <a:schemeClr val="hlink"/>
              </a:buClr>
              <a:buSzPct val="55000"/>
              <a:buFont typeface="Wingdings" panose="05000000000000000000" pitchFamily="2" charset="2"/>
              <a:buChar char="n"/>
              <a:defRPr/>
            </a:pPr>
            <a:r>
              <a:rPr kumimoji="0" lang="zh-CN" altLang="en-US" sz="2400" b="1" i="0" u="none" strike="noStrike" kern="1200" cap="none" spc="0" normalizeH="0" baseline="0" noProof="0" dirty="0" smtClean="0">
                <a:ln>
                  <a:noFill/>
                </a:ln>
                <a:solidFill>
                  <a:schemeClr val="tx2"/>
                </a:solidFill>
                <a:effectLst/>
                <a:uLnTx/>
                <a:uFillTx/>
                <a:latin typeface="楷体_GB2312" pitchFamily="49" charset="-122"/>
                <a:ea typeface="+mn-ea"/>
                <a:cs typeface="+mn-cs"/>
              </a:rPr>
              <a:t>数据接收与</a:t>
            </a:r>
            <a:r>
              <a:rPr kumimoji="0" lang="en-US" altLang="zh-CN" sz="2400" b="1" i="0" u="none" strike="noStrike" kern="1200" cap="none" spc="0" normalizeH="0" baseline="0" noProof="0" dirty="0" smtClean="0">
                <a:ln>
                  <a:noFill/>
                </a:ln>
                <a:solidFill>
                  <a:schemeClr val="tx2"/>
                </a:solidFill>
                <a:effectLst/>
                <a:uLnTx/>
                <a:uFillTx/>
                <a:latin typeface="楷体_GB2312" pitchFamily="49" charset="-122"/>
                <a:ea typeface="+mn-ea"/>
                <a:cs typeface="+mn-cs"/>
              </a:rPr>
              <a:t>D/A</a:t>
            </a:r>
            <a:r>
              <a:rPr kumimoji="0" lang="zh-CN" altLang="en-US" sz="2400" b="1" i="0" u="none" strike="noStrike" kern="1200" cap="none" spc="0" normalizeH="0" baseline="0" noProof="0" dirty="0" smtClean="0">
                <a:ln>
                  <a:noFill/>
                </a:ln>
                <a:solidFill>
                  <a:schemeClr val="tx2"/>
                </a:solidFill>
                <a:effectLst/>
                <a:uLnTx/>
                <a:uFillTx/>
                <a:latin typeface="楷体_GB2312" pitchFamily="49" charset="-122"/>
                <a:ea typeface="+mn-ea"/>
                <a:cs typeface="+mn-cs"/>
              </a:rPr>
              <a:t>转换可异步进行；</a:t>
            </a:r>
            <a:endParaRPr kumimoji="0" lang="zh-CN" altLang="en-US" sz="2400" b="1" i="0" u="none" strike="noStrike" kern="1200" cap="none" spc="0" normalizeH="0" baseline="0" noProof="0" dirty="0" smtClean="0">
              <a:ln>
                <a:noFill/>
              </a:ln>
              <a:solidFill>
                <a:schemeClr val="tx2"/>
              </a:solidFill>
              <a:effectLst/>
              <a:uLnTx/>
              <a:uFillTx/>
              <a:latin typeface="楷体_GB2312" pitchFamily="49" charset="-122"/>
              <a:ea typeface="+mn-ea"/>
              <a:cs typeface="+mn-cs"/>
            </a:endParaRPr>
          </a:p>
          <a:p>
            <a:pPr marL="742950" marR="0" lvl="1" indent="-285750" algn="l" defTabSz="914400" rtl="0" eaLnBrk="1" fontAlgn="base" latinLnBrk="0" hangingPunct="1">
              <a:lnSpc>
                <a:spcPct val="110000"/>
              </a:lnSpc>
              <a:spcBef>
                <a:spcPct val="10000"/>
              </a:spcBef>
              <a:spcAft>
                <a:spcPct val="5000"/>
              </a:spcAft>
              <a:buClr>
                <a:schemeClr val="hlink"/>
              </a:buClr>
              <a:buSzPct val="55000"/>
              <a:buFont typeface="Wingdings" panose="05000000000000000000" pitchFamily="2" charset="2"/>
              <a:buChar char="n"/>
              <a:defRPr/>
            </a:pPr>
            <a:r>
              <a:rPr kumimoji="0" lang="zh-CN" altLang="en-US" sz="2400" b="1" i="0" u="none" strike="noStrike" kern="1200" cap="none" spc="0" normalizeH="0" baseline="0" noProof="0" dirty="0" smtClean="0">
                <a:ln>
                  <a:noFill/>
                </a:ln>
                <a:solidFill>
                  <a:schemeClr val="tx2"/>
                </a:solidFill>
                <a:effectLst/>
                <a:uLnTx/>
                <a:uFillTx/>
                <a:latin typeface="楷体_GB2312" pitchFamily="49" charset="-122"/>
                <a:ea typeface="+mn-ea"/>
                <a:cs typeface="+mn-cs"/>
              </a:rPr>
              <a:t>可实现多个</a:t>
            </a:r>
            <a:r>
              <a:rPr kumimoji="0" lang="en-US" altLang="zh-CN" sz="2400" b="1" i="0" u="none" strike="noStrike" kern="1200" cap="none" spc="0" normalizeH="0" baseline="0" noProof="0" dirty="0" smtClean="0">
                <a:ln>
                  <a:noFill/>
                </a:ln>
                <a:solidFill>
                  <a:schemeClr val="tx2"/>
                </a:solidFill>
                <a:effectLst/>
                <a:uLnTx/>
                <a:uFillTx/>
                <a:latin typeface="楷体_GB2312" pitchFamily="49" charset="-122"/>
                <a:ea typeface="+mn-ea"/>
                <a:cs typeface="+mn-cs"/>
              </a:rPr>
              <a:t>DAC</a:t>
            </a:r>
            <a:r>
              <a:rPr kumimoji="0" lang="zh-CN" altLang="en-US" sz="2400" b="1" i="0" u="none" strike="noStrike" kern="1200" cap="none" spc="0" normalizeH="0" baseline="0" noProof="0" dirty="0" smtClean="0">
                <a:ln>
                  <a:noFill/>
                </a:ln>
                <a:solidFill>
                  <a:schemeClr val="tx2"/>
                </a:solidFill>
                <a:effectLst/>
                <a:uLnTx/>
                <a:uFillTx/>
                <a:latin typeface="楷体_GB2312" pitchFamily="49" charset="-122"/>
                <a:ea typeface="+mn-ea"/>
                <a:cs typeface="+mn-cs"/>
              </a:rPr>
              <a:t>同步转换输出。</a:t>
            </a:r>
            <a:endParaRPr kumimoji="0" lang="zh-CN" altLang="en-US" sz="2400" b="1" i="0" u="none" strike="noStrike" kern="1200" cap="none" spc="0" normalizeH="0" baseline="0" noProof="0" dirty="0" smtClean="0">
              <a:ln>
                <a:noFill/>
              </a:ln>
              <a:solidFill>
                <a:schemeClr val="tx2"/>
              </a:solidFill>
              <a:effectLst/>
              <a:uLnTx/>
              <a:uFillTx/>
              <a:latin typeface="楷体_GB2312" pitchFamily="49" charset="-122"/>
              <a:ea typeface="+mn-ea"/>
              <a:cs typeface="+mn-cs"/>
            </a:endParaRPr>
          </a:p>
          <a:p>
            <a:pPr marL="342900" marR="0" lvl="0" indent="-342900" algn="l" defTabSz="914400" rtl="0" eaLnBrk="1" fontAlgn="base" latinLnBrk="0" hangingPunct="1">
              <a:lnSpc>
                <a:spcPct val="110000"/>
              </a:lnSpc>
              <a:spcBef>
                <a:spcPct val="20000"/>
              </a:spcBef>
              <a:spcAft>
                <a:spcPct val="5000"/>
              </a:spcAft>
              <a:buClr>
                <a:schemeClr val="folHlink"/>
              </a:buClr>
              <a:buSzPct val="60000"/>
              <a:buFont typeface="Wingdings" panose="05000000000000000000" pitchFamily="2" charset="2"/>
              <a:buChar char="n"/>
              <a:defRPr/>
            </a:pPr>
            <a:r>
              <a:rPr kumimoji="0" lang="zh-CN" altLang="en-US" sz="2400" b="1" i="0" u="none" strike="noStrike" kern="1200" cap="none" spc="0" normalizeH="0" baseline="0" noProof="0" dirty="0" smtClean="0">
                <a:ln>
                  <a:noFill/>
                </a:ln>
                <a:solidFill>
                  <a:schemeClr val="tx2"/>
                </a:solidFill>
                <a:effectLst/>
                <a:uLnTx/>
                <a:uFillTx/>
                <a:latin typeface="楷体_GB2312" pitchFamily="49" charset="-122"/>
                <a:ea typeface="+mn-ea"/>
                <a:cs typeface="+mn-cs"/>
              </a:rPr>
              <a:t>分时写入、同步转换。</a:t>
            </a:r>
            <a:endParaRPr kumimoji="0" lang="zh-CN" altLang="en-US" sz="2400" b="1" i="0" u="none" strike="noStrike" kern="1200" cap="none" spc="0" normalizeH="0" baseline="0" noProof="0" dirty="0" smtClean="0">
              <a:ln>
                <a:noFill/>
              </a:ln>
              <a:solidFill>
                <a:schemeClr val="tx2"/>
              </a:solidFill>
              <a:effectLst/>
              <a:uLnTx/>
              <a:uFillTx/>
              <a:latin typeface="楷体_GB2312" pitchFamily="49" charset="-122"/>
              <a:ea typeface="+mn-ea"/>
              <a:cs typeface="+mn-cs"/>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7348">
                                            <p:txEl>
                                              <p:charRg st="0" end="19"/>
                                            </p:txEl>
                                          </p:spTgt>
                                        </p:tgtEl>
                                        <p:attrNameLst>
                                          <p:attrName>style.visibility</p:attrName>
                                        </p:attrNameLst>
                                      </p:cBhvr>
                                      <p:to>
                                        <p:strVal val="visible"/>
                                      </p:to>
                                    </p:set>
                                    <p:animEffect transition="in" filter="wipe(left)">
                                      <p:cBhvr>
                                        <p:cTn id="7" dur="500"/>
                                        <p:tgtEl>
                                          <p:spTgt spid="57348">
                                            <p:txEl>
                                              <p:charRg st="0" end="1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348">
                                            <p:txEl>
                                              <p:charRg st="19" end="25"/>
                                            </p:txEl>
                                          </p:spTgt>
                                        </p:tgtEl>
                                        <p:attrNameLst>
                                          <p:attrName>style.visibility</p:attrName>
                                        </p:attrNameLst>
                                      </p:cBhvr>
                                      <p:to>
                                        <p:strVal val="visible"/>
                                      </p:to>
                                    </p:set>
                                    <p:animEffect transition="in" filter="blinds(horizontal)">
                                      <p:cBhvr>
                                        <p:cTn id="12" dur="500"/>
                                        <p:tgtEl>
                                          <p:spTgt spid="57348">
                                            <p:txEl>
                                              <p:charRg st="19" end="2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348">
                                            <p:txEl>
                                              <p:charRg st="25" end="43"/>
                                            </p:txEl>
                                          </p:spTgt>
                                        </p:tgtEl>
                                        <p:attrNameLst>
                                          <p:attrName>style.visibility</p:attrName>
                                        </p:attrNameLst>
                                      </p:cBhvr>
                                      <p:to>
                                        <p:strVal val="visible"/>
                                      </p:to>
                                    </p:set>
                                    <p:animEffect transition="in" filter="blinds(horizontal)">
                                      <p:cBhvr>
                                        <p:cTn id="17" dur="500"/>
                                        <p:tgtEl>
                                          <p:spTgt spid="57348">
                                            <p:txEl>
                                              <p:charRg st="25" end="4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7348">
                                            <p:txEl>
                                              <p:charRg st="43" end="67"/>
                                            </p:txEl>
                                          </p:spTgt>
                                        </p:tgtEl>
                                        <p:attrNameLst>
                                          <p:attrName>style.visibility</p:attrName>
                                        </p:attrNameLst>
                                      </p:cBhvr>
                                      <p:to>
                                        <p:strVal val="visible"/>
                                      </p:to>
                                    </p:set>
                                    <p:animEffect transition="in" filter="blinds(horizontal)">
                                      <p:cBhvr>
                                        <p:cTn id="22" dur="500"/>
                                        <p:tgtEl>
                                          <p:spTgt spid="57348">
                                            <p:txEl>
                                              <p:charRg st="43" end="6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7348">
                                            <p:txEl>
                                              <p:charRg st="67" end="81"/>
                                            </p:txEl>
                                          </p:spTgt>
                                        </p:tgtEl>
                                        <p:attrNameLst>
                                          <p:attrName>style.visibility</p:attrName>
                                        </p:attrNameLst>
                                      </p:cBhvr>
                                      <p:to>
                                        <p:strVal val="visible"/>
                                      </p:to>
                                    </p:set>
                                    <p:animEffect transition="in" filter="wipe(left)">
                                      <p:cBhvr>
                                        <p:cTn id="27" dur="500"/>
                                        <p:tgtEl>
                                          <p:spTgt spid="57348">
                                            <p:txEl>
                                              <p:charRg st="67" end="8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7348">
                                            <p:txEl>
                                              <p:charRg st="81" end="85"/>
                                            </p:txEl>
                                          </p:spTgt>
                                        </p:tgtEl>
                                        <p:attrNameLst>
                                          <p:attrName>style.visibility</p:attrName>
                                        </p:attrNameLst>
                                      </p:cBhvr>
                                      <p:to>
                                        <p:strVal val="visible"/>
                                      </p:to>
                                    </p:set>
                                    <p:animEffect transition="in" filter="wipe(left)">
                                      <p:cBhvr>
                                        <p:cTn id="32" dur="500"/>
                                        <p:tgtEl>
                                          <p:spTgt spid="57348">
                                            <p:txEl>
                                              <p:charRg st="81" end="8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7348">
                                            <p:txEl>
                                              <p:charRg st="85" end="102"/>
                                            </p:txEl>
                                          </p:spTgt>
                                        </p:tgtEl>
                                        <p:attrNameLst>
                                          <p:attrName>style.visibility</p:attrName>
                                        </p:attrNameLst>
                                      </p:cBhvr>
                                      <p:to>
                                        <p:strVal val="visible"/>
                                      </p:to>
                                    </p:set>
                                    <p:animEffect transition="in" filter="wipe(left)">
                                      <p:cBhvr>
                                        <p:cTn id="37" dur="500"/>
                                        <p:tgtEl>
                                          <p:spTgt spid="57348">
                                            <p:txEl>
                                              <p:charRg st="85" end="102"/>
                                            </p:txEl>
                                          </p:spTgt>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57348">
                                            <p:txEl>
                                              <p:charRg st="102" end="118"/>
                                            </p:txEl>
                                          </p:spTgt>
                                        </p:tgtEl>
                                        <p:attrNameLst>
                                          <p:attrName>style.visibility</p:attrName>
                                        </p:attrNameLst>
                                      </p:cBhvr>
                                      <p:to>
                                        <p:strVal val="visible"/>
                                      </p:to>
                                    </p:set>
                                    <p:animEffect transition="in" filter="wipe(left)">
                                      <p:cBhvr>
                                        <p:cTn id="41" dur="500"/>
                                        <p:tgtEl>
                                          <p:spTgt spid="57348">
                                            <p:txEl>
                                              <p:charRg st="102" end="11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57348">
                                            <p:txEl>
                                              <p:charRg st="118" end="129"/>
                                            </p:txEl>
                                          </p:spTgt>
                                        </p:tgtEl>
                                        <p:attrNameLst>
                                          <p:attrName>style.visibility</p:attrName>
                                        </p:attrNameLst>
                                      </p:cBhvr>
                                      <p:to>
                                        <p:strVal val="visible"/>
                                      </p:to>
                                    </p:set>
                                    <p:animEffect transition="in" filter="wipe(left)">
                                      <p:cBhvr>
                                        <p:cTn id="46" dur="500"/>
                                        <p:tgtEl>
                                          <p:spTgt spid="57348">
                                            <p:txEl>
                                              <p:charRg st="118" end="1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灯片编号占位符 5"/>
          <p:cNvSpPr txBox="1">
            <a:spLocks noGrp="1"/>
          </p:cNvSpPr>
          <p:nvPr/>
        </p:nvSpPr>
        <p:spPr>
          <a:xfrm>
            <a:off x="7042150" y="6243638"/>
            <a:ext cx="1905000" cy="457200"/>
          </a:xfrm>
          <a:prstGeom prst="rect">
            <a:avLst/>
          </a:prstGeom>
          <a:noFill/>
          <a:ln w="9525">
            <a:noFill/>
          </a:ln>
        </p:spPr>
        <p:txBody>
          <a:bodyPr anchor="b"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zh-CN" altLang="en-US" sz="1400" b="0" dirty="0">
                <a:solidFill>
                  <a:schemeClr val="tx1"/>
                </a:solidFill>
                <a:ea typeface="宋体" panose="02010600030101010101" pitchFamily="2" charset="-122"/>
              </a:rPr>
            </a:fld>
            <a:endParaRPr lang="zh-CN" altLang="en-US" sz="1400" b="0" dirty="0">
              <a:solidFill>
                <a:schemeClr val="tx1"/>
              </a:solidFill>
              <a:ea typeface="宋体" panose="02010600030101010101" pitchFamily="2" charset="-122"/>
            </a:endParaRPr>
          </a:p>
        </p:txBody>
      </p:sp>
      <p:sp>
        <p:nvSpPr>
          <p:cNvPr id="83971" name="Rectangle 2"/>
          <p:cNvSpPr>
            <a:spLocks noGrp="1"/>
          </p:cNvSpPr>
          <p:nvPr>
            <p:ph type="title" idx="4294967295"/>
          </p:nvPr>
        </p:nvSpPr>
        <p:spPr>
          <a:ln/>
        </p:spPr>
        <p:txBody>
          <a:bodyPr vert="horz" wrap="square" lIns="91440" tIns="45720" rIns="91440" bIns="45720" anchor="b" anchorCtr="0"/>
          <a:p>
            <a:pPr eaLnBrk="1" hangingPunct="1"/>
            <a:r>
              <a:rPr lang="zh-CN" altLang="en-US" dirty="0"/>
              <a:t>工作时序</a:t>
            </a:r>
            <a:endParaRPr lang="zh-CN" altLang="en-US" dirty="0"/>
          </a:p>
        </p:txBody>
      </p:sp>
      <p:grpSp>
        <p:nvGrpSpPr>
          <p:cNvPr id="2" name="Group 1028"/>
          <p:cNvGrpSpPr/>
          <p:nvPr/>
        </p:nvGrpSpPr>
        <p:grpSpPr>
          <a:xfrm>
            <a:off x="395288" y="2276475"/>
            <a:ext cx="8353425" cy="3816350"/>
            <a:chOff x="0" y="0"/>
            <a:chExt cx="5262" cy="2404"/>
          </a:xfrm>
        </p:grpSpPr>
        <p:sp>
          <p:nvSpPr>
            <p:cNvPr id="83973" name="Rectangle 1024"/>
            <p:cNvSpPr/>
            <p:nvPr/>
          </p:nvSpPr>
          <p:spPr>
            <a:xfrm>
              <a:off x="0" y="0"/>
              <a:ext cx="5262" cy="2404"/>
            </a:xfrm>
            <a:prstGeom prst="rect">
              <a:avLst/>
            </a:prstGeom>
            <a:solidFill>
              <a:srgbClr val="FFFFCC"/>
            </a:solidFill>
            <a:ln w="9525" cap="flat" cmpd="sng">
              <a:solidFill>
                <a:schemeClr val="tx1"/>
              </a:solidFill>
              <a:prstDash val="solid"/>
              <a:miter/>
              <a:headEnd type="none" w="med" len="med"/>
              <a:tailEnd type="none" w="med" len="med"/>
            </a:ln>
          </p:spPr>
          <p:txBody>
            <a:bodyPr wrap="none" lIns="0" tIns="0" rIns="0" bIns="0"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0"/>
                </a:spcBef>
                <a:spcAft>
                  <a:spcPct val="0"/>
                </a:spcAft>
                <a:buClrTx/>
                <a:buSzTx/>
                <a:buNone/>
              </a:pPr>
              <a:endParaRPr lang="zh-CN" altLang="zh-CN" sz="3200" dirty="0">
                <a:solidFill>
                  <a:schemeClr val="tx1"/>
                </a:solidFill>
                <a:latin typeface="Arial" panose="020B0604020202020204" pitchFamily="34" charset="0"/>
                <a:ea typeface="宋体" panose="02010600030101010101" pitchFamily="2" charset="-122"/>
              </a:endParaRPr>
            </a:p>
          </p:txBody>
        </p:sp>
        <p:sp>
          <p:nvSpPr>
            <p:cNvPr id="83974" name="AutoShape 6"/>
            <p:cNvSpPr/>
            <p:nvPr/>
          </p:nvSpPr>
          <p:spPr>
            <a:xfrm>
              <a:off x="635" y="545"/>
              <a:ext cx="91" cy="725"/>
            </a:xfrm>
            <a:prstGeom prst="leftBrace">
              <a:avLst>
                <a:gd name="adj1" fmla="val 66391"/>
                <a:gd name="adj2" fmla="val 50000"/>
              </a:avLst>
            </a:prstGeom>
            <a:noFill/>
            <a:ln w="28575" cap="flat" cmpd="sng">
              <a:solidFill>
                <a:srgbClr val="000000"/>
              </a:solidFill>
              <a:prstDash val="solid"/>
              <a:headEnd type="none" w="med" len="med"/>
              <a:tailEnd type="none" w="med" len="med"/>
            </a:ln>
          </p:spPr>
          <p:txBody>
            <a:bodyPr wrap="none" lIns="0" tIns="0" rIns="0" bIns="0"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0"/>
                </a:spcBef>
                <a:spcAft>
                  <a:spcPct val="0"/>
                </a:spcAft>
                <a:buClrTx/>
                <a:buSzTx/>
                <a:buNone/>
              </a:pPr>
              <a:endParaRPr lang="zh-CN" altLang="zh-CN" sz="3200" dirty="0">
                <a:solidFill>
                  <a:schemeClr val="tx1"/>
                </a:solidFill>
                <a:latin typeface="Arial" panose="020B0604020202020204" pitchFamily="34" charset="0"/>
                <a:ea typeface="宋体" panose="02010600030101010101" pitchFamily="2" charset="-122"/>
              </a:endParaRPr>
            </a:p>
          </p:txBody>
        </p:sp>
        <p:sp>
          <p:nvSpPr>
            <p:cNvPr id="83975" name="AutoShape 7"/>
            <p:cNvSpPr/>
            <p:nvPr/>
          </p:nvSpPr>
          <p:spPr>
            <a:xfrm>
              <a:off x="635" y="1452"/>
              <a:ext cx="91" cy="408"/>
            </a:xfrm>
            <a:prstGeom prst="leftBrace">
              <a:avLst>
                <a:gd name="adj1" fmla="val 37362"/>
                <a:gd name="adj2" fmla="val 50000"/>
              </a:avLst>
            </a:prstGeom>
            <a:noFill/>
            <a:ln w="28575" cap="flat" cmpd="sng">
              <a:solidFill>
                <a:srgbClr val="000000"/>
              </a:solidFill>
              <a:prstDash val="solid"/>
              <a:headEnd type="none" w="med" len="med"/>
              <a:tailEnd type="none" w="med" len="med"/>
            </a:ln>
          </p:spPr>
          <p:txBody>
            <a:bodyPr wrap="none" lIns="0" tIns="0" rIns="0" bIns="0"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0"/>
                </a:spcBef>
                <a:spcAft>
                  <a:spcPct val="0"/>
                </a:spcAft>
                <a:buClrTx/>
                <a:buSzTx/>
                <a:buNone/>
              </a:pPr>
              <a:endParaRPr lang="zh-CN" altLang="zh-CN" sz="3200" dirty="0">
                <a:solidFill>
                  <a:schemeClr val="tx1"/>
                </a:solidFill>
                <a:latin typeface="Arial" panose="020B0604020202020204" pitchFamily="34" charset="0"/>
                <a:ea typeface="宋体" panose="02010600030101010101" pitchFamily="2" charset="-122"/>
              </a:endParaRPr>
            </a:p>
          </p:txBody>
        </p:sp>
        <p:sp>
          <p:nvSpPr>
            <p:cNvPr id="83976" name="Text Box 8"/>
            <p:cNvSpPr txBox="1"/>
            <p:nvPr/>
          </p:nvSpPr>
          <p:spPr>
            <a:xfrm>
              <a:off x="91" y="705"/>
              <a:ext cx="498" cy="384"/>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eaLnBrk="1" hangingPunct="1">
                <a:lnSpc>
                  <a:spcPct val="100000"/>
                </a:lnSpc>
                <a:spcBef>
                  <a:spcPct val="50000"/>
                </a:spcBef>
                <a:spcAft>
                  <a:spcPct val="0"/>
                </a:spcAft>
                <a:buClrTx/>
                <a:buSzTx/>
                <a:buNone/>
              </a:pPr>
              <a:r>
                <a:rPr lang="zh-CN" altLang="en-US" sz="2000" dirty="0">
                  <a:solidFill>
                    <a:srgbClr val="000000"/>
                  </a:solidFill>
                  <a:latin typeface="Arial" panose="020B0604020202020204" pitchFamily="34" charset="0"/>
                  <a:ea typeface="宋体" panose="02010600030101010101" pitchFamily="2" charset="-122"/>
                </a:rPr>
                <a:t>写输入寄存器</a:t>
              </a:r>
              <a:endParaRPr lang="zh-CN" altLang="en-US" sz="2000" dirty="0">
                <a:solidFill>
                  <a:srgbClr val="000000"/>
                </a:solidFill>
                <a:latin typeface="Arial" panose="020B0604020202020204" pitchFamily="34" charset="0"/>
                <a:ea typeface="宋体" panose="02010600030101010101" pitchFamily="2" charset="-122"/>
              </a:endParaRPr>
            </a:p>
          </p:txBody>
        </p:sp>
        <p:sp>
          <p:nvSpPr>
            <p:cNvPr id="83977" name="Text Box 9"/>
            <p:cNvSpPr txBox="1"/>
            <p:nvPr/>
          </p:nvSpPr>
          <p:spPr>
            <a:xfrm>
              <a:off x="0" y="1452"/>
              <a:ext cx="589" cy="384"/>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eaLnBrk="1" hangingPunct="1">
                <a:lnSpc>
                  <a:spcPct val="100000"/>
                </a:lnSpc>
                <a:spcBef>
                  <a:spcPct val="50000"/>
                </a:spcBef>
                <a:spcAft>
                  <a:spcPct val="0"/>
                </a:spcAft>
                <a:buClrTx/>
                <a:buSzTx/>
                <a:buNone/>
              </a:pPr>
              <a:r>
                <a:rPr lang="zh-CN" altLang="en-US" sz="2000" dirty="0">
                  <a:solidFill>
                    <a:srgbClr val="000000"/>
                  </a:solidFill>
                  <a:latin typeface="Arial" panose="020B0604020202020204" pitchFamily="34" charset="0"/>
                  <a:ea typeface="宋体" panose="02010600030101010101" pitchFamily="2" charset="-122"/>
                </a:rPr>
                <a:t>写</a:t>
              </a:r>
              <a:r>
                <a:rPr lang="en-US" altLang="zh-CN" sz="2000" dirty="0">
                  <a:solidFill>
                    <a:srgbClr val="000000"/>
                  </a:solidFill>
                  <a:latin typeface="Arial" panose="020B0604020202020204" pitchFamily="34" charset="0"/>
                  <a:ea typeface="宋体" panose="02010600030101010101" pitchFamily="2" charset="-122"/>
                </a:rPr>
                <a:t>DAC</a:t>
              </a:r>
              <a:r>
                <a:rPr lang="zh-CN" altLang="en-US" sz="2000" dirty="0">
                  <a:solidFill>
                    <a:srgbClr val="000000"/>
                  </a:solidFill>
                  <a:latin typeface="Arial" panose="020B0604020202020204" pitchFamily="34" charset="0"/>
                  <a:ea typeface="宋体" panose="02010600030101010101" pitchFamily="2" charset="-122"/>
                </a:rPr>
                <a:t>寄存器</a:t>
              </a:r>
              <a:endParaRPr lang="zh-CN" altLang="en-US" sz="2000" dirty="0">
                <a:solidFill>
                  <a:srgbClr val="000000"/>
                </a:solidFill>
                <a:latin typeface="Arial" panose="020B0604020202020204" pitchFamily="34" charset="0"/>
                <a:ea typeface="宋体" panose="02010600030101010101" pitchFamily="2" charset="-122"/>
              </a:endParaRPr>
            </a:p>
          </p:txBody>
        </p:sp>
        <p:graphicFrame>
          <p:nvGraphicFramePr>
            <p:cNvPr id="83978" name="Object 1027"/>
            <p:cNvGraphicFramePr>
              <a:graphicFrameLocks noChangeAspect="1"/>
            </p:cNvGraphicFramePr>
            <p:nvPr/>
          </p:nvGraphicFramePr>
          <p:xfrm>
            <a:off x="817" y="152"/>
            <a:ext cx="4127" cy="2116"/>
          </p:xfrm>
          <a:graphic>
            <a:graphicData uri="http://schemas.openxmlformats.org/presentationml/2006/ole">
              <mc:AlternateContent xmlns:mc="http://schemas.openxmlformats.org/markup-compatibility/2006">
                <mc:Choice xmlns:v="urn:schemas-microsoft-com:vml" Requires="v">
                  <p:oleObj spid="_x0000_s3079" name="" r:id="rId1" imgW="5916930" imgH="3370580" progId="">
                    <p:embed/>
                  </p:oleObj>
                </mc:Choice>
                <mc:Fallback>
                  <p:oleObj name="" r:id="rId1" imgW="5916930" imgH="3370580" progId="">
                    <p:embed/>
                    <p:pic>
                      <p:nvPicPr>
                        <p:cNvPr id="0" name="图片 3078"/>
                        <p:cNvPicPr/>
                        <p:nvPr/>
                      </p:nvPicPr>
                      <p:blipFill>
                        <a:blip r:embed="rId2"/>
                        <a:stretch>
                          <a:fillRect/>
                        </a:stretch>
                      </p:blipFill>
                      <p:spPr>
                        <a:xfrm>
                          <a:off x="817" y="152"/>
                          <a:ext cx="4127" cy="2116"/>
                        </a:xfrm>
                        <a:prstGeom prst="rect">
                          <a:avLst/>
                        </a:prstGeom>
                        <a:noFill/>
                        <a:ln w="38100">
                          <a:noFill/>
                          <a:miter/>
                        </a:ln>
                      </p:spPr>
                    </p:pic>
                  </p:oleObj>
                </mc:Fallback>
              </mc:AlternateContent>
            </a:graphicData>
          </a:graphic>
        </p:graphicFrame>
      </p:gr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4994" name="灯片编号占位符 3"/>
          <p:cNvSpPr txBox="1">
            <a:spLocks noGrp="1"/>
          </p:cNvSpPr>
          <p:nvPr>
            <p:ph type="sldNum" sz="quarter" idx="12"/>
          </p:nvPr>
        </p:nvSpPr>
        <p:spPr>
          <a:ln/>
        </p:spPr>
        <p:txBody>
          <a:bodyPr anchor="b" anchorCtr="0"/>
          <a:p>
            <a:pPr mar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en-US" altLang="zh-CN" sz="1400" b="0" dirty="0">
                <a:solidFill>
                  <a:schemeClr val="tx1"/>
                </a:solidFill>
                <a:ea typeface="宋体" panose="02010600030101010101" pitchFamily="2" charset="-122"/>
              </a:rPr>
            </a:fld>
            <a:endParaRPr lang="en-US" altLang="zh-CN" sz="1400" b="0" dirty="0">
              <a:solidFill>
                <a:schemeClr val="tx1"/>
              </a:solidFill>
              <a:ea typeface="宋体" panose="02010600030101010101" pitchFamily="2" charset="-122"/>
            </a:endParaRPr>
          </a:p>
        </p:txBody>
      </p:sp>
      <p:sp>
        <p:nvSpPr>
          <p:cNvPr id="61442" name="Text Box 2"/>
          <p:cNvSpPr txBox="1"/>
          <p:nvPr/>
        </p:nvSpPr>
        <p:spPr>
          <a:xfrm>
            <a:off x="2255838" y="4090988"/>
            <a:ext cx="4478337" cy="2538412"/>
          </a:xfrm>
          <a:prstGeom prst="rect">
            <a:avLst/>
          </a:prstGeom>
          <a:noFill/>
          <a:ln w="9525">
            <a:noFill/>
          </a:ln>
        </p:spPr>
        <p:txBody>
          <a:bodyPr wrap="none">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20000"/>
              </a:spcAft>
              <a:buClrTx/>
              <a:buSzTx/>
              <a:buFontTx/>
              <a:buNone/>
            </a:pPr>
            <a:r>
              <a:rPr lang="zh-CN" altLang="en-US" sz="2400" b="0" dirty="0">
                <a:solidFill>
                  <a:srgbClr val="3333FF"/>
                </a:solidFill>
                <a:latin typeface="Arial" panose="020B0604020202020204" pitchFamily="34" charset="0"/>
              </a:rPr>
              <a:t>转换一个数据的程序段</a:t>
            </a:r>
            <a:r>
              <a:rPr lang="zh-CN" altLang="en-US" sz="2400" b="0" dirty="0">
                <a:solidFill>
                  <a:srgbClr val="0066FF"/>
                </a:solidFill>
                <a:latin typeface="Arial" panose="020B0604020202020204" pitchFamily="34" charset="0"/>
              </a:rPr>
              <a:t>：</a:t>
            </a:r>
            <a:endParaRPr lang="zh-CN" altLang="en-US" sz="2400" b="0" dirty="0">
              <a:solidFill>
                <a:schemeClr val="tx1"/>
              </a:solidFill>
              <a:latin typeface="Arial" panose="020B0604020202020204" pitchFamily="34" charset="0"/>
            </a:endParaRPr>
          </a:p>
          <a:p>
            <a:pPr marL="0" lvl="0" indent="0">
              <a:lnSpc>
                <a:spcPct val="100000"/>
              </a:lnSpc>
              <a:spcBef>
                <a:spcPct val="0"/>
              </a:spcBef>
              <a:spcAft>
                <a:spcPct val="20000"/>
              </a:spcAft>
              <a:buClrTx/>
              <a:buSzTx/>
              <a:buFontTx/>
              <a:buNone/>
            </a:pPr>
            <a:r>
              <a:rPr lang="en-US" altLang="zh-CN" sz="2200" b="0" dirty="0">
                <a:solidFill>
                  <a:schemeClr val="tx1"/>
                </a:solidFill>
                <a:latin typeface="Arial" panose="020B0604020202020204" pitchFamily="34" charset="0"/>
              </a:rPr>
              <a:t>MOV   AL,  data    ;</a:t>
            </a:r>
            <a:r>
              <a:rPr lang="zh-CN" altLang="en-US" sz="2200" b="0" dirty="0">
                <a:solidFill>
                  <a:schemeClr val="tx1"/>
                </a:solidFill>
                <a:latin typeface="Arial" panose="020B0604020202020204" pitchFamily="34" charset="0"/>
              </a:rPr>
              <a:t>取数字量</a:t>
            </a:r>
            <a:endParaRPr lang="zh-CN" altLang="en-US" sz="2200" b="0" dirty="0">
              <a:solidFill>
                <a:schemeClr val="tx1"/>
              </a:solidFill>
              <a:latin typeface="Arial" panose="020B0604020202020204" pitchFamily="34" charset="0"/>
            </a:endParaRPr>
          </a:p>
          <a:p>
            <a:pPr marL="0" lvl="0" indent="0">
              <a:lnSpc>
                <a:spcPct val="100000"/>
              </a:lnSpc>
              <a:spcBef>
                <a:spcPct val="0"/>
              </a:spcBef>
              <a:spcAft>
                <a:spcPct val="20000"/>
              </a:spcAft>
              <a:buClrTx/>
              <a:buSzTx/>
              <a:buFontTx/>
              <a:buNone/>
            </a:pPr>
            <a:r>
              <a:rPr lang="en-US" altLang="zh-CN" sz="2200" b="0" dirty="0">
                <a:solidFill>
                  <a:schemeClr val="tx1"/>
                </a:solidFill>
                <a:latin typeface="Arial" panose="020B0604020202020204" pitchFamily="34" charset="0"/>
              </a:rPr>
              <a:t>MOV   DX</a:t>
            </a:r>
            <a:r>
              <a:rPr lang="zh-CN" altLang="en-US" sz="2200" b="0" dirty="0">
                <a:solidFill>
                  <a:schemeClr val="tx1"/>
                </a:solidFill>
                <a:latin typeface="Arial" panose="020B0604020202020204" pitchFamily="34" charset="0"/>
              </a:rPr>
              <a:t>，</a:t>
            </a:r>
            <a:r>
              <a:rPr lang="en-US" altLang="zh-CN" sz="2200" b="0" dirty="0">
                <a:solidFill>
                  <a:srgbClr val="FF3300"/>
                </a:solidFill>
                <a:latin typeface="Arial" panose="020B0604020202020204" pitchFamily="34" charset="0"/>
              </a:rPr>
              <a:t>port1</a:t>
            </a:r>
            <a:endParaRPr lang="en-US" altLang="zh-CN" sz="2200" b="0" dirty="0">
              <a:solidFill>
                <a:schemeClr val="tx1"/>
              </a:solidFill>
              <a:latin typeface="Arial" panose="020B0604020202020204" pitchFamily="34" charset="0"/>
            </a:endParaRPr>
          </a:p>
          <a:p>
            <a:pPr marL="0" lvl="0" indent="0">
              <a:lnSpc>
                <a:spcPct val="100000"/>
              </a:lnSpc>
              <a:spcBef>
                <a:spcPct val="0"/>
              </a:spcBef>
              <a:spcAft>
                <a:spcPct val="20000"/>
              </a:spcAft>
              <a:buClrTx/>
              <a:buSzTx/>
              <a:buFontTx/>
              <a:buNone/>
            </a:pPr>
            <a:r>
              <a:rPr lang="en-US" altLang="zh-CN" sz="2200" b="0" dirty="0">
                <a:solidFill>
                  <a:srgbClr val="FF3300"/>
                </a:solidFill>
                <a:latin typeface="Arial" panose="020B0604020202020204" pitchFamily="34" charset="0"/>
              </a:rPr>
              <a:t>OUT    DX,  AL</a:t>
            </a:r>
            <a:r>
              <a:rPr lang="en-US" altLang="zh-CN" sz="2200" b="0" dirty="0">
                <a:solidFill>
                  <a:schemeClr val="tx1"/>
                </a:solidFill>
                <a:latin typeface="Arial" panose="020B0604020202020204" pitchFamily="34" charset="0"/>
              </a:rPr>
              <a:t>     ;</a:t>
            </a:r>
            <a:r>
              <a:rPr lang="zh-CN" altLang="en-US" sz="2200" b="0" dirty="0">
                <a:solidFill>
                  <a:schemeClr val="tx1"/>
                </a:solidFill>
                <a:latin typeface="Arial" panose="020B0604020202020204" pitchFamily="34" charset="0"/>
              </a:rPr>
              <a:t>打开第一级锁存</a:t>
            </a:r>
            <a:endParaRPr lang="zh-CN" altLang="en-US" sz="2200" b="0" dirty="0">
              <a:solidFill>
                <a:schemeClr val="tx1"/>
              </a:solidFill>
              <a:latin typeface="Arial" panose="020B0604020202020204" pitchFamily="34" charset="0"/>
            </a:endParaRPr>
          </a:p>
          <a:p>
            <a:pPr marL="0" lvl="0" indent="0">
              <a:lnSpc>
                <a:spcPct val="100000"/>
              </a:lnSpc>
              <a:spcBef>
                <a:spcPct val="0"/>
              </a:spcBef>
              <a:spcAft>
                <a:spcPct val="20000"/>
              </a:spcAft>
              <a:buClrTx/>
              <a:buSzTx/>
              <a:buFontTx/>
              <a:buNone/>
            </a:pPr>
            <a:r>
              <a:rPr lang="en-US" altLang="zh-CN" sz="2200" b="0" dirty="0">
                <a:solidFill>
                  <a:schemeClr val="tx1"/>
                </a:solidFill>
                <a:latin typeface="Arial" panose="020B0604020202020204" pitchFamily="34" charset="0"/>
              </a:rPr>
              <a:t>MOV   DX,  </a:t>
            </a:r>
            <a:r>
              <a:rPr lang="en-US" altLang="zh-CN" sz="2200" b="0" dirty="0">
                <a:solidFill>
                  <a:srgbClr val="FF3300"/>
                </a:solidFill>
                <a:latin typeface="Arial" panose="020B0604020202020204" pitchFamily="34" charset="0"/>
              </a:rPr>
              <a:t>port2</a:t>
            </a:r>
            <a:endParaRPr lang="en-US" altLang="zh-CN" sz="2200" b="0" dirty="0">
              <a:solidFill>
                <a:srgbClr val="FF3300"/>
              </a:solidFill>
              <a:latin typeface="Arial" panose="020B0604020202020204" pitchFamily="34" charset="0"/>
            </a:endParaRPr>
          </a:p>
          <a:p>
            <a:pPr marL="0" lvl="0" indent="0">
              <a:lnSpc>
                <a:spcPct val="100000"/>
              </a:lnSpc>
              <a:spcBef>
                <a:spcPct val="0"/>
              </a:spcBef>
              <a:spcAft>
                <a:spcPct val="20000"/>
              </a:spcAft>
              <a:buClrTx/>
              <a:buSzTx/>
              <a:buFontTx/>
              <a:buNone/>
            </a:pPr>
            <a:r>
              <a:rPr lang="en-US" altLang="zh-CN" sz="2200" b="0" dirty="0">
                <a:solidFill>
                  <a:srgbClr val="FF3300"/>
                </a:solidFill>
                <a:latin typeface="Arial" panose="020B0604020202020204" pitchFamily="34" charset="0"/>
              </a:rPr>
              <a:t>OUT    DX,  AL</a:t>
            </a:r>
            <a:r>
              <a:rPr lang="en-US" altLang="zh-CN" sz="2200" b="0" dirty="0">
                <a:solidFill>
                  <a:schemeClr val="tx1"/>
                </a:solidFill>
                <a:latin typeface="Arial" panose="020B0604020202020204" pitchFamily="34" charset="0"/>
              </a:rPr>
              <a:t>    ;</a:t>
            </a:r>
            <a:r>
              <a:rPr lang="zh-CN" altLang="en-US" sz="2200" b="0" dirty="0">
                <a:solidFill>
                  <a:schemeClr val="tx1"/>
                </a:solidFill>
                <a:latin typeface="Arial" panose="020B0604020202020204" pitchFamily="34" charset="0"/>
              </a:rPr>
              <a:t>打开第二级锁存</a:t>
            </a:r>
            <a:endParaRPr lang="zh-CN" altLang="en-US" sz="2400" b="0" dirty="0">
              <a:solidFill>
                <a:schemeClr val="tx1"/>
              </a:solidFill>
              <a:latin typeface="Arial" panose="020B0604020202020204" pitchFamily="34" charset="0"/>
            </a:endParaRPr>
          </a:p>
        </p:txBody>
      </p:sp>
      <p:grpSp>
        <p:nvGrpSpPr>
          <p:cNvPr id="84996" name="Group 444"/>
          <p:cNvGrpSpPr/>
          <p:nvPr/>
        </p:nvGrpSpPr>
        <p:grpSpPr>
          <a:xfrm>
            <a:off x="139700" y="322263"/>
            <a:ext cx="8896350" cy="3467100"/>
            <a:chOff x="72" y="72"/>
            <a:chExt cx="5604" cy="2184"/>
          </a:xfrm>
        </p:grpSpPr>
        <p:sp>
          <p:nvSpPr>
            <p:cNvPr id="84997" name="Line 363"/>
            <p:cNvSpPr>
              <a:spLocks noChangeAspect="1"/>
            </p:cNvSpPr>
            <p:nvPr/>
          </p:nvSpPr>
          <p:spPr>
            <a:xfrm>
              <a:off x="5424" y="550"/>
              <a:ext cx="252" cy="0"/>
            </a:xfrm>
            <a:prstGeom prst="line">
              <a:avLst/>
            </a:prstGeom>
            <a:ln w="25400" cap="flat" cmpd="sng">
              <a:solidFill>
                <a:srgbClr val="000000"/>
              </a:solidFill>
              <a:prstDash val="solid"/>
              <a:headEnd type="none" w="med" len="med"/>
              <a:tailEnd type="none" w="med" len="med"/>
            </a:ln>
          </p:spPr>
        </p:sp>
        <p:sp>
          <p:nvSpPr>
            <p:cNvPr id="84998" name="Rectangle 364"/>
            <p:cNvSpPr/>
            <p:nvPr/>
          </p:nvSpPr>
          <p:spPr>
            <a:xfrm>
              <a:off x="2104" y="120"/>
              <a:ext cx="2744" cy="2064"/>
            </a:xfrm>
            <a:prstGeom prst="rect">
              <a:avLst/>
            </a:prstGeom>
            <a:solidFill>
              <a:srgbClr val="C0C0C0">
                <a:alpha val="50195"/>
              </a:srgbClr>
            </a:solidFill>
            <a:ln w="25400" cap="flat" cmpd="sng">
              <a:solidFill>
                <a:srgbClr val="FFCC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4999" name="Text Box 365"/>
            <p:cNvSpPr txBox="1"/>
            <p:nvPr/>
          </p:nvSpPr>
          <p:spPr>
            <a:xfrm>
              <a:off x="4464" y="143"/>
              <a:ext cx="547" cy="169"/>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800" b="0" dirty="0">
                  <a:solidFill>
                    <a:schemeClr val="tx1"/>
                  </a:solidFill>
                  <a:latin typeface="Arial" panose="020B0604020202020204" pitchFamily="34" charset="0"/>
                </a:rPr>
                <a:t>I</a:t>
              </a:r>
              <a:r>
                <a:rPr lang="en-US" altLang="zh-CN" sz="1800" b="0" baseline="-25000" dirty="0">
                  <a:solidFill>
                    <a:schemeClr val="tx1"/>
                  </a:solidFill>
                  <a:latin typeface="Arial" panose="020B0604020202020204" pitchFamily="34" charset="0"/>
                </a:rPr>
                <a:t>OUT2</a:t>
              </a:r>
              <a:endParaRPr lang="en-US" altLang="zh-CN" sz="1800" b="0" baseline="-25000" dirty="0">
                <a:solidFill>
                  <a:schemeClr val="tx1"/>
                </a:solidFill>
                <a:latin typeface="Arial" panose="020B0604020202020204" pitchFamily="34" charset="0"/>
              </a:endParaRPr>
            </a:p>
          </p:txBody>
        </p:sp>
        <p:sp>
          <p:nvSpPr>
            <p:cNvPr id="85000" name="Text Box 366"/>
            <p:cNvSpPr txBox="1"/>
            <p:nvPr/>
          </p:nvSpPr>
          <p:spPr>
            <a:xfrm>
              <a:off x="1552" y="216"/>
              <a:ext cx="704" cy="189"/>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800" b="0" dirty="0">
                  <a:solidFill>
                    <a:schemeClr val="tx1"/>
                  </a:solidFill>
                  <a:latin typeface="Arial" panose="020B0604020202020204" pitchFamily="34" charset="0"/>
                </a:rPr>
                <a:t>DI</a:t>
              </a:r>
              <a:r>
                <a:rPr lang="en-US" altLang="zh-CN" sz="1800" b="0" baseline="-25000" dirty="0">
                  <a:solidFill>
                    <a:schemeClr val="tx1"/>
                  </a:solidFill>
                  <a:latin typeface="Arial" panose="020B0604020202020204" pitchFamily="34" charset="0"/>
                </a:rPr>
                <a:t>7</a:t>
              </a:r>
              <a:r>
                <a:rPr lang="en-US" altLang="zh-CN" sz="1800" b="0" dirty="0">
                  <a:solidFill>
                    <a:schemeClr val="tx1"/>
                  </a:solidFill>
                  <a:latin typeface="Arial" panose="020B0604020202020204" pitchFamily="34" charset="0"/>
                </a:rPr>
                <a:t>~DI</a:t>
              </a:r>
              <a:r>
                <a:rPr lang="en-US" altLang="zh-CN" sz="1800" b="0" baseline="-25000" dirty="0">
                  <a:solidFill>
                    <a:schemeClr val="tx1"/>
                  </a:solidFill>
                  <a:latin typeface="Arial" panose="020B0604020202020204" pitchFamily="34" charset="0"/>
                </a:rPr>
                <a:t>0</a:t>
              </a:r>
              <a:endParaRPr lang="en-US" altLang="zh-CN" sz="1800" b="0" baseline="-25000" dirty="0">
                <a:solidFill>
                  <a:schemeClr val="tx1"/>
                </a:solidFill>
                <a:latin typeface="Arial" panose="020B0604020202020204" pitchFamily="34" charset="0"/>
              </a:endParaRPr>
            </a:p>
          </p:txBody>
        </p:sp>
        <p:sp>
          <p:nvSpPr>
            <p:cNvPr id="85001" name="AutoShape 367"/>
            <p:cNvSpPr/>
            <p:nvPr/>
          </p:nvSpPr>
          <p:spPr>
            <a:xfrm>
              <a:off x="624" y="312"/>
              <a:ext cx="1797" cy="240"/>
            </a:xfrm>
            <a:prstGeom prst="rightArrow">
              <a:avLst>
                <a:gd name="adj1" fmla="val 49796"/>
                <a:gd name="adj2" fmla="val 57785"/>
              </a:avLst>
            </a:prstGeom>
            <a:solidFill>
              <a:srgbClr val="00CCFF"/>
            </a:solidFill>
            <a:ln w="12700">
              <a:noFill/>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5002" name="Line 368"/>
            <p:cNvSpPr/>
            <p:nvPr/>
          </p:nvSpPr>
          <p:spPr>
            <a:xfrm>
              <a:off x="2733" y="653"/>
              <a:ext cx="0" cy="410"/>
            </a:xfrm>
            <a:prstGeom prst="line">
              <a:avLst/>
            </a:prstGeom>
            <a:ln w="25400" cap="flat" cmpd="sng">
              <a:solidFill>
                <a:srgbClr val="000000"/>
              </a:solidFill>
              <a:prstDash val="solid"/>
              <a:headEnd type="none" w="med" len="med"/>
              <a:tailEnd type="none" w="med" len="med"/>
            </a:ln>
          </p:spPr>
        </p:sp>
        <p:sp>
          <p:nvSpPr>
            <p:cNvPr id="85003" name="Text Box 369"/>
            <p:cNvSpPr txBox="1"/>
            <p:nvPr/>
          </p:nvSpPr>
          <p:spPr>
            <a:xfrm>
              <a:off x="2774" y="675"/>
              <a:ext cx="373" cy="147"/>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800" b="0" dirty="0">
                  <a:solidFill>
                    <a:schemeClr val="tx1"/>
                  </a:solidFill>
                  <a:latin typeface="Arial" panose="020B0604020202020204" pitchFamily="34" charset="0"/>
                </a:rPr>
                <a:t>LE</a:t>
              </a:r>
              <a:endParaRPr lang="en-US" altLang="zh-CN" sz="1800" b="0" dirty="0">
                <a:solidFill>
                  <a:schemeClr val="tx1"/>
                </a:solidFill>
                <a:latin typeface="Arial" panose="020B0604020202020204" pitchFamily="34" charset="0"/>
              </a:endParaRPr>
            </a:p>
          </p:txBody>
        </p:sp>
        <p:sp>
          <p:nvSpPr>
            <p:cNvPr id="85004" name="Text Box 370"/>
            <p:cNvSpPr txBox="1"/>
            <p:nvPr/>
          </p:nvSpPr>
          <p:spPr>
            <a:xfrm>
              <a:off x="1866" y="1152"/>
              <a:ext cx="246" cy="171"/>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900" b="0" dirty="0">
                  <a:solidFill>
                    <a:srgbClr val="0000FF"/>
                  </a:solidFill>
                  <a:latin typeface="Arial" panose="020B0604020202020204" pitchFamily="34" charset="0"/>
                </a:rPr>
                <a:t>CS</a:t>
              </a:r>
              <a:endParaRPr lang="en-US" altLang="zh-CN" sz="1900" b="0" dirty="0">
                <a:solidFill>
                  <a:srgbClr val="0000FF"/>
                </a:solidFill>
                <a:latin typeface="Arial" panose="020B0604020202020204" pitchFamily="34" charset="0"/>
              </a:endParaRPr>
            </a:p>
          </p:txBody>
        </p:sp>
        <p:sp>
          <p:nvSpPr>
            <p:cNvPr id="85005" name="Line 371"/>
            <p:cNvSpPr/>
            <p:nvPr/>
          </p:nvSpPr>
          <p:spPr>
            <a:xfrm>
              <a:off x="1920" y="1170"/>
              <a:ext cx="113" cy="0"/>
            </a:xfrm>
            <a:prstGeom prst="line">
              <a:avLst/>
            </a:prstGeom>
            <a:ln w="25400" cap="flat" cmpd="sng">
              <a:solidFill>
                <a:srgbClr val="0000FF"/>
              </a:solidFill>
              <a:prstDash val="solid"/>
              <a:headEnd type="none" w="med" len="med"/>
              <a:tailEnd type="none" w="med" len="med"/>
            </a:ln>
          </p:spPr>
        </p:sp>
        <p:sp>
          <p:nvSpPr>
            <p:cNvPr id="85006" name="Text Box 372"/>
            <p:cNvSpPr txBox="1"/>
            <p:nvPr/>
          </p:nvSpPr>
          <p:spPr>
            <a:xfrm>
              <a:off x="1764" y="884"/>
              <a:ext cx="396" cy="172"/>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900" b="0" dirty="0">
                  <a:solidFill>
                    <a:srgbClr val="0000FF"/>
                  </a:solidFill>
                  <a:latin typeface="Arial" panose="020B0604020202020204" pitchFamily="34" charset="0"/>
                </a:rPr>
                <a:t>WR1</a:t>
              </a:r>
              <a:endParaRPr lang="en-US" altLang="zh-CN" sz="1900" b="0" dirty="0">
                <a:solidFill>
                  <a:srgbClr val="0000FF"/>
                </a:solidFill>
                <a:latin typeface="Arial" panose="020B0604020202020204" pitchFamily="34" charset="0"/>
              </a:endParaRPr>
            </a:p>
          </p:txBody>
        </p:sp>
        <p:sp>
          <p:nvSpPr>
            <p:cNvPr id="85007" name="Line 373"/>
            <p:cNvSpPr/>
            <p:nvPr/>
          </p:nvSpPr>
          <p:spPr>
            <a:xfrm>
              <a:off x="1791" y="890"/>
              <a:ext cx="227" cy="0"/>
            </a:xfrm>
            <a:prstGeom prst="line">
              <a:avLst/>
            </a:prstGeom>
            <a:ln w="25400" cap="flat" cmpd="sng">
              <a:solidFill>
                <a:srgbClr val="0000FF"/>
              </a:solidFill>
              <a:prstDash val="solid"/>
              <a:headEnd type="none" w="med" len="med"/>
              <a:tailEnd type="none" w="med" len="med"/>
            </a:ln>
          </p:spPr>
        </p:sp>
        <p:sp>
          <p:nvSpPr>
            <p:cNvPr id="85008" name="Line 374"/>
            <p:cNvSpPr/>
            <p:nvPr/>
          </p:nvSpPr>
          <p:spPr>
            <a:xfrm flipV="1">
              <a:off x="816" y="1056"/>
              <a:ext cx="1440" cy="0"/>
            </a:xfrm>
            <a:prstGeom prst="line">
              <a:avLst/>
            </a:prstGeom>
            <a:ln w="25400" cap="flat" cmpd="sng">
              <a:solidFill>
                <a:schemeClr val="tx1"/>
              </a:solidFill>
              <a:prstDash val="solid"/>
              <a:headEnd type="none" w="med" len="med"/>
              <a:tailEnd type="none" w="med" len="med"/>
            </a:ln>
          </p:spPr>
        </p:sp>
        <p:sp>
          <p:nvSpPr>
            <p:cNvPr id="85009" name="Line 375"/>
            <p:cNvSpPr/>
            <p:nvPr/>
          </p:nvSpPr>
          <p:spPr>
            <a:xfrm flipV="1">
              <a:off x="1248" y="1319"/>
              <a:ext cx="1028" cy="0"/>
            </a:xfrm>
            <a:prstGeom prst="line">
              <a:avLst/>
            </a:prstGeom>
            <a:ln w="25400" cap="flat" cmpd="sng">
              <a:solidFill>
                <a:schemeClr val="tx1"/>
              </a:solidFill>
              <a:prstDash val="solid"/>
              <a:headEnd type="none" w="med" len="med"/>
              <a:tailEnd type="none" w="med" len="med"/>
            </a:ln>
          </p:spPr>
        </p:sp>
        <p:sp>
          <p:nvSpPr>
            <p:cNvPr id="85010" name="Text Box 376"/>
            <p:cNvSpPr txBox="1"/>
            <p:nvPr/>
          </p:nvSpPr>
          <p:spPr>
            <a:xfrm>
              <a:off x="1824" y="624"/>
              <a:ext cx="333" cy="189"/>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900" b="0" dirty="0">
                  <a:solidFill>
                    <a:srgbClr val="0000FF"/>
                  </a:solidFill>
                  <a:latin typeface="Arial" panose="020B0604020202020204" pitchFamily="34" charset="0"/>
                </a:rPr>
                <a:t>ILE</a:t>
              </a:r>
              <a:endParaRPr lang="en-US" altLang="zh-CN" sz="1800" b="0" dirty="0">
                <a:solidFill>
                  <a:schemeClr val="tx1"/>
                </a:solidFill>
                <a:latin typeface="Arial" panose="020B0604020202020204" pitchFamily="34" charset="0"/>
              </a:endParaRPr>
            </a:p>
          </p:txBody>
        </p:sp>
        <p:sp>
          <p:nvSpPr>
            <p:cNvPr id="85011" name="Line 377"/>
            <p:cNvSpPr/>
            <p:nvPr/>
          </p:nvSpPr>
          <p:spPr>
            <a:xfrm flipV="1">
              <a:off x="624" y="812"/>
              <a:ext cx="1680" cy="4"/>
            </a:xfrm>
            <a:prstGeom prst="line">
              <a:avLst/>
            </a:prstGeom>
            <a:ln w="25400" cap="flat" cmpd="sng">
              <a:solidFill>
                <a:schemeClr val="tx1"/>
              </a:solidFill>
              <a:prstDash val="solid"/>
              <a:headEnd type="none" w="med" len="med"/>
              <a:tailEnd type="none" w="med" len="med"/>
            </a:ln>
          </p:spPr>
        </p:sp>
        <p:sp>
          <p:nvSpPr>
            <p:cNvPr id="85012" name="Line 378"/>
            <p:cNvSpPr/>
            <p:nvPr/>
          </p:nvSpPr>
          <p:spPr>
            <a:xfrm>
              <a:off x="2571" y="1052"/>
              <a:ext cx="165" cy="0"/>
            </a:xfrm>
            <a:prstGeom prst="line">
              <a:avLst/>
            </a:prstGeom>
            <a:ln w="25400" cap="flat" cmpd="sng">
              <a:solidFill>
                <a:srgbClr val="000000"/>
              </a:solidFill>
              <a:prstDash val="solid"/>
              <a:headEnd type="none" w="med" len="med"/>
              <a:tailEnd type="none" w="med" len="med"/>
            </a:ln>
          </p:spPr>
        </p:sp>
        <p:sp>
          <p:nvSpPr>
            <p:cNvPr id="85013" name="Oval 379"/>
            <p:cNvSpPr/>
            <p:nvPr/>
          </p:nvSpPr>
          <p:spPr>
            <a:xfrm>
              <a:off x="2208" y="1029"/>
              <a:ext cx="67" cy="68"/>
            </a:xfrm>
            <a:prstGeom prst="ellipse">
              <a:avLst/>
            </a:prstGeom>
            <a:solidFill>
              <a:srgbClr val="FFFFFF"/>
            </a:solidFill>
            <a:ln w="25400" cap="flat" cmpd="sng">
              <a:solidFill>
                <a:srgbClr val="000000"/>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5014" name="Oval 380"/>
            <p:cNvSpPr/>
            <p:nvPr/>
          </p:nvSpPr>
          <p:spPr>
            <a:xfrm>
              <a:off x="2208" y="1295"/>
              <a:ext cx="67" cy="68"/>
            </a:xfrm>
            <a:prstGeom prst="ellipse">
              <a:avLst/>
            </a:prstGeom>
            <a:solidFill>
              <a:srgbClr val="FFFFFF"/>
            </a:solidFill>
            <a:ln w="25400" cap="flat" cmpd="sng">
              <a:solidFill>
                <a:srgbClr val="000000"/>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5015" name="Rectangle 381"/>
            <p:cNvSpPr>
              <a:spLocks noChangeAspect="1"/>
            </p:cNvSpPr>
            <p:nvPr/>
          </p:nvSpPr>
          <p:spPr>
            <a:xfrm>
              <a:off x="2275" y="744"/>
              <a:ext cx="309" cy="648"/>
            </a:xfrm>
            <a:prstGeom prst="rect">
              <a:avLst/>
            </a:prstGeom>
            <a:solidFill>
              <a:srgbClr val="FF99CC"/>
            </a:solidFill>
            <a:ln w="254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5016" name="Text Box 382"/>
            <p:cNvSpPr txBox="1">
              <a:spLocks noChangeAspect="1"/>
            </p:cNvSpPr>
            <p:nvPr/>
          </p:nvSpPr>
          <p:spPr>
            <a:xfrm>
              <a:off x="2288" y="877"/>
              <a:ext cx="265" cy="274"/>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60000"/>
                </a:lnSpc>
                <a:spcBef>
                  <a:spcPct val="0"/>
                </a:spcBef>
                <a:spcAft>
                  <a:spcPct val="0"/>
                </a:spcAft>
                <a:buClrTx/>
                <a:buSzTx/>
                <a:buFontTx/>
                <a:buNone/>
              </a:pPr>
              <a:r>
                <a:rPr lang="en-US" altLang="zh-CN" sz="1800" b="0" dirty="0">
                  <a:solidFill>
                    <a:schemeClr val="tx1"/>
                  </a:solidFill>
                  <a:latin typeface="Arial" panose="020B0604020202020204" pitchFamily="34" charset="0"/>
                  <a:ea typeface="黑体" panose="02010609060101010101" pitchFamily="49" charset="-122"/>
                </a:rPr>
                <a:t>&amp;</a:t>
              </a:r>
              <a:endParaRPr lang="en-US" altLang="zh-CN" sz="1800" b="0" dirty="0">
                <a:solidFill>
                  <a:schemeClr val="tx1"/>
                </a:solidFill>
                <a:latin typeface="Arial" panose="020B0604020202020204" pitchFamily="34" charset="0"/>
                <a:ea typeface="黑体" panose="02010609060101010101" pitchFamily="49" charset="-122"/>
              </a:endParaRPr>
            </a:p>
          </p:txBody>
        </p:sp>
        <p:sp>
          <p:nvSpPr>
            <p:cNvPr id="85017" name="Text Box 383"/>
            <p:cNvSpPr txBox="1"/>
            <p:nvPr/>
          </p:nvSpPr>
          <p:spPr>
            <a:xfrm>
              <a:off x="2420" y="230"/>
              <a:ext cx="408" cy="408"/>
            </a:xfrm>
            <a:prstGeom prst="rect">
              <a:avLst/>
            </a:prstGeom>
            <a:solidFill>
              <a:srgbClr val="CCFFCC"/>
            </a:solidFill>
            <a:ln w="12700" cap="flat" cmpd="sng">
              <a:solidFill>
                <a:srgbClr val="000000"/>
              </a:solidFill>
              <a:prstDash val="solid"/>
              <a:miter/>
              <a:headEnd type="none" w="med" len="med"/>
              <a:tailEnd type="none" w="med" len="med"/>
            </a:ln>
          </p:spPr>
          <p:txBody>
            <a:bodyPr lIns="0" r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90000"/>
                </a:lnSpc>
                <a:spcBef>
                  <a:spcPct val="0"/>
                </a:spcBef>
                <a:spcAft>
                  <a:spcPct val="0"/>
                </a:spcAft>
                <a:buClrTx/>
                <a:buSzTx/>
                <a:buFontTx/>
                <a:buNone/>
              </a:pPr>
              <a:r>
                <a:rPr lang="zh-CN" altLang="en-US" sz="1800" b="0" dirty="0">
                  <a:latin typeface="Arial" panose="020B0604020202020204" pitchFamily="34" charset="0"/>
                </a:rPr>
                <a:t>输入</a:t>
              </a:r>
              <a:endParaRPr lang="zh-CN" altLang="en-US" sz="1800" b="0" dirty="0">
                <a:latin typeface="Arial" panose="020B0604020202020204" pitchFamily="34" charset="0"/>
              </a:endParaRPr>
            </a:p>
            <a:p>
              <a:pPr marL="0" lvl="0" indent="0">
                <a:lnSpc>
                  <a:spcPct val="90000"/>
                </a:lnSpc>
                <a:spcBef>
                  <a:spcPct val="0"/>
                </a:spcBef>
                <a:spcAft>
                  <a:spcPct val="0"/>
                </a:spcAft>
                <a:buClrTx/>
                <a:buSzTx/>
                <a:buFontTx/>
                <a:buNone/>
              </a:pPr>
              <a:r>
                <a:rPr lang="zh-CN" altLang="en-US" sz="1800" b="0" dirty="0">
                  <a:latin typeface="Arial" panose="020B0604020202020204" pitchFamily="34" charset="0"/>
                </a:rPr>
                <a:t>寄存</a:t>
              </a:r>
              <a:endParaRPr lang="zh-CN" altLang="en-US" sz="2400" b="0" dirty="0">
                <a:latin typeface="Arial" panose="020B0604020202020204" pitchFamily="34" charset="0"/>
              </a:endParaRPr>
            </a:p>
          </p:txBody>
        </p:sp>
        <p:sp>
          <p:nvSpPr>
            <p:cNvPr id="85018" name="AutoShape 384"/>
            <p:cNvSpPr>
              <a:spLocks noChangeAspect="1"/>
            </p:cNvSpPr>
            <p:nvPr/>
          </p:nvSpPr>
          <p:spPr>
            <a:xfrm rot="5400000">
              <a:off x="4905" y="348"/>
              <a:ext cx="683" cy="419"/>
            </a:xfrm>
            <a:prstGeom prst="triangle">
              <a:avLst>
                <a:gd name="adj" fmla="val 50000"/>
              </a:avLst>
            </a:prstGeom>
            <a:solidFill>
              <a:srgbClr val="CCFFFF"/>
            </a:solidFill>
            <a:ln w="254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5019" name="Line 385"/>
            <p:cNvSpPr>
              <a:spLocks noChangeAspect="1"/>
            </p:cNvSpPr>
            <p:nvPr/>
          </p:nvSpPr>
          <p:spPr>
            <a:xfrm flipV="1">
              <a:off x="5520" y="552"/>
              <a:ext cx="0" cy="720"/>
            </a:xfrm>
            <a:prstGeom prst="line">
              <a:avLst/>
            </a:prstGeom>
            <a:ln w="25400" cap="flat" cmpd="sng">
              <a:solidFill>
                <a:srgbClr val="000000"/>
              </a:solidFill>
              <a:prstDash val="solid"/>
              <a:headEnd type="none" w="med" len="med"/>
              <a:tailEnd type="none" w="med" len="med"/>
            </a:ln>
          </p:spPr>
        </p:sp>
        <p:sp>
          <p:nvSpPr>
            <p:cNvPr id="85020" name="Line 386"/>
            <p:cNvSpPr>
              <a:spLocks noChangeAspect="1"/>
            </p:cNvSpPr>
            <p:nvPr/>
          </p:nvSpPr>
          <p:spPr>
            <a:xfrm>
              <a:off x="4512" y="1296"/>
              <a:ext cx="1008" cy="0"/>
            </a:xfrm>
            <a:prstGeom prst="line">
              <a:avLst/>
            </a:prstGeom>
            <a:ln w="25400" cap="flat" cmpd="sng">
              <a:solidFill>
                <a:srgbClr val="000000"/>
              </a:solidFill>
              <a:prstDash val="solid"/>
              <a:headEnd type="none" w="med" len="med"/>
              <a:tailEnd type="none" w="med" len="med"/>
            </a:ln>
          </p:spPr>
        </p:sp>
        <p:sp>
          <p:nvSpPr>
            <p:cNvPr id="85021" name="Text Box 387"/>
            <p:cNvSpPr txBox="1">
              <a:spLocks noChangeAspect="1"/>
            </p:cNvSpPr>
            <p:nvPr/>
          </p:nvSpPr>
          <p:spPr>
            <a:xfrm>
              <a:off x="5440" y="322"/>
              <a:ext cx="224" cy="182"/>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solidFill>
                    <a:schemeClr val="tx1"/>
                  </a:solidFill>
                  <a:latin typeface="Arial" panose="020B0604020202020204" pitchFamily="34" charset="0"/>
                </a:rPr>
                <a:t>V</a:t>
              </a:r>
              <a:r>
                <a:rPr lang="en-US" altLang="zh-CN" sz="1800" b="0" baseline="-25000" dirty="0">
                  <a:solidFill>
                    <a:schemeClr val="tx1"/>
                  </a:solidFill>
                  <a:latin typeface="Arial" panose="020B0604020202020204" pitchFamily="34" charset="0"/>
                </a:rPr>
                <a:t>o</a:t>
              </a:r>
              <a:endParaRPr lang="en-US" altLang="zh-CN" sz="1800" b="0" baseline="-25000" dirty="0">
                <a:solidFill>
                  <a:schemeClr val="tx1"/>
                </a:solidFill>
                <a:latin typeface="Arial" panose="020B0604020202020204" pitchFamily="34" charset="0"/>
              </a:endParaRPr>
            </a:p>
          </p:txBody>
        </p:sp>
        <p:sp>
          <p:nvSpPr>
            <p:cNvPr id="85022" name="Oval 388"/>
            <p:cNvSpPr>
              <a:spLocks noChangeAspect="1"/>
            </p:cNvSpPr>
            <p:nvPr/>
          </p:nvSpPr>
          <p:spPr>
            <a:xfrm>
              <a:off x="5509" y="533"/>
              <a:ext cx="26" cy="28"/>
            </a:xfrm>
            <a:prstGeom prst="ellipse">
              <a:avLst/>
            </a:prstGeom>
            <a:solidFill>
              <a:srgbClr val="000000"/>
            </a:solidFill>
            <a:ln w="25400" cap="flat" cmpd="sng">
              <a:solidFill>
                <a:srgbClr val="000000"/>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5023" name="Rectangle 389"/>
            <p:cNvSpPr/>
            <p:nvPr/>
          </p:nvSpPr>
          <p:spPr>
            <a:xfrm>
              <a:off x="144" y="288"/>
              <a:ext cx="521" cy="1968"/>
            </a:xfrm>
            <a:prstGeom prst="rect">
              <a:avLst/>
            </a:prstGeom>
            <a:solidFill>
              <a:srgbClr val="FFCC99"/>
            </a:solidFill>
            <a:ln w="254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5024" name="Text Box 390"/>
            <p:cNvSpPr txBox="1"/>
            <p:nvPr/>
          </p:nvSpPr>
          <p:spPr>
            <a:xfrm>
              <a:off x="175" y="360"/>
              <a:ext cx="528" cy="144"/>
            </a:xfrm>
            <a:prstGeom prst="rect">
              <a:avLst/>
            </a:prstGeom>
            <a:noFill/>
            <a:ln w="25400">
              <a:noFill/>
            </a:ln>
          </p:spPr>
          <p:txBody>
            <a:bodyPr lIns="0" tIns="3600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70000"/>
                </a:lnSpc>
                <a:spcBef>
                  <a:spcPct val="0"/>
                </a:spcBef>
                <a:spcAft>
                  <a:spcPct val="0"/>
                </a:spcAft>
                <a:buClrTx/>
                <a:buSzTx/>
                <a:buFontTx/>
                <a:buNone/>
              </a:pPr>
              <a:r>
                <a:rPr lang="en-US" altLang="zh-CN" sz="1900" b="0" dirty="0">
                  <a:latin typeface="Arial" panose="020B0604020202020204" pitchFamily="34" charset="0"/>
                </a:rPr>
                <a:t>D</a:t>
              </a:r>
              <a:r>
                <a:rPr lang="en-US" altLang="zh-CN" sz="1900" b="0" baseline="-25000" dirty="0">
                  <a:latin typeface="Arial" panose="020B0604020202020204" pitchFamily="34" charset="0"/>
                </a:rPr>
                <a:t>7</a:t>
              </a:r>
              <a:r>
                <a:rPr lang="en-US" altLang="zh-CN" sz="1900" b="0" dirty="0">
                  <a:latin typeface="Arial" panose="020B0604020202020204" pitchFamily="34" charset="0"/>
                </a:rPr>
                <a:t>~D</a:t>
              </a:r>
              <a:r>
                <a:rPr lang="en-US" altLang="zh-CN" sz="1900" b="0" baseline="-25000" dirty="0">
                  <a:latin typeface="Arial" panose="020B0604020202020204" pitchFamily="34" charset="0"/>
                </a:rPr>
                <a:t>0</a:t>
              </a:r>
              <a:endParaRPr lang="en-US" altLang="zh-CN" sz="1900" b="0" baseline="-25000" dirty="0">
                <a:latin typeface="Arial" panose="020B0604020202020204" pitchFamily="34" charset="0"/>
              </a:endParaRPr>
            </a:p>
          </p:txBody>
        </p:sp>
        <p:sp>
          <p:nvSpPr>
            <p:cNvPr id="85025" name="Text Box 391"/>
            <p:cNvSpPr txBox="1"/>
            <p:nvPr/>
          </p:nvSpPr>
          <p:spPr>
            <a:xfrm>
              <a:off x="359" y="722"/>
              <a:ext cx="361" cy="238"/>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000" b="0" dirty="0">
                  <a:latin typeface="Arial" panose="020B0604020202020204" pitchFamily="34" charset="0"/>
                </a:rPr>
                <a:t>+5V</a:t>
              </a:r>
              <a:endParaRPr lang="en-US" altLang="zh-CN" sz="2200" b="0" dirty="0">
                <a:latin typeface="Arial" panose="020B0604020202020204" pitchFamily="34" charset="0"/>
              </a:endParaRPr>
            </a:p>
          </p:txBody>
        </p:sp>
        <p:sp>
          <p:nvSpPr>
            <p:cNvPr id="85026" name="Text Box 392"/>
            <p:cNvSpPr txBox="1"/>
            <p:nvPr/>
          </p:nvSpPr>
          <p:spPr>
            <a:xfrm>
              <a:off x="72" y="72"/>
              <a:ext cx="696" cy="264"/>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2200" b="0" dirty="0">
                  <a:solidFill>
                    <a:schemeClr val="tx1"/>
                  </a:solidFill>
                  <a:latin typeface="Arial" panose="020B0604020202020204" pitchFamily="34" charset="0"/>
                </a:rPr>
                <a:t>PC</a:t>
              </a:r>
              <a:r>
                <a:rPr lang="zh-CN" altLang="en-US" sz="2200" b="0" dirty="0">
                  <a:solidFill>
                    <a:schemeClr val="tx1"/>
                  </a:solidFill>
                  <a:latin typeface="Arial" panose="020B0604020202020204" pitchFamily="34" charset="0"/>
                </a:rPr>
                <a:t>总线</a:t>
              </a:r>
              <a:endParaRPr lang="zh-CN" altLang="en-US" sz="2600" b="0" dirty="0">
                <a:solidFill>
                  <a:schemeClr val="tx1"/>
                </a:solidFill>
                <a:latin typeface="Arial" panose="020B0604020202020204" pitchFamily="34" charset="0"/>
              </a:endParaRPr>
            </a:p>
          </p:txBody>
        </p:sp>
        <p:sp>
          <p:nvSpPr>
            <p:cNvPr id="85027" name="Text Box 393"/>
            <p:cNvSpPr txBox="1">
              <a:spLocks noChangeAspect="1"/>
            </p:cNvSpPr>
            <p:nvPr/>
          </p:nvSpPr>
          <p:spPr>
            <a:xfrm>
              <a:off x="1296" y="1512"/>
              <a:ext cx="528" cy="264"/>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solidFill>
                    <a:schemeClr val="tx1"/>
                  </a:solidFill>
                  <a:latin typeface="Arial" panose="020B0604020202020204" pitchFamily="34" charset="0"/>
                </a:rPr>
                <a:t>port2</a:t>
              </a:r>
              <a:endParaRPr lang="en-US" altLang="zh-CN" sz="2200" b="0" dirty="0">
                <a:solidFill>
                  <a:schemeClr val="tx1"/>
                </a:solidFill>
                <a:latin typeface="Arial" panose="020B0604020202020204" pitchFamily="34" charset="0"/>
              </a:endParaRPr>
            </a:p>
          </p:txBody>
        </p:sp>
        <p:sp>
          <p:nvSpPr>
            <p:cNvPr id="85028" name="Text Box 397"/>
            <p:cNvSpPr txBox="1"/>
            <p:nvPr/>
          </p:nvSpPr>
          <p:spPr>
            <a:xfrm>
              <a:off x="2175" y="1879"/>
              <a:ext cx="369" cy="144"/>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900" b="0" dirty="0">
                  <a:solidFill>
                    <a:schemeClr val="tx1"/>
                  </a:solidFill>
                  <a:latin typeface="Arial" panose="020B0604020202020204" pitchFamily="34" charset="0"/>
                </a:rPr>
                <a:t>WR2</a:t>
              </a:r>
              <a:endParaRPr lang="en-US" altLang="zh-CN" sz="1800" b="0" dirty="0">
                <a:solidFill>
                  <a:schemeClr val="tx1"/>
                </a:solidFill>
                <a:latin typeface="Arial" panose="020B0604020202020204" pitchFamily="34" charset="0"/>
              </a:endParaRPr>
            </a:p>
          </p:txBody>
        </p:sp>
        <p:sp>
          <p:nvSpPr>
            <p:cNvPr id="85029" name="Line 398"/>
            <p:cNvSpPr/>
            <p:nvPr/>
          </p:nvSpPr>
          <p:spPr>
            <a:xfrm>
              <a:off x="2247" y="1896"/>
              <a:ext cx="249" cy="0"/>
            </a:xfrm>
            <a:prstGeom prst="line">
              <a:avLst/>
            </a:prstGeom>
            <a:ln w="25400" cap="flat" cmpd="sng">
              <a:solidFill>
                <a:schemeClr val="tx1"/>
              </a:solidFill>
              <a:prstDash val="solid"/>
              <a:headEnd type="none" w="med" len="med"/>
              <a:tailEnd type="none" w="med" len="med"/>
            </a:ln>
          </p:spPr>
        </p:sp>
        <p:sp>
          <p:nvSpPr>
            <p:cNvPr id="85030" name="Oval 399"/>
            <p:cNvSpPr/>
            <p:nvPr/>
          </p:nvSpPr>
          <p:spPr>
            <a:xfrm>
              <a:off x="2696" y="1996"/>
              <a:ext cx="67" cy="68"/>
            </a:xfrm>
            <a:prstGeom prst="ellipse">
              <a:avLst/>
            </a:prstGeom>
            <a:solidFill>
              <a:srgbClr val="FFFFFF"/>
            </a:solidFill>
            <a:ln w="25400" cap="flat" cmpd="sng">
              <a:solidFill>
                <a:srgbClr val="000000"/>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5031" name="Line 400"/>
            <p:cNvSpPr/>
            <p:nvPr/>
          </p:nvSpPr>
          <p:spPr>
            <a:xfrm flipV="1">
              <a:off x="672" y="2052"/>
              <a:ext cx="2036" cy="0"/>
            </a:xfrm>
            <a:prstGeom prst="line">
              <a:avLst/>
            </a:prstGeom>
            <a:ln w="25400" cap="flat" cmpd="sng">
              <a:solidFill>
                <a:srgbClr val="FF0000"/>
              </a:solidFill>
              <a:prstDash val="solid"/>
              <a:headEnd type="none" w="med" len="med"/>
              <a:tailEnd type="none" w="med" len="med"/>
            </a:ln>
          </p:spPr>
        </p:sp>
        <p:sp>
          <p:nvSpPr>
            <p:cNvPr id="85032" name="Line 401"/>
            <p:cNvSpPr/>
            <p:nvPr/>
          </p:nvSpPr>
          <p:spPr>
            <a:xfrm>
              <a:off x="280" y="1977"/>
              <a:ext cx="320" cy="0"/>
            </a:xfrm>
            <a:prstGeom prst="line">
              <a:avLst/>
            </a:prstGeom>
            <a:ln w="25400" cap="flat" cmpd="sng">
              <a:solidFill>
                <a:srgbClr val="000000"/>
              </a:solidFill>
              <a:prstDash val="solid"/>
              <a:headEnd type="none" w="med" len="med"/>
              <a:tailEnd type="none" w="med" len="med"/>
            </a:ln>
          </p:spPr>
        </p:sp>
        <p:sp>
          <p:nvSpPr>
            <p:cNvPr id="85033" name="Text Box 402"/>
            <p:cNvSpPr txBox="1"/>
            <p:nvPr/>
          </p:nvSpPr>
          <p:spPr>
            <a:xfrm>
              <a:off x="216" y="1968"/>
              <a:ext cx="408" cy="230"/>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a:lnSpc>
                  <a:spcPct val="100000"/>
                </a:lnSpc>
                <a:spcBef>
                  <a:spcPct val="0"/>
                </a:spcBef>
                <a:spcAft>
                  <a:spcPct val="0"/>
                </a:spcAft>
                <a:buClrTx/>
                <a:buSzTx/>
                <a:buFontTx/>
                <a:buNone/>
              </a:pPr>
              <a:r>
                <a:rPr lang="en-US" altLang="zh-CN" sz="2000" b="0" dirty="0">
                  <a:latin typeface="Arial" panose="020B0604020202020204" pitchFamily="34" charset="0"/>
                </a:rPr>
                <a:t>IOW</a:t>
              </a:r>
              <a:endParaRPr lang="en-US" altLang="zh-CN" sz="2200" b="0" dirty="0">
                <a:latin typeface="Arial" panose="020B0604020202020204" pitchFamily="34" charset="0"/>
              </a:endParaRPr>
            </a:p>
          </p:txBody>
        </p:sp>
        <p:sp>
          <p:nvSpPr>
            <p:cNvPr id="85034" name="Text Box 403"/>
            <p:cNvSpPr txBox="1"/>
            <p:nvPr/>
          </p:nvSpPr>
          <p:spPr>
            <a:xfrm>
              <a:off x="180" y="1507"/>
              <a:ext cx="568" cy="216"/>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900" b="0" dirty="0">
                  <a:latin typeface="Arial" panose="020B0604020202020204" pitchFamily="34" charset="0"/>
                </a:rPr>
                <a:t>A</a:t>
              </a:r>
              <a:r>
                <a:rPr lang="en-US" altLang="zh-CN" sz="1900" b="0" baseline="-25000" dirty="0">
                  <a:latin typeface="Arial" panose="020B0604020202020204" pitchFamily="34" charset="0"/>
                </a:rPr>
                <a:t>9</a:t>
              </a:r>
              <a:r>
                <a:rPr lang="en-US" altLang="zh-CN" sz="1900" b="0" dirty="0">
                  <a:latin typeface="Arial" panose="020B0604020202020204" pitchFamily="34" charset="0"/>
                </a:rPr>
                <a:t>~A</a:t>
              </a:r>
              <a:r>
                <a:rPr lang="en-US" altLang="zh-CN" sz="1900" b="0" baseline="-25000" dirty="0">
                  <a:latin typeface="Arial" panose="020B0604020202020204" pitchFamily="34" charset="0"/>
                </a:rPr>
                <a:t>0</a:t>
              </a:r>
              <a:endParaRPr lang="en-US" altLang="zh-CN" sz="1900" b="0" baseline="-25000" dirty="0">
                <a:latin typeface="Arial" panose="020B0604020202020204" pitchFamily="34" charset="0"/>
              </a:endParaRPr>
            </a:p>
          </p:txBody>
        </p:sp>
        <p:sp>
          <p:nvSpPr>
            <p:cNvPr id="85035" name="Text Box 407"/>
            <p:cNvSpPr txBox="1"/>
            <p:nvPr/>
          </p:nvSpPr>
          <p:spPr>
            <a:xfrm>
              <a:off x="2160" y="1536"/>
              <a:ext cx="480" cy="115"/>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900" b="0" dirty="0">
                  <a:solidFill>
                    <a:schemeClr val="tx1"/>
                  </a:solidFill>
                  <a:latin typeface="Arial" panose="020B0604020202020204" pitchFamily="34" charset="0"/>
                </a:rPr>
                <a:t>XFER</a:t>
              </a:r>
              <a:endParaRPr lang="en-US" altLang="zh-CN" sz="1900" b="0" dirty="0">
                <a:solidFill>
                  <a:schemeClr val="tx1"/>
                </a:solidFill>
                <a:latin typeface="Arial" panose="020B0604020202020204" pitchFamily="34" charset="0"/>
              </a:endParaRPr>
            </a:p>
          </p:txBody>
        </p:sp>
        <p:sp>
          <p:nvSpPr>
            <p:cNvPr id="85036" name="Line 408"/>
            <p:cNvSpPr/>
            <p:nvPr/>
          </p:nvSpPr>
          <p:spPr>
            <a:xfrm>
              <a:off x="2224" y="1538"/>
              <a:ext cx="272" cy="0"/>
            </a:xfrm>
            <a:prstGeom prst="line">
              <a:avLst/>
            </a:prstGeom>
            <a:ln w="25400" cap="flat" cmpd="sng">
              <a:solidFill>
                <a:schemeClr val="tx1"/>
              </a:solidFill>
              <a:prstDash val="solid"/>
              <a:headEnd type="none" w="med" len="med"/>
              <a:tailEnd type="none" w="med" len="med"/>
            </a:ln>
          </p:spPr>
        </p:sp>
        <p:sp>
          <p:nvSpPr>
            <p:cNvPr id="85037" name="Line 409"/>
            <p:cNvSpPr/>
            <p:nvPr/>
          </p:nvSpPr>
          <p:spPr>
            <a:xfrm>
              <a:off x="1248" y="1728"/>
              <a:ext cx="1488" cy="0"/>
            </a:xfrm>
            <a:prstGeom prst="line">
              <a:avLst/>
            </a:prstGeom>
            <a:ln w="25400" cap="flat" cmpd="sng">
              <a:solidFill>
                <a:srgbClr val="FF0000"/>
              </a:solidFill>
              <a:prstDash val="solid"/>
              <a:headEnd type="none" w="med" len="med"/>
              <a:tailEnd type="none" w="med" len="med"/>
            </a:ln>
          </p:spPr>
        </p:sp>
        <p:sp>
          <p:nvSpPr>
            <p:cNvPr id="85038" name="Oval 410"/>
            <p:cNvSpPr/>
            <p:nvPr/>
          </p:nvSpPr>
          <p:spPr>
            <a:xfrm>
              <a:off x="2696" y="1660"/>
              <a:ext cx="67" cy="68"/>
            </a:xfrm>
            <a:prstGeom prst="ellipse">
              <a:avLst/>
            </a:prstGeom>
            <a:solidFill>
              <a:srgbClr val="FFFFFF"/>
            </a:solidFill>
            <a:ln w="25400" cap="flat" cmpd="sng">
              <a:solidFill>
                <a:srgbClr val="000000"/>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5039" name="Rectangle 411"/>
            <p:cNvSpPr>
              <a:spLocks noChangeAspect="1"/>
            </p:cNvSpPr>
            <p:nvPr/>
          </p:nvSpPr>
          <p:spPr>
            <a:xfrm>
              <a:off x="2763" y="1608"/>
              <a:ext cx="309" cy="552"/>
            </a:xfrm>
            <a:prstGeom prst="rect">
              <a:avLst/>
            </a:prstGeom>
            <a:solidFill>
              <a:srgbClr val="FF99CC"/>
            </a:solidFill>
            <a:ln w="254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5040" name="Text Box 412"/>
            <p:cNvSpPr txBox="1"/>
            <p:nvPr/>
          </p:nvSpPr>
          <p:spPr>
            <a:xfrm>
              <a:off x="4008" y="218"/>
              <a:ext cx="408" cy="574"/>
            </a:xfrm>
            <a:prstGeom prst="rect">
              <a:avLst/>
            </a:prstGeom>
            <a:solidFill>
              <a:srgbClr val="00FFFF"/>
            </a:solidFill>
            <a:ln w="12700" cap="flat" cmpd="sng">
              <a:solidFill>
                <a:srgbClr val="000000"/>
              </a:solidFill>
              <a:prstDash val="solid"/>
              <a:miter/>
              <a:headEnd type="none" w="med" len="med"/>
              <a:tailEnd type="none" w="med" len="med"/>
            </a:ln>
          </p:spPr>
          <p:txBody>
            <a:bodyPr lIns="0" r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800" b="0" dirty="0">
                  <a:latin typeface="Arial" panose="020B0604020202020204" pitchFamily="34" charset="0"/>
                </a:rPr>
                <a:t>D/A</a:t>
              </a:r>
              <a:endParaRPr lang="en-US" altLang="zh-CN" sz="1800" b="0" dirty="0">
                <a:latin typeface="Arial" panose="020B0604020202020204" pitchFamily="34" charset="0"/>
              </a:endParaRPr>
            </a:p>
            <a:p>
              <a:pPr marL="0" lvl="0" indent="0">
                <a:lnSpc>
                  <a:spcPct val="90000"/>
                </a:lnSpc>
                <a:spcBef>
                  <a:spcPct val="0"/>
                </a:spcBef>
                <a:spcAft>
                  <a:spcPct val="0"/>
                </a:spcAft>
                <a:buClrTx/>
                <a:buSzTx/>
                <a:buFontTx/>
                <a:buNone/>
              </a:pPr>
              <a:r>
                <a:rPr lang="zh-CN" altLang="en-US" sz="1800" b="0" dirty="0">
                  <a:latin typeface="Arial" panose="020B0604020202020204" pitchFamily="34" charset="0"/>
                </a:rPr>
                <a:t>转换</a:t>
              </a:r>
              <a:endParaRPr lang="zh-CN" altLang="en-US" sz="2400" b="0" dirty="0">
                <a:latin typeface="Arial" panose="020B0604020202020204" pitchFamily="34" charset="0"/>
              </a:endParaRPr>
            </a:p>
          </p:txBody>
        </p:sp>
        <p:sp>
          <p:nvSpPr>
            <p:cNvPr id="85041" name="Line 413"/>
            <p:cNvSpPr/>
            <p:nvPr/>
          </p:nvSpPr>
          <p:spPr>
            <a:xfrm>
              <a:off x="4419" y="312"/>
              <a:ext cx="621" cy="0"/>
            </a:xfrm>
            <a:prstGeom prst="line">
              <a:avLst/>
            </a:prstGeom>
            <a:ln w="25400" cap="flat" cmpd="sng">
              <a:solidFill>
                <a:srgbClr val="000000"/>
              </a:solidFill>
              <a:prstDash val="solid"/>
              <a:headEnd type="none" w="med" len="med"/>
              <a:tailEnd type="none" w="med" len="med"/>
            </a:ln>
          </p:spPr>
        </p:sp>
        <p:sp>
          <p:nvSpPr>
            <p:cNvPr id="85042" name="Line 414"/>
            <p:cNvSpPr/>
            <p:nvPr/>
          </p:nvSpPr>
          <p:spPr>
            <a:xfrm>
              <a:off x="4419" y="744"/>
              <a:ext cx="621" cy="0"/>
            </a:xfrm>
            <a:prstGeom prst="line">
              <a:avLst/>
            </a:prstGeom>
            <a:ln w="25400" cap="flat" cmpd="sng">
              <a:solidFill>
                <a:srgbClr val="000000"/>
              </a:solidFill>
              <a:prstDash val="solid"/>
              <a:headEnd type="none" w="med" len="med"/>
              <a:tailEnd type="none" w="med" len="med"/>
            </a:ln>
          </p:spPr>
        </p:sp>
        <p:sp>
          <p:nvSpPr>
            <p:cNvPr id="85043" name="Line 415"/>
            <p:cNvSpPr/>
            <p:nvPr/>
          </p:nvSpPr>
          <p:spPr>
            <a:xfrm>
              <a:off x="4523" y="744"/>
              <a:ext cx="0" cy="214"/>
            </a:xfrm>
            <a:prstGeom prst="line">
              <a:avLst/>
            </a:prstGeom>
            <a:ln w="25400" cap="flat" cmpd="sng">
              <a:solidFill>
                <a:srgbClr val="000000"/>
              </a:solidFill>
              <a:prstDash val="solid"/>
              <a:headEnd type="none" w="med" len="med"/>
              <a:tailEnd type="none" w="med" len="med"/>
            </a:ln>
          </p:spPr>
        </p:sp>
        <p:sp>
          <p:nvSpPr>
            <p:cNvPr id="85044" name="Rectangle 416"/>
            <p:cNvSpPr/>
            <p:nvPr/>
          </p:nvSpPr>
          <p:spPr>
            <a:xfrm>
              <a:off x="4492" y="936"/>
              <a:ext cx="68" cy="235"/>
            </a:xfrm>
            <a:prstGeom prst="rect">
              <a:avLst/>
            </a:prstGeom>
            <a:solidFill>
              <a:srgbClr val="993366"/>
            </a:solidFill>
            <a:ln w="25400">
              <a:noFill/>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5045" name="Line 417"/>
            <p:cNvSpPr/>
            <p:nvPr/>
          </p:nvSpPr>
          <p:spPr>
            <a:xfrm flipH="1">
              <a:off x="4512" y="1176"/>
              <a:ext cx="0" cy="144"/>
            </a:xfrm>
            <a:prstGeom prst="line">
              <a:avLst/>
            </a:prstGeom>
            <a:ln w="25400" cap="flat" cmpd="sng">
              <a:solidFill>
                <a:srgbClr val="000000"/>
              </a:solidFill>
              <a:prstDash val="solid"/>
              <a:headEnd type="none" w="med" len="med"/>
              <a:tailEnd type="none" w="med" len="med"/>
            </a:ln>
          </p:spPr>
        </p:sp>
        <p:sp>
          <p:nvSpPr>
            <p:cNvPr id="85046" name="AutoShape 418"/>
            <p:cNvSpPr/>
            <p:nvPr/>
          </p:nvSpPr>
          <p:spPr>
            <a:xfrm>
              <a:off x="3629" y="312"/>
              <a:ext cx="379" cy="234"/>
            </a:xfrm>
            <a:prstGeom prst="rightArrow">
              <a:avLst>
                <a:gd name="adj1" fmla="val 50064"/>
                <a:gd name="adj2" fmla="val 55000"/>
              </a:avLst>
            </a:prstGeom>
            <a:solidFill>
              <a:srgbClr val="FF00FF"/>
            </a:solidFill>
            <a:ln w="12700">
              <a:noFill/>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5047" name="AutoShape 419"/>
            <p:cNvSpPr/>
            <p:nvPr/>
          </p:nvSpPr>
          <p:spPr>
            <a:xfrm>
              <a:off x="2832" y="312"/>
              <a:ext cx="380" cy="234"/>
            </a:xfrm>
            <a:prstGeom prst="rightArrow">
              <a:avLst>
                <a:gd name="adj1" fmla="val 50064"/>
                <a:gd name="adj2" fmla="val 55146"/>
              </a:avLst>
            </a:prstGeom>
            <a:solidFill>
              <a:srgbClr val="3366FF"/>
            </a:solidFill>
            <a:ln w="12700">
              <a:noFill/>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5048" name="Line 420"/>
            <p:cNvSpPr/>
            <p:nvPr/>
          </p:nvSpPr>
          <p:spPr>
            <a:xfrm>
              <a:off x="3408" y="648"/>
              <a:ext cx="0" cy="1296"/>
            </a:xfrm>
            <a:prstGeom prst="line">
              <a:avLst/>
            </a:prstGeom>
            <a:ln w="25400" cap="flat" cmpd="sng">
              <a:solidFill>
                <a:srgbClr val="000000"/>
              </a:solidFill>
              <a:prstDash val="solid"/>
              <a:headEnd type="none" w="med" len="med"/>
              <a:tailEnd type="none" w="med" len="med"/>
            </a:ln>
          </p:spPr>
        </p:sp>
        <p:sp>
          <p:nvSpPr>
            <p:cNvPr id="85049" name="Text Box 421"/>
            <p:cNvSpPr txBox="1"/>
            <p:nvPr/>
          </p:nvSpPr>
          <p:spPr>
            <a:xfrm>
              <a:off x="3504" y="675"/>
              <a:ext cx="411" cy="141"/>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800" b="0" dirty="0">
                  <a:solidFill>
                    <a:schemeClr val="tx1"/>
                  </a:solidFill>
                  <a:latin typeface="Arial" panose="020B0604020202020204" pitchFamily="34" charset="0"/>
                </a:rPr>
                <a:t>LE</a:t>
              </a:r>
              <a:endParaRPr lang="en-US" altLang="zh-CN" sz="1800" b="0" dirty="0">
                <a:solidFill>
                  <a:schemeClr val="tx1"/>
                </a:solidFill>
                <a:latin typeface="Arial" panose="020B0604020202020204" pitchFamily="34" charset="0"/>
              </a:endParaRPr>
            </a:p>
          </p:txBody>
        </p:sp>
        <p:sp>
          <p:nvSpPr>
            <p:cNvPr id="85050" name="Text Box 422"/>
            <p:cNvSpPr txBox="1"/>
            <p:nvPr/>
          </p:nvSpPr>
          <p:spPr>
            <a:xfrm>
              <a:off x="4464" y="576"/>
              <a:ext cx="483" cy="168"/>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800" b="0" dirty="0">
                  <a:solidFill>
                    <a:schemeClr val="tx1"/>
                  </a:solidFill>
                  <a:latin typeface="Arial" panose="020B0604020202020204" pitchFamily="34" charset="0"/>
                </a:rPr>
                <a:t>I</a:t>
              </a:r>
              <a:r>
                <a:rPr lang="en-US" altLang="zh-CN" sz="1800" b="0" baseline="-25000" dirty="0">
                  <a:solidFill>
                    <a:schemeClr val="tx1"/>
                  </a:solidFill>
                  <a:latin typeface="Arial" panose="020B0604020202020204" pitchFamily="34" charset="0"/>
                </a:rPr>
                <a:t>OUT1</a:t>
              </a:r>
              <a:endParaRPr lang="en-US" altLang="zh-CN" sz="1800" b="0" baseline="-25000" dirty="0">
                <a:solidFill>
                  <a:schemeClr val="tx1"/>
                </a:solidFill>
                <a:latin typeface="Arial" panose="020B0604020202020204" pitchFamily="34" charset="0"/>
              </a:endParaRPr>
            </a:p>
          </p:txBody>
        </p:sp>
        <p:sp>
          <p:nvSpPr>
            <p:cNvPr id="85051" name="Text Box 423"/>
            <p:cNvSpPr txBox="1"/>
            <p:nvPr/>
          </p:nvSpPr>
          <p:spPr>
            <a:xfrm>
              <a:off x="4154" y="984"/>
              <a:ext cx="336" cy="192"/>
            </a:xfrm>
            <a:prstGeom prst="rect">
              <a:avLst/>
            </a:prstGeom>
            <a:noFill/>
            <a:ln w="38100">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50000"/>
                </a:spcBef>
                <a:spcAft>
                  <a:spcPct val="0"/>
                </a:spcAft>
                <a:buClrTx/>
                <a:buSzTx/>
                <a:buFontTx/>
                <a:buNone/>
              </a:pPr>
              <a:r>
                <a:rPr lang="en-US" altLang="zh-CN" sz="2000" b="0" dirty="0">
                  <a:solidFill>
                    <a:schemeClr val="tx1"/>
                  </a:solidFill>
                  <a:latin typeface="Arial" panose="020B0604020202020204" pitchFamily="34" charset="0"/>
                </a:rPr>
                <a:t>R</a:t>
              </a:r>
              <a:r>
                <a:rPr lang="en-US" altLang="zh-CN" sz="1600" b="0" dirty="0">
                  <a:solidFill>
                    <a:schemeClr val="tx1"/>
                  </a:solidFill>
                  <a:latin typeface="Arial" panose="020B0604020202020204" pitchFamily="34" charset="0"/>
                </a:rPr>
                <a:t>FB</a:t>
              </a:r>
              <a:endParaRPr lang="en-US" altLang="zh-CN" sz="1800" b="0" dirty="0">
                <a:solidFill>
                  <a:srgbClr val="0000FF"/>
                </a:solidFill>
                <a:latin typeface="Arial" panose="020B0604020202020204" pitchFamily="34" charset="0"/>
              </a:endParaRPr>
            </a:p>
          </p:txBody>
        </p:sp>
        <p:sp>
          <p:nvSpPr>
            <p:cNvPr id="85052" name="Text Box 424"/>
            <p:cNvSpPr txBox="1">
              <a:spLocks noChangeAspect="1"/>
            </p:cNvSpPr>
            <p:nvPr/>
          </p:nvSpPr>
          <p:spPr>
            <a:xfrm>
              <a:off x="5060" y="648"/>
              <a:ext cx="134" cy="182"/>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solidFill>
                    <a:schemeClr val="tx1"/>
                  </a:solidFill>
                  <a:latin typeface="黑体" panose="02010609060101010101" pitchFamily="49" charset="-122"/>
                  <a:ea typeface="黑体" panose="02010609060101010101" pitchFamily="49" charset="-122"/>
                </a:rPr>
                <a:t>-</a:t>
              </a:r>
              <a:endParaRPr lang="en-US" altLang="zh-CN" sz="2200" b="0" dirty="0">
                <a:solidFill>
                  <a:schemeClr val="tx1"/>
                </a:solidFill>
                <a:latin typeface="Arial" panose="020B0604020202020204" pitchFamily="34" charset="0"/>
              </a:endParaRPr>
            </a:p>
          </p:txBody>
        </p:sp>
        <p:sp>
          <p:nvSpPr>
            <p:cNvPr id="85053" name="Text Box 425"/>
            <p:cNvSpPr txBox="1">
              <a:spLocks noChangeAspect="1"/>
            </p:cNvSpPr>
            <p:nvPr/>
          </p:nvSpPr>
          <p:spPr>
            <a:xfrm>
              <a:off x="5065" y="255"/>
              <a:ext cx="134" cy="182"/>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solidFill>
                    <a:schemeClr val="tx1"/>
                  </a:solidFill>
                  <a:latin typeface="黑体" panose="02010609060101010101" pitchFamily="49" charset="-122"/>
                  <a:ea typeface="黑体" panose="02010609060101010101" pitchFamily="49" charset="-122"/>
                </a:rPr>
                <a:t>+</a:t>
              </a:r>
              <a:endParaRPr lang="en-US" altLang="zh-CN" sz="2200" b="0" dirty="0">
                <a:solidFill>
                  <a:schemeClr val="tx1"/>
                </a:solidFill>
                <a:latin typeface="黑体" panose="02010609060101010101" pitchFamily="49" charset="-122"/>
                <a:ea typeface="黑体" panose="02010609060101010101" pitchFamily="49" charset="-122"/>
              </a:endParaRPr>
            </a:p>
          </p:txBody>
        </p:sp>
        <p:sp>
          <p:nvSpPr>
            <p:cNvPr id="85054" name="Line 426"/>
            <p:cNvSpPr>
              <a:spLocks noChangeAspect="1"/>
            </p:cNvSpPr>
            <p:nvPr/>
          </p:nvSpPr>
          <p:spPr>
            <a:xfrm flipH="1">
              <a:off x="4957" y="327"/>
              <a:ext cx="0" cy="81"/>
            </a:xfrm>
            <a:prstGeom prst="line">
              <a:avLst/>
            </a:prstGeom>
            <a:ln w="25400" cap="flat" cmpd="sng">
              <a:solidFill>
                <a:srgbClr val="000000"/>
              </a:solidFill>
              <a:prstDash val="solid"/>
              <a:headEnd type="none" w="med" len="med"/>
              <a:tailEnd type="none" w="med" len="med"/>
            </a:ln>
          </p:spPr>
        </p:sp>
        <p:grpSp>
          <p:nvGrpSpPr>
            <p:cNvPr id="85055" name="Group 427"/>
            <p:cNvGrpSpPr>
              <a:grpSpLocks noChangeAspect="1"/>
            </p:cNvGrpSpPr>
            <p:nvPr/>
          </p:nvGrpSpPr>
          <p:grpSpPr>
            <a:xfrm>
              <a:off x="4896" y="408"/>
              <a:ext cx="118" cy="69"/>
              <a:chOff x="4132" y="5537"/>
              <a:chExt cx="510" cy="280"/>
            </a:xfrm>
          </p:grpSpPr>
          <p:sp>
            <p:nvSpPr>
              <p:cNvPr id="85067" name="Line 428"/>
              <p:cNvSpPr>
                <a:spLocks noChangeAspect="1"/>
              </p:cNvSpPr>
              <p:nvPr/>
            </p:nvSpPr>
            <p:spPr>
              <a:xfrm>
                <a:off x="4132" y="5537"/>
                <a:ext cx="510" cy="0"/>
              </a:xfrm>
              <a:prstGeom prst="line">
                <a:avLst/>
              </a:prstGeom>
              <a:ln w="25400" cap="flat" cmpd="sng">
                <a:solidFill>
                  <a:srgbClr val="000000"/>
                </a:solidFill>
                <a:prstDash val="solid"/>
                <a:headEnd type="none" w="med" len="med"/>
                <a:tailEnd type="none" w="med" len="med"/>
              </a:ln>
            </p:spPr>
          </p:sp>
          <p:sp>
            <p:nvSpPr>
              <p:cNvPr id="85068" name="Line 429"/>
              <p:cNvSpPr>
                <a:spLocks noChangeAspect="1"/>
              </p:cNvSpPr>
              <p:nvPr/>
            </p:nvSpPr>
            <p:spPr>
              <a:xfrm>
                <a:off x="4235" y="5674"/>
                <a:ext cx="340" cy="0"/>
              </a:xfrm>
              <a:prstGeom prst="line">
                <a:avLst/>
              </a:prstGeom>
              <a:ln w="25400" cap="flat" cmpd="sng">
                <a:solidFill>
                  <a:srgbClr val="000000"/>
                </a:solidFill>
                <a:prstDash val="solid"/>
                <a:headEnd type="none" w="med" len="med"/>
                <a:tailEnd type="none" w="med" len="med"/>
              </a:ln>
            </p:spPr>
          </p:sp>
          <p:sp>
            <p:nvSpPr>
              <p:cNvPr id="85069" name="Line 430"/>
              <p:cNvSpPr>
                <a:spLocks noChangeAspect="1"/>
              </p:cNvSpPr>
              <p:nvPr/>
            </p:nvSpPr>
            <p:spPr>
              <a:xfrm>
                <a:off x="4325" y="5817"/>
                <a:ext cx="170" cy="0"/>
              </a:xfrm>
              <a:prstGeom prst="line">
                <a:avLst/>
              </a:prstGeom>
              <a:ln w="25400" cap="flat" cmpd="sng">
                <a:solidFill>
                  <a:srgbClr val="000000"/>
                </a:solidFill>
                <a:prstDash val="solid"/>
                <a:headEnd type="none" w="med" len="med"/>
                <a:tailEnd type="none" w="med" len="med"/>
              </a:ln>
            </p:spPr>
          </p:sp>
        </p:grpSp>
        <p:sp>
          <p:nvSpPr>
            <p:cNvPr id="85056" name="Oval 431"/>
            <p:cNvSpPr>
              <a:spLocks noChangeAspect="1"/>
            </p:cNvSpPr>
            <p:nvPr/>
          </p:nvSpPr>
          <p:spPr>
            <a:xfrm>
              <a:off x="4940" y="312"/>
              <a:ext cx="26" cy="28"/>
            </a:xfrm>
            <a:prstGeom prst="ellipse">
              <a:avLst/>
            </a:prstGeom>
            <a:solidFill>
              <a:srgbClr val="000000"/>
            </a:solidFill>
            <a:ln w="25400" cap="flat" cmpd="sng">
              <a:solidFill>
                <a:srgbClr val="000000"/>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5057" name="Line 432"/>
            <p:cNvSpPr/>
            <p:nvPr/>
          </p:nvSpPr>
          <p:spPr>
            <a:xfrm flipV="1">
              <a:off x="3072" y="1915"/>
              <a:ext cx="336" cy="5"/>
            </a:xfrm>
            <a:prstGeom prst="line">
              <a:avLst/>
            </a:prstGeom>
            <a:ln w="25400" cap="flat" cmpd="sng">
              <a:solidFill>
                <a:srgbClr val="000000"/>
              </a:solidFill>
              <a:prstDash val="solid"/>
              <a:headEnd type="none" w="med" len="med"/>
              <a:tailEnd type="none" w="med" len="med"/>
            </a:ln>
          </p:spPr>
        </p:sp>
        <p:sp>
          <p:nvSpPr>
            <p:cNvPr id="85058" name="Text Box 433"/>
            <p:cNvSpPr txBox="1"/>
            <p:nvPr/>
          </p:nvSpPr>
          <p:spPr>
            <a:xfrm>
              <a:off x="3219" y="230"/>
              <a:ext cx="408" cy="408"/>
            </a:xfrm>
            <a:prstGeom prst="rect">
              <a:avLst/>
            </a:prstGeom>
            <a:solidFill>
              <a:srgbClr val="99CCFF"/>
            </a:solidFill>
            <a:ln w="12700" cap="flat" cmpd="sng">
              <a:solidFill>
                <a:srgbClr val="000000"/>
              </a:solidFill>
              <a:prstDash val="solid"/>
              <a:miter/>
              <a:headEnd type="none" w="med" len="med"/>
              <a:tailEnd type="none" w="med" len="med"/>
            </a:ln>
          </p:spPr>
          <p:txBody>
            <a:bodyPr lIns="0" r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90000"/>
                </a:lnSpc>
                <a:spcBef>
                  <a:spcPct val="0"/>
                </a:spcBef>
                <a:spcAft>
                  <a:spcPct val="0"/>
                </a:spcAft>
                <a:buClrTx/>
                <a:buSzTx/>
                <a:buFontTx/>
                <a:buNone/>
              </a:pPr>
              <a:r>
                <a:rPr lang="en-US" altLang="zh-CN" sz="1800" b="0" dirty="0">
                  <a:latin typeface="Arial" panose="020B0604020202020204" pitchFamily="34" charset="0"/>
                </a:rPr>
                <a:t>DAC</a:t>
              </a:r>
              <a:endParaRPr lang="en-US" altLang="zh-CN" sz="1800" b="0" dirty="0">
                <a:latin typeface="Arial" panose="020B0604020202020204" pitchFamily="34" charset="0"/>
              </a:endParaRPr>
            </a:p>
            <a:p>
              <a:pPr marL="0" lvl="0" indent="0">
                <a:lnSpc>
                  <a:spcPct val="90000"/>
                </a:lnSpc>
                <a:spcBef>
                  <a:spcPct val="0"/>
                </a:spcBef>
                <a:spcAft>
                  <a:spcPct val="0"/>
                </a:spcAft>
                <a:buClrTx/>
                <a:buSzTx/>
                <a:buFontTx/>
                <a:buNone/>
              </a:pPr>
              <a:r>
                <a:rPr lang="zh-CN" altLang="en-US" sz="1800" b="0" dirty="0">
                  <a:latin typeface="Arial" panose="020B0604020202020204" pitchFamily="34" charset="0"/>
                </a:rPr>
                <a:t>寄存</a:t>
              </a:r>
              <a:endParaRPr lang="zh-CN" altLang="en-US" sz="2400" b="0" dirty="0">
                <a:latin typeface="Arial" panose="020B0604020202020204" pitchFamily="34" charset="0"/>
              </a:endParaRPr>
            </a:p>
          </p:txBody>
        </p:sp>
        <p:sp>
          <p:nvSpPr>
            <p:cNvPr id="85059" name="Text Box 434"/>
            <p:cNvSpPr txBox="1"/>
            <p:nvPr/>
          </p:nvSpPr>
          <p:spPr>
            <a:xfrm>
              <a:off x="932" y="1152"/>
              <a:ext cx="316" cy="672"/>
            </a:xfrm>
            <a:prstGeom prst="rect">
              <a:avLst/>
            </a:prstGeom>
            <a:solidFill>
              <a:schemeClr val="hlink"/>
            </a:solidFill>
            <a:ln w="25400" cap="flat" cmpd="sng">
              <a:solidFill>
                <a:srgbClr val="000000"/>
              </a:solidFill>
              <a:prstDash val="solid"/>
              <a:miter/>
              <a:headEnd type="none" w="med" len="med"/>
              <a:tailEnd type="none" w="med" len="med"/>
            </a:ln>
          </p:spPr>
          <p:txBody>
            <a:bodyPr lIns="0" tIns="3600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70000"/>
                </a:lnSpc>
                <a:spcBef>
                  <a:spcPct val="0"/>
                </a:spcBef>
                <a:spcAft>
                  <a:spcPct val="0"/>
                </a:spcAft>
                <a:buClrTx/>
                <a:buSzTx/>
                <a:buFontTx/>
                <a:buNone/>
              </a:pPr>
              <a:r>
                <a:rPr lang="zh-CN" altLang="en-US" sz="2400" b="0" dirty="0">
                  <a:latin typeface="Arial" panose="020B0604020202020204" pitchFamily="34" charset="0"/>
                </a:rPr>
                <a:t>地址</a:t>
              </a:r>
              <a:endParaRPr lang="zh-CN" altLang="en-US" sz="2400" b="0" dirty="0">
                <a:latin typeface="Arial" panose="020B0604020202020204" pitchFamily="34" charset="0"/>
              </a:endParaRPr>
            </a:p>
            <a:p>
              <a:pPr marL="0" lvl="0" indent="0">
                <a:lnSpc>
                  <a:spcPct val="70000"/>
                </a:lnSpc>
                <a:spcBef>
                  <a:spcPct val="0"/>
                </a:spcBef>
                <a:spcAft>
                  <a:spcPct val="0"/>
                </a:spcAft>
                <a:buClrTx/>
                <a:buSzTx/>
                <a:buFontTx/>
                <a:buNone/>
              </a:pPr>
              <a:r>
                <a:rPr lang="zh-CN" altLang="en-US" sz="2400" b="0" dirty="0">
                  <a:latin typeface="Arial" panose="020B0604020202020204" pitchFamily="34" charset="0"/>
                </a:rPr>
                <a:t>译码</a:t>
              </a:r>
              <a:endParaRPr lang="zh-CN" altLang="en-US" sz="2600" b="0" dirty="0">
                <a:latin typeface="Arial" panose="020B0604020202020204" pitchFamily="34" charset="0"/>
              </a:endParaRPr>
            </a:p>
          </p:txBody>
        </p:sp>
        <p:sp>
          <p:nvSpPr>
            <p:cNvPr id="85060" name="Text Box 435"/>
            <p:cNvSpPr txBox="1">
              <a:spLocks noChangeAspect="1"/>
            </p:cNvSpPr>
            <p:nvPr/>
          </p:nvSpPr>
          <p:spPr>
            <a:xfrm>
              <a:off x="2776" y="1584"/>
              <a:ext cx="265" cy="274"/>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60000"/>
                </a:lnSpc>
                <a:spcBef>
                  <a:spcPct val="0"/>
                </a:spcBef>
                <a:spcAft>
                  <a:spcPct val="0"/>
                </a:spcAft>
                <a:buClrTx/>
                <a:buSzTx/>
                <a:buFontTx/>
                <a:buNone/>
              </a:pPr>
              <a:r>
                <a:rPr lang="en-US" altLang="zh-CN" sz="1800" b="0" dirty="0">
                  <a:solidFill>
                    <a:schemeClr val="tx1"/>
                  </a:solidFill>
                  <a:latin typeface="Arial" panose="020B0604020202020204" pitchFamily="34" charset="0"/>
                  <a:ea typeface="黑体" panose="02010609060101010101" pitchFamily="49" charset="-122"/>
                </a:rPr>
                <a:t>&amp;</a:t>
              </a:r>
              <a:endParaRPr lang="en-US" altLang="zh-CN" sz="1800" b="0" dirty="0">
                <a:solidFill>
                  <a:schemeClr val="tx1"/>
                </a:solidFill>
                <a:latin typeface="Arial" panose="020B0604020202020204" pitchFamily="34" charset="0"/>
                <a:ea typeface="黑体" panose="02010609060101010101" pitchFamily="49" charset="-122"/>
              </a:endParaRPr>
            </a:p>
          </p:txBody>
        </p:sp>
        <p:sp>
          <p:nvSpPr>
            <p:cNvPr id="85061" name="Text Box 436"/>
            <p:cNvSpPr txBox="1">
              <a:spLocks noChangeAspect="1"/>
            </p:cNvSpPr>
            <p:nvPr/>
          </p:nvSpPr>
          <p:spPr>
            <a:xfrm>
              <a:off x="1296" y="1104"/>
              <a:ext cx="528" cy="264"/>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solidFill>
                    <a:schemeClr val="tx1"/>
                  </a:solidFill>
                  <a:latin typeface="Arial" panose="020B0604020202020204" pitchFamily="34" charset="0"/>
                </a:rPr>
                <a:t>port1</a:t>
              </a:r>
              <a:endParaRPr lang="en-US" altLang="zh-CN" sz="2200" b="0" dirty="0">
                <a:solidFill>
                  <a:schemeClr val="tx1"/>
                </a:solidFill>
                <a:latin typeface="Arial" panose="020B0604020202020204" pitchFamily="34" charset="0"/>
              </a:endParaRPr>
            </a:p>
          </p:txBody>
        </p:sp>
        <p:sp>
          <p:nvSpPr>
            <p:cNvPr id="85062" name="Line 437"/>
            <p:cNvSpPr/>
            <p:nvPr/>
          </p:nvSpPr>
          <p:spPr>
            <a:xfrm>
              <a:off x="816" y="1056"/>
              <a:ext cx="0" cy="1008"/>
            </a:xfrm>
            <a:prstGeom prst="line">
              <a:avLst/>
            </a:prstGeom>
            <a:ln w="25400" cap="flat" cmpd="sng">
              <a:solidFill>
                <a:srgbClr val="000000"/>
              </a:solidFill>
              <a:prstDash val="solid"/>
              <a:headEnd type="none" w="med" len="med"/>
              <a:tailEnd type="none" w="med" len="med"/>
            </a:ln>
          </p:spPr>
        </p:sp>
        <p:sp>
          <p:nvSpPr>
            <p:cNvPr id="85063" name="AutoShape 396"/>
            <p:cNvSpPr/>
            <p:nvPr/>
          </p:nvSpPr>
          <p:spPr>
            <a:xfrm>
              <a:off x="672" y="1440"/>
              <a:ext cx="263" cy="332"/>
            </a:xfrm>
            <a:prstGeom prst="rightArrow">
              <a:avLst>
                <a:gd name="adj1" fmla="val 50000"/>
                <a:gd name="adj2" fmla="val 25000"/>
              </a:avLst>
            </a:prstGeom>
            <a:solidFill>
              <a:srgbClr val="FF9900"/>
            </a:solidFill>
            <a:ln w="25400">
              <a:noFill/>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5064" name="Oval 440"/>
            <p:cNvSpPr/>
            <p:nvPr/>
          </p:nvSpPr>
          <p:spPr>
            <a:xfrm>
              <a:off x="793" y="2028"/>
              <a:ext cx="45" cy="45"/>
            </a:xfrm>
            <a:prstGeom prst="ellipse">
              <a:avLst/>
            </a:prstGeom>
            <a:solidFill>
              <a:schemeClr val="tx1"/>
            </a:solidFill>
            <a:ln w="9525">
              <a:noFill/>
            </a:ln>
          </p:spPr>
          <p:txBody>
            <a:bodyPr wrap="none"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5065" name="Oval 442"/>
            <p:cNvSpPr/>
            <p:nvPr/>
          </p:nvSpPr>
          <p:spPr>
            <a:xfrm>
              <a:off x="2688" y="624"/>
              <a:ext cx="67" cy="68"/>
            </a:xfrm>
            <a:prstGeom prst="ellipse">
              <a:avLst/>
            </a:prstGeom>
            <a:solidFill>
              <a:srgbClr val="FFFFFF"/>
            </a:solidFill>
            <a:ln w="25400" cap="flat" cmpd="sng">
              <a:solidFill>
                <a:srgbClr val="000000"/>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5066" name="Oval 443"/>
            <p:cNvSpPr/>
            <p:nvPr/>
          </p:nvSpPr>
          <p:spPr>
            <a:xfrm>
              <a:off x="3360" y="624"/>
              <a:ext cx="67" cy="68"/>
            </a:xfrm>
            <a:prstGeom prst="ellipse">
              <a:avLst/>
            </a:prstGeom>
            <a:solidFill>
              <a:srgbClr val="FFFFFF"/>
            </a:solidFill>
            <a:ln w="25400" cap="flat" cmpd="sng">
              <a:solidFill>
                <a:srgbClr val="000000"/>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gr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1442"/>
                                        </p:tgtEl>
                                        <p:attrNameLst>
                                          <p:attrName>style.visibility</p:attrName>
                                        </p:attrNameLst>
                                      </p:cBhvr>
                                      <p:to>
                                        <p:strVal val="visible"/>
                                      </p:to>
                                    </p:set>
                                    <p:animEffect transition="in" filter="blinds(vertical)">
                                      <p:cBhvr>
                                        <p:cTn id="7" dur="500"/>
                                        <p:tgtEl>
                                          <p:spTgt spid="61442"/>
                                        </p:tgtEl>
                                      </p:cBhvr>
                                    </p:animEffect>
                                  </p:childTnLst>
                                  <p:subTnLst>
                                    <p:set>
                                      <p:cBhvr override="childStyle">
                                        <p:cTn dur="1" fill="hold" display="0" masterRel="nextClick" afterEffect="1"/>
                                        <p:tgtEl>
                                          <p:spTgt spid="6144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6018" name="灯片编号占位符 3"/>
          <p:cNvSpPr txBox="1">
            <a:spLocks noGrp="1"/>
          </p:cNvSpPr>
          <p:nvPr>
            <p:ph type="sldNum" sz="quarter" idx="12"/>
          </p:nvPr>
        </p:nvSpPr>
        <p:spPr>
          <a:ln/>
        </p:spPr>
        <p:txBody>
          <a:bodyPr anchor="b" anchorCtr="0"/>
          <a:p>
            <a:pPr mar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en-US" altLang="zh-CN" sz="1400" b="0" dirty="0">
                <a:solidFill>
                  <a:schemeClr val="tx1"/>
                </a:solidFill>
                <a:ea typeface="宋体" panose="02010600030101010101" pitchFamily="2" charset="-122"/>
              </a:rPr>
            </a:fld>
            <a:endParaRPr lang="en-US" altLang="zh-CN" sz="1400" b="0" dirty="0">
              <a:solidFill>
                <a:schemeClr val="tx1"/>
              </a:solidFill>
              <a:ea typeface="宋体" panose="02010600030101010101" pitchFamily="2" charset="-122"/>
            </a:endParaRPr>
          </a:p>
        </p:txBody>
      </p:sp>
      <p:sp>
        <p:nvSpPr>
          <p:cNvPr id="193538" name="Text Box 2"/>
          <p:cNvSpPr txBox="1">
            <a:spLocks noChangeArrowheads="1"/>
          </p:cNvSpPr>
          <p:nvPr/>
        </p:nvSpPr>
        <p:spPr bwMode="auto">
          <a:xfrm>
            <a:off x="288925" y="49213"/>
            <a:ext cx="8534400" cy="954088"/>
          </a:xfrm>
          <a:prstGeom prst="rect">
            <a:avLst/>
          </a:prstGeom>
          <a:noFill/>
          <a:ln>
            <a:noFill/>
          </a:ln>
          <a:effectLst/>
        </p:spPr>
        <p:txBody>
          <a:bodyPr>
            <a:spAutoFit/>
          </a:bodyPr>
          <a:lstStyle/>
          <a:p>
            <a:pPr marR="0" algn="just" defTabSz="914400">
              <a:spcBef>
                <a:spcPct val="50000"/>
              </a:spcBef>
              <a:buClrTx/>
              <a:buSzTx/>
              <a:buFontTx/>
              <a:buNone/>
              <a:defRPr/>
            </a:pPr>
            <a:r>
              <a:rPr kumimoji="0" lang="zh-CN" altLang="en-US" sz="2800" b="1" kern="1200" cap="none" spc="0" normalizeH="0" baseline="0" noProof="0" dirty="0">
                <a:solidFill>
                  <a:srgbClr val="C00000"/>
                </a:solidFill>
                <a:latin typeface="+mn-ea"/>
                <a:ea typeface="+mn-ea"/>
                <a:cs typeface="+mn-cs"/>
              </a:rPr>
              <a:t>例</a:t>
            </a:r>
            <a:r>
              <a:rPr kumimoji="0" lang="en-US" altLang="zh-CN" sz="2800" b="1" kern="1200" cap="none" spc="0" normalizeH="0" baseline="0" noProof="0" dirty="0">
                <a:solidFill>
                  <a:srgbClr val="C00000"/>
                </a:solidFill>
                <a:latin typeface="+mn-ea"/>
                <a:ea typeface="+mn-ea"/>
                <a:cs typeface="+mn-cs"/>
              </a:rPr>
              <a:t>1 </a:t>
            </a:r>
            <a:r>
              <a:rPr kumimoji="0" lang="zh-CN" altLang="en-US" sz="2800" b="1" kern="1200" cap="none" spc="0" normalizeH="0" baseline="0" noProof="0" dirty="0">
                <a:solidFill>
                  <a:srgbClr val="C00000"/>
                </a:solidFill>
                <a:latin typeface="+mn-ea"/>
                <a:ea typeface="+mn-ea"/>
                <a:cs typeface="+mn-cs"/>
              </a:rPr>
              <a:t>当要求多个模拟量</a:t>
            </a:r>
            <a:r>
              <a:rPr kumimoji="0" lang="zh-CN" altLang="en-US" sz="2800" b="1" kern="1200" cap="none" spc="0" normalizeH="0" baseline="0" noProof="0" dirty="0">
                <a:latin typeface="+mn-ea"/>
                <a:ea typeface="+mn-ea"/>
                <a:cs typeface="+mn-cs"/>
              </a:rPr>
              <a:t>同时输出</a:t>
            </a:r>
            <a:r>
              <a:rPr kumimoji="0" lang="zh-CN" altLang="en-US" sz="2800" b="1" kern="1200" cap="none" spc="0" normalizeH="0" baseline="0" noProof="0" dirty="0">
                <a:solidFill>
                  <a:srgbClr val="C00000"/>
                </a:solidFill>
                <a:latin typeface="+mn-ea"/>
                <a:ea typeface="+mn-ea"/>
                <a:cs typeface="+mn-cs"/>
              </a:rPr>
              <a:t>时，可采用双重缓冲方式。</a:t>
            </a:r>
            <a:endParaRPr kumimoji="0" lang="zh-CN" altLang="en-US" sz="2800" b="1" kern="1200" cap="none" spc="0" normalizeH="0" baseline="0" noProof="0" dirty="0">
              <a:solidFill>
                <a:srgbClr val="C00000"/>
              </a:solidFill>
              <a:latin typeface="+mn-ea"/>
              <a:ea typeface="+mn-ea"/>
              <a:cs typeface="+mn-cs"/>
            </a:endParaRPr>
          </a:p>
        </p:txBody>
      </p:sp>
      <p:grpSp>
        <p:nvGrpSpPr>
          <p:cNvPr id="86020" name="Group 413"/>
          <p:cNvGrpSpPr/>
          <p:nvPr/>
        </p:nvGrpSpPr>
        <p:grpSpPr>
          <a:xfrm>
            <a:off x="288925" y="1106488"/>
            <a:ext cx="8839200" cy="5105400"/>
            <a:chOff x="192" y="528"/>
            <a:chExt cx="5568" cy="3216"/>
          </a:xfrm>
        </p:grpSpPr>
        <p:sp>
          <p:nvSpPr>
            <p:cNvPr id="86021" name="Line 394"/>
            <p:cNvSpPr/>
            <p:nvPr/>
          </p:nvSpPr>
          <p:spPr>
            <a:xfrm>
              <a:off x="720" y="1920"/>
              <a:ext cx="0" cy="1728"/>
            </a:xfrm>
            <a:prstGeom prst="line">
              <a:avLst/>
            </a:prstGeom>
            <a:ln w="12700" cap="sq" cmpd="sng">
              <a:solidFill>
                <a:srgbClr val="000000"/>
              </a:solidFill>
              <a:prstDash val="solid"/>
              <a:headEnd type="none" w="sm" len="sm"/>
              <a:tailEnd type="none" w="sm" len="sm"/>
            </a:ln>
          </p:spPr>
        </p:sp>
        <p:sp>
          <p:nvSpPr>
            <p:cNvPr id="86022" name="Line 171"/>
            <p:cNvSpPr/>
            <p:nvPr/>
          </p:nvSpPr>
          <p:spPr>
            <a:xfrm>
              <a:off x="720" y="1920"/>
              <a:ext cx="3600" cy="0"/>
            </a:xfrm>
            <a:prstGeom prst="line">
              <a:avLst/>
            </a:prstGeom>
            <a:ln w="12700" cap="sq" cmpd="sng">
              <a:solidFill>
                <a:schemeClr val="tx2"/>
              </a:solidFill>
              <a:prstDash val="solid"/>
              <a:headEnd type="none" w="sm" len="sm"/>
              <a:tailEnd type="none" w="sm" len="sm"/>
            </a:ln>
          </p:spPr>
        </p:sp>
        <p:sp>
          <p:nvSpPr>
            <p:cNvPr id="86023" name="Text Box 253"/>
            <p:cNvSpPr txBox="1"/>
            <p:nvPr/>
          </p:nvSpPr>
          <p:spPr>
            <a:xfrm>
              <a:off x="930" y="2401"/>
              <a:ext cx="270" cy="1124"/>
            </a:xfrm>
            <a:prstGeom prst="rect">
              <a:avLst/>
            </a:prstGeom>
            <a:solidFill>
              <a:schemeClr val="hlink"/>
            </a:solidFill>
            <a:ln w="12700" cap="sq" cmpd="sng">
              <a:solidFill>
                <a:schemeClr val="tx1"/>
              </a:solidFill>
              <a:prstDash val="solid"/>
              <a:miter/>
              <a:headEnd type="none" w="sm" len="sm"/>
              <a:tailEnd type="none" w="sm" len="sm"/>
            </a:ln>
          </p:spPr>
          <p:txBody>
            <a:bodyPr anchor="ctr" anchorCtr="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20000"/>
                </a:spcAft>
                <a:buClrTx/>
                <a:buSzTx/>
                <a:buFontTx/>
                <a:buNone/>
              </a:pPr>
              <a:r>
                <a:rPr lang="zh-CN" altLang="en-US" sz="2400" b="0" dirty="0">
                  <a:solidFill>
                    <a:schemeClr val="tx1"/>
                  </a:solidFill>
                  <a:latin typeface="Arial" panose="020B0604020202020204" pitchFamily="34" charset="0"/>
                </a:rPr>
                <a:t>地</a:t>
              </a:r>
              <a:endParaRPr lang="zh-CN" altLang="en-US" sz="2400" b="0" dirty="0">
                <a:solidFill>
                  <a:schemeClr val="tx1"/>
                </a:solidFill>
                <a:latin typeface="Arial" panose="020B0604020202020204" pitchFamily="34" charset="0"/>
              </a:endParaRPr>
            </a:p>
            <a:p>
              <a:pPr marL="0" lvl="0" indent="0">
                <a:lnSpc>
                  <a:spcPct val="100000"/>
                </a:lnSpc>
                <a:spcBef>
                  <a:spcPct val="0"/>
                </a:spcBef>
                <a:spcAft>
                  <a:spcPct val="20000"/>
                </a:spcAft>
                <a:buClrTx/>
                <a:buSzTx/>
                <a:buFontTx/>
                <a:buNone/>
              </a:pPr>
              <a:r>
                <a:rPr lang="zh-CN" altLang="en-US" sz="2400" b="0" dirty="0">
                  <a:solidFill>
                    <a:schemeClr val="tx1"/>
                  </a:solidFill>
                  <a:latin typeface="Arial" panose="020B0604020202020204" pitchFamily="34" charset="0"/>
                </a:rPr>
                <a:t>址</a:t>
              </a:r>
              <a:endParaRPr lang="zh-CN" altLang="en-US" sz="2400" b="0" dirty="0">
                <a:solidFill>
                  <a:schemeClr val="tx1"/>
                </a:solidFill>
                <a:latin typeface="Arial" panose="020B0604020202020204" pitchFamily="34" charset="0"/>
              </a:endParaRPr>
            </a:p>
            <a:p>
              <a:pPr marL="0" lvl="0" indent="0">
                <a:lnSpc>
                  <a:spcPct val="100000"/>
                </a:lnSpc>
                <a:spcBef>
                  <a:spcPct val="0"/>
                </a:spcBef>
                <a:spcAft>
                  <a:spcPct val="20000"/>
                </a:spcAft>
                <a:buClrTx/>
                <a:buSzTx/>
                <a:buFontTx/>
                <a:buNone/>
              </a:pPr>
              <a:r>
                <a:rPr lang="zh-CN" altLang="en-US" sz="2400" b="0" dirty="0">
                  <a:solidFill>
                    <a:schemeClr val="tx1"/>
                  </a:solidFill>
                  <a:latin typeface="Arial" panose="020B0604020202020204" pitchFamily="34" charset="0"/>
                </a:rPr>
                <a:t>译</a:t>
              </a:r>
              <a:endParaRPr lang="zh-CN" altLang="en-US" sz="2400" b="0" dirty="0">
                <a:solidFill>
                  <a:schemeClr val="tx1"/>
                </a:solidFill>
                <a:latin typeface="Arial" panose="020B0604020202020204" pitchFamily="34" charset="0"/>
              </a:endParaRPr>
            </a:p>
            <a:p>
              <a:pPr marL="0" lvl="0" indent="0">
                <a:lnSpc>
                  <a:spcPct val="100000"/>
                </a:lnSpc>
                <a:spcBef>
                  <a:spcPct val="0"/>
                </a:spcBef>
                <a:spcAft>
                  <a:spcPct val="20000"/>
                </a:spcAft>
                <a:buClrTx/>
                <a:buSzTx/>
                <a:buFontTx/>
                <a:buNone/>
              </a:pPr>
              <a:r>
                <a:rPr lang="zh-CN" altLang="en-US" sz="2400" b="0" dirty="0">
                  <a:solidFill>
                    <a:schemeClr val="tx1"/>
                  </a:solidFill>
                  <a:latin typeface="Arial" panose="020B0604020202020204" pitchFamily="34" charset="0"/>
                </a:rPr>
                <a:t>码</a:t>
              </a:r>
              <a:endParaRPr lang="zh-CN" altLang="en-US" sz="1800" b="0" dirty="0">
                <a:solidFill>
                  <a:schemeClr val="tx1"/>
                </a:solidFill>
                <a:latin typeface="Arial" panose="020B0604020202020204" pitchFamily="34" charset="0"/>
              </a:endParaRPr>
            </a:p>
          </p:txBody>
        </p:sp>
        <p:sp>
          <p:nvSpPr>
            <p:cNvPr id="86024" name="AutoShape 207"/>
            <p:cNvSpPr/>
            <p:nvPr/>
          </p:nvSpPr>
          <p:spPr>
            <a:xfrm rot="5400000">
              <a:off x="4775" y="864"/>
              <a:ext cx="432" cy="336"/>
            </a:xfrm>
            <a:prstGeom prst="triangle">
              <a:avLst>
                <a:gd name="adj" fmla="val 50000"/>
              </a:avLst>
            </a:prstGeom>
            <a:solidFill>
              <a:srgbClr val="CCFFFF"/>
            </a:solid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6025" name="Rectangle 203"/>
            <p:cNvSpPr/>
            <p:nvPr/>
          </p:nvSpPr>
          <p:spPr>
            <a:xfrm>
              <a:off x="2119" y="528"/>
              <a:ext cx="2530" cy="922"/>
            </a:xfrm>
            <a:prstGeom prst="rect">
              <a:avLst/>
            </a:prstGeom>
            <a:solidFill>
              <a:srgbClr val="FFFF99"/>
            </a:solidFill>
            <a:ln w="9525" cap="flat" cmpd="sng">
              <a:solidFill>
                <a:srgbClr val="FFCC00"/>
              </a:solidFill>
              <a:prstDash val="solid"/>
              <a:miter/>
              <a:headEnd type="none" w="med" len="med"/>
              <a:tailEnd type="none" w="med" len="med"/>
            </a:ln>
          </p:spPr>
          <p:txBody>
            <a:bodyPr wrap="none"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6026" name="Line 16"/>
            <p:cNvSpPr/>
            <p:nvPr/>
          </p:nvSpPr>
          <p:spPr>
            <a:xfrm>
              <a:off x="5152" y="1056"/>
              <a:ext cx="176" cy="0"/>
            </a:xfrm>
            <a:prstGeom prst="line">
              <a:avLst/>
            </a:prstGeom>
            <a:ln w="9525" cap="flat" cmpd="sng">
              <a:solidFill>
                <a:schemeClr val="tx1"/>
              </a:solidFill>
              <a:prstDash val="solid"/>
              <a:headEnd type="none" w="med" len="med"/>
              <a:tailEnd type="none" w="med" len="med"/>
            </a:ln>
          </p:spPr>
        </p:sp>
        <p:sp>
          <p:nvSpPr>
            <p:cNvPr id="86027" name="Text Box 25"/>
            <p:cNvSpPr txBox="1"/>
            <p:nvPr/>
          </p:nvSpPr>
          <p:spPr>
            <a:xfrm>
              <a:off x="1221" y="2736"/>
              <a:ext cx="555" cy="250"/>
            </a:xfrm>
            <a:prstGeom prst="rect">
              <a:avLst/>
            </a:prstGeom>
            <a:noFill/>
            <a:ln w="9525">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50000"/>
                </a:spcBef>
                <a:spcAft>
                  <a:spcPct val="0"/>
                </a:spcAft>
                <a:buClrTx/>
                <a:buSzTx/>
                <a:buFontTx/>
                <a:buNone/>
              </a:pPr>
              <a:r>
                <a:rPr lang="en-US" altLang="zh-CN" sz="2000" b="0" dirty="0">
                  <a:solidFill>
                    <a:srgbClr val="FF3300"/>
                  </a:solidFill>
                  <a:latin typeface="Arial" panose="020B0604020202020204" pitchFamily="34" charset="0"/>
                </a:rPr>
                <a:t>port1</a:t>
              </a:r>
              <a:endParaRPr lang="en-US" altLang="zh-CN" sz="1600" b="0" dirty="0">
                <a:solidFill>
                  <a:srgbClr val="FF3300"/>
                </a:solidFill>
                <a:latin typeface="Arial" panose="020B0604020202020204" pitchFamily="34" charset="0"/>
              </a:endParaRPr>
            </a:p>
          </p:txBody>
        </p:sp>
        <p:sp>
          <p:nvSpPr>
            <p:cNvPr id="86028" name="Line 80"/>
            <p:cNvSpPr/>
            <p:nvPr/>
          </p:nvSpPr>
          <p:spPr>
            <a:xfrm flipV="1">
              <a:off x="4464" y="912"/>
              <a:ext cx="384" cy="0"/>
            </a:xfrm>
            <a:prstGeom prst="line">
              <a:avLst/>
            </a:prstGeom>
            <a:ln w="12700" cap="sq" cmpd="sng">
              <a:solidFill>
                <a:schemeClr val="tx1"/>
              </a:solidFill>
              <a:prstDash val="solid"/>
              <a:headEnd type="none" w="sm" len="sm"/>
              <a:tailEnd type="none" w="sm" len="sm"/>
            </a:ln>
          </p:spPr>
        </p:sp>
        <p:sp>
          <p:nvSpPr>
            <p:cNvPr id="86029" name="Line 81"/>
            <p:cNvSpPr/>
            <p:nvPr/>
          </p:nvSpPr>
          <p:spPr>
            <a:xfrm>
              <a:off x="4464" y="1104"/>
              <a:ext cx="384" cy="0"/>
            </a:xfrm>
            <a:prstGeom prst="line">
              <a:avLst/>
            </a:prstGeom>
            <a:ln w="12700" cap="sq" cmpd="sng">
              <a:solidFill>
                <a:schemeClr val="tx1"/>
              </a:solidFill>
              <a:prstDash val="solid"/>
              <a:headEnd type="none" w="sm" len="sm"/>
              <a:tailEnd type="none" w="sm" len="sm"/>
            </a:ln>
          </p:spPr>
        </p:sp>
        <p:sp>
          <p:nvSpPr>
            <p:cNvPr id="86030" name="Line 95"/>
            <p:cNvSpPr/>
            <p:nvPr/>
          </p:nvSpPr>
          <p:spPr>
            <a:xfrm>
              <a:off x="4717" y="1126"/>
              <a:ext cx="0" cy="170"/>
            </a:xfrm>
            <a:prstGeom prst="line">
              <a:avLst/>
            </a:prstGeom>
            <a:ln w="12700" cap="sq" cmpd="sng">
              <a:solidFill>
                <a:schemeClr val="tx1"/>
              </a:solidFill>
              <a:prstDash val="solid"/>
              <a:headEnd type="none" w="sm" len="sm"/>
              <a:tailEnd type="none" w="sm" len="sm"/>
            </a:ln>
          </p:spPr>
        </p:sp>
        <p:sp>
          <p:nvSpPr>
            <p:cNvPr id="86031" name="Line 96"/>
            <p:cNvSpPr/>
            <p:nvPr/>
          </p:nvSpPr>
          <p:spPr>
            <a:xfrm>
              <a:off x="4692" y="1296"/>
              <a:ext cx="96" cy="0"/>
            </a:xfrm>
            <a:prstGeom prst="line">
              <a:avLst/>
            </a:prstGeom>
            <a:ln w="12700" cap="sq" cmpd="sng">
              <a:solidFill>
                <a:schemeClr val="tx1"/>
              </a:solidFill>
              <a:prstDash val="solid"/>
              <a:headEnd type="none" w="sm" len="sm"/>
              <a:tailEnd type="none" w="sm" len="sm"/>
            </a:ln>
          </p:spPr>
        </p:sp>
        <p:sp>
          <p:nvSpPr>
            <p:cNvPr id="86032" name="Text Box 101"/>
            <p:cNvSpPr txBox="1"/>
            <p:nvPr/>
          </p:nvSpPr>
          <p:spPr>
            <a:xfrm>
              <a:off x="3504" y="1257"/>
              <a:ext cx="679" cy="250"/>
            </a:xfrm>
            <a:prstGeom prst="rect">
              <a:avLst/>
            </a:prstGeom>
            <a:noFill/>
            <a:ln w="12700">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2000" b="0" dirty="0">
                  <a:solidFill>
                    <a:schemeClr val="tx1"/>
                  </a:solidFill>
                  <a:latin typeface="Arial" panose="020B0604020202020204" pitchFamily="34" charset="0"/>
                </a:rPr>
                <a:t>XFER</a:t>
              </a:r>
              <a:endParaRPr lang="en-US" altLang="zh-CN" sz="1800" b="0" dirty="0">
                <a:solidFill>
                  <a:schemeClr val="tx1"/>
                </a:solidFill>
                <a:latin typeface="Arial" panose="020B0604020202020204" pitchFamily="34" charset="0"/>
              </a:endParaRPr>
            </a:p>
          </p:txBody>
        </p:sp>
        <p:sp>
          <p:nvSpPr>
            <p:cNvPr id="86033" name="Text Box 102"/>
            <p:cNvSpPr txBox="1"/>
            <p:nvPr/>
          </p:nvSpPr>
          <p:spPr>
            <a:xfrm>
              <a:off x="4087" y="1224"/>
              <a:ext cx="617" cy="269"/>
            </a:xfrm>
            <a:prstGeom prst="rect">
              <a:avLst/>
            </a:prstGeom>
            <a:noFill/>
            <a:ln w="12700">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2200" b="0" dirty="0">
                  <a:solidFill>
                    <a:schemeClr val="tx1"/>
                  </a:solidFill>
                  <a:latin typeface="Arial" panose="020B0604020202020204" pitchFamily="34" charset="0"/>
                </a:rPr>
                <a:t>WR2</a:t>
              </a:r>
              <a:endParaRPr lang="en-US" altLang="zh-CN" sz="2200" b="0" baseline="-25000" dirty="0">
                <a:solidFill>
                  <a:schemeClr val="tx1"/>
                </a:solidFill>
                <a:latin typeface="Arial" panose="020B0604020202020204" pitchFamily="34" charset="0"/>
              </a:endParaRPr>
            </a:p>
          </p:txBody>
        </p:sp>
        <p:sp>
          <p:nvSpPr>
            <p:cNvPr id="86034" name="Text Box 104"/>
            <p:cNvSpPr txBox="1"/>
            <p:nvPr/>
          </p:nvSpPr>
          <p:spPr>
            <a:xfrm>
              <a:off x="2552" y="1224"/>
              <a:ext cx="376" cy="269"/>
            </a:xfrm>
            <a:prstGeom prst="rect">
              <a:avLst/>
            </a:prstGeom>
            <a:noFill/>
            <a:ln w="12700">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2200" b="0" dirty="0">
                  <a:solidFill>
                    <a:schemeClr val="tx1"/>
                  </a:solidFill>
                  <a:latin typeface="Arial" panose="020B0604020202020204" pitchFamily="34" charset="0"/>
                </a:rPr>
                <a:t>CS</a:t>
              </a:r>
              <a:endParaRPr lang="en-US" altLang="zh-CN" sz="1800" b="0" dirty="0">
                <a:solidFill>
                  <a:schemeClr val="tx1"/>
                </a:solidFill>
                <a:latin typeface="Arial" panose="020B0604020202020204" pitchFamily="34" charset="0"/>
              </a:endParaRPr>
            </a:p>
          </p:txBody>
        </p:sp>
        <p:sp>
          <p:nvSpPr>
            <p:cNvPr id="86035" name="Line 105"/>
            <p:cNvSpPr/>
            <p:nvPr/>
          </p:nvSpPr>
          <p:spPr>
            <a:xfrm>
              <a:off x="2627" y="1281"/>
              <a:ext cx="185" cy="0"/>
            </a:xfrm>
            <a:prstGeom prst="line">
              <a:avLst/>
            </a:prstGeom>
            <a:ln w="12700" cap="sq" cmpd="sng">
              <a:solidFill>
                <a:schemeClr val="tx1"/>
              </a:solidFill>
              <a:prstDash val="solid"/>
              <a:headEnd type="none" w="sm" len="sm"/>
              <a:tailEnd type="none" w="sm" len="sm"/>
            </a:ln>
          </p:spPr>
        </p:sp>
        <p:grpSp>
          <p:nvGrpSpPr>
            <p:cNvPr id="86036" name="Group 248"/>
            <p:cNvGrpSpPr/>
            <p:nvPr/>
          </p:nvGrpSpPr>
          <p:grpSpPr>
            <a:xfrm>
              <a:off x="2976" y="1248"/>
              <a:ext cx="562" cy="250"/>
              <a:chOff x="2400" y="1536"/>
              <a:chExt cx="562" cy="250"/>
            </a:xfrm>
          </p:grpSpPr>
          <p:sp>
            <p:nvSpPr>
              <p:cNvPr id="86124" name="Text Box 103"/>
              <p:cNvSpPr txBox="1"/>
              <p:nvPr/>
            </p:nvSpPr>
            <p:spPr>
              <a:xfrm>
                <a:off x="2400" y="1536"/>
                <a:ext cx="562" cy="250"/>
              </a:xfrm>
              <a:prstGeom prst="rect">
                <a:avLst/>
              </a:prstGeom>
              <a:noFill/>
              <a:ln w="12700">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2000" b="0" dirty="0">
                    <a:solidFill>
                      <a:schemeClr val="tx1"/>
                    </a:solidFill>
                    <a:latin typeface="Arial" panose="020B0604020202020204" pitchFamily="34" charset="0"/>
                  </a:rPr>
                  <a:t>WR1</a:t>
                </a:r>
                <a:endParaRPr lang="en-US" altLang="zh-CN" sz="2000" b="0" dirty="0">
                  <a:solidFill>
                    <a:schemeClr val="tx1"/>
                  </a:solidFill>
                  <a:latin typeface="Arial" panose="020B0604020202020204" pitchFamily="34" charset="0"/>
                </a:endParaRPr>
              </a:p>
            </p:txBody>
          </p:sp>
          <p:sp>
            <p:nvSpPr>
              <p:cNvPr id="86125" name="Line 106"/>
              <p:cNvSpPr/>
              <p:nvPr/>
            </p:nvSpPr>
            <p:spPr>
              <a:xfrm>
                <a:off x="2544" y="1584"/>
                <a:ext cx="213" cy="0"/>
              </a:xfrm>
              <a:prstGeom prst="line">
                <a:avLst/>
              </a:prstGeom>
              <a:ln w="12700" cap="sq" cmpd="sng">
                <a:solidFill>
                  <a:schemeClr val="tx1"/>
                </a:solidFill>
                <a:prstDash val="solid"/>
                <a:headEnd type="none" w="sm" len="sm"/>
                <a:tailEnd type="none" w="sm" len="sm"/>
              </a:ln>
            </p:spPr>
          </p:sp>
        </p:grpSp>
        <p:sp>
          <p:nvSpPr>
            <p:cNvPr id="86037" name="Line 107"/>
            <p:cNvSpPr/>
            <p:nvPr/>
          </p:nvSpPr>
          <p:spPr>
            <a:xfrm>
              <a:off x="4224" y="1281"/>
              <a:ext cx="247" cy="0"/>
            </a:xfrm>
            <a:prstGeom prst="line">
              <a:avLst/>
            </a:prstGeom>
            <a:ln w="12700" cap="sq" cmpd="sng">
              <a:solidFill>
                <a:schemeClr val="tx1"/>
              </a:solidFill>
              <a:prstDash val="solid"/>
              <a:headEnd type="none" w="sm" len="sm"/>
              <a:tailEnd type="none" w="sm" len="sm"/>
            </a:ln>
          </p:spPr>
        </p:sp>
        <p:sp>
          <p:nvSpPr>
            <p:cNvPr id="86038" name="Line 108"/>
            <p:cNvSpPr/>
            <p:nvPr/>
          </p:nvSpPr>
          <p:spPr>
            <a:xfrm flipV="1">
              <a:off x="3600" y="1296"/>
              <a:ext cx="288" cy="0"/>
            </a:xfrm>
            <a:prstGeom prst="line">
              <a:avLst/>
            </a:prstGeom>
            <a:ln w="12700" cap="sq" cmpd="sng">
              <a:solidFill>
                <a:schemeClr val="tx1"/>
              </a:solidFill>
              <a:prstDash val="solid"/>
              <a:headEnd type="none" w="sm" len="sm"/>
              <a:tailEnd type="none" w="sm" len="sm"/>
            </a:ln>
          </p:spPr>
        </p:sp>
        <p:sp>
          <p:nvSpPr>
            <p:cNvPr id="86039" name="Text Box 128"/>
            <p:cNvSpPr txBox="1"/>
            <p:nvPr/>
          </p:nvSpPr>
          <p:spPr>
            <a:xfrm>
              <a:off x="2153" y="1248"/>
              <a:ext cx="487" cy="250"/>
            </a:xfrm>
            <a:prstGeom prst="rect">
              <a:avLst/>
            </a:prstGeom>
            <a:noFill/>
            <a:ln w="12700">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2000" b="0" dirty="0">
                  <a:solidFill>
                    <a:schemeClr val="tx1"/>
                  </a:solidFill>
                  <a:latin typeface="Arial" panose="020B0604020202020204" pitchFamily="34" charset="0"/>
                </a:rPr>
                <a:t>ILE</a:t>
              </a:r>
              <a:endParaRPr lang="en-US" altLang="zh-CN" b="0" dirty="0">
                <a:solidFill>
                  <a:schemeClr val="tx1"/>
                </a:solidFill>
                <a:latin typeface="Arial" panose="020B0604020202020204" pitchFamily="34" charset="0"/>
              </a:endParaRPr>
            </a:p>
          </p:txBody>
        </p:sp>
        <p:sp>
          <p:nvSpPr>
            <p:cNvPr id="86040" name="Text Box 136"/>
            <p:cNvSpPr txBox="1"/>
            <p:nvPr/>
          </p:nvSpPr>
          <p:spPr>
            <a:xfrm>
              <a:off x="4800" y="998"/>
              <a:ext cx="167" cy="231"/>
            </a:xfrm>
            <a:prstGeom prst="rect">
              <a:avLst/>
            </a:prstGeom>
            <a:noFill/>
            <a:ln w="12700">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50000"/>
                </a:spcBef>
                <a:spcAft>
                  <a:spcPct val="0"/>
                </a:spcAft>
                <a:buClrTx/>
                <a:buSzTx/>
                <a:buFontTx/>
                <a:buNone/>
              </a:pPr>
              <a:r>
                <a:rPr lang="en-US" altLang="zh-CN" sz="1800" b="0" dirty="0">
                  <a:solidFill>
                    <a:schemeClr val="tx1"/>
                  </a:solidFill>
                  <a:latin typeface="Arial" panose="020B0604020202020204" pitchFamily="34" charset="0"/>
                </a:rPr>
                <a:t>+</a:t>
              </a:r>
              <a:endParaRPr lang="en-US" altLang="zh-CN" sz="2400" b="0" dirty="0">
                <a:solidFill>
                  <a:schemeClr val="tx1"/>
                </a:solidFill>
                <a:latin typeface="Arial" panose="020B0604020202020204" pitchFamily="34" charset="0"/>
              </a:endParaRPr>
            </a:p>
          </p:txBody>
        </p:sp>
        <p:sp>
          <p:nvSpPr>
            <p:cNvPr id="86041" name="Line 137"/>
            <p:cNvSpPr/>
            <p:nvPr/>
          </p:nvSpPr>
          <p:spPr>
            <a:xfrm>
              <a:off x="4871" y="941"/>
              <a:ext cx="62" cy="0"/>
            </a:xfrm>
            <a:prstGeom prst="line">
              <a:avLst/>
            </a:prstGeom>
            <a:ln w="12700" cap="sq" cmpd="sng">
              <a:solidFill>
                <a:schemeClr val="tx1"/>
              </a:solidFill>
              <a:prstDash val="solid"/>
              <a:headEnd type="none" w="sm" len="sm"/>
              <a:tailEnd type="none" w="sm" len="sm"/>
            </a:ln>
          </p:spPr>
        </p:sp>
        <p:sp>
          <p:nvSpPr>
            <p:cNvPr id="86042" name="Line 142"/>
            <p:cNvSpPr/>
            <p:nvPr/>
          </p:nvSpPr>
          <p:spPr>
            <a:xfrm flipH="1">
              <a:off x="5232" y="624"/>
              <a:ext cx="0" cy="430"/>
            </a:xfrm>
            <a:prstGeom prst="line">
              <a:avLst/>
            </a:prstGeom>
            <a:ln w="12700" cap="sq" cmpd="sng">
              <a:solidFill>
                <a:schemeClr val="tx1"/>
              </a:solidFill>
              <a:prstDash val="solid"/>
              <a:headEnd type="none" w="sm" len="sm"/>
              <a:tailEnd type="none" w="sm" len="sm"/>
            </a:ln>
          </p:spPr>
        </p:sp>
        <p:sp>
          <p:nvSpPr>
            <p:cNvPr id="86043" name="Rectangle 161"/>
            <p:cNvSpPr/>
            <p:nvPr/>
          </p:nvSpPr>
          <p:spPr>
            <a:xfrm>
              <a:off x="2489" y="771"/>
              <a:ext cx="370" cy="396"/>
            </a:xfrm>
            <a:prstGeom prst="rect">
              <a:avLst/>
            </a:prstGeom>
            <a:solidFill>
              <a:srgbClr val="CCFFCC"/>
            </a:solidFill>
            <a:ln w="12700" cap="flat" cmpd="sng">
              <a:solidFill>
                <a:schemeClr val="tx1"/>
              </a:solidFill>
              <a:prstDash val="solid"/>
              <a:miter/>
              <a:headEnd type="none" w="sm" len="sm"/>
              <a:tailEnd type="none" w="sm" len="sm"/>
            </a:ln>
          </p:spPr>
          <p:txBody>
            <a:bodyPr wrap="none"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en-US" altLang="zh-CN" sz="1800" b="0" dirty="0">
                <a:solidFill>
                  <a:schemeClr val="tx1"/>
                </a:solidFill>
                <a:latin typeface="宋体" panose="02010600030101010101" pitchFamily="2" charset="-122"/>
              </a:endParaRPr>
            </a:p>
          </p:txBody>
        </p:sp>
        <p:sp>
          <p:nvSpPr>
            <p:cNvPr id="86044" name="Rectangle 162"/>
            <p:cNvSpPr/>
            <p:nvPr/>
          </p:nvSpPr>
          <p:spPr>
            <a:xfrm>
              <a:off x="3230" y="771"/>
              <a:ext cx="432" cy="396"/>
            </a:xfrm>
            <a:prstGeom prst="rect">
              <a:avLst/>
            </a:prstGeom>
            <a:solidFill>
              <a:srgbClr val="99CCFF"/>
            </a:solidFill>
            <a:ln w="12700" cap="flat" cmpd="sng">
              <a:solidFill>
                <a:schemeClr val="tx1"/>
              </a:solidFill>
              <a:prstDash val="solid"/>
              <a:miter/>
              <a:headEnd type="none" w="sm" len="sm"/>
              <a:tailEnd type="none" w="sm" len="sm"/>
            </a:ln>
          </p:spPr>
          <p:txBody>
            <a:bodyPr wrap="none"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en-US" altLang="zh-CN" sz="1800" b="0" dirty="0">
                <a:solidFill>
                  <a:schemeClr val="tx1"/>
                </a:solidFill>
                <a:latin typeface="宋体" panose="02010600030101010101" pitchFamily="2" charset="-122"/>
              </a:endParaRPr>
            </a:p>
          </p:txBody>
        </p:sp>
        <p:sp>
          <p:nvSpPr>
            <p:cNvPr id="86045" name="Rectangle 163"/>
            <p:cNvSpPr/>
            <p:nvPr/>
          </p:nvSpPr>
          <p:spPr>
            <a:xfrm>
              <a:off x="4032" y="771"/>
              <a:ext cx="432" cy="396"/>
            </a:xfrm>
            <a:prstGeom prst="rect">
              <a:avLst/>
            </a:prstGeom>
            <a:solidFill>
              <a:srgbClr val="00FFFF"/>
            </a:solidFill>
            <a:ln w="12700" cap="flat" cmpd="sng">
              <a:solidFill>
                <a:schemeClr val="tx1"/>
              </a:solidFill>
              <a:prstDash val="solid"/>
              <a:miter/>
              <a:headEnd type="none" w="sm" len="sm"/>
              <a:tailEnd type="none" w="sm" len="sm"/>
            </a:ln>
          </p:spPr>
          <p:txBody>
            <a:bodyPr wrap="none"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800" b="0" dirty="0">
                  <a:solidFill>
                    <a:schemeClr val="tx1"/>
                  </a:solidFill>
                  <a:latin typeface="Arial" panose="020B0604020202020204" pitchFamily="34" charset="0"/>
                </a:rPr>
                <a:t>D/A</a:t>
              </a:r>
              <a:endParaRPr lang="en-US" altLang="zh-CN" sz="1800" b="0" dirty="0">
                <a:solidFill>
                  <a:schemeClr val="tx1"/>
                </a:solidFill>
                <a:latin typeface="Arial" panose="020B0604020202020204" pitchFamily="34" charset="0"/>
              </a:endParaRPr>
            </a:p>
            <a:p>
              <a:pPr marL="0" lvl="0" indent="0">
                <a:lnSpc>
                  <a:spcPct val="100000"/>
                </a:lnSpc>
                <a:spcBef>
                  <a:spcPct val="0"/>
                </a:spcBef>
                <a:spcAft>
                  <a:spcPct val="0"/>
                </a:spcAft>
                <a:buClrTx/>
                <a:buSzTx/>
                <a:buFontTx/>
                <a:buNone/>
              </a:pPr>
              <a:r>
                <a:rPr lang="zh-CN" altLang="en-US" sz="1800" b="0" dirty="0">
                  <a:solidFill>
                    <a:schemeClr val="tx1"/>
                  </a:solidFill>
                  <a:latin typeface="Arial" panose="020B0604020202020204" pitchFamily="34" charset="0"/>
                </a:rPr>
                <a:t>转换</a:t>
              </a:r>
              <a:endParaRPr lang="zh-CN" altLang="en-US" sz="1800" b="0" dirty="0">
                <a:solidFill>
                  <a:schemeClr val="tx1"/>
                </a:solidFill>
                <a:latin typeface="Arial" panose="020B0604020202020204" pitchFamily="34" charset="0"/>
              </a:endParaRPr>
            </a:p>
          </p:txBody>
        </p:sp>
        <p:sp>
          <p:nvSpPr>
            <p:cNvPr id="86046" name="AutoShape 164"/>
            <p:cNvSpPr/>
            <p:nvPr/>
          </p:nvSpPr>
          <p:spPr>
            <a:xfrm>
              <a:off x="2859" y="885"/>
              <a:ext cx="371" cy="267"/>
            </a:xfrm>
            <a:prstGeom prst="rightArrow">
              <a:avLst>
                <a:gd name="adj1" fmla="val 50000"/>
                <a:gd name="adj2" fmla="val 34737"/>
              </a:avLst>
            </a:prstGeom>
            <a:solidFill>
              <a:srgbClr val="0000FF"/>
            </a:solidFill>
            <a:ln w="12700">
              <a:noFill/>
            </a:ln>
          </p:spPr>
          <p:txBody>
            <a:bodyPr wrap="none"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6047" name="AutoShape 165"/>
            <p:cNvSpPr/>
            <p:nvPr/>
          </p:nvSpPr>
          <p:spPr>
            <a:xfrm>
              <a:off x="3662" y="885"/>
              <a:ext cx="370" cy="267"/>
            </a:xfrm>
            <a:prstGeom prst="rightArrow">
              <a:avLst>
                <a:gd name="adj1" fmla="val 50000"/>
                <a:gd name="adj2" fmla="val 34644"/>
              </a:avLst>
            </a:prstGeom>
            <a:solidFill>
              <a:srgbClr val="FF00FF"/>
            </a:solidFill>
            <a:ln w="12700">
              <a:noFill/>
            </a:ln>
          </p:spPr>
          <p:txBody>
            <a:bodyPr wrap="none"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6048" name="Line 168"/>
            <p:cNvSpPr/>
            <p:nvPr/>
          </p:nvSpPr>
          <p:spPr>
            <a:xfrm flipV="1">
              <a:off x="2016" y="1776"/>
              <a:ext cx="1728" cy="0"/>
            </a:xfrm>
            <a:prstGeom prst="line">
              <a:avLst/>
            </a:prstGeom>
            <a:ln w="28575" cap="sq" cmpd="sng">
              <a:solidFill>
                <a:srgbClr val="FF3399"/>
              </a:solidFill>
              <a:prstDash val="solid"/>
              <a:headEnd type="none" w="sm" len="sm"/>
              <a:tailEnd type="none" w="sm" len="sm"/>
            </a:ln>
          </p:spPr>
        </p:sp>
        <p:sp>
          <p:nvSpPr>
            <p:cNvPr id="86049" name="Line 79"/>
            <p:cNvSpPr/>
            <p:nvPr/>
          </p:nvSpPr>
          <p:spPr>
            <a:xfrm flipV="1">
              <a:off x="2736" y="1450"/>
              <a:ext cx="0" cy="184"/>
            </a:xfrm>
            <a:prstGeom prst="line">
              <a:avLst/>
            </a:prstGeom>
            <a:ln w="12700" cap="sq" cmpd="sng">
              <a:solidFill>
                <a:srgbClr val="0000FF"/>
              </a:solidFill>
              <a:prstDash val="solid"/>
              <a:headEnd type="none" w="sm" len="sm"/>
              <a:tailEnd type="none" w="sm" len="sm"/>
            </a:ln>
          </p:spPr>
        </p:sp>
        <p:sp>
          <p:nvSpPr>
            <p:cNvPr id="86050" name="Line 78"/>
            <p:cNvSpPr/>
            <p:nvPr/>
          </p:nvSpPr>
          <p:spPr>
            <a:xfrm flipH="1" flipV="1">
              <a:off x="3732" y="1450"/>
              <a:ext cx="0" cy="311"/>
            </a:xfrm>
            <a:prstGeom prst="line">
              <a:avLst/>
            </a:prstGeom>
            <a:ln w="28575" cap="sq" cmpd="sng">
              <a:solidFill>
                <a:srgbClr val="FF3399"/>
              </a:solidFill>
              <a:prstDash val="solid"/>
              <a:headEnd type="none" w="sm" len="sm"/>
              <a:tailEnd type="none" w="sm" len="sm"/>
            </a:ln>
          </p:spPr>
        </p:sp>
        <p:sp>
          <p:nvSpPr>
            <p:cNvPr id="86051" name="Line 170"/>
            <p:cNvSpPr/>
            <p:nvPr/>
          </p:nvSpPr>
          <p:spPr>
            <a:xfrm>
              <a:off x="3165" y="1450"/>
              <a:ext cx="0" cy="470"/>
            </a:xfrm>
            <a:prstGeom prst="line">
              <a:avLst/>
            </a:prstGeom>
            <a:ln w="12700" cap="sq" cmpd="sng">
              <a:solidFill>
                <a:schemeClr val="tx1"/>
              </a:solidFill>
              <a:prstDash val="solid"/>
              <a:headEnd type="none" w="sm" len="sm"/>
              <a:tailEnd type="none" w="sm" len="sm"/>
            </a:ln>
          </p:spPr>
        </p:sp>
        <p:sp>
          <p:nvSpPr>
            <p:cNvPr id="86052" name="Line 172"/>
            <p:cNvSpPr/>
            <p:nvPr/>
          </p:nvSpPr>
          <p:spPr>
            <a:xfrm flipV="1">
              <a:off x="4334" y="1450"/>
              <a:ext cx="0" cy="470"/>
            </a:xfrm>
            <a:prstGeom prst="line">
              <a:avLst/>
            </a:prstGeom>
            <a:ln w="12700" cap="sq" cmpd="sng">
              <a:solidFill>
                <a:schemeClr val="tx2"/>
              </a:solidFill>
              <a:prstDash val="solid"/>
              <a:headEnd type="none" w="sm" len="sm"/>
              <a:tailEnd type="none" w="sm" len="sm"/>
            </a:ln>
          </p:spPr>
        </p:sp>
        <p:sp>
          <p:nvSpPr>
            <p:cNvPr id="86053" name="Line 173"/>
            <p:cNvSpPr/>
            <p:nvPr/>
          </p:nvSpPr>
          <p:spPr>
            <a:xfrm flipH="1" flipV="1">
              <a:off x="1920" y="1632"/>
              <a:ext cx="816" cy="0"/>
            </a:xfrm>
            <a:prstGeom prst="line">
              <a:avLst/>
            </a:prstGeom>
            <a:ln w="12700" cap="sq" cmpd="sng">
              <a:solidFill>
                <a:srgbClr val="0000FF"/>
              </a:solidFill>
              <a:prstDash val="solid"/>
              <a:headEnd type="none" w="sm" len="sm"/>
              <a:tailEnd type="none" w="sm" len="sm"/>
            </a:ln>
          </p:spPr>
        </p:sp>
        <p:sp>
          <p:nvSpPr>
            <p:cNvPr id="86054" name="Line 204"/>
            <p:cNvSpPr/>
            <p:nvPr/>
          </p:nvSpPr>
          <p:spPr>
            <a:xfrm flipH="1">
              <a:off x="4217" y="624"/>
              <a:ext cx="0" cy="147"/>
            </a:xfrm>
            <a:prstGeom prst="line">
              <a:avLst/>
            </a:prstGeom>
            <a:ln w="9525" cap="flat" cmpd="sng">
              <a:solidFill>
                <a:srgbClr val="000000"/>
              </a:solidFill>
              <a:prstDash val="solid"/>
              <a:headEnd type="none" w="med" len="med"/>
              <a:tailEnd type="none" w="med" len="med"/>
            </a:ln>
          </p:spPr>
        </p:sp>
        <p:sp>
          <p:nvSpPr>
            <p:cNvPr id="86055" name="Line 205"/>
            <p:cNvSpPr/>
            <p:nvPr/>
          </p:nvSpPr>
          <p:spPr>
            <a:xfrm>
              <a:off x="4217" y="624"/>
              <a:ext cx="1015" cy="0"/>
            </a:xfrm>
            <a:prstGeom prst="line">
              <a:avLst/>
            </a:prstGeom>
            <a:ln w="9525" cap="flat" cmpd="sng">
              <a:solidFill>
                <a:srgbClr val="000000"/>
              </a:solidFill>
              <a:prstDash val="solid"/>
              <a:headEnd type="none" w="med" len="med"/>
              <a:tailEnd type="none" w="med" len="med"/>
            </a:ln>
          </p:spPr>
        </p:sp>
        <p:sp>
          <p:nvSpPr>
            <p:cNvPr id="86056" name="Text Box 245"/>
            <p:cNvSpPr txBox="1"/>
            <p:nvPr/>
          </p:nvSpPr>
          <p:spPr>
            <a:xfrm>
              <a:off x="1440" y="710"/>
              <a:ext cx="768" cy="250"/>
            </a:xfrm>
            <a:prstGeom prst="rect">
              <a:avLst/>
            </a:prstGeom>
            <a:noFill/>
            <a:ln w="9525">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50000"/>
                </a:spcBef>
                <a:spcAft>
                  <a:spcPct val="0"/>
                </a:spcAft>
                <a:buClrTx/>
                <a:buSzTx/>
                <a:buFontTx/>
                <a:buNone/>
              </a:pPr>
              <a:r>
                <a:rPr lang="en-US" altLang="zh-CN" sz="2000" b="0" dirty="0">
                  <a:solidFill>
                    <a:schemeClr val="tx1"/>
                  </a:solidFill>
                  <a:latin typeface="Arial" panose="020B0604020202020204" pitchFamily="34" charset="0"/>
                </a:rPr>
                <a:t>DI</a:t>
              </a:r>
              <a:r>
                <a:rPr lang="en-US" altLang="zh-CN" sz="2000" b="0" baseline="-25000" dirty="0">
                  <a:solidFill>
                    <a:schemeClr val="tx1"/>
                  </a:solidFill>
                  <a:latin typeface="Arial" panose="020B0604020202020204" pitchFamily="34" charset="0"/>
                </a:rPr>
                <a:t>7</a:t>
              </a:r>
              <a:r>
                <a:rPr lang="en-US" altLang="zh-CN" sz="2000" b="0" dirty="0">
                  <a:solidFill>
                    <a:schemeClr val="tx1"/>
                  </a:solidFill>
                  <a:latin typeface="Arial" panose="020B0604020202020204" pitchFamily="34" charset="0"/>
                </a:rPr>
                <a:t>~DI</a:t>
              </a:r>
              <a:r>
                <a:rPr lang="en-US" altLang="zh-CN" sz="2000" b="0" baseline="-25000" dirty="0">
                  <a:solidFill>
                    <a:schemeClr val="tx1"/>
                  </a:solidFill>
                  <a:latin typeface="Arial" panose="020B0604020202020204" pitchFamily="34" charset="0"/>
                </a:rPr>
                <a:t>0</a:t>
              </a:r>
              <a:endParaRPr lang="en-US" altLang="zh-CN" sz="2000" b="0" baseline="-25000" dirty="0">
                <a:solidFill>
                  <a:schemeClr val="tx1"/>
                </a:solidFill>
                <a:latin typeface="Arial" panose="020B0604020202020204" pitchFamily="34" charset="0"/>
              </a:endParaRPr>
            </a:p>
          </p:txBody>
        </p:sp>
        <p:sp>
          <p:nvSpPr>
            <p:cNvPr id="86057" name="Line 250"/>
            <p:cNvSpPr/>
            <p:nvPr/>
          </p:nvSpPr>
          <p:spPr>
            <a:xfrm>
              <a:off x="1968" y="1392"/>
              <a:ext cx="240" cy="0"/>
            </a:xfrm>
            <a:prstGeom prst="line">
              <a:avLst/>
            </a:prstGeom>
            <a:ln w="12700" cap="sq" cmpd="sng">
              <a:solidFill>
                <a:srgbClr val="000000"/>
              </a:solidFill>
              <a:prstDash val="solid"/>
              <a:headEnd type="none" w="sm" len="sm"/>
              <a:tailEnd type="none" w="sm" len="sm"/>
            </a:ln>
          </p:spPr>
        </p:sp>
        <p:sp>
          <p:nvSpPr>
            <p:cNvPr id="86058" name="Line 295"/>
            <p:cNvSpPr/>
            <p:nvPr/>
          </p:nvSpPr>
          <p:spPr>
            <a:xfrm>
              <a:off x="4704" y="1344"/>
              <a:ext cx="57" cy="0"/>
            </a:xfrm>
            <a:prstGeom prst="line">
              <a:avLst/>
            </a:prstGeom>
            <a:ln w="12700" cap="sq" cmpd="sng">
              <a:solidFill>
                <a:schemeClr val="tx1"/>
              </a:solidFill>
              <a:prstDash val="solid"/>
              <a:headEnd type="none" w="sm" len="sm"/>
              <a:tailEnd type="none" w="sm" len="sm"/>
            </a:ln>
          </p:spPr>
        </p:sp>
        <p:sp>
          <p:nvSpPr>
            <p:cNvPr id="86059" name="Line 296"/>
            <p:cNvSpPr/>
            <p:nvPr/>
          </p:nvSpPr>
          <p:spPr>
            <a:xfrm>
              <a:off x="4704" y="1344"/>
              <a:ext cx="57" cy="0"/>
            </a:xfrm>
            <a:prstGeom prst="line">
              <a:avLst/>
            </a:prstGeom>
            <a:ln w="12700" cap="sq" cmpd="sng">
              <a:solidFill>
                <a:schemeClr val="tx1"/>
              </a:solidFill>
              <a:prstDash val="solid"/>
              <a:headEnd type="none" w="sm" len="sm"/>
              <a:tailEnd type="none" w="sm" len="sm"/>
            </a:ln>
          </p:spPr>
        </p:sp>
        <p:sp>
          <p:nvSpPr>
            <p:cNvPr id="86060" name="Line 297"/>
            <p:cNvSpPr/>
            <p:nvPr/>
          </p:nvSpPr>
          <p:spPr>
            <a:xfrm>
              <a:off x="4704" y="1392"/>
              <a:ext cx="34" cy="0"/>
            </a:xfrm>
            <a:prstGeom prst="line">
              <a:avLst/>
            </a:prstGeom>
            <a:ln w="12700" cap="sq" cmpd="sng">
              <a:solidFill>
                <a:schemeClr val="tx1"/>
              </a:solidFill>
              <a:prstDash val="solid"/>
              <a:headEnd type="none" w="sm" len="sm"/>
              <a:tailEnd type="none" w="sm" len="sm"/>
            </a:ln>
          </p:spPr>
        </p:sp>
        <p:sp>
          <p:nvSpPr>
            <p:cNvPr id="86061" name="Text Box 298"/>
            <p:cNvSpPr txBox="1"/>
            <p:nvPr/>
          </p:nvSpPr>
          <p:spPr>
            <a:xfrm>
              <a:off x="5095" y="1027"/>
              <a:ext cx="425" cy="269"/>
            </a:xfrm>
            <a:prstGeom prst="rect">
              <a:avLst/>
            </a:prstGeom>
            <a:noFill/>
            <a:ln w="12700">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2200" b="0" dirty="0">
                  <a:solidFill>
                    <a:srgbClr val="0000FF"/>
                  </a:solidFill>
                  <a:latin typeface="Arial" panose="020B0604020202020204" pitchFamily="34" charset="0"/>
                </a:rPr>
                <a:t>V</a:t>
              </a:r>
              <a:r>
                <a:rPr lang="en-US" altLang="zh-CN" sz="1800" b="0" baseline="-25000" dirty="0">
                  <a:solidFill>
                    <a:srgbClr val="0000FF"/>
                  </a:solidFill>
                  <a:latin typeface="Arial" panose="020B0604020202020204" pitchFamily="34" charset="0"/>
                </a:rPr>
                <a:t>o1</a:t>
              </a:r>
              <a:endParaRPr lang="en-US" altLang="zh-CN" sz="1800" b="0" baseline="-25000" dirty="0">
                <a:solidFill>
                  <a:srgbClr val="0000FF"/>
                </a:solidFill>
                <a:latin typeface="Arial" panose="020B0604020202020204" pitchFamily="34" charset="0"/>
              </a:endParaRPr>
            </a:p>
          </p:txBody>
        </p:sp>
        <p:sp>
          <p:nvSpPr>
            <p:cNvPr id="86062" name="AutoShape 299"/>
            <p:cNvSpPr/>
            <p:nvPr/>
          </p:nvSpPr>
          <p:spPr>
            <a:xfrm>
              <a:off x="528" y="2592"/>
              <a:ext cx="384" cy="384"/>
            </a:xfrm>
            <a:prstGeom prst="rightArrow">
              <a:avLst>
                <a:gd name="adj1" fmla="val 50000"/>
                <a:gd name="adj2" fmla="val 25000"/>
              </a:avLst>
            </a:prstGeom>
            <a:solidFill>
              <a:srgbClr val="FFCC00"/>
            </a:solidFill>
            <a:ln w="12700" cap="sq" cmpd="sng">
              <a:solidFill>
                <a:srgbClr val="000000"/>
              </a:solidFill>
              <a:prstDash val="solid"/>
              <a:miter/>
              <a:headEnd type="none" w="sm" len="sm"/>
              <a:tailEnd type="none" w="sm" len="sm"/>
            </a:ln>
          </p:spPr>
          <p:txBody>
            <a:bodyPr wrap="none"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6063" name="AutoShape 181"/>
            <p:cNvSpPr/>
            <p:nvPr/>
          </p:nvSpPr>
          <p:spPr>
            <a:xfrm>
              <a:off x="528" y="885"/>
              <a:ext cx="1961" cy="267"/>
            </a:xfrm>
            <a:prstGeom prst="rightArrow">
              <a:avLst>
                <a:gd name="adj1" fmla="val 49814"/>
                <a:gd name="adj2" fmla="val 43829"/>
              </a:avLst>
            </a:prstGeom>
            <a:solidFill>
              <a:srgbClr val="00CCFF"/>
            </a:solidFill>
            <a:ln w="12700">
              <a:noFill/>
            </a:ln>
          </p:spPr>
          <p:txBody>
            <a:bodyPr wrap="none"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6064" name="Rectangle 252"/>
            <p:cNvSpPr/>
            <p:nvPr/>
          </p:nvSpPr>
          <p:spPr>
            <a:xfrm>
              <a:off x="192" y="720"/>
              <a:ext cx="336" cy="3024"/>
            </a:xfrm>
            <a:prstGeom prst="rect">
              <a:avLst/>
            </a:prstGeom>
            <a:solidFill>
              <a:srgbClr val="FFCC99"/>
            </a:solidFill>
            <a:ln w="12700" cap="sq" cmpd="sng">
              <a:solidFill>
                <a:srgbClr val="000000"/>
              </a:solidFill>
              <a:prstDash val="solid"/>
              <a:miter/>
              <a:headEnd type="none" w="sm" len="sm"/>
              <a:tailEnd type="none" w="sm" len="sm"/>
            </a:ln>
          </p:spPr>
          <p:txBody>
            <a:bodyPr wrap="none"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6065" name="Line 300"/>
            <p:cNvSpPr/>
            <p:nvPr/>
          </p:nvSpPr>
          <p:spPr>
            <a:xfrm>
              <a:off x="1920" y="1632"/>
              <a:ext cx="0" cy="1344"/>
            </a:xfrm>
            <a:prstGeom prst="line">
              <a:avLst/>
            </a:prstGeom>
            <a:ln w="12700" cap="sq" cmpd="sng">
              <a:solidFill>
                <a:srgbClr val="000000"/>
              </a:solidFill>
              <a:prstDash val="solid"/>
              <a:headEnd type="none" w="sm" len="sm"/>
              <a:tailEnd type="none" w="sm" len="sm"/>
            </a:ln>
          </p:spPr>
        </p:sp>
        <p:sp>
          <p:nvSpPr>
            <p:cNvPr id="86066" name="Line 301"/>
            <p:cNvSpPr/>
            <p:nvPr/>
          </p:nvSpPr>
          <p:spPr>
            <a:xfrm>
              <a:off x="2016" y="1776"/>
              <a:ext cx="0" cy="1680"/>
            </a:xfrm>
            <a:prstGeom prst="line">
              <a:avLst/>
            </a:prstGeom>
            <a:ln w="28575" cap="sq" cmpd="sng">
              <a:solidFill>
                <a:srgbClr val="FF3399"/>
              </a:solidFill>
              <a:prstDash val="solid"/>
              <a:headEnd type="none" w="sm" len="sm"/>
              <a:tailEnd type="none" w="sm" len="sm"/>
            </a:ln>
          </p:spPr>
        </p:sp>
        <p:sp>
          <p:nvSpPr>
            <p:cNvPr id="86067" name="Line 302"/>
            <p:cNvSpPr/>
            <p:nvPr/>
          </p:nvSpPr>
          <p:spPr>
            <a:xfrm>
              <a:off x="1200" y="2976"/>
              <a:ext cx="720" cy="0"/>
            </a:xfrm>
            <a:prstGeom prst="line">
              <a:avLst/>
            </a:prstGeom>
            <a:ln w="12700" cap="sq" cmpd="sng">
              <a:solidFill>
                <a:srgbClr val="000000"/>
              </a:solidFill>
              <a:prstDash val="solid"/>
              <a:headEnd type="none" w="sm" len="sm"/>
              <a:tailEnd type="none" w="sm" len="sm"/>
            </a:ln>
          </p:spPr>
        </p:sp>
        <p:sp>
          <p:nvSpPr>
            <p:cNvPr id="86068" name="AutoShape 348"/>
            <p:cNvSpPr/>
            <p:nvPr/>
          </p:nvSpPr>
          <p:spPr>
            <a:xfrm rot="5400000">
              <a:off x="5015" y="2448"/>
              <a:ext cx="432" cy="336"/>
            </a:xfrm>
            <a:prstGeom prst="triangle">
              <a:avLst>
                <a:gd name="adj" fmla="val 50000"/>
              </a:avLst>
            </a:prstGeom>
            <a:solidFill>
              <a:srgbClr val="CCFFFF"/>
            </a:solid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6069" name="Rectangle 349"/>
            <p:cNvSpPr/>
            <p:nvPr/>
          </p:nvSpPr>
          <p:spPr>
            <a:xfrm>
              <a:off x="2359" y="2112"/>
              <a:ext cx="2530" cy="922"/>
            </a:xfrm>
            <a:prstGeom prst="rect">
              <a:avLst/>
            </a:prstGeom>
            <a:solidFill>
              <a:srgbClr val="FFFF99"/>
            </a:solidFill>
            <a:ln w="9525" cap="flat" cmpd="sng">
              <a:solidFill>
                <a:srgbClr val="FFCC00"/>
              </a:solidFill>
              <a:prstDash val="solid"/>
              <a:miter/>
              <a:headEnd type="none" w="med" len="med"/>
              <a:tailEnd type="none" w="med" len="med"/>
            </a:ln>
          </p:spPr>
          <p:txBody>
            <a:bodyPr wrap="none"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6070" name="Line 350"/>
            <p:cNvSpPr/>
            <p:nvPr/>
          </p:nvSpPr>
          <p:spPr>
            <a:xfrm>
              <a:off x="5392" y="2640"/>
              <a:ext cx="176" cy="0"/>
            </a:xfrm>
            <a:prstGeom prst="line">
              <a:avLst/>
            </a:prstGeom>
            <a:ln w="9525" cap="flat" cmpd="sng">
              <a:solidFill>
                <a:schemeClr val="tx1"/>
              </a:solidFill>
              <a:prstDash val="solid"/>
              <a:headEnd type="none" w="med" len="med"/>
              <a:tailEnd type="none" w="med" len="med"/>
            </a:ln>
          </p:spPr>
        </p:sp>
        <p:sp>
          <p:nvSpPr>
            <p:cNvPr id="86071" name="Text Box 351"/>
            <p:cNvSpPr txBox="1"/>
            <p:nvPr/>
          </p:nvSpPr>
          <p:spPr>
            <a:xfrm>
              <a:off x="1221" y="2976"/>
              <a:ext cx="555" cy="250"/>
            </a:xfrm>
            <a:prstGeom prst="rect">
              <a:avLst/>
            </a:prstGeom>
            <a:noFill/>
            <a:ln w="9525">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50000"/>
                </a:spcBef>
                <a:spcAft>
                  <a:spcPct val="0"/>
                </a:spcAft>
                <a:buClrTx/>
                <a:buSzTx/>
                <a:buFontTx/>
                <a:buNone/>
              </a:pPr>
              <a:r>
                <a:rPr lang="en-US" altLang="zh-CN" sz="2000" b="0" dirty="0">
                  <a:solidFill>
                    <a:srgbClr val="FF3300"/>
                  </a:solidFill>
                  <a:latin typeface="Arial" panose="020B0604020202020204" pitchFamily="34" charset="0"/>
                </a:rPr>
                <a:t>port2</a:t>
              </a:r>
              <a:endParaRPr lang="en-US" altLang="zh-CN" sz="1600" b="0" dirty="0">
                <a:solidFill>
                  <a:srgbClr val="FF3300"/>
                </a:solidFill>
                <a:latin typeface="Arial" panose="020B0604020202020204" pitchFamily="34" charset="0"/>
              </a:endParaRPr>
            </a:p>
          </p:txBody>
        </p:sp>
        <p:sp>
          <p:nvSpPr>
            <p:cNvPr id="86072" name="Line 352"/>
            <p:cNvSpPr/>
            <p:nvPr/>
          </p:nvSpPr>
          <p:spPr>
            <a:xfrm flipV="1">
              <a:off x="4704" y="2496"/>
              <a:ext cx="384" cy="0"/>
            </a:xfrm>
            <a:prstGeom prst="line">
              <a:avLst/>
            </a:prstGeom>
            <a:ln w="12700" cap="sq" cmpd="sng">
              <a:solidFill>
                <a:schemeClr val="tx1"/>
              </a:solidFill>
              <a:prstDash val="solid"/>
              <a:headEnd type="none" w="sm" len="sm"/>
              <a:tailEnd type="none" w="sm" len="sm"/>
            </a:ln>
          </p:spPr>
        </p:sp>
        <p:sp>
          <p:nvSpPr>
            <p:cNvPr id="86073" name="Line 353"/>
            <p:cNvSpPr/>
            <p:nvPr/>
          </p:nvSpPr>
          <p:spPr>
            <a:xfrm>
              <a:off x="4704" y="2688"/>
              <a:ext cx="384" cy="0"/>
            </a:xfrm>
            <a:prstGeom prst="line">
              <a:avLst/>
            </a:prstGeom>
            <a:ln w="12700" cap="sq" cmpd="sng">
              <a:solidFill>
                <a:schemeClr val="tx1"/>
              </a:solidFill>
              <a:prstDash val="solid"/>
              <a:headEnd type="none" w="sm" len="sm"/>
              <a:tailEnd type="none" w="sm" len="sm"/>
            </a:ln>
          </p:spPr>
        </p:sp>
        <p:sp>
          <p:nvSpPr>
            <p:cNvPr id="86074" name="Line 354"/>
            <p:cNvSpPr/>
            <p:nvPr/>
          </p:nvSpPr>
          <p:spPr>
            <a:xfrm>
              <a:off x="4957" y="2710"/>
              <a:ext cx="0" cy="170"/>
            </a:xfrm>
            <a:prstGeom prst="line">
              <a:avLst/>
            </a:prstGeom>
            <a:ln w="12700" cap="sq" cmpd="sng">
              <a:solidFill>
                <a:schemeClr val="tx1"/>
              </a:solidFill>
              <a:prstDash val="solid"/>
              <a:headEnd type="none" w="sm" len="sm"/>
              <a:tailEnd type="none" w="sm" len="sm"/>
            </a:ln>
          </p:spPr>
        </p:sp>
        <p:sp>
          <p:nvSpPr>
            <p:cNvPr id="86075" name="Line 355"/>
            <p:cNvSpPr/>
            <p:nvPr/>
          </p:nvSpPr>
          <p:spPr>
            <a:xfrm>
              <a:off x="4932" y="2880"/>
              <a:ext cx="96" cy="0"/>
            </a:xfrm>
            <a:prstGeom prst="line">
              <a:avLst/>
            </a:prstGeom>
            <a:ln w="12700" cap="sq" cmpd="sng">
              <a:solidFill>
                <a:schemeClr val="tx1"/>
              </a:solidFill>
              <a:prstDash val="solid"/>
              <a:headEnd type="none" w="sm" len="sm"/>
              <a:tailEnd type="none" w="sm" len="sm"/>
            </a:ln>
          </p:spPr>
        </p:sp>
        <p:sp>
          <p:nvSpPr>
            <p:cNvPr id="86076" name="Text Box 356"/>
            <p:cNvSpPr txBox="1"/>
            <p:nvPr/>
          </p:nvSpPr>
          <p:spPr>
            <a:xfrm>
              <a:off x="3744" y="2841"/>
              <a:ext cx="679" cy="250"/>
            </a:xfrm>
            <a:prstGeom prst="rect">
              <a:avLst/>
            </a:prstGeom>
            <a:noFill/>
            <a:ln w="12700">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2000" b="0" dirty="0">
                  <a:solidFill>
                    <a:schemeClr val="tx1"/>
                  </a:solidFill>
                  <a:latin typeface="Arial" panose="020B0604020202020204" pitchFamily="34" charset="0"/>
                </a:rPr>
                <a:t>XFER</a:t>
              </a:r>
              <a:endParaRPr lang="en-US" altLang="zh-CN" sz="1800" b="0" dirty="0">
                <a:solidFill>
                  <a:schemeClr val="tx1"/>
                </a:solidFill>
                <a:latin typeface="Arial" panose="020B0604020202020204" pitchFamily="34" charset="0"/>
              </a:endParaRPr>
            </a:p>
          </p:txBody>
        </p:sp>
        <p:sp>
          <p:nvSpPr>
            <p:cNvPr id="86077" name="Text Box 357"/>
            <p:cNvSpPr txBox="1"/>
            <p:nvPr/>
          </p:nvSpPr>
          <p:spPr>
            <a:xfrm>
              <a:off x="4327" y="2808"/>
              <a:ext cx="617" cy="269"/>
            </a:xfrm>
            <a:prstGeom prst="rect">
              <a:avLst/>
            </a:prstGeom>
            <a:noFill/>
            <a:ln w="12700">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2200" b="0" dirty="0">
                  <a:solidFill>
                    <a:schemeClr val="tx1"/>
                  </a:solidFill>
                  <a:latin typeface="Arial" panose="020B0604020202020204" pitchFamily="34" charset="0"/>
                </a:rPr>
                <a:t>WR2</a:t>
              </a:r>
              <a:endParaRPr lang="en-US" altLang="zh-CN" sz="2200" b="0" baseline="-25000" dirty="0">
                <a:solidFill>
                  <a:schemeClr val="tx1"/>
                </a:solidFill>
                <a:latin typeface="Arial" panose="020B0604020202020204" pitchFamily="34" charset="0"/>
              </a:endParaRPr>
            </a:p>
          </p:txBody>
        </p:sp>
        <p:sp>
          <p:nvSpPr>
            <p:cNvPr id="86078" name="Text Box 358"/>
            <p:cNvSpPr txBox="1"/>
            <p:nvPr/>
          </p:nvSpPr>
          <p:spPr>
            <a:xfrm>
              <a:off x="2792" y="2808"/>
              <a:ext cx="376" cy="269"/>
            </a:xfrm>
            <a:prstGeom prst="rect">
              <a:avLst/>
            </a:prstGeom>
            <a:noFill/>
            <a:ln w="12700">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2200" b="0" dirty="0">
                  <a:solidFill>
                    <a:schemeClr val="tx1"/>
                  </a:solidFill>
                  <a:latin typeface="Arial" panose="020B0604020202020204" pitchFamily="34" charset="0"/>
                </a:rPr>
                <a:t>CS</a:t>
              </a:r>
              <a:endParaRPr lang="en-US" altLang="zh-CN" sz="1800" b="0" dirty="0">
                <a:solidFill>
                  <a:schemeClr val="tx1"/>
                </a:solidFill>
                <a:latin typeface="Arial" panose="020B0604020202020204" pitchFamily="34" charset="0"/>
              </a:endParaRPr>
            </a:p>
          </p:txBody>
        </p:sp>
        <p:sp>
          <p:nvSpPr>
            <p:cNvPr id="86079" name="Line 359"/>
            <p:cNvSpPr/>
            <p:nvPr/>
          </p:nvSpPr>
          <p:spPr>
            <a:xfrm>
              <a:off x="2867" y="2865"/>
              <a:ext cx="185" cy="0"/>
            </a:xfrm>
            <a:prstGeom prst="line">
              <a:avLst/>
            </a:prstGeom>
            <a:ln w="12700" cap="sq" cmpd="sng">
              <a:solidFill>
                <a:schemeClr val="tx1"/>
              </a:solidFill>
              <a:prstDash val="solid"/>
              <a:headEnd type="none" w="sm" len="sm"/>
              <a:tailEnd type="none" w="sm" len="sm"/>
            </a:ln>
          </p:spPr>
        </p:sp>
        <p:grpSp>
          <p:nvGrpSpPr>
            <p:cNvPr id="86080" name="Group 360"/>
            <p:cNvGrpSpPr/>
            <p:nvPr/>
          </p:nvGrpSpPr>
          <p:grpSpPr>
            <a:xfrm>
              <a:off x="3216" y="2832"/>
              <a:ext cx="562" cy="250"/>
              <a:chOff x="2400" y="1536"/>
              <a:chExt cx="562" cy="250"/>
            </a:xfrm>
          </p:grpSpPr>
          <p:sp>
            <p:nvSpPr>
              <p:cNvPr id="86122" name="Text Box 361"/>
              <p:cNvSpPr txBox="1"/>
              <p:nvPr/>
            </p:nvSpPr>
            <p:spPr>
              <a:xfrm>
                <a:off x="2400" y="1536"/>
                <a:ext cx="562" cy="250"/>
              </a:xfrm>
              <a:prstGeom prst="rect">
                <a:avLst/>
              </a:prstGeom>
              <a:noFill/>
              <a:ln w="12700">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2000" b="0" dirty="0">
                    <a:solidFill>
                      <a:schemeClr val="tx1"/>
                    </a:solidFill>
                    <a:latin typeface="Arial" panose="020B0604020202020204" pitchFamily="34" charset="0"/>
                  </a:rPr>
                  <a:t>WR1</a:t>
                </a:r>
                <a:endParaRPr lang="en-US" altLang="zh-CN" sz="2000" b="0" dirty="0">
                  <a:solidFill>
                    <a:schemeClr val="tx1"/>
                  </a:solidFill>
                  <a:latin typeface="Arial" panose="020B0604020202020204" pitchFamily="34" charset="0"/>
                </a:endParaRPr>
              </a:p>
            </p:txBody>
          </p:sp>
          <p:sp>
            <p:nvSpPr>
              <p:cNvPr id="86123" name="Line 362"/>
              <p:cNvSpPr/>
              <p:nvPr/>
            </p:nvSpPr>
            <p:spPr>
              <a:xfrm>
                <a:off x="2544" y="1584"/>
                <a:ext cx="213" cy="0"/>
              </a:xfrm>
              <a:prstGeom prst="line">
                <a:avLst/>
              </a:prstGeom>
              <a:ln w="12700" cap="sq" cmpd="sng">
                <a:solidFill>
                  <a:schemeClr val="tx1"/>
                </a:solidFill>
                <a:prstDash val="solid"/>
                <a:headEnd type="none" w="sm" len="sm"/>
                <a:tailEnd type="none" w="sm" len="sm"/>
              </a:ln>
            </p:spPr>
          </p:sp>
        </p:grpSp>
        <p:sp>
          <p:nvSpPr>
            <p:cNvPr id="86081" name="Line 363"/>
            <p:cNvSpPr/>
            <p:nvPr/>
          </p:nvSpPr>
          <p:spPr>
            <a:xfrm>
              <a:off x="4464" y="2865"/>
              <a:ext cx="247" cy="0"/>
            </a:xfrm>
            <a:prstGeom prst="line">
              <a:avLst/>
            </a:prstGeom>
            <a:ln w="12700" cap="sq" cmpd="sng">
              <a:solidFill>
                <a:schemeClr val="tx1"/>
              </a:solidFill>
              <a:prstDash val="solid"/>
              <a:headEnd type="none" w="sm" len="sm"/>
              <a:tailEnd type="none" w="sm" len="sm"/>
            </a:ln>
          </p:spPr>
        </p:sp>
        <p:sp>
          <p:nvSpPr>
            <p:cNvPr id="86082" name="Line 364"/>
            <p:cNvSpPr/>
            <p:nvPr/>
          </p:nvSpPr>
          <p:spPr>
            <a:xfrm flipV="1">
              <a:off x="3840" y="2880"/>
              <a:ext cx="288" cy="0"/>
            </a:xfrm>
            <a:prstGeom prst="line">
              <a:avLst/>
            </a:prstGeom>
            <a:ln w="12700" cap="sq" cmpd="sng">
              <a:solidFill>
                <a:schemeClr val="tx1"/>
              </a:solidFill>
              <a:prstDash val="solid"/>
              <a:headEnd type="none" w="sm" len="sm"/>
              <a:tailEnd type="none" w="sm" len="sm"/>
            </a:ln>
          </p:spPr>
        </p:sp>
        <p:sp>
          <p:nvSpPr>
            <p:cNvPr id="86083" name="Text Box 365"/>
            <p:cNvSpPr txBox="1"/>
            <p:nvPr/>
          </p:nvSpPr>
          <p:spPr>
            <a:xfrm>
              <a:off x="2393" y="2832"/>
              <a:ext cx="487" cy="250"/>
            </a:xfrm>
            <a:prstGeom prst="rect">
              <a:avLst/>
            </a:prstGeom>
            <a:noFill/>
            <a:ln w="12700">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2000" b="0" dirty="0">
                  <a:solidFill>
                    <a:schemeClr val="tx1"/>
                  </a:solidFill>
                  <a:latin typeface="Arial" panose="020B0604020202020204" pitchFamily="34" charset="0"/>
                </a:rPr>
                <a:t>ILE</a:t>
              </a:r>
              <a:endParaRPr lang="en-US" altLang="zh-CN" b="0" dirty="0">
                <a:solidFill>
                  <a:schemeClr val="tx1"/>
                </a:solidFill>
                <a:latin typeface="Arial" panose="020B0604020202020204" pitchFamily="34" charset="0"/>
              </a:endParaRPr>
            </a:p>
          </p:txBody>
        </p:sp>
        <p:sp>
          <p:nvSpPr>
            <p:cNvPr id="86084" name="Text Box 366"/>
            <p:cNvSpPr txBox="1"/>
            <p:nvPr/>
          </p:nvSpPr>
          <p:spPr>
            <a:xfrm>
              <a:off x="5040" y="2582"/>
              <a:ext cx="167" cy="231"/>
            </a:xfrm>
            <a:prstGeom prst="rect">
              <a:avLst/>
            </a:prstGeom>
            <a:noFill/>
            <a:ln w="12700">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50000"/>
                </a:spcBef>
                <a:spcAft>
                  <a:spcPct val="0"/>
                </a:spcAft>
                <a:buClrTx/>
                <a:buSzTx/>
                <a:buFontTx/>
                <a:buNone/>
              </a:pPr>
              <a:r>
                <a:rPr lang="en-US" altLang="zh-CN" sz="1800" b="0" dirty="0">
                  <a:solidFill>
                    <a:schemeClr val="tx1"/>
                  </a:solidFill>
                  <a:latin typeface="Arial" panose="020B0604020202020204" pitchFamily="34" charset="0"/>
                </a:rPr>
                <a:t>+</a:t>
              </a:r>
              <a:endParaRPr lang="en-US" altLang="zh-CN" sz="2400" b="0" dirty="0">
                <a:solidFill>
                  <a:schemeClr val="tx1"/>
                </a:solidFill>
                <a:latin typeface="Arial" panose="020B0604020202020204" pitchFamily="34" charset="0"/>
              </a:endParaRPr>
            </a:p>
          </p:txBody>
        </p:sp>
        <p:sp>
          <p:nvSpPr>
            <p:cNvPr id="86085" name="Line 367"/>
            <p:cNvSpPr/>
            <p:nvPr/>
          </p:nvSpPr>
          <p:spPr>
            <a:xfrm>
              <a:off x="5111" y="2525"/>
              <a:ext cx="62" cy="0"/>
            </a:xfrm>
            <a:prstGeom prst="line">
              <a:avLst/>
            </a:prstGeom>
            <a:ln w="12700" cap="sq" cmpd="sng">
              <a:solidFill>
                <a:schemeClr val="tx1"/>
              </a:solidFill>
              <a:prstDash val="solid"/>
              <a:headEnd type="none" w="sm" len="sm"/>
              <a:tailEnd type="none" w="sm" len="sm"/>
            </a:ln>
          </p:spPr>
        </p:sp>
        <p:sp>
          <p:nvSpPr>
            <p:cNvPr id="86086" name="Line 368"/>
            <p:cNvSpPr/>
            <p:nvPr/>
          </p:nvSpPr>
          <p:spPr>
            <a:xfrm flipH="1">
              <a:off x="5472" y="2208"/>
              <a:ext cx="0" cy="430"/>
            </a:xfrm>
            <a:prstGeom prst="line">
              <a:avLst/>
            </a:prstGeom>
            <a:ln w="12700" cap="sq" cmpd="sng">
              <a:solidFill>
                <a:schemeClr val="tx1"/>
              </a:solidFill>
              <a:prstDash val="solid"/>
              <a:headEnd type="none" w="sm" len="sm"/>
              <a:tailEnd type="none" w="sm" len="sm"/>
            </a:ln>
          </p:spPr>
        </p:sp>
        <p:sp>
          <p:nvSpPr>
            <p:cNvPr id="86087" name="Rectangle 369"/>
            <p:cNvSpPr/>
            <p:nvPr/>
          </p:nvSpPr>
          <p:spPr>
            <a:xfrm>
              <a:off x="2729" y="2355"/>
              <a:ext cx="370" cy="396"/>
            </a:xfrm>
            <a:prstGeom prst="rect">
              <a:avLst/>
            </a:prstGeom>
            <a:solidFill>
              <a:srgbClr val="CCFFCC"/>
            </a:solidFill>
            <a:ln w="12700" cap="flat" cmpd="sng">
              <a:solidFill>
                <a:schemeClr val="tx1"/>
              </a:solidFill>
              <a:prstDash val="solid"/>
              <a:miter/>
              <a:headEnd type="none" w="sm" len="sm"/>
              <a:tailEnd type="none" w="sm" len="sm"/>
            </a:ln>
          </p:spPr>
          <p:txBody>
            <a:bodyPr wrap="none"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en-US" altLang="zh-CN" sz="1800" b="0" dirty="0">
                <a:solidFill>
                  <a:schemeClr val="tx1"/>
                </a:solidFill>
                <a:latin typeface="宋体" panose="02010600030101010101" pitchFamily="2" charset="-122"/>
              </a:endParaRPr>
            </a:p>
          </p:txBody>
        </p:sp>
        <p:sp>
          <p:nvSpPr>
            <p:cNvPr id="86088" name="Rectangle 370"/>
            <p:cNvSpPr/>
            <p:nvPr/>
          </p:nvSpPr>
          <p:spPr>
            <a:xfrm>
              <a:off x="3470" y="2355"/>
              <a:ext cx="432" cy="396"/>
            </a:xfrm>
            <a:prstGeom prst="rect">
              <a:avLst/>
            </a:prstGeom>
            <a:solidFill>
              <a:srgbClr val="99CCFF"/>
            </a:solidFill>
            <a:ln w="12700" cap="flat" cmpd="sng">
              <a:solidFill>
                <a:schemeClr val="tx1"/>
              </a:solidFill>
              <a:prstDash val="solid"/>
              <a:miter/>
              <a:headEnd type="none" w="sm" len="sm"/>
              <a:tailEnd type="none" w="sm" len="sm"/>
            </a:ln>
          </p:spPr>
          <p:txBody>
            <a:bodyPr wrap="none"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en-US" altLang="zh-CN" sz="1800" b="0" dirty="0">
                <a:solidFill>
                  <a:schemeClr val="tx1"/>
                </a:solidFill>
                <a:latin typeface="宋体" panose="02010600030101010101" pitchFamily="2" charset="-122"/>
              </a:endParaRPr>
            </a:p>
          </p:txBody>
        </p:sp>
        <p:sp>
          <p:nvSpPr>
            <p:cNvPr id="86089" name="Rectangle 371"/>
            <p:cNvSpPr/>
            <p:nvPr/>
          </p:nvSpPr>
          <p:spPr>
            <a:xfrm>
              <a:off x="4272" y="2355"/>
              <a:ext cx="432" cy="396"/>
            </a:xfrm>
            <a:prstGeom prst="rect">
              <a:avLst/>
            </a:prstGeom>
            <a:solidFill>
              <a:srgbClr val="00FFFF"/>
            </a:solidFill>
            <a:ln w="12700" cap="flat" cmpd="sng">
              <a:solidFill>
                <a:schemeClr val="tx1"/>
              </a:solidFill>
              <a:prstDash val="solid"/>
              <a:miter/>
              <a:headEnd type="none" w="sm" len="sm"/>
              <a:tailEnd type="none" w="sm" len="sm"/>
            </a:ln>
          </p:spPr>
          <p:txBody>
            <a:bodyPr wrap="none"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800" b="0" dirty="0">
                  <a:solidFill>
                    <a:schemeClr val="tx1"/>
                  </a:solidFill>
                  <a:latin typeface="Arial" panose="020B0604020202020204" pitchFamily="34" charset="0"/>
                </a:rPr>
                <a:t>D/A</a:t>
              </a:r>
              <a:endParaRPr lang="en-US" altLang="zh-CN" sz="1800" b="0" dirty="0">
                <a:solidFill>
                  <a:schemeClr val="tx1"/>
                </a:solidFill>
                <a:latin typeface="Arial" panose="020B0604020202020204" pitchFamily="34" charset="0"/>
              </a:endParaRPr>
            </a:p>
            <a:p>
              <a:pPr marL="0" lvl="0" indent="0">
                <a:lnSpc>
                  <a:spcPct val="100000"/>
                </a:lnSpc>
                <a:spcBef>
                  <a:spcPct val="0"/>
                </a:spcBef>
                <a:spcAft>
                  <a:spcPct val="0"/>
                </a:spcAft>
                <a:buClrTx/>
                <a:buSzTx/>
                <a:buFontTx/>
                <a:buNone/>
              </a:pPr>
              <a:r>
                <a:rPr lang="zh-CN" altLang="en-US" sz="1800" b="0" dirty="0">
                  <a:solidFill>
                    <a:schemeClr val="tx1"/>
                  </a:solidFill>
                  <a:latin typeface="Arial" panose="020B0604020202020204" pitchFamily="34" charset="0"/>
                </a:rPr>
                <a:t>转换</a:t>
              </a:r>
              <a:endParaRPr lang="zh-CN" altLang="en-US" sz="1800" b="0" dirty="0">
                <a:solidFill>
                  <a:schemeClr val="tx1"/>
                </a:solidFill>
                <a:latin typeface="Arial" panose="020B0604020202020204" pitchFamily="34" charset="0"/>
              </a:endParaRPr>
            </a:p>
          </p:txBody>
        </p:sp>
        <p:sp>
          <p:nvSpPr>
            <p:cNvPr id="86090" name="AutoShape 372"/>
            <p:cNvSpPr/>
            <p:nvPr/>
          </p:nvSpPr>
          <p:spPr>
            <a:xfrm>
              <a:off x="3099" y="2469"/>
              <a:ext cx="371" cy="267"/>
            </a:xfrm>
            <a:prstGeom prst="rightArrow">
              <a:avLst>
                <a:gd name="adj1" fmla="val 50000"/>
                <a:gd name="adj2" fmla="val 34737"/>
              </a:avLst>
            </a:prstGeom>
            <a:solidFill>
              <a:srgbClr val="0000FF"/>
            </a:solidFill>
            <a:ln w="12700">
              <a:noFill/>
            </a:ln>
          </p:spPr>
          <p:txBody>
            <a:bodyPr wrap="none"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6091" name="AutoShape 373"/>
            <p:cNvSpPr/>
            <p:nvPr/>
          </p:nvSpPr>
          <p:spPr>
            <a:xfrm>
              <a:off x="3902" y="2469"/>
              <a:ext cx="370" cy="267"/>
            </a:xfrm>
            <a:prstGeom prst="rightArrow">
              <a:avLst>
                <a:gd name="adj1" fmla="val 50000"/>
                <a:gd name="adj2" fmla="val 34644"/>
              </a:avLst>
            </a:prstGeom>
            <a:solidFill>
              <a:srgbClr val="FF00FF"/>
            </a:solidFill>
            <a:ln w="12700">
              <a:noFill/>
            </a:ln>
          </p:spPr>
          <p:txBody>
            <a:bodyPr wrap="none"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6092" name="Line 374"/>
            <p:cNvSpPr/>
            <p:nvPr/>
          </p:nvSpPr>
          <p:spPr>
            <a:xfrm flipV="1">
              <a:off x="1200" y="3456"/>
              <a:ext cx="2784" cy="0"/>
            </a:xfrm>
            <a:prstGeom prst="line">
              <a:avLst/>
            </a:prstGeom>
            <a:ln w="28575" cap="sq" cmpd="sng">
              <a:solidFill>
                <a:srgbClr val="FF3399"/>
              </a:solidFill>
              <a:prstDash val="solid"/>
              <a:headEnd type="none" w="sm" len="sm"/>
              <a:tailEnd type="none" w="sm" len="sm"/>
            </a:ln>
          </p:spPr>
        </p:sp>
        <p:sp>
          <p:nvSpPr>
            <p:cNvPr id="86093" name="Line 376"/>
            <p:cNvSpPr/>
            <p:nvPr/>
          </p:nvSpPr>
          <p:spPr>
            <a:xfrm flipH="1" flipV="1">
              <a:off x="3972" y="3034"/>
              <a:ext cx="0" cy="406"/>
            </a:xfrm>
            <a:prstGeom prst="line">
              <a:avLst/>
            </a:prstGeom>
            <a:ln w="28575" cap="sq" cmpd="sng">
              <a:solidFill>
                <a:srgbClr val="FF3399"/>
              </a:solidFill>
              <a:prstDash val="solid"/>
              <a:headEnd type="none" w="sm" len="sm"/>
              <a:tailEnd type="none" w="sm" len="sm"/>
            </a:ln>
          </p:spPr>
        </p:sp>
        <p:sp>
          <p:nvSpPr>
            <p:cNvPr id="86094" name="Line 377"/>
            <p:cNvSpPr/>
            <p:nvPr/>
          </p:nvSpPr>
          <p:spPr>
            <a:xfrm flipV="1">
              <a:off x="2976" y="3034"/>
              <a:ext cx="0" cy="184"/>
            </a:xfrm>
            <a:prstGeom prst="line">
              <a:avLst/>
            </a:prstGeom>
            <a:ln w="12700" cap="sq" cmpd="sng">
              <a:solidFill>
                <a:srgbClr val="0000FF"/>
              </a:solidFill>
              <a:prstDash val="solid"/>
              <a:headEnd type="none" w="sm" len="sm"/>
              <a:tailEnd type="none" w="sm" len="sm"/>
            </a:ln>
          </p:spPr>
        </p:sp>
        <p:sp>
          <p:nvSpPr>
            <p:cNvPr id="86095" name="Line 378"/>
            <p:cNvSpPr/>
            <p:nvPr/>
          </p:nvSpPr>
          <p:spPr>
            <a:xfrm>
              <a:off x="3405" y="3034"/>
              <a:ext cx="0" cy="614"/>
            </a:xfrm>
            <a:prstGeom prst="line">
              <a:avLst/>
            </a:prstGeom>
            <a:ln w="12700" cap="sq" cmpd="sng">
              <a:solidFill>
                <a:schemeClr val="tx1"/>
              </a:solidFill>
              <a:prstDash val="solid"/>
              <a:headEnd type="none" w="sm" len="sm"/>
              <a:tailEnd type="none" w="sm" len="sm"/>
            </a:ln>
          </p:spPr>
        </p:sp>
        <p:sp>
          <p:nvSpPr>
            <p:cNvPr id="86096" name="Line 379"/>
            <p:cNvSpPr/>
            <p:nvPr/>
          </p:nvSpPr>
          <p:spPr>
            <a:xfrm flipV="1">
              <a:off x="4574" y="3034"/>
              <a:ext cx="0" cy="614"/>
            </a:xfrm>
            <a:prstGeom prst="line">
              <a:avLst/>
            </a:prstGeom>
            <a:ln w="12700" cap="sq" cmpd="sng">
              <a:solidFill>
                <a:schemeClr val="tx2"/>
              </a:solidFill>
              <a:prstDash val="solid"/>
              <a:headEnd type="none" w="sm" len="sm"/>
              <a:tailEnd type="none" w="sm" len="sm"/>
            </a:ln>
          </p:spPr>
        </p:sp>
        <p:sp>
          <p:nvSpPr>
            <p:cNvPr id="86097" name="Line 380"/>
            <p:cNvSpPr/>
            <p:nvPr/>
          </p:nvSpPr>
          <p:spPr>
            <a:xfrm flipH="1" flipV="1">
              <a:off x="1200" y="3216"/>
              <a:ext cx="1776" cy="0"/>
            </a:xfrm>
            <a:prstGeom prst="line">
              <a:avLst/>
            </a:prstGeom>
            <a:ln w="12700" cap="sq" cmpd="sng">
              <a:solidFill>
                <a:srgbClr val="0000FF"/>
              </a:solidFill>
              <a:prstDash val="solid"/>
              <a:headEnd type="none" w="sm" len="sm"/>
              <a:tailEnd type="none" w="sm" len="sm"/>
            </a:ln>
          </p:spPr>
        </p:sp>
        <p:sp>
          <p:nvSpPr>
            <p:cNvPr id="86098" name="Line 381"/>
            <p:cNvSpPr/>
            <p:nvPr/>
          </p:nvSpPr>
          <p:spPr>
            <a:xfrm flipH="1">
              <a:off x="4457" y="2208"/>
              <a:ext cx="0" cy="147"/>
            </a:xfrm>
            <a:prstGeom prst="line">
              <a:avLst/>
            </a:prstGeom>
            <a:ln w="9525" cap="flat" cmpd="sng">
              <a:solidFill>
                <a:srgbClr val="000000"/>
              </a:solidFill>
              <a:prstDash val="solid"/>
              <a:headEnd type="none" w="med" len="med"/>
              <a:tailEnd type="none" w="med" len="med"/>
            </a:ln>
          </p:spPr>
        </p:sp>
        <p:sp>
          <p:nvSpPr>
            <p:cNvPr id="86099" name="Line 382"/>
            <p:cNvSpPr/>
            <p:nvPr/>
          </p:nvSpPr>
          <p:spPr>
            <a:xfrm>
              <a:off x="4457" y="2208"/>
              <a:ext cx="1015" cy="0"/>
            </a:xfrm>
            <a:prstGeom prst="line">
              <a:avLst/>
            </a:prstGeom>
            <a:ln w="9525" cap="flat" cmpd="sng">
              <a:solidFill>
                <a:srgbClr val="000000"/>
              </a:solidFill>
              <a:prstDash val="solid"/>
              <a:headEnd type="none" w="med" len="med"/>
              <a:tailEnd type="none" w="med" len="med"/>
            </a:ln>
          </p:spPr>
        </p:sp>
        <p:sp>
          <p:nvSpPr>
            <p:cNvPr id="86100" name="Text Box 383"/>
            <p:cNvSpPr txBox="1"/>
            <p:nvPr/>
          </p:nvSpPr>
          <p:spPr>
            <a:xfrm>
              <a:off x="2016" y="2304"/>
              <a:ext cx="768" cy="250"/>
            </a:xfrm>
            <a:prstGeom prst="rect">
              <a:avLst/>
            </a:prstGeom>
            <a:noFill/>
            <a:ln w="9525">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50000"/>
                </a:spcBef>
                <a:spcAft>
                  <a:spcPct val="0"/>
                </a:spcAft>
                <a:buClrTx/>
                <a:buSzTx/>
                <a:buFontTx/>
                <a:buNone/>
              </a:pPr>
              <a:r>
                <a:rPr lang="en-US" altLang="zh-CN" sz="2000" b="0" dirty="0">
                  <a:solidFill>
                    <a:schemeClr val="tx1"/>
                  </a:solidFill>
                  <a:latin typeface="Arial" panose="020B0604020202020204" pitchFamily="34" charset="0"/>
                </a:rPr>
                <a:t>DI</a:t>
              </a:r>
              <a:r>
                <a:rPr lang="en-US" altLang="zh-CN" sz="2000" b="0" baseline="-25000" dirty="0">
                  <a:solidFill>
                    <a:schemeClr val="tx1"/>
                  </a:solidFill>
                  <a:latin typeface="Arial" panose="020B0604020202020204" pitchFamily="34" charset="0"/>
                </a:rPr>
                <a:t>7</a:t>
              </a:r>
              <a:r>
                <a:rPr lang="en-US" altLang="zh-CN" sz="2000" b="0" dirty="0">
                  <a:solidFill>
                    <a:schemeClr val="tx1"/>
                  </a:solidFill>
                  <a:latin typeface="Arial" panose="020B0604020202020204" pitchFamily="34" charset="0"/>
                </a:rPr>
                <a:t>~DI</a:t>
              </a:r>
              <a:r>
                <a:rPr lang="en-US" altLang="zh-CN" sz="2000" b="0" baseline="-25000" dirty="0">
                  <a:solidFill>
                    <a:schemeClr val="tx1"/>
                  </a:solidFill>
                  <a:latin typeface="Arial" panose="020B0604020202020204" pitchFamily="34" charset="0"/>
                </a:rPr>
                <a:t>0</a:t>
              </a:r>
              <a:endParaRPr lang="en-US" altLang="zh-CN" sz="2000" b="0" baseline="-25000" dirty="0">
                <a:solidFill>
                  <a:schemeClr val="tx1"/>
                </a:solidFill>
                <a:latin typeface="Arial" panose="020B0604020202020204" pitchFamily="34" charset="0"/>
              </a:endParaRPr>
            </a:p>
          </p:txBody>
        </p:sp>
        <p:sp>
          <p:nvSpPr>
            <p:cNvPr id="86101" name="Line 384"/>
            <p:cNvSpPr/>
            <p:nvPr/>
          </p:nvSpPr>
          <p:spPr>
            <a:xfrm>
              <a:off x="2208" y="2976"/>
              <a:ext cx="240" cy="0"/>
            </a:xfrm>
            <a:prstGeom prst="line">
              <a:avLst/>
            </a:prstGeom>
            <a:ln w="12700" cap="sq" cmpd="sng">
              <a:solidFill>
                <a:srgbClr val="000000"/>
              </a:solidFill>
              <a:prstDash val="solid"/>
              <a:headEnd type="none" w="sm" len="sm"/>
              <a:tailEnd type="none" w="sm" len="sm"/>
            </a:ln>
          </p:spPr>
        </p:sp>
        <p:sp>
          <p:nvSpPr>
            <p:cNvPr id="86102" name="Line 385"/>
            <p:cNvSpPr/>
            <p:nvPr/>
          </p:nvSpPr>
          <p:spPr>
            <a:xfrm>
              <a:off x="4944" y="2928"/>
              <a:ext cx="57" cy="0"/>
            </a:xfrm>
            <a:prstGeom prst="line">
              <a:avLst/>
            </a:prstGeom>
            <a:ln w="12700" cap="sq" cmpd="sng">
              <a:solidFill>
                <a:schemeClr val="tx1"/>
              </a:solidFill>
              <a:prstDash val="solid"/>
              <a:headEnd type="none" w="sm" len="sm"/>
              <a:tailEnd type="none" w="sm" len="sm"/>
            </a:ln>
          </p:spPr>
        </p:sp>
        <p:sp>
          <p:nvSpPr>
            <p:cNvPr id="86103" name="Line 386"/>
            <p:cNvSpPr/>
            <p:nvPr/>
          </p:nvSpPr>
          <p:spPr>
            <a:xfrm>
              <a:off x="4944" y="2928"/>
              <a:ext cx="57" cy="0"/>
            </a:xfrm>
            <a:prstGeom prst="line">
              <a:avLst/>
            </a:prstGeom>
            <a:ln w="12700" cap="sq" cmpd="sng">
              <a:solidFill>
                <a:schemeClr val="tx1"/>
              </a:solidFill>
              <a:prstDash val="solid"/>
              <a:headEnd type="none" w="sm" len="sm"/>
              <a:tailEnd type="none" w="sm" len="sm"/>
            </a:ln>
          </p:spPr>
        </p:sp>
        <p:sp>
          <p:nvSpPr>
            <p:cNvPr id="86104" name="Line 387"/>
            <p:cNvSpPr/>
            <p:nvPr/>
          </p:nvSpPr>
          <p:spPr>
            <a:xfrm>
              <a:off x="4944" y="2976"/>
              <a:ext cx="34" cy="0"/>
            </a:xfrm>
            <a:prstGeom prst="line">
              <a:avLst/>
            </a:prstGeom>
            <a:ln w="12700" cap="sq" cmpd="sng">
              <a:solidFill>
                <a:schemeClr val="tx1"/>
              </a:solidFill>
              <a:prstDash val="solid"/>
              <a:headEnd type="none" w="sm" len="sm"/>
              <a:tailEnd type="none" w="sm" len="sm"/>
            </a:ln>
          </p:spPr>
        </p:sp>
        <p:sp>
          <p:nvSpPr>
            <p:cNvPr id="86105" name="Text Box 388"/>
            <p:cNvSpPr txBox="1"/>
            <p:nvPr/>
          </p:nvSpPr>
          <p:spPr>
            <a:xfrm>
              <a:off x="5335" y="2659"/>
              <a:ext cx="425" cy="269"/>
            </a:xfrm>
            <a:prstGeom prst="rect">
              <a:avLst/>
            </a:prstGeom>
            <a:noFill/>
            <a:ln w="12700">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2200" b="0" dirty="0">
                  <a:solidFill>
                    <a:srgbClr val="0000FF"/>
                  </a:solidFill>
                  <a:latin typeface="Arial" panose="020B0604020202020204" pitchFamily="34" charset="0"/>
                </a:rPr>
                <a:t>V</a:t>
              </a:r>
              <a:r>
                <a:rPr lang="en-US" altLang="zh-CN" sz="1800" b="0" baseline="-25000" dirty="0">
                  <a:solidFill>
                    <a:srgbClr val="0000FF"/>
                  </a:solidFill>
                  <a:latin typeface="Arial" panose="020B0604020202020204" pitchFamily="34" charset="0"/>
                </a:rPr>
                <a:t>o2</a:t>
              </a:r>
              <a:endParaRPr lang="en-US" altLang="zh-CN" sz="1800" b="0" baseline="-25000" dirty="0">
                <a:solidFill>
                  <a:srgbClr val="0000FF"/>
                </a:solidFill>
                <a:latin typeface="Arial" panose="020B0604020202020204" pitchFamily="34" charset="0"/>
              </a:endParaRPr>
            </a:p>
          </p:txBody>
        </p:sp>
        <p:sp>
          <p:nvSpPr>
            <p:cNvPr id="86106" name="Rectangle 389"/>
            <p:cNvSpPr/>
            <p:nvPr/>
          </p:nvSpPr>
          <p:spPr>
            <a:xfrm>
              <a:off x="1728" y="1056"/>
              <a:ext cx="96" cy="1632"/>
            </a:xfrm>
            <a:prstGeom prst="rect">
              <a:avLst/>
            </a:prstGeom>
            <a:solidFill>
              <a:srgbClr val="00CCFF"/>
            </a:solidFill>
            <a:ln w="12700">
              <a:noFill/>
            </a:ln>
          </p:spPr>
          <p:txBody>
            <a:bodyPr wrap="none"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6107" name="AutoShape 390"/>
            <p:cNvSpPr/>
            <p:nvPr/>
          </p:nvSpPr>
          <p:spPr>
            <a:xfrm>
              <a:off x="1728" y="2496"/>
              <a:ext cx="1001" cy="267"/>
            </a:xfrm>
            <a:prstGeom prst="rightArrow">
              <a:avLst>
                <a:gd name="adj1" fmla="val 49814"/>
                <a:gd name="adj2" fmla="val 42176"/>
              </a:avLst>
            </a:prstGeom>
            <a:solidFill>
              <a:srgbClr val="00CCFF"/>
            </a:solidFill>
            <a:ln w="12700">
              <a:noFill/>
            </a:ln>
          </p:spPr>
          <p:txBody>
            <a:bodyPr wrap="none"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6108" name="Text Box 392"/>
            <p:cNvSpPr txBox="1"/>
            <p:nvPr/>
          </p:nvSpPr>
          <p:spPr>
            <a:xfrm>
              <a:off x="1221" y="3216"/>
              <a:ext cx="555" cy="250"/>
            </a:xfrm>
            <a:prstGeom prst="rect">
              <a:avLst/>
            </a:prstGeom>
            <a:noFill/>
            <a:ln w="9525">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50000"/>
                </a:spcBef>
                <a:spcAft>
                  <a:spcPct val="0"/>
                </a:spcAft>
                <a:buClrTx/>
                <a:buSzTx/>
                <a:buFontTx/>
                <a:buNone/>
              </a:pPr>
              <a:r>
                <a:rPr lang="en-US" altLang="zh-CN" sz="2000" b="0" dirty="0">
                  <a:solidFill>
                    <a:srgbClr val="FF3300"/>
                  </a:solidFill>
                  <a:latin typeface="Arial" panose="020B0604020202020204" pitchFamily="34" charset="0"/>
                </a:rPr>
                <a:t>port3</a:t>
              </a:r>
              <a:endParaRPr lang="en-US" altLang="zh-CN" sz="1600" b="0" dirty="0">
                <a:solidFill>
                  <a:schemeClr val="tx1"/>
                </a:solidFill>
                <a:latin typeface="Arial" panose="020B0604020202020204" pitchFamily="34" charset="0"/>
              </a:endParaRPr>
            </a:p>
          </p:txBody>
        </p:sp>
        <p:sp>
          <p:nvSpPr>
            <p:cNvPr id="86109" name="Line 393"/>
            <p:cNvSpPr/>
            <p:nvPr/>
          </p:nvSpPr>
          <p:spPr>
            <a:xfrm>
              <a:off x="528" y="3648"/>
              <a:ext cx="4032" cy="0"/>
            </a:xfrm>
            <a:prstGeom prst="line">
              <a:avLst/>
            </a:prstGeom>
            <a:ln w="12700" cap="sq" cmpd="sng">
              <a:solidFill>
                <a:srgbClr val="000000"/>
              </a:solidFill>
              <a:prstDash val="solid"/>
              <a:headEnd type="none" w="sm" len="sm"/>
              <a:tailEnd type="none" w="sm" len="sm"/>
            </a:ln>
          </p:spPr>
        </p:sp>
        <p:sp>
          <p:nvSpPr>
            <p:cNvPr id="86110" name="Text Box 395"/>
            <p:cNvSpPr txBox="1"/>
            <p:nvPr/>
          </p:nvSpPr>
          <p:spPr>
            <a:xfrm>
              <a:off x="2786" y="533"/>
              <a:ext cx="716" cy="231"/>
            </a:xfrm>
            <a:prstGeom prst="rect">
              <a:avLst/>
            </a:prstGeom>
            <a:noFill/>
            <a:ln w="12700">
              <a:noFill/>
            </a:ln>
          </p:spPr>
          <p:txBody>
            <a:bodyPr wrap="none" anchor="ctr" anchorCtr="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50000"/>
                </a:spcBef>
                <a:spcAft>
                  <a:spcPct val="0"/>
                </a:spcAft>
                <a:buClrTx/>
                <a:buSzTx/>
                <a:buFontTx/>
                <a:buNone/>
              </a:pPr>
              <a:r>
                <a:rPr lang="en-US" altLang="zh-CN" sz="1800" b="0" dirty="0">
                  <a:solidFill>
                    <a:schemeClr val="tx1"/>
                  </a:solidFill>
                  <a:latin typeface="Arial" panose="020B0604020202020204" pitchFamily="34" charset="0"/>
                </a:rPr>
                <a:t>DAC0832</a:t>
              </a:r>
              <a:endParaRPr lang="en-US" altLang="zh-CN" sz="1800" b="0" dirty="0">
                <a:solidFill>
                  <a:schemeClr val="tx1"/>
                </a:solidFill>
                <a:latin typeface="Arial" panose="020B0604020202020204" pitchFamily="34" charset="0"/>
              </a:endParaRPr>
            </a:p>
          </p:txBody>
        </p:sp>
        <p:sp>
          <p:nvSpPr>
            <p:cNvPr id="86111" name="Text Box 396"/>
            <p:cNvSpPr txBox="1"/>
            <p:nvPr/>
          </p:nvSpPr>
          <p:spPr>
            <a:xfrm>
              <a:off x="2976" y="2112"/>
              <a:ext cx="716" cy="231"/>
            </a:xfrm>
            <a:prstGeom prst="rect">
              <a:avLst/>
            </a:prstGeom>
            <a:noFill/>
            <a:ln w="12700">
              <a:noFill/>
            </a:ln>
          </p:spPr>
          <p:txBody>
            <a:bodyPr wrap="none" anchor="ctr" anchorCtr="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50000"/>
                </a:spcBef>
                <a:spcAft>
                  <a:spcPct val="0"/>
                </a:spcAft>
                <a:buClrTx/>
                <a:buSzTx/>
                <a:buFontTx/>
                <a:buNone/>
              </a:pPr>
              <a:r>
                <a:rPr lang="en-US" altLang="zh-CN" sz="1800" b="0" dirty="0">
                  <a:solidFill>
                    <a:schemeClr val="tx1"/>
                  </a:solidFill>
                  <a:latin typeface="Arial" panose="020B0604020202020204" pitchFamily="34" charset="0"/>
                </a:rPr>
                <a:t>DAC0832</a:t>
              </a:r>
              <a:endParaRPr lang="en-US" altLang="zh-CN" sz="1800" b="0" dirty="0">
                <a:solidFill>
                  <a:schemeClr val="tx1"/>
                </a:solidFill>
                <a:latin typeface="Arial" panose="020B0604020202020204" pitchFamily="34" charset="0"/>
              </a:endParaRPr>
            </a:p>
          </p:txBody>
        </p:sp>
        <p:sp>
          <p:nvSpPr>
            <p:cNvPr id="86112" name="Text Box 398"/>
            <p:cNvSpPr txBox="1"/>
            <p:nvPr/>
          </p:nvSpPr>
          <p:spPr>
            <a:xfrm>
              <a:off x="288" y="836"/>
              <a:ext cx="240" cy="460"/>
            </a:xfrm>
            <a:prstGeom prst="rect">
              <a:avLst/>
            </a:prstGeom>
            <a:noFill/>
            <a:ln w="9525">
              <a:noFill/>
            </a:ln>
          </p:spPr>
          <p:txBody>
            <a:bodyPr lIns="0" r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70000"/>
                </a:lnSpc>
                <a:spcBef>
                  <a:spcPct val="0"/>
                </a:spcBef>
                <a:spcAft>
                  <a:spcPct val="0"/>
                </a:spcAft>
                <a:buClrTx/>
                <a:buSzTx/>
                <a:buFontTx/>
                <a:buNone/>
              </a:pPr>
              <a:r>
                <a:rPr lang="en-US" altLang="zh-CN" sz="2000" b="0" dirty="0">
                  <a:solidFill>
                    <a:schemeClr val="tx1"/>
                  </a:solidFill>
                  <a:latin typeface="Arial" panose="020B0604020202020204" pitchFamily="34" charset="0"/>
                </a:rPr>
                <a:t>D</a:t>
              </a:r>
              <a:r>
                <a:rPr lang="en-US" altLang="zh-CN" sz="2000" b="0" baseline="-25000" dirty="0">
                  <a:solidFill>
                    <a:schemeClr val="tx1"/>
                  </a:solidFill>
                  <a:latin typeface="Arial" panose="020B0604020202020204" pitchFamily="34" charset="0"/>
                </a:rPr>
                <a:t>7</a:t>
              </a:r>
              <a:endParaRPr lang="en-US" altLang="zh-CN" sz="2000" b="0" baseline="-25000" dirty="0">
                <a:solidFill>
                  <a:schemeClr val="tx1"/>
                </a:solidFill>
                <a:latin typeface="Arial" panose="020B0604020202020204" pitchFamily="34" charset="0"/>
              </a:endParaRPr>
            </a:p>
            <a:p>
              <a:pPr marL="0" lvl="0" indent="0">
                <a:lnSpc>
                  <a:spcPct val="70000"/>
                </a:lnSpc>
                <a:spcBef>
                  <a:spcPct val="0"/>
                </a:spcBef>
                <a:spcAft>
                  <a:spcPct val="0"/>
                </a:spcAft>
                <a:buClrTx/>
                <a:buSzTx/>
                <a:buFontTx/>
                <a:buNone/>
              </a:pPr>
              <a:r>
                <a:rPr lang="en-US" altLang="zh-CN" sz="2000" b="0" dirty="0">
                  <a:solidFill>
                    <a:schemeClr val="tx1"/>
                  </a:solidFill>
                  <a:latin typeface="Arial" panose="020B0604020202020204" pitchFamily="34" charset="0"/>
                </a:rPr>
                <a:t>~</a:t>
              </a:r>
              <a:endParaRPr lang="en-US" altLang="zh-CN" sz="2000" b="0" dirty="0">
                <a:solidFill>
                  <a:schemeClr val="tx1"/>
                </a:solidFill>
                <a:latin typeface="Arial" panose="020B0604020202020204" pitchFamily="34" charset="0"/>
              </a:endParaRPr>
            </a:p>
            <a:p>
              <a:pPr marL="0" lvl="0" indent="0">
                <a:lnSpc>
                  <a:spcPct val="70000"/>
                </a:lnSpc>
                <a:spcBef>
                  <a:spcPct val="0"/>
                </a:spcBef>
                <a:spcAft>
                  <a:spcPct val="0"/>
                </a:spcAft>
                <a:buClrTx/>
                <a:buSzTx/>
                <a:buFontTx/>
                <a:buNone/>
              </a:pPr>
              <a:r>
                <a:rPr lang="en-US" altLang="zh-CN" sz="2000" b="0" dirty="0">
                  <a:solidFill>
                    <a:schemeClr val="tx1"/>
                  </a:solidFill>
                  <a:latin typeface="Arial" panose="020B0604020202020204" pitchFamily="34" charset="0"/>
                </a:rPr>
                <a:t>D</a:t>
              </a:r>
              <a:r>
                <a:rPr lang="en-US" altLang="zh-CN" sz="2000" b="0" baseline="-25000" dirty="0">
                  <a:solidFill>
                    <a:schemeClr val="tx1"/>
                  </a:solidFill>
                  <a:latin typeface="Arial" panose="020B0604020202020204" pitchFamily="34" charset="0"/>
                </a:rPr>
                <a:t>0</a:t>
              </a:r>
              <a:endParaRPr lang="en-US" altLang="zh-CN" sz="2000" b="0" baseline="-25000" dirty="0">
                <a:solidFill>
                  <a:schemeClr val="tx1"/>
                </a:solidFill>
                <a:latin typeface="Arial" panose="020B0604020202020204" pitchFamily="34" charset="0"/>
              </a:endParaRPr>
            </a:p>
          </p:txBody>
        </p:sp>
        <p:sp>
          <p:nvSpPr>
            <p:cNvPr id="86113" name="Text Box 399"/>
            <p:cNvSpPr txBox="1"/>
            <p:nvPr/>
          </p:nvSpPr>
          <p:spPr>
            <a:xfrm>
              <a:off x="288" y="2592"/>
              <a:ext cx="240" cy="460"/>
            </a:xfrm>
            <a:prstGeom prst="rect">
              <a:avLst/>
            </a:prstGeom>
            <a:noFill/>
            <a:ln w="9525">
              <a:noFill/>
            </a:ln>
          </p:spPr>
          <p:txBody>
            <a:bodyPr lIns="0" r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70000"/>
                </a:lnSpc>
                <a:spcBef>
                  <a:spcPct val="0"/>
                </a:spcBef>
                <a:spcAft>
                  <a:spcPct val="0"/>
                </a:spcAft>
                <a:buClrTx/>
                <a:buSzTx/>
                <a:buFontTx/>
                <a:buNone/>
              </a:pPr>
              <a:r>
                <a:rPr lang="en-US" altLang="zh-CN" sz="2000" b="0" dirty="0">
                  <a:solidFill>
                    <a:schemeClr val="tx1"/>
                  </a:solidFill>
                  <a:latin typeface="Arial" panose="020B0604020202020204" pitchFamily="34" charset="0"/>
                </a:rPr>
                <a:t>A</a:t>
              </a:r>
              <a:r>
                <a:rPr lang="en-US" altLang="zh-CN" sz="2000" b="0" baseline="-25000" dirty="0">
                  <a:solidFill>
                    <a:schemeClr val="tx1"/>
                  </a:solidFill>
                  <a:latin typeface="Arial" panose="020B0604020202020204" pitchFamily="34" charset="0"/>
                </a:rPr>
                <a:t>9</a:t>
              </a:r>
              <a:endParaRPr lang="en-US" altLang="zh-CN" sz="2000" b="0" baseline="-25000" dirty="0">
                <a:solidFill>
                  <a:schemeClr val="tx1"/>
                </a:solidFill>
                <a:latin typeface="Arial" panose="020B0604020202020204" pitchFamily="34" charset="0"/>
              </a:endParaRPr>
            </a:p>
            <a:p>
              <a:pPr marL="0" lvl="0" indent="0">
                <a:lnSpc>
                  <a:spcPct val="70000"/>
                </a:lnSpc>
                <a:spcBef>
                  <a:spcPct val="0"/>
                </a:spcBef>
                <a:spcAft>
                  <a:spcPct val="0"/>
                </a:spcAft>
                <a:buClrTx/>
                <a:buSzTx/>
                <a:buFontTx/>
                <a:buNone/>
              </a:pPr>
              <a:r>
                <a:rPr lang="en-US" altLang="zh-CN" sz="2000" b="0" dirty="0">
                  <a:solidFill>
                    <a:schemeClr val="tx1"/>
                  </a:solidFill>
                  <a:latin typeface="Arial" panose="020B0604020202020204" pitchFamily="34" charset="0"/>
                </a:rPr>
                <a:t>~</a:t>
              </a:r>
              <a:endParaRPr lang="en-US" altLang="zh-CN" sz="2000" b="0" dirty="0">
                <a:solidFill>
                  <a:schemeClr val="tx1"/>
                </a:solidFill>
                <a:latin typeface="Arial" panose="020B0604020202020204" pitchFamily="34" charset="0"/>
              </a:endParaRPr>
            </a:p>
            <a:p>
              <a:pPr marL="0" lvl="0" indent="0">
                <a:lnSpc>
                  <a:spcPct val="70000"/>
                </a:lnSpc>
                <a:spcBef>
                  <a:spcPct val="0"/>
                </a:spcBef>
                <a:spcAft>
                  <a:spcPct val="0"/>
                </a:spcAft>
                <a:buClrTx/>
                <a:buSzTx/>
                <a:buFontTx/>
                <a:buNone/>
              </a:pPr>
              <a:r>
                <a:rPr lang="en-US" altLang="zh-CN" sz="2000" b="0" dirty="0">
                  <a:solidFill>
                    <a:schemeClr val="tx1"/>
                  </a:solidFill>
                  <a:latin typeface="Arial" panose="020B0604020202020204" pitchFamily="34" charset="0"/>
                </a:rPr>
                <a:t>A</a:t>
              </a:r>
              <a:r>
                <a:rPr lang="en-US" altLang="zh-CN" sz="2000" b="0" baseline="-25000" dirty="0">
                  <a:solidFill>
                    <a:schemeClr val="tx1"/>
                  </a:solidFill>
                  <a:latin typeface="Arial" panose="020B0604020202020204" pitchFamily="34" charset="0"/>
                </a:rPr>
                <a:t>0</a:t>
              </a:r>
              <a:endParaRPr lang="en-US" altLang="zh-CN" sz="2000" b="0" baseline="-25000" dirty="0">
                <a:solidFill>
                  <a:schemeClr val="tx1"/>
                </a:solidFill>
                <a:latin typeface="Arial" panose="020B0604020202020204" pitchFamily="34" charset="0"/>
              </a:endParaRPr>
            </a:p>
          </p:txBody>
        </p:sp>
        <p:sp>
          <p:nvSpPr>
            <p:cNvPr id="86114" name="Text Box 400"/>
            <p:cNvSpPr txBox="1"/>
            <p:nvPr/>
          </p:nvSpPr>
          <p:spPr>
            <a:xfrm>
              <a:off x="224" y="3552"/>
              <a:ext cx="384" cy="179"/>
            </a:xfrm>
            <a:prstGeom prst="rect">
              <a:avLst/>
            </a:prstGeom>
            <a:noFill/>
            <a:ln w="9525">
              <a:noFill/>
            </a:ln>
          </p:spPr>
          <p:txBody>
            <a:bodyPr lIns="0" r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70000"/>
                </a:lnSpc>
                <a:spcBef>
                  <a:spcPct val="0"/>
                </a:spcBef>
                <a:spcAft>
                  <a:spcPct val="0"/>
                </a:spcAft>
                <a:buClrTx/>
                <a:buSzTx/>
                <a:buFontTx/>
                <a:buNone/>
              </a:pPr>
              <a:r>
                <a:rPr lang="en-US" altLang="zh-CN" sz="1800" b="0" dirty="0">
                  <a:solidFill>
                    <a:schemeClr val="tx1"/>
                  </a:solidFill>
                  <a:latin typeface="Arial" panose="020B0604020202020204" pitchFamily="34" charset="0"/>
                </a:rPr>
                <a:t>IOW</a:t>
              </a:r>
              <a:endParaRPr lang="en-US" altLang="zh-CN" sz="1600" b="0" dirty="0">
                <a:solidFill>
                  <a:schemeClr val="tx1"/>
                </a:solidFill>
                <a:latin typeface="Arial" panose="020B0604020202020204" pitchFamily="34" charset="0"/>
              </a:endParaRPr>
            </a:p>
          </p:txBody>
        </p:sp>
        <p:sp>
          <p:nvSpPr>
            <p:cNvPr id="86115" name="Line 401"/>
            <p:cNvSpPr/>
            <p:nvPr/>
          </p:nvSpPr>
          <p:spPr>
            <a:xfrm>
              <a:off x="240" y="3552"/>
              <a:ext cx="240" cy="0"/>
            </a:xfrm>
            <a:prstGeom prst="line">
              <a:avLst/>
            </a:prstGeom>
            <a:ln w="12700" cap="sq" cmpd="sng">
              <a:solidFill>
                <a:srgbClr val="000000"/>
              </a:solidFill>
              <a:prstDash val="solid"/>
              <a:headEnd type="none" w="sm" len="sm"/>
              <a:tailEnd type="none" w="sm" len="sm"/>
            </a:ln>
          </p:spPr>
        </p:sp>
        <p:sp>
          <p:nvSpPr>
            <p:cNvPr id="86116" name="Text Box 402"/>
            <p:cNvSpPr txBox="1"/>
            <p:nvPr/>
          </p:nvSpPr>
          <p:spPr>
            <a:xfrm>
              <a:off x="192" y="528"/>
              <a:ext cx="624" cy="206"/>
            </a:xfrm>
            <a:prstGeom prst="rect">
              <a:avLst/>
            </a:prstGeom>
            <a:noFill/>
            <a:ln w="9525">
              <a:noFill/>
            </a:ln>
          </p:spPr>
          <p:txBody>
            <a:bodyPr lIns="0" r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70000"/>
                </a:lnSpc>
                <a:spcBef>
                  <a:spcPct val="0"/>
                </a:spcBef>
                <a:spcAft>
                  <a:spcPct val="0"/>
                </a:spcAft>
                <a:buClrTx/>
                <a:buSzTx/>
                <a:buFontTx/>
                <a:buNone/>
              </a:pPr>
              <a:r>
                <a:rPr lang="en-US" altLang="zh-CN" sz="2200" b="0" dirty="0">
                  <a:solidFill>
                    <a:schemeClr val="tx1"/>
                  </a:solidFill>
                  <a:latin typeface="Arial" panose="020B0604020202020204" pitchFamily="34" charset="0"/>
                </a:rPr>
                <a:t>PC</a:t>
              </a:r>
              <a:r>
                <a:rPr lang="zh-CN" altLang="zh-CN" sz="2200" b="0" dirty="0">
                  <a:solidFill>
                    <a:schemeClr val="tx1"/>
                  </a:solidFill>
                  <a:latin typeface="Arial" panose="020B0604020202020204" pitchFamily="34" charset="0"/>
                </a:rPr>
                <a:t>总线</a:t>
              </a:r>
              <a:endParaRPr lang="zh-CN" altLang="en-US" sz="1600" b="0" dirty="0">
                <a:solidFill>
                  <a:schemeClr val="tx1"/>
                </a:solidFill>
                <a:latin typeface="Arial" panose="020B0604020202020204" pitchFamily="34" charset="0"/>
              </a:endParaRPr>
            </a:p>
          </p:txBody>
        </p:sp>
        <p:sp>
          <p:nvSpPr>
            <p:cNvPr id="86117" name="Text Box 404"/>
            <p:cNvSpPr txBox="1"/>
            <p:nvPr/>
          </p:nvSpPr>
          <p:spPr>
            <a:xfrm>
              <a:off x="1824" y="1200"/>
              <a:ext cx="342" cy="231"/>
            </a:xfrm>
            <a:prstGeom prst="rect">
              <a:avLst/>
            </a:prstGeom>
            <a:noFill/>
            <a:ln w="12700">
              <a:noFill/>
            </a:ln>
          </p:spPr>
          <p:txBody>
            <a:bodyPr wrap="none" anchor="ctr" anchorCtr="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50000"/>
                </a:spcBef>
                <a:spcAft>
                  <a:spcPct val="0"/>
                </a:spcAft>
                <a:buClrTx/>
                <a:buSzTx/>
                <a:buFontTx/>
                <a:buNone/>
              </a:pPr>
              <a:r>
                <a:rPr lang="en-US" altLang="zh-CN" sz="1800" b="0" dirty="0">
                  <a:solidFill>
                    <a:schemeClr val="tx1"/>
                  </a:solidFill>
                  <a:latin typeface="Arial" panose="020B0604020202020204" pitchFamily="34" charset="0"/>
                </a:rPr>
                <a:t>+5v</a:t>
              </a:r>
              <a:endParaRPr lang="en-US" altLang="zh-CN" sz="1800" b="0" dirty="0">
                <a:solidFill>
                  <a:schemeClr val="tx1"/>
                </a:solidFill>
                <a:latin typeface="Arial" panose="020B0604020202020204" pitchFamily="34" charset="0"/>
              </a:endParaRPr>
            </a:p>
          </p:txBody>
        </p:sp>
        <p:sp>
          <p:nvSpPr>
            <p:cNvPr id="86118" name="Text Box 405"/>
            <p:cNvSpPr txBox="1"/>
            <p:nvPr/>
          </p:nvSpPr>
          <p:spPr>
            <a:xfrm>
              <a:off x="2058" y="2784"/>
              <a:ext cx="342" cy="231"/>
            </a:xfrm>
            <a:prstGeom prst="rect">
              <a:avLst/>
            </a:prstGeom>
            <a:noFill/>
            <a:ln w="12700">
              <a:noFill/>
            </a:ln>
          </p:spPr>
          <p:txBody>
            <a:bodyPr wrap="none" anchor="ctr" anchorCtr="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50000"/>
                </a:spcBef>
                <a:spcAft>
                  <a:spcPct val="0"/>
                </a:spcAft>
                <a:buClrTx/>
                <a:buSzTx/>
                <a:buFontTx/>
                <a:buNone/>
              </a:pPr>
              <a:r>
                <a:rPr lang="en-US" altLang="zh-CN" sz="1800" b="0" dirty="0">
                  <a:solidFill>
                    <a:schemeClr val="tx1"/>
                  </a:solidFill>
                  <a:latin typeface="Arial" panose="020B0604020202020204" pitchFamily="34" charset="0"/>
                </a:rPr>
                <a:t>+5v</a:t>
              </a:r>
              <a:endParaRPr lang="en-US" altLang="zh-CN" sz="1800" b="0" dirty="0">
                <a:solidFill>
                  <a:schemeClr val="tx1"/>
                </a:solidFill>
                <a:latin typeface="Arial" panose="020B0604020202020204" pitchFamily="34" charset="0"/>
              </a:endParaRPr>
            </a:p>
          </p:txBody>
        </p:sp>
        <p:sp>
          <p:nvSpPr>
            <p:cNvPr id="86119" name="Oval 406"/>
            <p:cNvSpPr/>
            <p:nvPr/>
          </p:nvSpPr>
          <p:spPr>
            <a:xfrm>
              <a:off x="700" y="3600"/>
              <a:ext cx="68" cy="68"/>
            </a:xfrm>
            <a:prstGeom prst="ellipse">
              <a:avLst/>
            </a:prstGeom>
            <a:solidFill>
              <a:schemeClr val="tx1"/>
            </a:solidFill>
            <a:ln w="12700">
              <a:noFill/>
            </a:ln>
          </p:spPr>
          <p:txBody>
            <a:bodyPr wrap="none"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6120" name="Oval 410"/>
            <p:cNvSpPr/>
            <p:nvPr/>
          </p:nvSpPr>
          <p:spPr>
            <a:xfrm>
              <a:off x="3388" y="3600"/>
              <a:ext cx="68" cy="68"/>
            </a:xfrm>
            <a:prstGeom prst="ellipse">
              <a:avLst/>
            </a:prstGeom>
            <a:solidFill>
              <a:schemeClr val="tx1"/>
            </a:solidFill>
            <a:ln w="12700">
              <a:noFill/>
            </a:ln>
          </p:spPr>
          <p:txBody>
            <a:bodyPr wrap="none"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6121" name="Oval 411"/>
            <p:cNvSpPr/>
            <p:nvPr/>
          </p:nvSpPr>
          <p:spPr>
            <a:xfrm>
              <a:off x="3148" y="1872"/>
              <a:ext cx="68" cy="68"/>
            </a:xfrm>
            <a:prstGeom prst="ellipse">
              <a:avLst/>
            </a:prstGeom>
            <a:solidFill>
              <a:schemeClr val="tx1"/>
            </a:solidFill>
            <a:ln w="12700">
              <a:noFill/>
            </a:ln>
          </p:spPr>
          <p:txBody>
            <a:bodyPr wrap="none"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grpSp>
    </p:spTree>
  </p:cSld>
  <p:clrMapOvr>
    <a:masterClrMapping/>
  </p:clrMapOvr>
  <p:transition spd="slow">
    <p:zoom/>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7042" name="灯片编号占位符 3"/>
          <p:cNvSpPr txBox="1">
            <a:spLocks noGrp="1"/>
          </p:cNvSpPr>
          <p:nvPr>
            <p:ph type="sldNum" sz="quarter" idx="12"/>
          </p:nvPr>
        </p:nvSpPr>
        <p:spPr>
          <a:ln/>
        </p:spPr>
        <p:txBody>
          <a:bodyPr anchor="b" anchorCtr="0"/>
          <a:p>
            <a:pPr mar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en-US" altLang="zh-CN" sz="1400" b="0" dirty="0">
                <a:solidFill>
                  <a:schemeClr val="tx1"/>
                </a:solidFill>
                <a:ea typeface="宋体" panose="02010600030101010101" pitchFamily="2" charset="-122"/>
              </a:rPr>
            </a:fld>
            <a:endParaRPr lang="en-US" altLang="zh-CN" sz="1400" b="0" dirty="0">
              <a:solidFill>
                <a:schemeClr val="tx1"/>
              </a:solidFill>
              <a:ea typeface="宋体" panose="02010600030101010101" pitchFamily="2" charset="-122"/>
            </a:endParaRPr>
          </a:p>
        </p:txBody>
      </p:sp>
      <p:sp>
        <p:nvSpPr>
          <p:cNvPr id="194562" name="Text Box 2"/>
          <p:cNvSpPr txBox="1">
            <a:spLocks noChangeArrowheads="1"/>
          </p:cNvSpPr>
          <p:nvPr/>
        </p:nvSpPr>
        <p:spPr bwMode="auto">
          <a:xfrm>
            <a:off x="685800" y="800100"/>
            <a:ext cx="8001000" cy="5818188"/>
          </a:xfrm>
          <a:prstGeom prst="rect">
            <a:avLst/>
          </a:prstGeom>
          <a:solidFill>
            <a:srgbClr val="FFFF99"/>
          </a:solidFill>
          <a:ln>
            <a:noFill/>
          </a:ln>
          <a:effectLst/>
        </p:spPr>
        <p:txBody>
          <a:bodyPr tIns="0" bIns="0" anchor="ctr">
            <a:spAutoFit/>
          </a:bodyPr>
          <a:lstStyle/>
          <a:p>
            <a:pPr marR="0" defTabSz="914400">
              <a:buClrTx/>
              <a:buSzTx/>
              <a:buFontTx/>
              <a:buNone/>
              <a:defRPr/>
            </a:pPr>
            <a:r>
              <a:rPr kumimoji="0" lang="en-US" altLang="zh-CN" kern="1200" cap="none" spc="0" normalizeH="0" baseline="0" noProof="0" dirty="0">
                <a:latin typeface="+mn-ea"/>
                <a:ea typeface="+mn-ea"/>
                <a:cs typeface="+mn-cs"/>
              </a:rPr>
              <a:t>code    SEGMENT</a:t>
            </a:r>
            <a:endParaRPr kumimoji="0" lang="en-US" altLang="zh-CN" kern="1200" cap="none" spc="0" normalizeH="0" baseline="0" noProof="0" dirty="0">
              <a:latin typeface="+mn-ea"/>
              <a:ea typeface="+mn-ea"/>
              <a:cs typeface="+mn-cs"/>
            </a:endParaRPr>
          </a:p>
          <a:p>
            <a:pPr marR="0" defTabSz="914400">
              <a:buClrTx/>
              <a:buSzTx/>
              <a:buFontTx/>
              <a:buNone/>
              <a:defRPr/>
            </a:pPr>
            <a:r>
              <a:rPr kumimoji="0" lang="en-US" altLang="zh-CN" kern="1200" cap="none" spc="0" normalizeH="0" baseline="0" noProof="0" dirty="0">
                <a:latin typeface="+mn-ea"/>
                <a:ea typeface="+mn-ea"/>
                <a:cs typeface="+mn-cs"/>
              </a:rPr>
              <a:t>        ASSUME   CS: code, </a:t>
            </a:r>
            <a:r>
              <a:rPr kumimoji="0" lang="en-US" altLang="zh-CN" kern="1200" cap="none" spc="0" normalizeH="0" baseline="0" noProof="0" dirty="0" err="1">
                <a:latin typeface="+mn-ea"/>
                <a:ea typeface="+mn-ea"/>
                <a:cs typeface="+mn-cs"/>
              </a:rPr>
              <a:t>DS:code</a:t>
            </a:r>
            <a:endParaRPr kumimoji="0" lang="en-US" altLang="zh-CN" kern="1200" cap="none" spc="0" normalizeH="0" baseline="0" noProof="0" dirty="0">
              <a:latin typeface="+mn-ea"/>
              <a:ea typeface="+mn-ea"/>
              <a:cs typeface="+mn-cs"/>
            </a:endParaRPr>
          </a:p>
          <a:p>
            <a:pPr marR="0" defTabSz="914400">
              <a:buClrTx/>
              <a:buSzTx/>
              <a:buFontTx/>
              <a:buNone/>
              <a:defRPr/>
            </a:pPr>
            <a:r>
              <a:rPr kumimoji="0" lang="en-US" altLang="zh-CN" kern="1200" cap="none" spc="0" normalizeH="0" baseline="0" noProof="0" dirty="0">
                <a:solidFill>
                  <a:srgbClr val="FF00FF"/>
                </a:solidFill>
                <a:latin typeface="+mn-ea"/>
                <a:ea typeface="+mn-ea"/>
                <a:cs typeface="+mn-cs"/>
              </a:rPr>
              <a:t>datav1  DB    11h, 12h, 13h, 14h, 15h, 16h, 17h, 18h, 19h, 1Ah</a:t>
            </a:r>
            <a:endParaRPr kumimoji="0" lang="en-US" altLang="zh-CN" kern="1200" cap="none" spc="0" normalizeH="0" baseline="0" noProof="0" dirty="0">
              <a:latin typeface="+mn-ea"/>
              <a:ea typeface="+mn-ea"/>
              <a:cs typeface="+mn-cs"/>
            </a:endParaRPr>
          </a:p>
          <a:p>
            <a:pPr marR="0" defTabSz="914400">
              <a:buClrTx/>
              <a:buSzTx/>
              <a:buFontTx/>
              <a:buNone/>
              <a:defRPr/>
            </a:pPr>
            <a:r>
              <a:rPr kumimoji="0" lang="en-US" altLang="zh-CN" kern="1200" cap="none" spc="0" normalizeH="0" baseline="0" noProof="0" dirty="0">
                <a:solidFill>
                  <a:srgbClr val="FF00FF"/>
                </a:solidFill>
                <a:latin typeface="+mn-ea"/>
                <a:ea typeface="+mn-ea"/>
                <a:cs typeface="+mn-cs"/>
              </a:rPr>
              <a:t>datav2  DB    21h, 22h, 23h, 24h, 25h, 26h, 27h, 28h, 29h, 2Ah</a:t>
            </a:r>
            <a:endParaRPr kumimoji="0" lang="en-US" altLang="zh-CN" kern="1200" cap="none" spc="0" normalizeH="0" baseline="0" noProof="0" dirty="0">
              <a:latin typeface="+mn-ea"/>
              <a:ea typeface="+mn-ea"/>
              <a:cs typeface="+mn-cs"/>
            </a:endParaRPr>
          </a:p>
          <a:p>
            <a:pPr marR="0" defTabSz="914400">
              <a:buClrTx/>
              <a:buSzTx/>
              <a:buFontTx/>
              <a:buNone/>
              <a:defRPr/>
            </a:pPr>
            <a:r>
              <a:rPr kumimoji="0" lang="en-US" altLang="zh-CN" kern="1200" cap="none" spc="0" normalizeH="0" baseline="0" noProof="0" dirty="0">
                <a:latin typeface="+mn-ea"/>
                <a:ea typeface="+mn-ea"/>
                <a:cs typeface="+mn-cs"/>
              </a:rPr>
              <a:t>start:  MOV    AX, code</a:t>
            </a:r>
            <a:endParaRPr kumimoji="0" lang="en-US" altLang="zh-CN" kern="1200" cap="none" spc="0" normalizeH="0" baseline="0" noProof="0" dirty="0">
              <a:latin typeface="+mn-ea"/>
              <a:ea typeface="+mn-ea"/>
              <a:cs typeface="+mn-cs"/>
            </a:endParaRPr>
          </a:p>
          <a:p>
            <a:pPr marR="0" defTabSz="914400">
              <a:buClrTx/>
              <a:buSzTx/>
              <a:buFontTx/>
              <a:buNone/>
              <a:defRPr/>
            </a:pPr>
            <a:r>
              <a:rPr kumimoji="0" lang="en-US" altLang="zh-CN" kern="1200" cap="none" spc="0" normalizeH="0" baseline="0" noProof="0" dirty="0">
                <a:latin typeface="+mn-ea"/>
                <a:ea typeface="+mn-ea"/>
                <a:cs typeface="+mn-cs"/>
              </a:rPr>
              <a:t>	MOV    DS, AX</a:t>
            </a:r>
            <a:endParaRPr kumimoji="0" lang="en-US" altLang="zh-CN" kern="1200" cap="none" spc="0" normalizeH="0" baseline="0" noProof="0" dirty="0">
              <a:latin typeface="+mn-ea"/>
              <a:ea typeface="+mn-ea"/>
              <a:cs typeface="+mn-cs"/>
            </a:endParaRPr>
          </a:p>
          <a:p>
            <a:pPr marR="0" defTabSz="914400">
              <a:buClrTx/>
              <a:buSzTx/>
              <a:buFontTx/>
              <a:buNone/>
              <a:defRPr/>
            </a:pPr>
            <a:r>
              <a:rPr kumimoji="0" lang="en-US" altLang="zh-CN" kern="1200" cap="none" spc="0" normalizeH="0" baseline="0" noProof="0" dirty="0">
                <a:latin typeface="+mn-ea"/>
                <a:ea typeface="+mn-ea"/>
                <a:cs typeface="+mn-cs"/>
              </a:rPr>
              <a:t>        LEA    SI, data_v1</a:t>
            </a:r>
            <a:endParaRPr kumimoji="0" lang="en-US" altLang="zh-CN" kern="1200" cap="none" spc="0" normalizeH="0" baseline="0" noProof="0" dirty="0">
              <a:latin typeface="+mn-ea"/>
              <a:ea typeface="+mn-ea"/>
              <a:cs typeface="+mn-cs"/>
            </a:endParaRPr>
          </a:p>
          <a:p>
            <a:pPr marR="0" defTabSz="914400">
              <a:buClrTx/>
              <a:buSzTx/>
              <a:buFontTx/>
              <a:buNone/>
              <a:defRPr/>
            </a:pPr>
            <a:r>
              <a:rPr kumimoji="0" lang="en-US" altLang="zh-CN" kern="1200" cap="none" spc="0" normalizeH="0" baseline="0" noProof="0" dirty="0">
                <a:latin typeface="+mn-ea"/>
                <a:ea typeface="+mn-ea"/>
                <a:cs typeface="+mn-cs"/>
              </a:rPr>
              <a:t>	LEA    BX, data_v2</a:t>
            </a:r>
            <a:endParaRPr kumimoji="0" lang="en-US" altLang="zh-CN" kern="1200" cap="none" spc="0" normalizeH="0" baseline="0" noProof="0" dirty="0">
              <a:latin typeface="+mn-ea"/>
              <a:ea typeface="+mn-ea"/>
              <a:cs typeface="+mn-cs"/>
            </a:endParaRPr>
          </a:p>
          <a:p>
            <a:pPr marR="0" defTabSz="914400">
              <a:buClrTx/>
              <a:buSzTx/>
              <a:buFontTx/>
              <a:buNone/>
              <a:defRPr/>
            </a:pPr>
            <a:r>
              <a:rPr kumimoji="0" lang="en-US" altLang="zh-CN" kern="1200" cap="none" spc="0" normalizeH="0" baseline="0" noProof="0" dirty="0">
                <a:latin typeface="+mn-ea"/>
                <a:ea typeface="+mn-ea"/>
                <a:cs typeface="+mn-cs"/>
              </a:rPr>
              <a:t>	MOV    CX, 10</a:t>
            </a:r>
            <a:endParaRPr kumimoji="0" lang="en-US" altLang="zh-CN" kern="1200" cap="none" spc="0" normalizeH="0" baseline="0" noProof="0" dirty="0">
              <a:latin typeface="+mn-ea"/>
              <a:ea typeface="+mn-ea"/>
              <a:cs typeface="+mn-cs"/>
            </a:endParaRPr>
          </a:p>
          <a:p>
            <a:pPr marR="0" defTabSz="914400">
              <a:buClrTx/>
              <a:buSzTx/>
              <a:buFontTx/>
              <a:buNone/>
              <a:defRPr/>
            </a:pPr>
            <a:r>
              <a:rPr kumimoji="0" lang="en-US" altLang="zh-CN" kern="1200" cap="none" spc="0" normalizeH="0" baseline="0" noProof="0" dirty="0">
                <a:latin typeface="+mn-ea"/>
                <a:ea typeface="+mn-ea"/>
                <a:cs typeface="+mn-cs"/>
              </a:rPr>
              <a:t>next:	MOV    AL, [SI]         ;</a:t>
            </a:r>
            <a:r>
              <a:rPr kumimoji="0" lang="zh-CN" altLang="zh-CN" kern="1200" cap="none" spc="0" normalizeH="0" baseline="0" noProof="0" dirty="0">
                <a:latin typeface="+mn-ea"/>
                <a:ea typeface="+mn-ea"/>
                <a:cs typeface="+mn-cs"/>
              </a:rPr>
              <a:t>取</a:t>
            </a:r>
            <a:r>
              <a:rPr kumimoji="0" lang="en-US" altLang="zh-CN" kern="1200" cap="none" spc="0" normalizeH="0" baseline="0" noProof="0" dirty="0">
                <a:latin typeface="+mn-ea"/>
                <a:ea typeface="+mn-ea"/>
                <a:cs typeface="+mn-cs"/>
              </a:rPr>
              <a:t>V1</a:t>
            </a:r>
            <a:r>
              <a:rPr kumimoji="0" lang="zh-CN" altLang="zh-CN" kern="1200" cap="none" spc="0" normalizeH="0" baseline="0" noProof="0" dirty="0">
                <a:latin typeface="+mn-ea"/>
                <a:ea typeface="+mn-ea"/>
                <a:cs typeface="+mn-cs"/>
              </a:rPr>
              <a:t>的数据</a:t>
            </a:r>
            <a:endParaRPr kumimoji="0" lang="zh-CN" altLang="en-US" kern="1200" cap="none" spc="0" normalizeH="0" baseline="0" noProof="0" dirty="0">
              <a:latin typeface="+mn-ea"/>
              <a:ea typeface="+mn-ea"/>
              <a:cs typeface="+mn-cs"/>
            </a:endParaRPr>
          </a:p>
          <a:p>
            <a:pPr marR="0" defTabSz="914400">
              <a:buClrTx/>
              <a:buSzTx/>
              <a:buFontTx/>
              <a:buNone/>
              <a:defRPr/>
            </a:pPr>
            <a:r>
              <a:rPr kumimoji="0" lang="zh-CN" altLang="en-US" kern="1200" cap="none" spc="0" normalizeH="0" baseline="0" noProof="0" dirty="0">
                <a:latin typeface="+mn-ea"/>
                <a:ea typeface="+mn-ea"/>
                <a:cs typeface="+mn-cs"/>
              </a:rPr>
              <a:t>	</a:t>
            </a:r>
            <a:r>
              <a:rPr kumimoji="0" lang="en-US" altLang="zh-CN" kern="1200" cap="none" spc="0" normalizeH="0" baseline="0" noProof="0" dirty="0">
                <a:solidFill>
                  <a:srgbClr val="FF3300"/>
                </a:solidFill>
                <a:latin typeface="+mn-ea"/>
                <a:ea typeface="+mn-ea"/>
                <a:cs typeface="+mn-cs"/>
              </a:rPr>
              <a:t>OUT    port1, AL       </a:t>
            </a:r>
            <a:r>
              <a:rPr kumimoji="0" lang="en-US" altLang="zh-CN" kern="1200" cap="none" spc="0" normalizeH="0" baseline="0" noProof="0" dirty="0">
                <a:latin typeface="+mn-ea"/>
                <a:ea typeface="+mn-ea"/>
                <a:cs typeface="+mn-cs"/>
              </a:rPr>
              <a:t> ;</a:t>
            </a:r>
            <a:r>
              <a:rPr kumimoji="0" lang="zh-CN" altLang="en-US" kern="1200" cap="none" spc="0" normalizeH="0" baseline="0" noProof="0" dirty="0">
                <a:latin typeface="+mn-ea"/>
                <a:ea typeface="+mn-ea"/>
                <a:cs typeface="+mn-cs"/>
              </a:rPr>
              <a:t>打开</a:t>
            </a:r>
            <a:r>
              <a:rPr kumimoji="0" lang="zh-CN" altLang="zh-CN" kern="1200" cap="none" spc="0" normalizeH="0" baseline="0" noProof="0" dirty="0">
                <a:solidFill>
                  <a:srgbClr val="FF00FF"/>
                </a:solidFill>
                <a:latin typeface="+mn-ea"/>
                <a:ea typeface="+mn-ea"/>
                <a:cs typeface="+mn-cs"/>
              </a:rPr>
              <a:t>第一片</a:t>
            </a:r>
            <a:r>
              <a:rPr kumimoji="0" lang="zh-CN" altLang="zh-CN" kern="1200" cap="none" spc="0" normalizeH="0" baseline="0" noProof="0" dirty="0">
                <a:latin typeface="+mn-ea"/>
                <a:ea typeface="+mn-ea"/>
                <a:cs typeface="+mn-cs"/>
              </a:rPr>
              <a:t>0832</a:t>
            </a:r>
            <a:r>
              <a:rPr kumimoji="0" lang="zh-CN" altLang="en-US" kern="1200" cap="none" spc="0" normalizeH="0" baseline="0" noProof="0" dirty="0">
                <a:solidFill>
                  <a:srgbClr val="FF00FF"/>
                </a:solidFill>
                <a:latin typeface="+mn-ea"/>
                <a:ea typeface="+mn-ea"/>
                <a:cs typeface="+mn-cs"/>
              </a:rPr>
              <a:t>第一级</a:t>
            </a:r>
            <a:r>
              <a:rPr kumimoji="0" lang="zh-CN" altLang="en-US" kern="1200" cap="none" spc="0" normalizeH="0" baseline="0" noProof="0" dirty="0">
                <a:latin typeface="+mn-ea"/>
                <a:ea typeface="+mn-ea"/>
                <a:cs typeface="+mn-cs"/>
              </a:rPr>
              <a:t>锁存</a:t>
            </a:r>
            <a:endParaRPr kumimoji="0" lang="zh-CN" altLang="en-US" kern="1200" cap="none" spc="0" normalizeH="0" baseline="0" noProof="0" dirty="0">
              <a:latin typeface="+mn-ea"/>
              <a:ea typeface="+mn-ea"/>
              <a:cs typeface="+mn-cs"/>
            </a:endParaRPr>
          </a:p>
          <a:p>
            <a:pPr marR="0" defTabSz="914400">
              <a:buClrTx/>
              <a:buSzTx/>
              <a:buFontTx/>
              <a:buNone/>
              <a:defRPr/>
            </a:pPr>
            <a:r>
              <a:rPr kumimoji="0" lang="zh-CN" altLang="en-US" kern="1200" cap="none" spc="0" normalizeH="0" baseline="0" noProof="0" dirty="0">
                <a:latin typeface="+mn-ea"/>
                <a:ea typeface="+mn-ea"/>
                <a:cs typeface="+mn-cs"/>
              </a:rPr>
              <a:t>	</a:t>
            </a:r>
            <a:r>
              <a:rPr kumimoji="0" lang="en-US" altLang="zh-CN" kern="1200" cap="none" spc="0" normalizeH="0" baseline="0" noProof="0" dirty="0">
                <a:latin typeface="+mn-ea"/>
                <a:ea typeface="+mn-ea"/>
                <a:cs typeface="+mn-cs"/>
              </a:rPr>
              <a:t>MOV    AL, [BX]        ;</a:t>
            </a:r>
            <a:r>
              <a:rPr kumimoji="0" lang="zh-CN" altLang="zh-CN" kern="1200" cap="none" spc="0" normalizeH="0" baseline="0" noProof="0" dirty="0">
                <a:latin typeface="+mn-ea"/>
                <a:ea typeface="+mn-ea"/>
                <a:cs typeface="+mn-cs"/>
              </a:rPr>
              <a:t>取</a:t>
            </a:r>
            <a:r>
              <a:rPr kumimoji="0" lang="en-US" altLang="zh-CN" kern="1200" cap="none" spc="0" normalizeH="0" baseline="0" noProof="0" dirty="0">
                <a:latin typeface="+mn-ea"/>
                <a:ea typeface="+mn-ea"/>
                <a:cs typeface="+mn-cs"/>
              </a:rPr>
              <a:t>V2</a:t>
            </a:r>
            <a:r>
              <a:rPr kumimoji="0" lang="zh-CN" altLang="zh-CN" kern="1200" cap="none" spc="0" normalizeH="0" baseline="0" noProof="0" dirty="0">
                <a:latin typeface="+mn-ea"/>
                <a:ea typeface="+mn-ea"/>
                <a:cs typeface="+mn-cs"/>
              </a:rPr>
              <a:t>的数据</a:t>
            </a:r>
            <a:endParaRPr kumimoji="0" lang="zh-CN" altLang="en-US" kern="1200" cap="none" spc="0" normalizeH="0" baseline="0" noProof="0" dirty="0">
              <a:latin typeface="+mn-ea"/>
              <a:ea typeface="+mn-ea"/>
              <a:cs typeface="+mn-cs"/>
            </a:endParaRPr>
          </a:p>
          <a:p>
            <a:pPr marR="0" defTabSz="914400">
              <a:buClrTx/>
              <a:buSzTx/>
              <a:buFontTx/>
              <a:buNone/>
              <a:defRPr/>
            </a:pPr>
            <a:r>
              <a:rPr kumimoji="0" lang="zh-CN" altLang="en-US" kern="1200" cap="none" spc="0" normalizeH="0" baseline="0" noProof="0" dirty="0">
                <a:latin typeface="+mn-ea"/>
                <a:ea typeface="+mn-ea"/>
                <a:cs typeface="+mn-cs"/>
              </a:rPr>
              <a:t>	</a:t>
            </a:r>
            <a:r>
              <a:rPr kumimoji="0" lang="en-US" altLang="zh-CN" kern="1200" cap="none" spc="0" normalizeH="0" baseline="0" noProof="0" dirty="0">
                <a:solidFill>
                  <a:srgbClr val="FF3300"/>
                </a:solidFill>
                <a:latin typeface="+mn-ea"/>
                <a:ea typeface="+mn-ea"/>
                <a:cs typeface="+mn-cs"/>
              </a:rPr>
              <a:t>OUT    port2, AL        </a:t>
            </a:r>
            <a:r>
              <a:rPr kumimoji="0" lang="en-US" altLang="zh-CN" kern="1200" cap="none" spc="0" normalizeH="0" baseline="0" noProof="0" dirty="0">
                <a:latin typeface="+mn-ea"/>
                <a:ea typeface="+mn-ea"/>
                <a:cs typeface="+mn-cs"/>
              </a:rPr>
              <a:t>;</a:t>
            </a:r>
            <a:r>
              <a:rPr kumimoji="0" lang="zh-CN" altLang="en-US" kern="1200" cap="none" spc="0" normalizeH="0" baseline="0" noProof="0" dirty="0">
                <a:latin typeface="+mn-ea"/>
                <a:ea typeface="+mn-ea"/>
                <a:cs typeface="+mn-cs"/>
              </a:rPr>
              <a:t>打开</a:t>
            </a:r>
            <a:r>
              <a:rPr kumimoji="0" lang="zh-CN" altLang="zh-CN" kern="1200" cap="none" spc="0" normalizeH="0" baseline="0" noProof="0" dirty="0">
                <a:solidFill>
                  <a:srgbClr val="FF00FF"/>
                </a:solidFill>
                <a:latin typeface="+mn-ea"/>
                <a:ea typeface="+mn-ea"/>
                <a:cs typeface="+mn-cs"/>
              </a:rPr>
              <a:t>第二片</a:t>
            </a:r>
            <a:r>
              <a:rPr kumimoji="0" lang="zh-CN" altLang="zh-CN" kern="1200" cap="none" spc="0" normalizeH="0" baseline="0" noProof="0" dirty="0">
                <a:latin typeface="+mn-ea"/>
                <a:ea typeface="+mn-ea"/>
                <a:cs typeface="+mn-cs"/>
              </a:rPr>
              <a:t>0832</a:t>
            </a:r>
            <a:r>
              <a:rPr kumimoji="0" lang="zh-CN" altLang="en-US" kern="1200" cap="none" spc="0" normalizeH="0" baseline="0" noProof="0" dirty="0">
                <a:solidFill>
                  <a:srgbClr val="FF00FF"/>
                </a:solidFill>
                <a:latin typeface="+mn-ea"/>
                <a:ea typeface="+mn-ea"/>
                <a:cs typeface="+mn-cs"/>
              </a:rPr>
              <a:t>第一级</a:t>
            </a:r>
            <a:r>
              <a:rPr kumimoji="0" lang="zh-CN" altLang="en-US" kern="1200" cap="none" spc="0" normalizeH="0" baseline="0" noProof="0" dirty="0">
                <a:latin typeface="+mn-ea"/>
                <a:ea typeface="+mn-ea"/>
                <a:cs typeface="+mn-cs"/>
              </a:rPr>
              <a:t>锁存</a:t>
            </a:r>
            <a:endParaRPr kumimoji="0" lang="zh-CN" altLang="en-US" kern="1200" cap="none" spc="0" normalizeH="0" baseline="0" noProof="0" dirty="0">
              <a:latin typeface="+mn-ea"/>
              <a:ea typeface="+mn-ea"/>
              <a:cs typeface="+mn-cs"/>
            </a:endParaRPr>
          </a:p>
          <a:p>
            <a:pPr marR="0" defTabSz="914400">
              <a:buClrTx/>
              <a:buSzTx/>
              <a:buFontTx/>
              <a:buNone/>
              <a:defRPr/>
            </a:pPr>
            <a:r>
              <a:rPr kumimoji="0" lang="zh-CN" altLang="en-US" kern="1200" cap="none" spc="0" normalizeH="0" baseline="0" noProof="0" dirty="0">
                <a:latin typeface="+mn-ea"/>
                <a:ea typeface="+mn-ea"/>
                <a:cs typeface="+mn-cs"/>
              </a:rPr>
              <a:t>	</a:t>
            </a:r>
            <a:r>
              <a:rPr kumimoji="0" lang="en-US" altLang="zh-CN" kern="1200" cap="none" spc="0" normalizeH="0" baseline="0" noProof="0" dirty="0">
                <a:solidFill>
                  <a:srgbClr val="0000FF"/>
                </a:solidFill>
                <a:latin typeface="+mn-ea"/>
                <a:ea typeface="+mn-ea"/>
                <a:cs typeface="+mn-cs"/>
              </a:rPr>
              <a:t>OUT    port3, AL</a:t>
            </a:r>
            <a:r>
              <a:rPr kumimoji="0" lang="en-US" altLang="zh-CN" kern="1200" cap="none" spc="0" normalizeH="0" baseline="0" noProof="0" dirty="0">
                <a:solidFill>
                  <a:srgbClr val="FF3300"/>
                </a:solidFill>
                <a:latin typeface="+mn-ea"/>
                <a:ea typeface="+mn-ea"/>
                <a:cs typeface="+mn-cs"/>
              </a:rPr>
              <a:t>        </a:t>
            </a:r>
            <a:r>
              <a:rPr kumimoji="0" lang="en-US" altLang="zh-CN" kern="1200" cap="none" spc="0" normalizeH="0" baseline="0" noProof="0" dirty="0">
                <a:latin typeface="+mn-ea"/>
                <a:ea typeface="+mn-ea"/>
                <a:cs typeface="+mn-cs"/>
              </a:rPr>
              <a:t>;</a:t>
            </a:r>
            <a:r>
              <a:rPr kumimoji="0" lang="zh-CN" altLang="en-US" kern="1200" cap="none" spc="0" normalizeH="0" baseline="0" noProof="0" dirty="0">
                <a:latin typeface="+mn-ea"/>
                <a:ea typeface="+mn-ea"/>
                <a:cs typeface="+mn-cs"/>
              </a:rPr>
              <a:t>打开</a:t>
            </a:r>
            <a:r>
              <a:rPr kumimoji="0" lang="zh-CN" altLang="en-US" kern="1200" cap="none" spc="0" normalizeH="0" baseline="0" noProof="0" dirty="0">
                <a:solidFill>
                  <a:srgbClr val="FF00FF"/>
                </a:solidFill>
                <a:latin typeface="+mn-ea"/>
                <a:ea typeface="+mn-ea"/>
                <a:cs typeface="+mn-cs"/>
              </a:rPr>
              <a:t>两片</a:t>
            </a:r>
            <a:r>
              <a:rPr kumimoji="0" lang="en-US" altLang="zh-CN" kern="1200" cap="none" spc="0" normalizeH="0" baseline="0" noProof="0" dirty="0">
                <a:latin typeface="+mn-ea"/>
                <a:ea typeface="+mn-ea"/>
                <a:cs typeface="+mn-cs"/>
              </a:rPr>
              <a:t>0832</a:t>
            </a:r>
            <a:r>
              <a:rPr kumimoji="0" lang="zh-CN" altLang="en-US" kern="1200" cap="none" spc="0" normalizeH="0" baseline="0" noProof="0" dirty="0">
                <a:latin typeface="+mn-ea"/>
                <a:ea typeface="+mn-ea"/>
                <a:cs typeface="+mn-cs"/>
              </a:rPr>
              <a:t>的</a:t>
            </a:r>
            <a:r>
              <a:rPr kumimoji="0" lang="zh-CN" altLang="en-US" kern="1200" cap="none" spc="0" normalizeH="0" baseline="0" noProof="0" dirty="0">
                <a:solidFill>
                  <a:srgbClr val="FF00FF"/>
                </a:solidFill>
                <a:latin typeface="+mn-ea"/>
                <a:ea typeface="+mn-ea"/>
                <a:cs typeface="+mn-cs"/>
              </a:rPr>
              <a:t>第二级</a:t>
            </a:r>
            <a:r>
              <a:rPr kumimoji="0" lang="zh-CN" altLang="en-US" kern="1200" cap="none" spc="0" normalizeH="0" baseline="0" noProof="0" dirty="0">
                <a:latin typeface="+mn-ea"/>
                <a:ea typeface="+mn-ea"/>
                <a:cs typeface="+mn-cs"/>
              </a:rPr>
              <a:t>锁存</a:t>
            </a:r>
            <a:endParaRPr kumimoji="0" lang="zh-CN" altLang="en-US" kern="1200" cap="none" spc="0" normalizeH="0" baseline="0" noProof="0" dirty="0">
              <a:latin typeface="+mn-ea"/>
              <a:ea typeface="+mn-ea"/>
              <a:cs typeface="+mn-cs"/>
            </a:endParaRPr>
          </a:p>
          <a:p>
            <a:pPr marR="0" defTabSz="914400">
              <a:buClrTx/>
              <a:buSzTx/>
              <a:buFontTx/>
              <a:buNone/>
              <a:defRPr/>
            </a:pPr>
            <a:r>
              <a:rPr kumimoji="0" lang="zh-CN" altLang="en-US" kern="1200" cap="none" spc="0" normalizeH="0" baseline="0" noProof="0" dirty="0">
                <a:latin typeface="+mn-ea"/>
                <a:ea typeface="+mn-ea"/>
                <a:cs typeface="+mn-cs"/>
              </a:rPr>
              <a:t>	</a:t>
            </a:r>
            <a:r>
              <a:rPr kumimoji="0" lang="en-US" altLang="zh-CN" kern="1200" cap="none" spc="0" normalizeH="0" baseline="0" noProof="0" dirty="0">
                <a:latin typeface="+mn-ea"/>
                <a:ea typeface="+mn-ea"/>
                <a:cs typeface="+mn-cs"/>
              </a:rPr>
              <a:t>INC    SI</a:t>
            </a:r>
            <a:endParaRPr kumimoji="0" lang="en-US" altLang="zh-CN" kern="1200" cap="none" spc="0" normalizeH="0" baseline="0" noProof="0" dirty="0">
              <a:latin typeface="+mn-ea"/>
              <a:ea typeface="+mn-ea"/>
              <a:cs typeface="+mn-cs"/>
            </a:endParaRPr>
          </a:p>
          <a:p>
            <a:pPr marR="0" defTabSz="914400">
              <a:buClrTx/>
              <a:buSzTx/>
              <a:buFontTx/>
              <a:buNone/>
              <a:defRPr/>
            </a:pPr>
            <a:r>
              <a:rPr kumimoji="0" lang="en-US" altLang="zh-CN" kern="1200" cap="none" spc="0" normalizeH="0" baseline="0" noProof="0" dirty="0">
                <a:latin typeface="+mn-ea"/>
                <a:ea typeface="+mn-ea"/>
                <a:cs typeface="+mn-cs"/>
              </a:rPr>
              <a:t>	INC    BX</a:t>
            </a:r>
            <a:endParaRPr kumimoji="0" lang="en-US" altLang="zh-CN" kern="1200" cap="none" spc="0" normalizeH="0" baseline="0" noProof="0" dirty="0">
              <a:latin typeface="+mn-ea"/>
              <a:ea typeface="+mn-ea"/>
              <a:cs typeface="+mn-cs"/>
            </a:endParaRPr>
          </a:p>
          <a:p>
            <a:pPr marR="0" defTabSz="914400">
              <a:buClrTx/>
              <a:buSzTx/>
              <a:buFontTx/>
              <a:buNone/>
              <a:defRPr/>
            </a:pPr>
            <a:r>
              <a:rPr kumimoji="0" lang="en-US" altLang="zh-CN" kern="1200" cap="none" spc="0" normalizeH="0" baseline="0" noProof="0" dirty="0">
                <a:latin typeface="+mn-ea"/>
                <a:ea typeface="+mn-ea"/>
                <a:cs typeface="+mn-cs"/>
              </a:rPr>
              <a:t>	LOOP   next</a:t>
            </a:r>
            <a:endParaRPr kumimoji="0" lang="en-US" altLang="zh-CN" kern="1200" cap="none" spc="0" normalizeH="0" baseline="0" noProof="0" dirty="0">
              <a:latin typeface="+mn-ea"/>
              <a:ea typeface="+mn-ea"/>
              <a:cs typeface="+mn-cs"/>
            </a:endParaRPr>
          </a:p>
          <a:p>
            <a:pPr marR="0" defTabSz="914400">
              <a:buClrTx/>
              <a:buSzTx/>
              <a:buFontTx/>
              <a:buNone/>
              <a:defRPr/>
            </a:pPr>
            <a:r>
              <a:rPr kumimoji="0" lang="en-US" altLang="zh-CN" kern="1200" cap="none" spc="0" normalizeH="0" baseline="0" noProof="0" dirty="0">
                <a:latin typeface="+mn-ea"/>
                <a:ea typeface="+mn-ea"/>
                <a:cs typeface="+mn-cs"/>
              </a:rPr>
              <a:t>	MOV    AH,  4CH</a:t>
            </a:r>
            <a:endParaRPr kumimoji="0" lang="en-US" altLang="zh-CN" kern="1200" cap="none" spc="0" normalizeH="0" baseline="0" noProof="0" dirty="0">
              <a:latin typeface="+mn-ea"/>
              <a:ea typeface="+mn-ea"/>
              <a:cs typeface="+mn-cs"/>
            </a:endParaRPr>
          </a:p>
          <a:p>
            <a:pPr marR="0" defTabSz="914400">
              <a:buClrTx/>
              <a:buSzTx/>
              <a:buFontTx/>
              <a:buNone/>
              <a:defRPr/>
            </a:pPr>
            <a:r>
              <a:rPr kumimoji="0" lang="en-US" altLang="zh-CN" kern="1200" cap="none" spc="0" normalizeH="0" baseline="0" noProof="0" dirty="0">
                <a:latin typeface="+mn-ea"/>
                <a:ea typeface="+mn-ea"/>
                <a:cs typeface="+mn-cs"/>
              </a:rPr>
              <a:t>	INT    21H</a:t>
            </a:r>
            <a:endParaRPr kumimoji="0" lang="en-US" altLang="zh-CN" kern="1200" cap="none" spc="0" normalizeH="0" baseline="0" noProof="0" dirty="0">
              <a:latin typeface="+mn-ea"/>
              <a:ea typeface="+mn-ea"/>
              <a:cs typeface="+mn-cs"/>
            </a:endParaRPr>
          </a:p>
          <a:p>
            <a:pPr marR="0" defTabSz="914400">
              <a:buClrTx/>
              <a:buSzTx/>
              <a:buFontTx/>
              <a:buNone/>
              <a:defRPr/>
            </a:pPr>
            <a:r>
              <a:rPr kumimoji="0" lang="en-US" altLang="zh-CN" kern="1200" cap="none" spc="0" normalizeH="0" baseline="0" noProof="0" dirty="0">
                <a:latin typeface="+mn-ea"/>
                <a:ea typeface="+mn-ea"/>
                <a:cs typeface="+mn-cs"/>
              </a:rPr>
              <a:t>code	ENDS</a:t>
            </a:r>
            <a:endParaRPr kumimoji="0" lang="en-US" altLang="zh-CN" kern="1200" cap="none" spc="0" normalizeH="0" baseline="0" noProof="0" dirty="0">
              <a:latin typeface="+mn-ea"/>
              <a:ea typeface="+mn-ea"/>
              <a:cs typeface="+mn-cs"/>
            </a:endParaRPr>
          </a:p>
          <a:p>
            <a:pPr marR="0" defTabSz="914400">
              <a:buClrTx/>
              <a:buSzTx/>
              <a:buFontTx/>
              <a:buNone/>
              <a:defRPr/>
            </a:pPr>
            <a:r>
              <a:rPr kumimoji="0" lang="en-US" altLang="zh-CN" kern="1200" cap="none" spc="0" normalizeH="0" baseline="0" noProof="0" dirty="0">
                <a:latin typeface="+mn-ea"/>
                <a:ea typeface="+mn-ea"/>
                <a:cs typeface="+mn-cs"/>
              </a:rPr>
              <a:t>	END    start</a:t>
            </a:r>
            <a:endParaRPr kumimoji="0" lang="en-US" altLang="zh-CN" kern="1200" cap="none" spc="0" normalizeH="0" baseline="0" noProof="0" dirty="0">
              <a:latin typeface="+mn-ea"/>
              <a:ea typeface="+mn-ea"/>
              <a:cs typeface="+mn-cs"/>
            </a:endParaRPr>
          </a:p>
        </p:txBody>
      </p:sp>
      <p:sp>
        <p:nvSpPr>
          <p:cNvPr id="87044" name="Text Box 3"/>
          <p:cNvSpPr txBox="1"/>
          <p:nvPr/>
        </p:nvSpPr>
        <p:spPr>
          <a:xfrm>
            <a:off x="250825" y="230188"/>
            <a:ext cx="9145588" cy="461962"/>
          </a:xfrm>
          <a:prstGeom prst="rect">
            <a:avLst/>
          </a:prstGeom>
          <a:noFill/>
          <a:ln w="12700">
            <a:noFill/>
          </a:ln>
        </p:spPr>
        <p:txBody>
          <a:bodyPr anchor="ctr" anchorCtr="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zh-CN" altLang="en-US" sz="2400" b="0" dirty="0">
                <a:solidFill>
                  <a:schemeClr val="tx1"/>
                </a:solidFill>
                <a:latin typeface="Arial" panose="020B0604020202020204" pitchFamily="34" charset="0"/>
              </a:rPr>
              <a:t>编程 ：将</a:t>
            </a:r>
            <a:r>
              <a:rPr lang="en-US" altLang="zh-CN" sz="2400" b="0" dirty="0">
                <a:solidFill>
                  <a:schemeClr val="tx1"/>
                </a:solidFill>
                <a:latin typeface="Arial" panose="020B0604020202020204" pitchFamily="34" charset="0"/>
              </a:rPr>
              <a:t>datav1</a:t>
            </a:r>
            <a:r>
              <a:rPr lang="zh-CN" altLang="en-US" sz="2400" b="0" dirty="0">
                <a:solidFill>
                  <a:schemeClr val="tx1"/>
                </a:solidFill>
                <a:latin typeface="Arial" panose="020B0604020202020204" pitchFamily="34" charset="0"/>
              </a:rPr>
              <a:t>和</a:t>
            </a:r>
            <a:r>
              <a:rPr lang="en-US" altLang="zh-CN" sz="2400" b="0" dirty="0">
                <a:solidFill>
                  <a:schemeClr val="tx1"/>
                </a:solidFill>
                <a:latin typeface="Arial" panose="020B0604020202020204" pitchFamily="34" charset="0"/>
              </a:rPr>
              <a:t>datav2</a:t>
            </a:r>
            <a:r>
              <a:rPr lang="zh-CN" altLang="en-US" sz="2400" b="0" dirty="0">
                <a:solidFill>
                  <a:schemeClr val="tx1"/>
                </a:solidFill>
                <a:latin typeface="Arial" panose="020B0604020202020204" pitchFamily="34" charset="0"/>
              </a:rPr>
              <a:t>处的两组数据，转换成模拟量同时输出。</a:t>
            </a:r>
            <a:endParaRPr lang="zh-CN" altLang="en-US" sz="2400" b="0" dirty="0">
              <a:solidFill>
                <a:schemeClr val="tx1"/>
              </a:solidFill>
              <a:latin typeface="Arial" panose="020B0604020202020204" pitchFamily="34"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94562"/>
                                        </p:tgtEl>
                                        <p:attrNameLst>
                                          <p:attrName>style.visibility</p:attrName>
                                        </p:attrNameLst>
                                      </p:cBhvr>
                                      <p:to>
                                        <p:strVal val="visible"/>
                                      </p:to>
                                    </p:set>
                                    <p:animEffect transition="in" filter="blinds(vertical)">
                                      <p:cBhvr>
                                        <p:cTn id="7" dur="500"/>
                                        <p:tgtEl>
                                          <p:spTgt spid="194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2"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8066" name="灯片编号占位符 3"/>
          <p:cNvSpPr txBox="1">
            <a:spLocks noGrp="1"/>
          </p:cNvSpPr>
          <p:nvPr>
            <p:ph type="sldNum" sz="quarter" idx="12"/>
          </p:nvPr>
        </p:nvSpPr>
        <p:spPr>
          <a:ln/>
        </p:spPr>
        <p:txBody>
          <a:bodyPr anchor="b" anchorCtr="0"/>
          <a:p>
            <a:pPr mar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en-US" altLang="zh-CN" sz="1400" b="0" dirty="0">
                <a:solidFill>
                  <a:schemeClr val="tx1"/>
                </a:solidFill>
                <a:ea typeface="宋体" panose="02010600030101010101" pitchFamily="2" charset="-122"/>
              </a:rPr>
            </a:fld>
            <a:endParaRPr lang="en-US" altLang="zh-CN" sz="1400" b="0" dirty="0">
              <a:solidFill>
                <a:schemeClr val="tx1"/>
              </a:solidFill>
              <a:ea typeface="宋体" panose="02010600030101010101" pitchFamily="2" charset="-122"/>
            </a:endParaRPr>
          </a:p>
        </p:txBody>
      </p:sp>
      <p:sp>
        <p:nvSpPr>
          <p:cNvPr id="62466" name="Text Box 2"/>
          <p:cNvSpPr txBox="1">
            <a:spLocks noChangeArrowheads="1"/>
          </p:cNvSpPr>
          <p:nvPr/>
        </p:nvSpPr>
        <p:spPr bwMode="auto">
          <a:xfrm>
            <a:off x="304800" y="228600"/>
            <a:ext cx="3657600" cy="1016000"/>
          </a:xfrm>
          <a:prstGeom prst="rect">
            <a:avLst/>
          </a:prstGeom>
          <a:noFill/>
          <a:ln>
            <a:noFill/>
          </a:ln>
          <a:effectLst/>
        </p:spPr>
        <p:txBody>
          <a:bodyPr>
            <a:spAutoFit/>
          </a:bodyPr>
          <a:lstStyle/>
          <a:p>
            <a:pPr marR="0" defTabSz="914400">
              <a:spcBef>
                <a:spcPct val="50000"/>
              </a:spcBef>
              <a:buClr>
                <a:srgbClr val="FF00FF"/>
              </a:buClr>
              <a:buSzTx/>
              <a:buFont typeface="Monotype Sorts" pitchFamily="2" charset="2"/>
              <a:buNone/>
              <a:defRPr/>
            </a:pPr>
            <a:r>
              <a:rPr kumimoji="0" lang="zh-CN" altLang="en-US" sz="2800" kern="1200" cap="none" spc="0" normalizeH="0" baseline="0" noProof="0" dirty="0">
                <a:solidFill>
                  <a:srgbClr val="C00000"/>
                </a:solidFill>
                <a:latin typeface="+mj-ea"/>
                <a:ea typeface="+mj-ea"/>
                <a:cs typeface="+mn-cs"/>
              </a:rPr>
              <a:t>例</a:t>
            </a:r>
            <a:r>
              <a:rPr kumimoji="0" lang="en-US" altLang="zh-CN" sz="2800" kern="1200" cap="none" spc="0" normalizeH="0" baseline="0" noProof="0" dirty="0">
                <a:solidFill>
                  <a:srgbClr val="C00000"/>
                </a:solidFill>
                <a:latin typeface="+mj-ea"/>
                <a:ea typeface="+mj-ea"/>
                <a:cs typeface="+mn-cs"/>
              </a:rPr>
              <a:t>2 </a:t>
            </a:r>
            <a:r>
              <a:rPr kumimoji="0" lang="zh-CN" altLang="en-US" sz="2800" kern="1200" cap="none" spc="0" normalizeH="0" baseline="0" noProof="0" dirty="0">
                <a:solidFill>
                  <a:srgbClr val="C00000"/>
                </a:solidFill>
                <a:latin typeface="+mj-ea"/>
                <a:ea typeface="+mj-ea"/>
                <a:cs typeface="+mn-cs"/>
              </a:rPr>
              <a:t>应用举例</a:t>
            </a:r>
            <a:r>
              <a:rPr kumimoji="0" lang="en-US" altLang="zh-CN" sz="2800" kern="1200" cap="none" spc="0" normalizeH="0" baseline="0" noProof="0" dirty="0">
                <a:solidFill>
                  <a:srgbClr val="C00000"/>
                </a:solidFill>
                <a:latin typeface="+mj-ea"/>
                <a:ea typeface="+mj-ea"/>
                <a:cs typeface="+mn-cs"/>
              </a:rPr>
              <a:t>(</a:t>
            </a:r>
            <a:r>
              <a:rPr kumimoji="0" lang="zh-CN" altLang="en-US" sz="2800" kern="1200" cap="none" spc="0" normalizeH="0" baseline="0" noProof="0" dirty="0">
                <a:solidFill>
                  <a:srgbClr val="C00000"/>
                </a:solidFill>
                <a:latin typeface="+mj-ea"/>
                <a:ea typeface="+mj-ea"/>
                <a:cs typeface="+mn-cs"/>
              </a:rPr>
              <a:t>调幅）</a:t>
            </a:r>
            <a:r>
              <a:rPr kumimoji="0" lang="zh-CN" altLang="en-US" sz="3200" kern="1200" cap="none" spc="0" normalizeH="0" baseline="0" noProof="0" dirty="0">
                <a:solidFill>
                  <a:srgbClr val="0000FF"/>
                </a:solidFill>
                <a:latin typeface="Arial" panose="020B0604020202020204" pitchFamily="34" charset="0"/>
                <a:ea typeface="+mn-ea"/>
                <a:cs typeface="+mn-cs"/>
              </a:rPr>
              <a:t>		</a:t>
            </a:r>
            <a:endParaRPr kumimoji="0" lang="zh-CN" altLang="en-US" sz="2400" kern="1200" cap="none" spc="0" normalizeH="0" baseline="0" noProof="0" dirty="0">
              <a:solidFill>
                <a:srgbClr val="0000FF"/>
              </a:solidFill>
              <a:latin typeface="Arial" panose="020B0604020202020204" pitchFamily="34" charset="0"/>
              <a:ea typeface="+mn-ea"/>
              <a:cs typeface="+mn-cs"/>
            </a:endParaRPr>
          </a:p>
        </p:txBody>
      </p:sp>
      <p:sp>
        <p:nvSpPr>
          <p:cNvPr id="62468" name="Text Box 4"/>
          <p:cNvSpPr txBox="1"/>
          <p:nvPr/>
        </p:nvSpPr>
        <p:spPr>
          <a:xfrm>
            <a:off x="3727450" y="322263"/>
            <a:ext cx="5078413" cy="461962"/>
          </a:xfrm>
          <a:prstGeom prst="rect">
            <a:avLst/>
          </a:prstGeom>
          <a:noFill/>
          <a:ln w="9525">
            <a:noFill/>
          </a:ln>
        </p:spPr>
        <p:txBody>
          <a:bodyPr wrap="none">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zh-CN" altLang="en-US" sz="2400" b="0" dirty="0">
                <a:solidFill>
                  <a:schemeClr val="tx1"/>
                </a:solidFill>
                <a:latin typeface="Arial" panose="020B0604020202020204" pitchFamily="34" charset="0"/>
              </a:rPr>
              <a:t>计算当数字量为</a:t>
            </a:r>
            <a:r>
              <a:rPr lang="en-US" altLang="zh-CN" sz="2400" b="0" dirty="0">
                <a:solidFill>
                  <a:schemeClr val="tx1"/>
                </a:solidFill>
                <a:latin typeface="Arial" panose="020B0604020202020204" pitchFamily="34" charset="0"/>
              </a:rPr>
              <a:t>0CDH</a:t>
            </a:r>
            <a:r>
              <a:rPr lang="zh-CN" altLang="en-US" sz="2400" b="0" dirty="0">
                <a:solidFill>
                  <a:schemeClr val="tx1"/>
                </a:solidFill>
                <a:latin typeface="Arial" panose="020B0604020202020204" pitchFamily="34" charset="0"/>
              </a:rPr>
              <a:t>时的输出</a:t>
            </a:r>
            <a:r>
              <a:rPr lang="en-US" altLang="zh-CN" sz="2400" b="0" dirty="0">
                <a:solidFill>
                  <a:schemeClr val="tx1"/>
                </a:solidFill>
                <a:latin typeface="Arial" panose="020B0604020202020204" pitchFamily="34" charset="0"/>
              </a:rPr>
              <a:t>Vo</a:t>
            </a:r>
            <a:r>
              <a:rPr lang="zh-CN" altLang="en-US" sz="2400" b="0" dirty="0">
                <a:solidFill>
                  <a:schemeClr val="tx1"/>
                </a:solidFill>
                <a:latin typeface="Arial" panose="020B0604020202020204" pitchFamily="34" charset="0"/>
              </a:rPr>
              <a:t>。</a:t>
            </a:r>
            <a:endParaRPr lang="zh-CN" altLang="en-US" sz="2400" b="0" dirty="0">
              <a:solidFill>
                <a:schemeClr val="tx1"/>
              </a:solidFill>
              <a:latin typeface="Arial" panose="020B0604020202020204" pitchFamily="34" charset="0"/>
            </a:endParaRPr>
          </a:p>
        </p:txBody>
      </p:sp>
      <p:grpSp>
        <p:nvGrpSpPr>
          <p:cNvPr id="2" name="Group 82"/>
          <p:cNvGrpSpPr/>
          <p:nvPr/>
        </p:nvGrpSpPr>
        <p:grpSpPr>
          <a:xfrm>
            <a:off x="107950" y="1484313"/>
            <a:ext cx="7239000" cy="4470400"/>
            <a:chOff x="0" y="1080"/>
            <a:chExt cx="4560" cy="2816"/>
          </a:xfrm>
        </p:grpSpPr>
        <p:sp>
          <p:nvSpPr>
            <p:cNvPr id="88071" name="Line 15"/>
            <p:cNvSpPr/>
            <p:nvPr/>
          </p:nvSpPr>
          <p:spPr>
            <a:xfrm flipV="1">
              <a:off x="2968" y="2784"/>
              <a:ext cx="248" cy="0"/>
            </a:xfrm>
            <a:prstGeom prst="line">
              <a:avLst/>
            </a:prstGeom>
            <a:ln w="25400" cap="flat" cmpd="sng">
              <a:solidFill>
                <a:srgbClr val="000000"/>
              </a:solidFill>
              <a:prstDash val="solid"/>
              <a:headEnd type="none" w="med" len="med"/>
              <a:tailEnd type="none" w="med" len="med"/>
            </a:ln>
          </p:spPr>
        </p:sp>
        <p:sp>
          <p:nvSpPr>
            <p:cNvPr id="88072" name="Line 16"/>
            <p:cNvSpPr/>
            <p:nvPr/>
          </p:nvSpPr>
          <p:spPr>
            <a:xfrm>
              <a:off x="3264" y="3392"/>
              <a:ext cx="0" cy="168"/>
            </a:xfrm>
            <a:prstGeom prst="line">
              <a:avLst/>
            </a:prstGeom>
            <a:ln w="25400" cap="flat" cmpd="sng">
              <a:solidFill>
                <a:srgbClr val="000000"/>
              </a:solidFill>
              <a:prstDash val="solid"/>
              <a:headEnd type="none" w="med" len="med"/>
              <a:tailEnd type="none" w="med" len="med"/>
            </a:ln>
          </p:spPr>
        </p:sp>
        <p:sp>
          <p:nvSpPr>
            <p:cNvPr id="88073" name="Rectangle 17"/>
            <p:cNvSpPr/>
            <p:nvPr/>
          </p:nvSpPr>
          <p:spPr>
            <a:xfrm>
              <a:off x="1768" y="1120"/>
              <a:ext cx="1208" cy="2472"/>
            </a:xfrm>
            <a:prstGeom prst="rect">
              <a:avLst/>
            </a:prstGeom>
            <a:solidFill>
              <a:srgbClr val="FFFF99"/>
            </a:solidFill>
            <a:ln w="254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8074" name="Text Box 18"/>
            <p:cNvSpPr txBox="1"/>
            <p:nvPr/>
          </p:nvSpPr>
          <p:spPr>
            <a:xfrm>
              <a:off x="1968" y="3648"/>
              <a:ext cx="799" cy="208"/>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solidFill>
                    <a:schemeClr val="tx1"/>
                  </a:solidFill>
                  <a:latin typeface="Arial" panose="020B0604020202020204" pitchFamily="34" charset="0"/>
                </a:rPr>
                <a:t>DAC0832</a:t>
              </a:r>
              <a:endParaRPr lang="en-US" altLang="zh-CN" sz="1000" b="0" dirty="0">
                <a:solidFill>
                  <a:schemeClr val="tx1"/>
                </a:solidFill>
                <a:latin typeface="Arial" panose="020B0604020202020204" pitchFamily="34" charset="0"/>
              </a:endParaRPr>
            </a:p>
          </p:txBody>
        </p:sp>
        <p:sp>
          <p:nvSpPr>
            <p:cNvPr id="88075" name="Rectangle 19"/>
            <p:cNvSpPr/>
            <p:nvPr/>
          </p:nvSpPr>
          <p:spPr>
            <a:xfrm>
              <a:off x="80" y="1080"/>
              <a:ext cx="456" cy="2504"/>
            </a:xfrm>
            <a:prstGeom prst="rect">
              <a:avLst/>
            </a:prstGeom>
            <a:solidFill>
              <a:srgbClr val="FFCC99"/>
            </a:solidFill>
            <a:ln w="254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8076" name="Text Box 20"/>
            <p:cNvSpPr txBox="1"/>
            <p:nvPr/>
          </p:nvSpPr>
          <p:spPr>
            <a:xfrm>
              <a:off x="0" y="3648"/>
              <a:ext cx="696" cy="248"/>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2200" b="0" dirty="0">
                  <a:solidFill>
                    <a:schemeClr val="tx1"/>
                  </a:solidFill>
                  <a:latin typeface="Arial" panose="020B0604020202020204" pitchFamily="34" charset="0"/>
                </a:rPr>
                <a:t>PC</a:t>
              </a:r>
              <a:r>
                <a:rPr lang="zh-CN" altLang="en-US" sz="2200" b="0" dirty="0">
                  <a:solidFill>
                    <a:schemeClr val="tx1"/>
                  </a:solidFill>
                  <a:latin typeface="Arial" panose="020B0604020202020204" pitchFamily="34" charset="0"/>
                </a:rPr>
                <a:t>总线</a:t>
              </a:r>
              <a:endParaRPr lang="zh-CN" altLang="en-US" sz="2600" b="0" dirty="0">
                <a:solidFill>
                  <a:schemeClr val="tx1"/>
                </a:solidFill>
                <a:latin typeface="Arial" panose="020B0604020202020204" pitchFamily="34" charset="0"/>
              </a:endParaRPr>
            </a:p>
            <a:p>
              <a:pPr marL="0" lvl="0" indent="0">
                <a:lnSpc>
                  <a:spcPct val="100000"/>
                </a:lnSpc>
                <a:spcBef>
                  <a:spcPct val="0"/>
                </a:spcBef>
                <a:spcAft>
                  <a:spcPct val="0"/>
                </a:spcAft>
                <a:buClrTx/>
                <a:buSzTx/>
                <a:buFontTx/>
                <a:buNone/>
              </a:pPr>
              <a:endParaRPr lang="en-US" altLang="zh-CN" sz="2600" b="0" dirty="0">
                <a:solidFill>
                  <a:schemeClr val="tx1"/>
                </a:solidFill>
                <a:latin typeface="Arial" panose="020B0604020202020204" pitchFamily="34" charset="0"/>
              </a:endParaRPr>
            </a:p>
          </p:txBody>
        </p:sp>
        <p:sp>
          <p:nvSpPr>
            <p:cNvPr id="88077" name="AutoShape 21"/>
            <p:cNvSpPr/>
            <p:nvPr/>
          </p:nvSpPr>
          <p:spPr>
            <a:xfrm>
              <a:off x="536" y="1272"/>
              <a:ext cx="1232" cy="304"/>
            </a:xfrm>
            <a:prstGeom prst="leftRightArrow">
              <a:avLst>
                <a:gd name="adj1" fmla="val 63416"/>
                <a:gd name="adj2" fmla="val 32721"/>
              </a:avLst>
            </a:prstGeom>
            <a:solidFill>
              <a:srgbClr val="00CCFF"/>
            </a:solidFill>
            <a:ln w="254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8078" name="Text Box 22"/>
            <p:cNvSpPr txBox="1"/>
            <p:nvPr/>
          </p:nvSpPr>
          <p:spPr>
            <a:xfrm>
              <a:off x="792" y="1104"/>
              <a:ext cx="744" cy="224"/>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zh-CN" altLang="en-US" sz="2200" b="0" dirty="0">
                  <a:solidFill>
                    <a:schemeClr val="tx1"/>
                  </a:solidFill>
                  <a:latin typeface="楷体_GB2312" pitchFamily="49" charset="-122"/>
                </a:rPr>
                <a:t>数 据 线</a:t>
              </a:r>
              <a:endParaRPr lang="zh-CN" altLang="en-US" sz="2200" b="0" dirty="0">
                <a:solidFill>
                  <a:schemeClr val="tx1"/>
                </a:solidFill>
                <a:latin typeface="楷体_GB2312" pitchFamily="49" charset="-122"/>
              </a:endParaRPr>
            </a:p>
          </p:txBody>
        </p:sp>
        <p:sp>
          <p:nvSpPr>
            <p:cNvPr id="88079" name="Line 23"/>
            <p:cNvSpPr/>
            <p:nvPr/>
          </p:nvSpPr>
          <p:spPr>
            <a:xfrm>
              <a:off x="552" y="2152"/>
              <a:ext cx="1224" cy="0"/>
            </a:xfrm>
            <a:prstGeom prst="line">
              <a:avLst/>
            </a:prstGeom>
            <a:ln w="25400" cap="flat" cmpd="sng">
              <a:solidFill>
                <a:srgbClr val="000000"/>
              </a:solidFill>
              <a:prstDash val="solid"/>
              <a:headEnd type="none" w="med" len="med"/>
              <a:tailEnd type="triangle" w="sm" len="med"/>
            </a:ln>
          </p:spPr>
        </p:sp>
        <p:sp>
          <p:nvSpPr>
            <p:cNvPr id="88080" name="Text Box 24"/>
            <p:cNvSpPr txBox="1"/>
            <p:nvPr/>
          </p:nvSpPr>
          <p:spPr>
            <a:xfrm>
              <a:off x="1792" y="2048"/>
              <a:ext cx="408" cy="224"/>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solidFill>
                    <a:srgbClr val="0000FF"/>
                  </a:solidFill>
                  <a:latin typeface="Arial" panose="020B0604020202020204" pitchFamily="34" charset="0"/>
                </a:rPr>
                <a:t>WR1</a:t>
              </a:r>
              <a:endParaRPr lang="en-US" altLang="zh-CN" sz="2200" b="0" dirty="0">
                <a:latin typeface="Arial" panose="020B0604020202020204" pitchFamily="34" charset="0"/>
              </a:endParaRPr>
            </a:p>
          </p:txBody>
        </p:sp>
        <p:sp>
          <p:nvSpPr>
            <p:cNvPr id="88081" name="Line 25"/>
            <p:cNvSpPr/>
            <p:nvPr/>
          </p:nvSpPr>
          <p:spPr>
            <a:xfrm>
              <a:off x="1809" y="2064"/>
              <a:ext cx="343" cy="0"/>
            </a:xfrm>
            <a:prstGeom prst="line">
              <a:avLst/>
            </a:prstGeom>
            <a:ln w="25400" cap="flat" cmpd="sng">
              <a:solidFill>
                <a:srgbClr val="0000FF"/>
              </a:solidFill>
              <a:prstDash val="solid"/>
              <a:headEnd type="none" w="med" len="med"/>
              <a:tailEnd type="none" w="med" len="med"/>
            </a:ln>
          </p:spPr>
        </p:sp>
        <p:sp>
          <p:nvSpPr>
            <p:cNvPr id="88082" name="Line 26"/>
            <p:cNvSpPr/>
            <p:nvPr/>
          </p:nvSpPr>
          <p:spPr>
            <a:xfrm>
              <a:off x="184" y="2048"/>
              <a:ext cx="320" cy="0"/>
            </a:xfrm>
            <a:prstGeom prst="line">
              <a:avLst/>
            </a:prstGeom>
            <a:ln w="25400" cap="flat" cmpd="sng">
              <a:solidFill>
                <a:srgbClr val="000000"/>
              </a:solidFill>
              <a:prstDash val="solid"/>
              <a:headEnd type="none" w="med" len="med"/>
              <a:tailEnd type="none" w="med" len="med"/>
            </a:ln>
          </p:spPr>
        </p:sp>
        <p:sp>
          <p:nvSpPr>
            <p:cNvPr id="88083" name="Text Box 27"/>
            <p:cNvSpPr txBox="1"/>
            <p:nvPr/>
          </p:nvSpPr>
          <p:spPr>
            <a:xfrm>
              <a:off x="120" y="2040"/>
              <a:ext cx="408" cy="216"/>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a:lnSpc>
                  <a:spcPct val="100000"/>
                </a:lnSpc>
                <a:spcBef>
                  <a:spcPct val="0"/>
                </a:spcBef>
                <a:spcAft>
                  <a:spcPct val="0"/>
                </a:spcAft>
                <a:buClrTx/>
                <a:buSzTx/>
                <a:buFontTx/>
                <a:buNone/>
              </a:pPr>
              <a:r>
                <a:rPr lang="en-US" altLang="zh-CN" sz="2200" b="0" dirty="0">
                  <a:latin typeface="Arial" panose="020B0604020202020204" pitchFamily="34" charset="0"/>
                </a:rPr>
                <a:t>IOW</a:t>
              </a:r>
              <a:endParaRPr lang="en-US" altLang="zh-CN" sz="2200" b="0" dirty="0">
                <a:latin typeface="Arial" panose="020B0604020202020204" pitchFamily="34" charset="0"/>
              </a:endParaRPr>
            </a:p>
          </p:txBody>
        </p:sp>
        <p:sp>
          <p:nvSpPr>
            <p:cNvPr id="88084" name="Text Box 28"/>
            <p:cNvSpPr txBox="1"/>
            <p:nvPr/>
          </p:nvSpPr>
          <p:spPr>
            <a:xfrm>
              <a:off x="1778" y="1192"/>
              <a:ext cx="310" cy="680"/>
            </a:xfrm>
            <a:prstGeom prst="rect">
              <a:avLst/>
            </a:prstGeom>
            <a:noFill/>
            <a:ln w="25400">
              <a:noFill/>
            </a:ln>
          </p:spPr>
          <p:txBody>
            <a:bodyPr lIns="0" tIns="3600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70000"/>
                </a:lnSpc>
                <a:spcBef>
                  <a:spcPct val="0"/>
                </a:spcBef>
                <a:spcAft>
                  <a:spcPct val="0"/>
                </a:spcAft>
                <a:buClrTx/>
                <a:buSzTx/>
                <a:buFontTx/>
                <a:buNone/>
              </a:pPr>
              <a:r>
                <a:rPr lang="en-US" altLang="zh-CN" sz="2200" b="0" dirty="0">
                  <a:latin typeface="Arial" panose="020B0604020202020204" pitchFamily="34" charset="0"/>
                </a:rPr>
                <a:t>DI0</a:t>
              </a:r>
              <a:endParaRPr lang="en-US" altLang="zh-CN" sz="2200" b="0" dirty="0">
                <a:latin typeface="Arial" panose="020B0604020202020204" pitchFamily="34" charset="0"/>
              </a:endParaRPr>
            </a:p>
            <a:p>
              <a:pPr marL="0" lvl="0" indent="0">
                <a:lnSpc>
                  <a:spcPct val="70000"/>
                </a:lnSpc>
                <a:spcBef>
                  <a:spcPct val="0"/>
                </a:spcBef>
                <a:spcAft>
                  <a:spcPct val="0"/>
                </a:spcAft>
                <a:buClrTx/>
                <a:buSzTx/>
                <a:buFontTx/>
                <a:buNone/>
              </a:pPr>
              <a:r>
                <a:rPr lang="en-US" altLang="zh-CN" sz="2200" b="0" dirty="0">
                  <a:latin typeface="Arial" panose="020B0604020202020204" pitchFamily="34" charset="0"/>
                </a:rPr>
                <a:t>~</a:t>
              </a:r>
              <a:endParaRPr lang="en-US" altLang="zh-CN" sz="2200" b="0" dirty="0">
                <a:latin typeface="Arial" panose="020B0604020202020204" pitchFamily="34" charset="0"/>
              </a:endParaRPr>
            </a:p>
            <a:p>
              <a:pPr marL="0" lvl="0" indent="0">
                <a:lnSpc>
                  <a:spcPct val="70000"/>
                </a:lnSpc>
                <a:spcBef>
                  <a:spcPct val="0"/>
                </a:spcBef>
                <a:spcAft>
                  <a:spcPct val="0"/>
                </a:spcAft>
                <a:buClrTx/>
                <a:buSzTx/>
                <a:buFontTx/>
                <a:buNone/>
              </a:pPr>
              <a:r>
                <a:rPr lang="en-US" altLang="zh-CN" sz="2200" b="0" dirty="0">
                  <a:latin typeface="Arial" panose="020B0604020202020204" pitchFamily="34" charset="0"/>
                </a:rPr>
                <a:t>DI7</a:t>
              </a:r>
              <a:endParaRPr lang="en-US" altLang="zh-CN" sz="2200" b="0" dirty="0">
                <a:latin typeface="Arial" panose="020B0604020202020204" pitchFamily="34" charset="0"/>
              </a:endParaRPr>
            </a:p>
          </p:txBody>
        </p:sp>
        <p:sp>
          <p:nvSpPr>
            <p:cNvPr id="88085" name="Text Box 29"/>
            <p:cNvSpPr txBox="1"/>
            <p:nvPr/>
          </p:nvSpPr>
          <p:spPr>
            <a:xfrm>
              <a:off x="248" y="1192"/>
              <a:ext cx="232" cy="680"/>
            </a:xfrm>
            <a:prstGeom prst="rect">
              <a:avLst/>
            </a:prstGeom>
            <a:noFill/>
            <a:ln w="25400">
              <a:noFill/>
            </a:ln>
          </p:spPr>
          <p:txBody>
            <a:bodyPr lIns="0" tIns="3600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70000"/>
                </a:lnSpc>
                <a:spcBef>
                  <a:spcPct val="0"/>
                </a:spcBef>
                <a:spcAft>
                  <a:spcPct val="0"/>
                </a:spcAft>
                <a:buClrTx/>
                <a:buSzTx/>
                <a:buFontTx/>
                <a:buNone/>
              </a:pPr>
              <a:r>
                <a:rPr lang="en-US" altLang="zh-CN" sz="2200" b="0" dirty="0">
                  <a:latin typeface="Arial" panose="020B0604020202020204" pitchFamily="34" charset="0"/>
                </a:rPr>
                <a:t>D0</a:t>
              </a:r>
              <a:endParaRPr lang="en-US" altLang="zh-CN" sz="2200" b="0" dirty="0">
                <a:latin typeface="Arial" panose="020B0604020202020204" pitchFamily="34" charset="0"/>
              </a:endParaRPr>
            </a:p>
            <a:p>
              <a:pPr marL="0" lvl="0" indent="0">
                <a:lnSpc>
                  <a:spcPct val="70000"/>
                </a:lnSpc>
                <a:spcBef>
                  <a:spcPct val="0"/>
                </a:spcBef>
                <a:spcAft>
                  <a:spcPct val="0"/>
                </a:spcAft>
                <a:buClrTx/>
                <a:buSzTx/>
                <a:buFontTx/>
                <a:buNone/>
              </a:pPr>
              <a:r>
                <a:rPr lang="en-US" altLang="zh-CN" sz="2200" b="0" dirty="0">
                  <a:latin typeface="Arial" panose="020B0604020202020204" pitchFamily="34" charset="0"/>
                </a:rPr>
                <a:t>~</a:t>
              </a:r>
              <a:endParaRPr lang="en-US" altLang="zh-CN" sz="2200" b="0" dirty="0">
                <a:latin typeface="Arial" panose="020B0604020202020204" pitchFamily="34" charset="0"/>
              </a:endParaRPr>
            </a:p>
            <a:p>
              <a:pPr marL="0" lvl="0" indent="0">
                <a:lnSpc>
                  <a:spcPct val="70000"/>
                </a:lnSpc>
                <a:spcBef>
                  <a:spcPct val="0"/>
                </a:spcBef>
                <a:spcAft>
                  <a:spcPct val="0"/>
                </a:spcAft>
                <a:buClrTx/>
                <a:buSzTx/>
                <a:buFontTx/>
                <a:buNone/>
              </a:pPr>
              <a:r>
                <a:rPr lang="en-US" altLang="zh-CN" sz="2200" b="0" dirty="0">
                  <a:latin typeface="Arial" panose="020B0604020202020204" pitchFamily="34" charset="0"/>
                </a:rPr>
                <a:t>D7</a:t>
              </a:r>
              <a:endParaRPr lang="en-US" altLang="zh-CN" sz="2200" b="0" dirty="0">
                <a:latin typeface="Arial" panose="020B0604020202020204" pitchFamily="34" charset="0"/>
              </a:endParaRPr>
            </a:p>
          </p:txBody>
        </p:sp>
        <p:grpSp>
          <p:nvGrpSpPr>
            <p:cNvPr id="88086" name="Group 30"/>
            <p:cNvGrpSpPr/>
            <p:nvPr/>
          </p:nvGrpSpPr>
          <p:grpSpPr>
            <a:xfrm>
              <a:off x="166" y="1752"/>
              <a:ext cx="1954" cy="232"/>
              <a:chOff x="652" y="6619"/>
              <a:chExt cx="4885" cy="580"/>
            </a:xfrm>
          </p:grpSpPr>
          <p:sp>
            <p:nvSpPr>
              <p:cNvPr id="88131" name="Text Box 31"/>
              <p:cNvSpPr txBox="1"/>
              <p:nvPr/>
            </p:nvSpPr>
            <p:spPr>
              <a:xfrm>
                <a:off x="652" y="6639"/>
                <a:ext cx="902" cy="560"/>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latin typeface="Arial" panose="020B0604020202020204" pitchFamily="34" charset="0"/>
                  </a:rPr>
                  <a:t>+5V</a:t>
                </a:r>
                <a:endParaRPr lang="en-US" altLang="zh-CN" sz="2200" b="0" dirty="0">
                  <a:latin typeface="Arial" panose="020B0604020202020204" pitchFamily="34" charset="0"/>
                </a:endParaRPr>
              </a:p>
            </p:txBody>
          </p:sp>
          <p:sp>
            <p:nvSpPr>
              <p:cNvPr id="88132" name="Text Box 32"/>
              <p:cNvSpPr txBox="1"/>
              <p:nvPr/>
            </p:nvSpPr>
            <p:spPr>
              <a:xfrm>
                <a:off x="4730" y="6619"/>
                <a:ext cx="807" cy="560"/>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solidFill>
                      <a:srgbClr val="0000FF"/>
                    </a:solidFill>
                    <a:latin typeface="Arial" panose="020B0604020202020204" pitchFamily="34" charset="0"/>
                  </a:rPr>
                  <a:t>ILE</a:t>
                </a:r>
                <a:endParaRPr lang="en-US" altLang="zh-CN" sz="2200" b="0" dirty="0">
                  <a:latin typeface="Arial" panose="020B0604020202020204" pitchFamily="34" charset="0"/>
                </a:endParaRPr>
              </a:p>
            </p:txBody>
          </p:sp>
          <p:sp>
            <p:nvSpPr>
              <p:cNvPr id="88133" name="Line 33"/>
              <p:cNvSpPr/>
              <p:nvPr/>
            </p:nvSpPr>
            <p:spPr>
              <a:xfrm>
                <a:off x="1612" y="6919"/>
                <a:ext cx="3040" cy="0"/>
              </a:xfrm>
              <a:prstGeom prst="line">
                <a:avLst/>
              </a:prstGeom>
              <a:ln w="25400" cap="flat" cmpd="sng">
                <a:solidFill>
                  <a:srgbClr val="000000"/>
                </a:solidFill>
                <a:prstDash val="solid"/>
                <a:headEnd type="none" w="med" len="med"/>
                <a:tailEnd type="triangle" w="sm" len="med"/>
              </a:ln>
            </p:spPr>
          </p:sp>
        </p:grpSp>
        <p:sp>
          <p:nvSpPr>
            <p:cNvPr id="88087" name="Line 34"/>
            <p:cNvSpPr/>
            <p:nvPr/>
          </p:nvSpPr>
          <p:spPr>
            <a:xfrm>
              <a:off x="2976" y="1488"/>
              <a:ext cx="568" cy="1"/>
            </a:xfrm>
            <a:prstGeom prst="line">
              <a:avLst/>
            </a:prstGeom>
            <a:ln w="25400" cap="flat" cmpd="sng">
              <a:solidFill>
                <a:srgbClr val="000000"/>
              </a:solidFill>
              <a:prstDash val="solid"/>
              <a:headEnd type="none" w="med" len="med"/>
              <a:tailEnd type="none" w="med" len="med"/>
            </a:ln>
          </p:spPr>
        </p:sp>
        <p:sp>
          <p:nvSpPr>
            <p:cNvPr id="88088" name="AutoShape 35"/>
            <p:cNvSpPr>
              <a:spLocks noChangeAspect="1"/>
            </p:cNvSpPr>
            <p:nvPr/>
          </p:nvSpPr>
          <p:spPr>
            <a:xfrm rot="5400000">
              <a:off x="3539" y="1369"/>
              <a:ext cx="642" cy="623"/>
            </a:xfrm>
            <a:prstGeom prst="triangle">
              <a:avLst>
                <a:gd name="adj" fmla="val 50000"/>
              </a:avLst>
            </a:prstGeom>
            <a:solidFill>
              <a:srgbClr val="00FFFF"/>
            </a:solidFill>
            <a:ln w="254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8089" name="Text Box 36"/>
            <p:cNvSpPr txBox="1">
              <a:spLocks noChangeAspect="1"/>
            </p:cNvSpPr>
            <p:nvPr/>
          </p:nvSpPr>
          <p:spPr>
            <a:xfrm>
              <a:off x="3572" y="1767"/>
              <a:ext cx="134" cy="171"/>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solidFill>
                    <a:schemeClr val="tx1"/>
                  </a:solidFill>
                  <a:latin typeface="Arial" panose="020B0604020202020204" pitchFamily="34" charset="0"/>
                </a:rPr>
                <a:t>+</a:t>
              </a:r>
              <a:endParaRPr lang="en-US" altLang="zh-CN" sz="2200" b="0" dirty="0">
                <a:solidFill>
                  <a:schemeClr val="tx1"/>
                </a:solidFill>
                <a:latin typeface="Arial" panose="020B0604020202020204" pitchFamily="34" charset="0"/>
              </a:endParaRPr>
            </a:p>
          </p:txBody>
        </p:sp>
        <p:sp>
          <p:nvSpPr>
            <p:cNvPr id="88090" name="Text Box 37"/>
            <p:cNvSpPr txBox="1">
              <a:spLocks noChangeAspect="1"/>
            </p:cNvSpPr>
            <p:nvPr/>
          </p:nvSpPr>
          <p:spPr>
            <a:xfrm>
              <a:off x="3577" y="1397"/>
              <a:ext cx="134" cy="171"/>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solidFill>
                    <a:schemeClr val="tx1"/>
                  </a:solidFill>
                  <a:latin typeface="黑体" panose="02010609060101010101" pitchFamily="49" charset="-122"/>
                  <a:ea typeface="黑体" panose="02010609060101010101" pitchFamily="49" charset="-122"/>
                </a:rPr>
                <a:t>-</a:t>
              </a:r>
              <a:endParaRPr lang="en-US" altLang="zh-CN" sz="2200" b="0" dirty="0">
                <a:solidFill>
                  <a:schemeClr val="tx1"/>
                </a:solidFill>
                <a:latin typeface="黑体" panose="02010609060101010101" pitchFamily="49" charset="-122"/>
                <a:ea typeface="黑体" panose="02010609060101010101" pitchFamily="49" charset="-122"/>
              </a:endParaRPr>
            </a:p>
          </p:txBody>
        </p:sp>
        <p:sp>
          <p:nvSpPr>
            <p:cNvPr id="88091" name="Line 38"/>
            <p:cNvSpPr>
              <a:spLocks noChangeAspect="1"/>
            </p:cNvSpPr>
            <p:nvPr/>
          </p:nvSpPr>
          <p:spPr>
            <a:xfrm>
              <a:off x="4172" y="1679"/>
              <a:ext cx="252" cy="0"/>
            </a:xfrm>
            <a:prstGeom prst="line">
              <a:avLst/>
            </a:prstGeom>
            <a:ln w="25400" cap="flat" cmpd="sng">
              <a:solidFill>
                <a:srgbClr val="000000"/>
              </a:solidFill>
              <a:prstDash val="solid"/>
              <a:headEnd type="none" w="med" len="med"/>
              <a:tailEnd type="none" w="med" len="med"/>
            </a:ln>
          </p:spPr>
        </p:sp>
        <p:sp>
          <p:nvSpPr>
            <p:cNvPr id="88092" name="Line 39"/>
            <p:cNvSpPr/>
            <p:nvPr/>
          </p:nvSpPr>
          <p:spPr>
            <a:xfrm flipV="1">
              <a:off x="2984" y="1864"/>
              <a:ext cx="564" cy="0"/>
            </a:xfrm>
            <a:prstGeom prst="line">
              <a:avLst/>
            </a:prstGeom>
            <a:ln w="25400" cap="flat" cmpd="sng">
              <a:solidFill>
                <a:srgbClr val="000000"/>
              </a:solidFill>
              <a:prstDash val="solid"/>
              <a:headEnd type="none" w="med" len="med"/>
              <a:tailEnd type="none" w="med" len="med"/>
            </a:ln>
          </p:spPr>
        </p:sp>
        <p:sp>
          <p:nvSpPr>
            <p:cNvPr id="88093" name="Line 40"/>
            <p:cNvSpPr>
              <a:spLocks noChangeAspect="1"/>
            </p:cNvSpPr>
            <p:nvPr/>
          </p:nvSpPr>
          <p:spPr>
            <a:xfrm flipV="1">
              <a:off x="4270" y="1248"/>
              <a:ext cx="0" cy="424"/>
            </a:xfrm>
            <a:prstGeom prst="line">
              <a:avLst/>
            </a:prstGeom>
            <a:ln w="25400" cap="flat" cmpd="sng">
              <a:solidFill>
                <a:srgbClr val="000000"/>
              </a:solidFill>
              <a:prstDash val="solid"/>
              <a:headEnd type="none" w="med" len="med"/>
              <a:tailEnd type="none" w="med" len="med"/>
            </a:ln>
          </p:spPr>
        </p:sp>
        <p:sp>
          <p:nvSpPr>
            <p:cNvPr id="88094" name="Line 41"/>
            <p:cNvSpPr>
              <a:spLocks noChangeAspect="1"/>
            </p:cNvSpPr>
            <p:nvPr/>
          </p:nvSpPr>
          <p:spPr>
            <a:xfrm>
              <a:off x="2976" y="1248"/>
              <a:ext cx="1298" cy="0"/>
            </a:xfrm>
            <a:prstGeom prst="line">
              <a:avLst/>
            </a:prstGeom>
            <a:ln w="25400" cap="flat" cmpd="sng">
              <a:solidFill>
                <a:srgbClr val="000000"/>
              </a:solidFill>
              <a:prstDash val="solid"/>
              <a:headEnd type="none" w="med" len="med"/>
              <a:tailEnd type="none" w="med" len="med"/>
            </a:ln>
          </p:spPr>
        </p:sp>
        <p:sp>
          <p:nvSpPr>
            <p:cNvPr id="88095" name="Text Box 42"/>
            <p:cNvSpPr txBox="1">
              <a:spLocks noChangeAspect="1"/>
            </p:cNvSpPr>
            <p:nvPr/>
          </p:nvSpPr>
          <p:spPr>
            <a:xfrm>
              <a:off x="4336" y="1727"/>
              <a:ext cx="224" cy="171"/>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solidFill>
                    <a:schemeClr val="tx1"/>
                  </a:solidFill>
                  <a:latin typeface="Arial" panose="020B0604020202020204" pitchFamily="34" charset="0"/>
                </a:rPr>
                <a:t>Vo</a:t>
              </a:r>
              <a:endParaRPr lang="en-US" altLang="zh-CN" sz="2200" b="0" dirty="0">
                <a:solidFill>
                  <a:schemeClr val="tx1"/>
                </a:solidFill>
                <a:latin typeface="Arial" panose="020B0604020202020204" pitchFamily="34" charset="0"/>
              </a:endParaRPr>
            </a:p>
          </p:txBody>
        </p:sp>
        <p:sp>
          <p:nvSpPr>
            <p:cNvPr id="88096" name="Oval 43"/>
            <p:cNvSpPr>
              <a:spLocks noChangeAspect="1"/>
            </p:cNvSpPr>
            <p:nvPr/>
          </p:nvSpPr>
          <p:spPr>
            <a:xfrm>
              <a:off x="4257" y="1663"/>
              <a:ext cx="26" cy="26"/>
            </a:xfrm>
            <a:prstGeom prst="ellipse">
              <a:avLst/>
            </a:prstGeom>
            <a:solidFill>
              <a:srgbClr val="000000"/>
            </a:solidFill>
            <a:ln w="25400" cap="flat" cmpd="sng">
              <a:solidFill>
                <a:srgbClr val="000000"/>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grpSp>
          <p:nvGrpSpPr>
            <p:cNvPr id="88097" name="Group 44"/>
            <p:cNvGrpSpPr>
              <a:grpSpLocks noChangeAspect="1"/>
            </p:cNvGrpSpPr>
            <p:nvPr/>
          </p:nvGrpSpPr>
          <p:grpSpPr>
            <a:xfrm>
              <a:off x="3208" y="3560"/>
              <a:ext cx="118" cy="65"/>
              <a:chOff x="4132" y="5537"/>
              <a:chExt cx="510" cy="280"/>
            </a:xfrm>
          </p:grpSpPr>
          <p:sp>
            <p:nvSpPr>
              <p:cNvPr id="88128" name="Line 45"/>
              <p:cNvSpPr>
                <a:spLocks noChangeAspect="1"/>
              </p:cNvSpPr>
              <p:nvPr/>
            </p:nvSpPr>
            <p:spPr>
              <a:xfrm>
                <a:off x="4132" y="5537"/>
                <a:ext cx="510" cy="0"/>
              </a:xfrm>
              <a:prstGeom prst="line">
                <a:avLst/>
              </a:prstGeom>
              <a:ln w="25400" cap="flat" cmpd="sng">
                <a:solidFill>
                  <a:srgbClr val="000000"/>
                </a:solidFill>
                <a:prstDash val="solid"/>
                <a:headEnd type="none" w="med" len="med"/>
                <a:tailEnd type="none" w="med" len="med"/>
              </a:ln>
            </p:spPr>
          </p:sp>
          <p:sp>
            <p:nvSpPr>
              <p:cNvPr id="88129" name="Line 46"/>
              <p:cNvSpPr>
                <a:spLocks noChangeAspect="1"/>
              </p:cNvSpPr>
              <p:nvPr/>
            </p:nvSpPr>
            <p:spPr>
              <a:xfrm>
                <a:off x="4235" y="5674"/>
                <a:ext cx="340" cy="0"/>
              </a:xfrm>
              <a:prstGeom prst="line">
                <a:avLst/>
              </a:prstGeom>
              <a:ln w="25400" cap="flat" cmpd="sng">
                <a:solidFill>
                  <a:srgbClr val="000000"/>
                </a:solidFill>
                <a:prstDash val="solid"/>
                <a:headEnd type="none" w="med" len="med"/>
                <a:tailEnd type="none" w="med" len="med"/>
              </a:ln>
            </p:spPr>
          </p:sp>
          <p:sp>
            <p:nvSpPr>
              <p:cNvPr id="88130" name="Line 47"/>
              <p:cNvSpPr>
                <a:spLocks noChangeAspect="1"/>
              </p:cNvSpPr>
              <p:nvPr/>
            </p:nvSpPr>
            <p:spPr>
              <a:xfrm>
                <a:off x="4325" y="5817"/>
                <a:ext cx="170" cy="0"/>
              </a:xfrm>
              <a:prstGeom prst="line">
                <a:avLst/>
              </a:prstGeom>
              <a:ln w="25400" cap="flat" cmpd="sng">
                <a:solidFill>
                  <a:srgbClr val="000000"/>
                </a:solidFill>
                <a:prstDash val="solid"/>
                <a:headEnd type="none" w="med" len="med"/>
                <a:tailEnd type="none" w="med" len="med"/>
              </a:ln>
            </p:spPr>
          </p:sp>
        </p:grpSp>
        <p:sp>
          <p:nvSpPr>
            <p:cNvPr id="88098" name="Text Box 48"/>
            <p:cNvSpPr txBox="1">
              <a:spLocks noChangeAspect="1"/>
            </p:cNvSpPr>
            <p:nvPr/>
          </p:nvSpPr>
          <p:spPr>
            <a:xfrm>
              <a:off x="2515" y="1417"/>
              <a:ext cx="509" cy="246"/>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000" b="0" dirty="0">
                  <a:latin typeface="Arial" panose="020B0604020202020204" pitchFamily="34" charset="0"/>
                </a:rPr>
                <a:t>I</a:t>
              </a:r>
              <a:r>
                <a:rPr lang="en-US" altLang="zh-CN" sz="1800" b="0" dirty="0">
                  <a:latin typeface="Arial" panose="020B0604020202020204" pitchFamily="34" charset="0"/>
                </a:rPr>
                <a:t>OUT1</a:t>
              </a:r>
              <a:endParaRPr lang="en-US" altLang="zh-CN" sz="2000" b="0" dirty="0">
                <a:latin typeface="Arial" panose="020B0604020202020204" pitchFamily="34" charset="0"/>
              </a:endParaRPr>
            </a:p>
          </p:txBody>
        </p:sp>
        <p:sp>
          <p:nvSpPr>
            <p:cNvPr id="88099" name="Text Box 49"/>
            <p:cNvSpPr txBox="1">
              <a:spLocks noChangeAspect="1"/>
            </p:cNvSpPr>
            <p:nvPr/>
          </p:nvSpPr>
          <p:spPr>
            <a:xfrm>
              <a:off x="2520" y="1767"/>
              <a:ext cx="648" cy="243"/>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000" b="0" dirty="0">
                  <a:latin typeface="Arial" panose="020B0604020202020204" pitchFamily="34" charset="0"/>
                </a:rPr>
                <a:t>I</a:t>
              </a:r>
              <a:r>
                <a:rPr lang="en-US" altLang="zh-CN" sz="1800" b="0" dirty="0">
                  <a:latin typeface="Arial" panose="020B0604020202020204" pitchFamily="34" charset="0"/>
                </a:rPr>
                <a:t>OUT2</a:t>
              </a:r>
              <a:endParaRPr lang="en-US" altLang="zh-CN" sz="2000" b="0" dirty="0">
                <a:latin typeface="Arial" panose="020B0604020202020204" pitchFamily="34" charset="0"/>
              </a:endParaRPr>
            </a:p>
          </p:txBody>
        </p:sp>
        <p:sp>
          <p:nvSpPr>
            <p:cNvPr id="88100" name="Text Box 50"/>
            <p:cNvSpPr txBox="1">
              <a:spLocks noChangeAspect="1"/>
            </p:cNvSpPr>
            <p:nvPr/>
          </p:nvSpPr>
          <p:spPr>
            <a:xfrm>
              <a:off x="2600" y="1142"/>
              <a:ext cx="352" cy="170"/>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latin typeface="Arial" panose="020B0604020202020204" pitchFamily="34" charset="0"/>
                </a:rPr>
                <a:t>R</a:t>
              </a:r>
              <a:r>
                <a:rPr lang="en-US" altLang="zh-CN" sz="2000" b="0" dirty="0">
                  <a:latin typeface="Arial" panose="020B0604020202020204" pitchFamily="34" charset="0"/>
                </a:rPr>
                <a:t>FB</a:t>
              </a:r>
              <a:endParaRPr lang="en-US" altLang="zh-CN" sz="2200" b="0" dirty="0">
                <a:latin typeface="Arial" panose="020B0604020202020204" pitchFamily="34" charset="0"/>
              </a:endParaRPr>
            </a:p>
          </p:txBody>
        </p:sp>
        <p:sp>
          <p:nvSpPr>
            <p:cNvPr id="88101" name="Text Box 51"/>
            <p:cNvSpPr txBox="1">
              <a:spLocks noChangeAspect="1"/>
            </p:cNvSpPr>
            <p:nvPr/>
          </p:nvSpPr>
          <p:spPr>
            <a:xfrm>
              <a:off x="1728" y="2277"/>
              <a:ext cx="528" cy="171"/>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latin typeface="Arial" panose="020B0604020202020204" pitchFamily="34" charset="0"/>
                </a:rPr>
                <a:t> </a:t>
              </a:r>
              <a:r>
                <a:rPr lang="en-US" altLang="zh-CN" sz="2200" b="0" dirty="0">
                  <a:solidFill>
                    <a:srgbClr val="FF3300"/>
                  </a:solidFill>
                  <a:latin typeface="Arial" panose="020B0604020202020204" pitchFamily="34" charset="0"/>
                </a:rPr>
                <a:t>WR2</a:t>
              </a:r>
              <a:endParaRPr lang="en-US" altLang="zh-CN" sz="2200" b="0" dirty="0">
                <a:latin typeface="Arial" panose="020B0604020202020204" pitchFamily="34" charset="0"/>
              </a:endParaRPr>
            </a:p>
          </p:txBody>
        </p:sp>
        <p:sp>
          <p:nvSpPr>
            <p:cNvPr id="88102" name="Line 52"/>
            <p:cNvSpPr/>
            <p:nvPr/>
          </p:nvSpPr>
          <p:spPr>
            <a:xfrm>
              <a:off x="1776" y="2304"/>
              <a:ext cx="344" cy="5"/>
            </a:xfrm>
            <a:prstGeom prst="line">
              <a:avLst/>
            </a:prstGeom>
            <a:ln w="25400" cap="flat" cmpd="sng">
              <a:solidFill>
                <a:srgbClr val="FF0000"/>
              </a:solidFill>
              <a:prstDash val="solid"/>
              <a:headEnd type="none" w="med" len="med"/>
              <a:tailEnd type="none" w="med" len="med"/>
            </a:ln>
          </p:spPr>
        </p:sp>
        <p:sp>
          <p:nvSpPr>
            <p:cNvPr id="88103" name="Text Box 53"/>
            <p:cNvSpPr txBox="1">
              <a:spLocks noChangeAspect="1"/>
            </p:cNvSpPr>
            <p:nvPr/>
          </p:nvSpPr>
          <p:spPr>
            <a:xfrm>
              <a:off x="2496" y="3288"/>
              <a:ext cx="528" cy="171"/>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latin typeface="Arial" panose="020B0604020202020204" pitchFamily="34" charset="0"/>
                </a:rPr>
                <a:t>D</a:t>
              </a:r>
              <a:r>
                <a:rPr lang="en-US" altLang="zh-CN" sz="2000" b="0" dirty="0">
                  <a:latin typeface="Arial" panose="020B0604020202020204" pitchFamily="34" charset="0"/>
                </a:rPr>
                <a:t>GND</a:t>
              </a:r>
              <a:endParaRPr lang="en-US" altLang="zh-CN" sz="2200" b="0" dirty="0">
                <a:latin typeface="Arial" panose="020B0604020202020204" pitchFamily="34" charset="0"/>
              </a:endParaRPr>
            </a:p>
          </p:txBody>
        </p:sp>
        <p:sp>
          <p:nvSpPr>
            <p:cNvPr id="88104" name="Line 54"/>
            <p:cNvSpPr/>
            <p:nvPr/>
          </p:nvSpPr>
          <p:spPr>
            <a:xfrm flipV="1">
              <a:off x="1360" y="2392"/>
              <a:ext cx="399" cy="0"/>
            </a:xfrm>
            <a:prstGeom prst="line">
              <a:avLst/>
            </a:prstGeom>
            <a:ln w="25400" cap="flat" cmpd="sng">
              <a:solidFill>
                <a:srgbClr val="000000"/>
              </a:solidFill>
              <a:prstDash val="solid"/>
              <a:headEnd type="none" w="med" len="med"/>
              <a:tailEnd type="triangle" w="sm" len="med"/>
            </a:ln>
          </p:spPr>
        </p:sp>
        <p:grpSp>
          <p:nvGrpSpPr>
            <p:cNvPr id="88105" name="Group 55"/>
            <p:cNvGrpSpPr/>
            <p:nvPr/>
          </p:nvGrpSpPr>
          <p:grpSpPr>
            <a:xfrm>
              <a:off x="3370" y="1862"/>
              <a:ext cx="118" cy="245"/>
              <a:chOff x="8478" y="3504"/>
              <a:chExt cx="294" cy="612"/>
            </a:xfrm>
          </p:grpSpPr>
          <p:sp>
            <p:nvSpPr>
              <p:cNvPr id="88123" name="Line 56"/>
              <p:cNvSpPr>
                <a:spLocks noChangeAspect="1"/>
              </p:cNvSpPr>
              <p:nvPr/>
            </p:nvSpPr>
            <p:spPr>
              <a:xfrm flipH="1">
                <a:off x="8628" y="3504"/>
                <a:ext cx="2" cy="473"/>
              </a:xfrm>
              <a:prstGeom prst="line">
                <a:avLst/>
              </a:prstGeom>
              <a:ln w="25400" cap="flat" cmpd="sng">
                <a:solidFill>
                  <a:srgbClr val="000000"/>
                </a:solidFill>
                <a:prstDash val="solid"/>
                <a:headEnd type="none" w="med" len="med"/>
                <a:tailEnd type="none" w="med" len="med"/>
              </a:ln>
            </p:spPr>
          </p:sp>
          <p:grpSp>
            <p:nvGrpSpPr>
              <p:cNvPr id="88124" name="Group 57"/>
              <p:cNvGrpSpPr>
                <a:grpSpLocks noChangeAspect="1"/>
              </p:cNvGrpSpPr>
              <p:nvPr/>
            </p:nvGrpSpPr>
            <p:grpSpPr>
              <a:xfrm>
                <a:off x="8478" y="3954"/>
                <a:ext cx="294" cy="162"/>
                <a:chOff x="4132" y="5537"/>
                <a:chExt cx="510" cy="280"/>
              </a:xfrm>
            </p:grpSpPr>
            <p:sp>
              <p:nvSpPr>
                <p:cNvPr id="88125" name="Line 58"/>
                <p:cNvSpPr>
                  <a:spLocks noChangeAspect="1"/>
                </p:cNvSpPr>
                <p:nvPr/>
              </p:nvSpPr>
              <p:spPr>
                <a:xfrm>
                  <a:off x="4132" y="5537"/>
                  <a:ext cx="510" cy="0"/>
                </a:xfrm>
                <a:prstGeom prst="line">
                  <a:avLst/>
                </a:prstGeom>
                <a:ln w="25400" cap="flat" cmpd="sng">
                  <a:solidFill>
                    <a:srgbClr val="000000"/>
                  </a:solidFill>
                  <a:prstDash val="solid"/>
                  <a:headEnd type="none" w="med" len="med"/>
                  <a:tailEnd type="none" w="med" len="med"/>
                </a:ln>
              </p:spPr>
            </p:sp>
            <p:sp>
              <p:nvSpPr>
                <p:cNvPr id="88126" name="Line 59"/>
                <p:cNvSpPr>
                  <a:spLocks noChangeAspect="1"/>
                </p:cNvSpPr>
                <p:nvPr/>
              </p:nvSpPr>
              <p:spPr>
                <a:xfrm>
                  <a:off x="4235" y="5674"/>
                  <a:ext cx="340" cy="0"/>
                </a:xfrm>
                <a:prstGeom prst="line">
                  <a:avLst/>
                </a:prstGeom>
                <a:ln w="25400" cap="flat" cmpd="sng">
                  <a:solidFill>
                    <a:srgbClr val="000000"/>
                  </a:solidFill>
                  <a:prstDash val="solid"/>
                  <a:headEnd type="none" w="med" len="med"/>
                  <a:tailEnd type="none" w="med" len="med"/>
                </a:ln>
              </p:spPr>
            </p:sp>
            <p:sp>
              <p:nvSpPr>
                <p:cNvPr id="88127" name="Line 60"/>
                <p:cNvSpPr>
                  <a:spLocks noChangeAspect="1"/>
                </p:cNvSpPr>
                <p:nvPr/>
              </p:nvSpPr>
              <p:spPr>
                <a:xfrm>
                  <a:off x="4325" y="5817"/>
                  <a:ext cx="170" cy="0"/>
                </a:xfrm>
                <a:prstGeom prst="line">
                  <a:avLst/>
                </a:prstGeom>
                <a:ln w="25400" cap="flat" cmpd="sng">
                  <a:solidFill>
                    <a:srgbClr val="000000"/>
                  </a:solidFill>
                  <a:prstDash val="solid"/>
                  <a:headEnd type="none" w="med" len="med"/>
                  <a:tailEnd type="none" w="med" len="med"/>
                </a:ln>
              </p:spPr>
            </p:sp>
          </p:grpSp>
        </p:grpSp>
        <p:sp>
          <p:nvSpPr>
            <p:cNvPr id="88106" name="Oval 61"/>
            <p:cNvSpPr>
              <a:spLocks noChangeAspect="1"/>
            </p:cNvSpPr>
            <p:nvPr/>
          </p:nvSpPr>
          <p:spPr>
            <a:xfrm>
              <a:off x="3414" y="1848"/>
              <a:ext cx="26" cy="27"/>
            </a:xfrm>
            <a:prstGeom prst="ellipse">
              <a:avLst/>
            </a:prstGeom>
            <a:solidFill>
              <a:srgbClr val="000000"/>
            </a:solidFill>
            <a:ln w="25400" cap="flat" cmpd="sng">
              <a:solidFill>
                <a:srgbClr val="000000"/>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8107" name="Oval 62"/>
            <p:cNvSpPr>
              <a:spLocks noChangeAspect="1"/>
            </p:cNvSpPr>
            <p:nvPr/>
          </p:nvSpPr>
          <p:spPr>
            <a:xfrm>
              <a:off x="1352" y="2136"/>
              <a:ext cx="26" cy="26"/>
            </a:xfrm>
            <a:prstGeom prst="ellipse">
              <a:avLst/>
            </a:prstGeom>
            <a:solidFill>
              <a:srgbClr val="000000"/>
            </a:solidFill>
            <a:ln w="25400" cap="flat" cmpd="sng">
              <a:solidFill>
                <a:srgbClr val="000000"/>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8108" name="Line 63"/>
            <p:cNvSpPr/>
            <p:nvPr/>
          </p:nvSpPr>
          <p:spPr>
            <a:xfrm>
              <a:off x="1360" y="2144"/>
              <a:ext cx="0" cy="248"/>
            </a:xfrm>
            <a:prstGeom prst="line">
              <a:avLst/>
            </a:prstGeom>
            <a:ln w="25400" cap="flat" cmpd="sng">
              <a:solidFill>
                <a:srgbClr val="000000"/>
              </a:solidFill>
              <a:prstDash val="solid"/>
              <a:headEnd type="none" w="med" len="med"/>
              <a:tailEnd type="none" w="med" len="med"/>
            </a:ln>
          </p:spPr>
        </p:sp>
        <p:sp>
          <p:nvSpPr>
            <p:cNvPr id="88109" name="Line 64"/>
            <p:cNvSpPr/>
            <p:nvPr/>
          </p:nvSpPr>
          <p:spPr>
            <a:xfrm>
              <a:off x="1160" y="2784"/>
              <a:ext cx="600" cy="0"/>
            </a:xfrm>
            <a:prstGeom prst="line">
              <a:avLst/>
            </a:prstGeom>
            <a:ln w="25400" cap="flat" cmpd="sng">
              <a:solidFill>
                <a:srgbClr val="000000"/>
              </a:solidFill>
              <a:prstDash val="solid"/>
              <a:headEnd type="none" w="med" len="med"/>
              <a:tailEnd type="triangle" w="sm" len="med"/>
            </a:ln>
          </p:spPr>
        </p:sp>
        <p:sp>
          <p:nvSpPr>
            <p:cNvPr id="88110" name="Text Box 65"/>
            <p:cNvSpPr txBox="1"/>
            <p:nvPr/>
          </p:nvSpPr>
          <p:spPr>
            <a:xfrm>
              <a:off x="1786" y="2664"/>
              <a:ext cx="320" cy="224"/>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solidFill>
                    <a:srgbClr val="0000FF"/>
                  </a:solidFill>
                  <a:latin typeface="Arial" panose="020B0604020202020204" pitchFamily="34" charset="0"/>
                </a:rPr>
                <a:t>CS</a:t>
              </a:r>
              <a:endParaRPr lang="en-US" altLang="zh-CN" sz="2200" b="0" dirty="0">
                <a:solidFill>
                  <a:srgbClr val="0000FF"/>
                </a:solidFill>
                <a:latin typeface="Arial" panose="020B0604020202020204" pitchFamily="34" charset="0"/>
              </a:endParaRPr>
            </a:p>
          </p:txBody>
        </p:sp>
        <p:sp>
          <p:nvSpPr>
            <p:cNvPr id="88111" name="Line 66"/>
            <p:cNvSpPr/>
            <p:nvPr/>
          </p:nvSpPr>
          <p:spPr>
            <a:xfrm>
              <a:off x="1810" y="2688"/>
              <a:ext cx="192" cy="0"/>
            </a:xfrm>
            <a:prstGeom prst="line">
              <a:avLst/>
            </a:prstGeom>
            <a:ln w="25400" cap="flat" cmpd="sng">
              <a:solidFill>
                <a:srgbClr val="0000FF"/>
              </a:solidFill>
              <a:prstDash val="solid"/>
              <a:headEnd type="none" w="med" len="med"/>
              <a:tailEnd type="none" w="med" len="med"/>
            </a:ln>
          </p:spPr>
        </p:sp>
        <p:sp>
          <p:nvSpPr>
            <p:cNvPr id="88112" name="Text Box 67"/>
            <p:cNvSpPr txBox="1"/>
            <p:nvPr/>
          </p:nvSpPr>
          <p:spPr>
            <a:xfrm>
              <a:off x="888" y="2504"/>
              <a:ext cx="272" cy="920"/>
            </a:xfrm>
            <a:prstGeom prst="rect">
              <a:avLst/>
            </a:prstGeom>
            <a:solidFill>
              <a:schemeClr val="hlink"/>
            </a:solidFill>
            <a:ln w="254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zh-CN" altLang="en-US" sz="2200" b="0" dirty="0">
                  <a:solidFill>
                    <a:schemeClr val="tx1"/>
                  </a:solidFill>
                  <a:latin typeface="Arial" panose="020B0604020202020204" pitchFamily="34" charset="0"/>
                </a:rPr>
                <a:t>地</a:t>
              </a:r>
              <a:endParaRPr lang="zh-CN" altLang="en-US" sz="2200" b="0" dirty="0">
                <a:solidFill>
                  <a:schemeClr val="tx1"/>
                </a:solidFill>
                <a:latin typeface="Arial" panose="020B0604020202020204" pitchFamily="34" charset="0"/>
              </a:endParaRPr>
            </a:p>
            <a:p>
              <a:pPr marL="0" lvl="0" indent="0">
                <a:lnSpc>
                  <a:spcPct val="100000"/>
                </a:lnSpc>
                <a:spcBef>
                  <a:spcPct val="0"/>
                </a:spcBef>
                <a:spcAft>
                  <a:spcPct val="0"/>
                </a:spcAft>
                <a:buClrTx/>
                <a:buSzTx/>
                <a:buFontTx/>
                <a:buNone/>
              </a:pPr>
              <a:r>
                <a:rPr lang="zh-CN" altLang="en-US" sz="2200" b="0" dirty="0">
                  <a:solidFill>
                    <a:schemeClr val="tx1"/>
                  </a:solidFill>
                  <a:latin typeface="Arial" panose="020B0604020202020204" pitchFamily="34" charset="0"/>
                </a:rPr>
                <a:t>址</a:t>
              </a:r>
              <a:endParaRPr lang="zh-CN" altLang="en-US" sz="2200" b="0" dirty="0">
                <a:solidFill>
                  <a:schemeClr val="tx1"/>
                </a:solidFill>
                <a:latin typeface="Arial" panose="020B0604020202020204" pitchFamily="34" charset="0"/>
              </a:endParaRPr>
            </a:p>
            <a:p>
              <a:pPr marL="0" lvl="0" indent="0">
                <a:lnSpc>
                  <a:spcPct val="100000"/>
                </a:lnSpc>
                <a:spcBef>
                  <a:spcPct val="0"/>
                </a:spcBef>
                <a:spcAft>
                  <a:spcPct val="0"/>
                </a:spcAft>
                <a:buClrTx/>
                <a:buSzTx/>
                <a:buFontTx/>
                <a:buNone/>
              </a:pPr>
              <a:r>
                <a:rPr lang="zh-CN" altLang="en-US" sz="2200" b="0" dirty="0">
                  <a:solidFill>
                    <a:schemeClr val="tx1"/>
                  </a:solidFill>
                  <a:latin typeface="Arial" panose="020B0604020202020204" pitchFamily="34" charset="0"/>
                </a:rPr>
                <a:t>译</a:t>
              </a:r>
              <a:endParaRPr lang="zh-CN" altLang="en-US" sz="2200" b="0" dirty="0">
                <a:solidFill>
                  <a:schemeClr val="tx1"/>
                </a:solidFill>
                <a:latin typeface="Arial" panose="020B0604020202020204" pitchFamily="34" charset="0"/>
              </a:endParaRPr>
            </a:p>
            <a:p>
              <a:pPr marL="0" lvl="0" indent="0">
                <a:lnSpc>
                  <a:spcPct val="100000"/>
                </a:lnSpc>
                <a:spcBef>
                  <a:spcPct val="0"/>
                </a:spcBef>
                <a:spcAft>
                  <a:spcPct val="0"/>
                </a:spcAft>
                <a:buClrTx/>
                <a:buSzTx/>
                <a:buFontTx/>
                <a:buNone/>
              </a:pPr>
              <a:r>
                <a:rPr lang="zh-CN" altLang="en-US" sz="2200" b="0" dirty="0">
                  <a:solidFill>
                    <a:schemeClr val="tx1"/>
                  </a:solidFill>
                  <a:latin typeface="Arial" panose="020B0604020202020204" pitchFamily="34" charset="0"/>
                </a:rPr>
                <a:t>码</a:t>
              </a:r>
              <a:endParaRPr lang="zh-CN" altLang="en-US" sz="2200" b="0" dirty="0">
                <a:latin typeface="Arial" panose="020B0604020202020204" pitchFamily="34" charset="0"/>
              </a:endParaRPr>
            </a:p>
          </p:txBody>
        </p:sp>
        <p:sp>
          <p:nvSpPr>
            <p:cNvPr id="88113" name="AutoShape 68"/>
            <p:cNvSpPr/>
            <p:nvPr/>
          </p:nvSpPr>
          <p:spPr>
            <a:xfrm>
              <a:off x="536" y="2824"/>
              <a:ext cx="344" cy="312"/>
            </a:xfrm>
            <a:prstGeom prst="rightArrow">
              <a:avLst>
                <a:gd name="adj1" fmla="val 54361"/>
                <a:gd name="adj2" fmla="val 36027"/>
              </a:avLst>
            </a:prstGeom>
            <a:solidFill>
              <a:srgbClr val="FF9900"/>
            </a:solidFill>
            <a:ln w="254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8114" name="Text Box 69"/>
            <p:cNvSpPr txBox="1"/>
            <p:nvPr/>
          </p:nvSpPr>
          <p:spPr>
            <a:xfrm>
              <a:off x="288" y="2672"/>
              <a:ext cx="216" cy="616"/>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2200" b="0" dirty="0">
                  <a:latin typeface="Arial" panose="020B0604020202020204" pitchFamily="34" charset="0"/>
                </a:rPr>
                <a:t>A0</a:t>
              </a:r>
              <a:endParaRPr lang="en-US" altLang="zh-CN" sz="2200" b="0" dirty="0">
                <a:latin typeface="Arial" panose="020B0604020202020204" pitchFamily="34" charset="0"/>
              </a:endParaRPr>
            </a:p>
            <a:p>
              <a:pPr marL="0" lvl="0" indent="0">
                <a:lnSpc>
                  <a:spcPct val="100000"/>
                </a:lnSpc>
                <a:spcBef>
                  <a:spcPct val="0"/>
                </a:spcBef>
                <a:spcAft>
                  <a:spcPct val="0"/>
                </a:spcAft>
                <a:buClrTx/>
                <a:buSzTx/>
                <a:buFontTx/>
                <a:buNone/>
              </a:pPr>
              <a:r>
                <a:rPr lang="en-US" altLang="zh-CN" sz="2200" b="0" dirty="0">
                  <a:latin typeface="Arial" panose="020B0604020202020204" pitchFamily="34" charset="0"/>
                </a:rPr>
                <a:t>~</a:t>
              </a:r>
              <a:endParaRPr lang="en-US" altLang="zh-CN" sz="2200" b="0" dirty="0">
                <a:latin typeface="Arial" panose="020B0604020202020204" pitchFamily="34" charset="0"/>
              </a:endParaRPr>
            </a:p>
            <a:p>
              <a:pPr marL="0" lvl="0" indent="0">
                <a:lnSpc>
                  <a:spcPct val="100000"/>
                </a:lnSpc>
                <a:spcBef>
                  <a:spcPct val="0"/>
                </a:spcBef>
                <a:spcAft>
                  <a:spcPct val="0"/>
                </a:spcAft>
                <a:buClrTx/>
                <a:buSzTx/>
                <a:buFontTx/>
                <a:buNone/>
              </a:pPr>
              <a:r>
                <a:rPr lang="en-US" altLang="zh-CN" sz="2200" b="0" dirty="0">
                  <a:latin typeface="Arial" panose="020B0604020202020204" pitchFamily="34" charset="0"/>
                </a:rPr>
                <a:t>A9</a:t>
              </a:r>
              <a:endParaRPr lang="en-US" altLang="zh-CN" sz="2200" b="0" dirty="0">
                <a:latin typeface="Arial" panose="020B0604020202020204" pitchFamily="34" charset="0"/>
              </a:endParaRPr>
            </a:p>
          </p:txBody>
        </p:sp>
        <p:sp>
          <p:nvSpPr>
            <p:cNvPr id="88115" name="Text Box 70"/>
            <p:cNvSpPr txBox="1">
              <a:spLocks noChangeAspect="1"/>
            </p:cNvSpPr>
            <p:nvPr/>
          </p:nvSpPr>
          <p:spPr>
            <a:xfrm>
              <a:off x="1776" y="3056"/>
              <a:ext cx="528" cy="171"/>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solidFill>
                    <a:srgbClr val="FF3300"/>
                  </a:solidFill>
                  <a:latin typeface="Arial" panose="020B0604020202020204" pitchFamily="34" charset="0"/>
                </a:rPr>
                <a:t>XFER</a:t>
              </a:r>
              <a:endParaRPr lang="en-US" altLang="zh-CN" sz="2200" b="0" dirty="0">
                <a:latin typeface="Arial" panose="020B0604020202020204" pitchFamily="34" charset="0"/>
              </a:endParaRPr>
            </a:p>
          </p:txBody>
        </p:sp>
        <p:sp>
          <p:nvSpPr>
            <p:cNvPr id="88116" name="Line 71"/>
            <p:cNvSpPr/>
            <p:nvPr/>
          </p:nvSpPr>
          <p:spPr>
            <a:xfrm>
              <a:off x="1792" y="3056"/>
              <a:ext cx="424" cy="0"/>
            </a:xfrm>
            <a:prstGeom prst="line">
              <a:avLst/>
            </a:prstGeom>
            <a:ln w="25400" cap="flat" cmpd="sng">
              <a:solidFill>
                <a:srgbClr val="FF0000"/>
              </a:solidFill>
              <a:prstDash val="solid"/>
              <a:headEnd type="none" w="med" len="med"/>
              <a:tailEnd type="none" w="med" len="med"/>
            </a:ln>
          </p:spPr>
        </p:sp>
        <p:sp>
          <p:nvSpPr>
            <p:cNvPr id="88117" name="Line 72"/>
            <p:cNvSpPr/>
            <p:nvPr/>
          </p:nvSpPr>
          <p:spPr>
            <a:xfrm>
              <a:off x="1168" y="3160"/>
              <a:ext cx="600" cy="0"/>
            </a:xfrm>
            <a:prstGeom prst="line">
              <a:avLst/>
            </a:prstGeom>
            <a:ln w="25400" cap="flat" cmpd="sng">
              <a:solidFill>
                <a:srgbClr val="000000"/>
              </a:solidFill>
              <a:prstDash val="solid"/>
              <a:headEnd type="none" w="med" len="med"/>
              <a:tailEnd type="triangle" w="sm" len="med"/>
            </a:ln>
          </p:spPr>
        </p:sp>
        <p:sp>
          <p:nvSpPr>
            <p:cNvPr id="88118" name="Line 73"/>
            <p:cNvSpPr/>
            <p:nvPr/>
          </p:nvSpPr>
          <p:spPr>
            <a:xfrm>
              <a:off x="2968" y="3392"/>
              <a:ext cx="296" cy="0"/>
            </a:xfrm>
            <a:prstGeom prst="line">
              <a:avLst/>
            </a:prstGeom>
            <a:ln w="25400" cap="flat" cmpd="sng">
              <a:solidFill>
                <a:srgbClr val="000000"/>
              </a:solidFill>
              <a:prstDash val="solid"/>
              <a:headEnd type="none" w="med" len="med"/>
              <a:tailEnd type="none" w="med" len="med"/>
            </a:ln>
          </p:spPr>
        </p:sp>
        <p:sp>
          <p:nvSpPr>
            <p:cNvPr id="88119" name="Text Box 74"/>
            <p:cNvSpPr txBox="1">
              <a:spLocks noChangeAspect="1"/>
            </p:cNvSpPr>
            <p:nvPr/>
          </p:nvSpPr>
          <p:spPr>
            <a:xfrm>
              <a:off x="2496" y="2653"/>
              <a:ext cx="528" cy="171"/>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latin typeface="Arial" panose="020B0604020202020204" pitchFamily="34" charset="0"/>
                </a:rPr>
                <a:t>V</a:t>
              </a:r>
              <a:r>
                <a:rPr lang="en-US" altLang="zh-CN" sz="2000" b="0" dirty="0">
                  <a:latin typeface="Arial" panose="020B0604020202020204" pitchFamily="34" charset="0"/>
                </a:rPr>
                <a:t>REF</a:t>
              </a:r>
              <a:endParaRPr lang="en-US" altLang="zh-CN" sz="2200" b="0" dirty="0">
                <a:latin typeface="Arial" panose="020B0604020202020204" pitchFamily="34" charset="0"/>
              </a:endParaRPr>
            </a:p>
          </p:txBody>
        </p:sp>
        <p:sp>
          <p:nvSpPr>
            <p:cNvPr id="88120" name="Text Box 75"/>
            <p:cNvSpPr txBox="1">
              <a:spLocks noChangeAspect="1"/>
            </p:cNvSpPr>
            <p:nvPr/>
          </p:nvSpPr>
          <p:spPr>
            <a:xfrm>
              <a:off x="3120" y="2805"/>
              <a:ext cx="384" cy="171"/>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solidFill>
                    <a:schemeClr val="tx1"/>
                  </a:solidFill>
                  <a:latin typeface="黑体" panose="02010609060101010101" pitchFamily="49" charset="-122"/>
                  <a:ea typeface="黑体" panose="02010609060101010101" pitchFamily="49" charset="-122"/>
                </a:rPr>
                <a:t>-</a:t>
              </a:r>
              <a:r>
                <a:rPr lang="en-US" altLang="zh-CN" sz="2200" b="0" dirty="0">
                  <a:solidFill>
                    <a:schemeClr val="tx1"/>
                  </a:solidFill>
                  <a:latin typeface="Arial" panose="020B0604020202020204" pitchFamily="34" charset="0"/>
                </a:rPr>
                <a:t>5V</a:t>
              </a:r>
              <a:endParaRPr lang="en-US" altLang="zh-CN" sz="2200" b="0" dirty="0">
                <a:solidFill>
                  <a:schemeClr val="tx1"/>
                </a:solidFill>
                <a:latin typeface="Arial" panose="020B0604020202020204" pitchFamily="34" charset="0"/>
              </a:endParaRPr>
            </a:p>
          </p:txBody>
        </p:sp>
        <p:sp>
          <p:nvSpPr>
            <p:cNvPr id="88121" name="Text Box 76"/>
            <p:cNvSpPr txBox="1"/>
            <p:nvPr/>
          </p:nvSpPr>
          <p:spPr>
            <a:xfrm>
              <a:off x="1152" y="2544"/>
              <a:ext cx="528" cy="231"/>
            </a:xfrm>
            <a:prstGeom prst="rect">
              <a:avLst/>
            </a:prstGeom>
            <a:noFill/>
            <a:ln w="25400">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50000"/>
                </a:spcBef>
                <a:spcAft>
                  <a:spcPct val="0"/>
                </a:spcAft>
                <a:buClrTx/>
                <a:buSzTx/>
                <a:buFontTx/>
                <a:buNone/>
              </a:pPr>
              <a:r>
                <a:rPr lang="en-US" altLang="zh-CN" sz="1800" b="0" dirty="0">
                  <a:solidFill>
                    <a:schemeClr val="tx1"/>
                  </a:solidFill>
                  <a:latin typeface="Arial" panose="020B0604020202020204" pitchFamily="34" charset="0"/>
                </a:rPr>
                <a:t>port1</a:t>
              </a:r>
              <a:endParaRPr lang="en-US" altLang="zh-CN" sz="1800" b="0" dirty="0">
                <a:solidFill>
                  <a:srgbClr val="0000FF"/>
                </a:solidFill>
                <a:latin typeface="Arial" panose="020B0604020202020204" pitchFamily="34" charset="0"/>
              </a:endParaRPr>
            </a:p>
          </p:txBody>
        </p:sp>
        <p:sp>
          <p:nvSpPr>
            <p:cNvPr id="88122" name="Text Box 77"/>
            <p:cNvSpPr txBox="1"/>
            <p:nvPr/>
          </p:nvSpPr>
          <p:spPr>
            <a:xfrm>
              <a:off x="1152" y="2937"/>
              <a:ext cx="528" cy="231"/>
            </a:xfrm>
            <a:prstGeom prst="rect">
              <a:avLst/>
            </a:prstGeom>
            <a:noFill/>
            <a:ln w="25400">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50000"/>
                </a:spcBef>
                <a:spcAft>
                  <a:spcPct val="0"/>
                </a:spcAft>
                <a:buClrTx/>
                <a:buSzTx/>
                <a:buFontTx/>
                <a:buNone/>
              </a:pPr>
              <a:r>
                <a:rPr lang="en-US" altLang="zh-CN" sz="1800" b="0" dirty="0">
                  <a:solidFill>
                    <a:schemeClr val="tx1"/>
                  </a:solidFill>
                  <a:latin typeface="Arial" panose="020B0604020202020204" pitchFamily="34" charset="0"/>
                </a:rPr>
                <a:t>port2</a:t>
              </a:r>
              <a:endParaRPr lang="en-US" altLang="zh-CN" sz="1800" b="0" dirty="0">
                <a:solidFill>
                  <a:srgbClr val="0000FF"/>
                </a:solidFill>
                <a:latin typeface="Arial" panose="020B0604020202020204" pitchFamily="34" charset="0"/>
              </a:endParaRPr>
            </a:p>
          </p:txBody>
        </p:sp>
      </p:grpSp>
      <p:sp>
        <p:nvSpPr>
          <p:cNvPr id="62542" name="Text Box 78"/>
          <p:cNvSpPr txBox="1"/>
          <p:nvPr/>
        </p:nvSpPr>
        <p:spPr>
          <a:xfrm>
            <a:off x="5908675" y="3389313"/>
            <a:ext cx="3571875" cy="2574925"/>
          </a:xfrm>
          <a:prstGeom prst="rect">
            <a:avLst/>
          </a:prstGeom>
          <a:noFill/>
          <a:ln w="9525">
            <a:noFill/>
          </a:ln>
        </p:spPr>
        <p:txBody>
          <a:bodyPr wrap="none">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30000"/>
              </a:spcAft>
              <a:buClrTx/>
              <a:buSzTx/>
              <a:buFontTx/>
              <a:buNone/>
            </a:pPr>
            <a:r>
              <a:rPr lang="zh-CN" altLang="en-US" sz="2400" b="0" dirty="0">
                <a:solidFill>
                  <a:schemeClr val="tx1"/>
                </a:solidFill>
                <a:latin typeface="Arial" panose="020B0604020202020204" pitchFamily="34" charset="0"/>
              </a:rPr>
              <a:t>转换一个数据的程序段：</a:t>
            </a:r>
            <a:endParaRPr lang="zh-CN" altLang="en-US" sz="2400" b="0" dirty="0">
              <a:solidFill>
                <a:schemeClr val="tx1"/>
              </a:solidFill>
              <a:latin typeface="Arial" panose="020B0604020202020204" pitchFamily="34" charset="0"/>
            </a:endParaRPr>
          </a:p>
          <a:p>
            <a:pPr marL="457200" lvl="1" indent="0">
              <a:lnSpc>
                <a:spcPct val="100000"/>
              </a:lnSpc>
              <a:spcBef>
                <a:spcPct val="0"/>
              </a:spcBef>
              <a:spcAft>
                <a:spcPct val="20000"/>
              </a:spcAft>
              <a:buClrTx/>
              <a:buSzTx/>
              <a:buFontTx/>
              <a:buNone/>
            </a:pPr>
            <a:r>
              <a:rPr lang="en-US" altLang="zh-CN" sz="2200" b="0" dirty="0">
                <a:latin typeface="Arial" panose="020B0604020202020204" pitchFamily="34" charset="0"/>
              </a:rPr>
              <a:t>MOV   AL, </a:t>
            </a:r>
            <a:r>
              <a:rPr lang="en-US" altLang="zh-CN" sz="2200" b="0" dirty="0">
                <a:solidFill>
                  <a:srgbClr val="0000FF"/>
                </a:solidFill>
                <a:latin typeface="Arial" panose="020B0604020202020204" pitchFamily="34" charset="0"/>
              </a:rPr>
              <a:t> 0CDH</a:t>
            </a:r>
            <a:endParaRPr lang="en-US" altLang="zh-CN" sz="2200" b="0" dirty="0">
              <a:latin typeface="Arial" panose="020B0604020202020204" pitchFamily="34" charset="0"/>
            </a:endParaRPr>
          </a:p>
          <a:p>
            <a:pPr marL="457200" lvl="1" indent="0">
              <a:lnSpc>
                <a:spcPct val="100000"/>
              </a:lnSpc>
              <a:spcBef>
                <a:spcPct val="0"/>
              </a:spcBef>
              <a:spcAft>
                <a:spcPct val="20000"/>
              </a:spcAft>
              <a:buClrTx/>
              <a:buSzTx/>
              <a:buFontTx/>
              <a:buNone/>
            </a:pPr>
            <a:r>
              <a:rPr lang="en-US" altLang="zh-CN" sz="2200" b="0" dirty="0">
                <a:latin typeface="Arial" panose="020B0604020202020204" pitchFamily="34" charset="0"/>
              </a:rPr>
              <a:t>MOV   DX</a:t>
            </a:r>
            <a:r>
              <a:rPr lang="zh-CN" altLang="en-US" sz="2200" b="0" dirty="0">
                <a:latin typeface="Arial" panose="020B0604020202020204" pitchFamily="34" charset="0"/>
              </a:rPr>
              <a:t>，</a:t>
            </a:r>
            <a:r>
              <a:rPr lang="en-US" altLang="zh-CN" sz="2200" b="0" dirty="0">
                <a:solidFill>
                  <a:srgbClr val="FF3300"/>
                </a:solidFill>
                <a:latin typeface="Arial" panose="020B0604020202020204" pitchFamily="34" charset="0"/>
              </a:rPr>
              <a:t>port1</a:t>
            </a:r>
            <a:endParaRPr lang="en-US" altLang="zh-CN" sz="2200" b="0" dirty="0">
              <a:latin typeface="Arial" panose="020B0604020202020204" pitchFamily="34" charset="0"/>
            </a:endParaRPr>
          </a:p>
          <a:p>
            <a:pPr marL="457200" lvl="1" indent="0">
              <a:lnSpc>
                <a:spcPct val="100000"/>
              </a:lnSpc>
              <a:spcBef>
                <a:spcPct val="0"/>
              </a:spcBef>
              <a:spcAft>
                <a:spcPct val="20000"/>
              </a:spcAft>
              <a:buClrTx/>
              <a:buSzTx/>
              <a:buFontTx/>
              <a:buNone/>
            </a:pPr>
            <a:r>
              <a:rPr lang="en-US" altLang="zh-CN" sz="2200" b="0" dirty="0">
                <a:solidFill>
                  <a:srgbClr val="FF3300"/>
                </a:solidFill>
                <a:latin typeface="Arial" panose="020B0604020202020204" pitchFamily="34" charset="0"/>
              </a:rPr>
              <a:t>OUT    DX,  AL</a:t>
            </a:r>
            <a:endParaRPr lang="en-US" altLang="zh-CN" sz="2200" b="0" dirty="0">
              <a:latin typeface="Arial" panose="020B0604020202020204" pitchFamily="34" charset="0"/>
            </a:endParaRPr>
          </a:p>
          <a:p>
            <a:pPr marL="457200" lvl="1" indent="0">
              <a:lnSpc>
                <a:spcPct val="100000"/>
              </a:lnSpc>
              <a:spcBef>
                <a:spcPct val="0"/>
              </a:spcBef>
              <a:spcAft>
                <a:spcPct val="20000"/>
              </a:spcAft>
              <a:buClrTx/>
              <a:buSzTx/>
              <a:buFontTx/>
              <a:buNone/>
            </a:pPr>
            <a:r>
              <a:rPr lang="en-US" altLang="zh-CN" sz="2200" b="0" dirty="0">
                <a:latin typeface="Arial" panose="020B0604020202020204" pitchFamily="34" charset="0"/>
              </a:rPr>
              <a:t>MOV   DX,  </a:t>
            </a:r>
            <a:r>
              <a:rPr lang="en-US" altLang="zh-CN" sz="2200" b="0" dirty="0">
                <a:solidFill>
                  <a:srgbClr val="FF3300"/>
                </a:solidFill>
                <a:latin typeface="Arial" panose="020B0604020202020204" pitchFamily="34" charset="0"/>
              </a:rPr>
              <a:t>port2</a:t>
            </a:r>
            <a:endParaRPr lang="en-US" altLang="zh-CN" sz="2200" b="0" dirty="0">
              <a:solidFill>
                <a:srgbClr val="FF3300"/>
              </a:solidFill>
              <a:latin typeface="Arial" panose="020B0604020202020204" pitchFamily="34" charset="0"/>
            </a:endParaRPr>
          </a:p>
          <a:p>
            <a:pPr marL="457200" lvl="1" indent="0">
              <a:lnSpc>
                <a:spcPct val="100000"/>
              </a:lnSpc>
              <a:spcBef>
                <a:spcPct val="0"/>
              </a:spcBef>
              <a:spcAft>
                <a:spcPct val="20000"/>
              </a:spcAft>
              <a:buClrTx/>
              <a:buSzTx/>
              <a:buFontTx/>
              <a:buNone/>
            </a:pPr>
            <a:r>
              <a:rPr lang="en-US" altLang="zh-CN" sz="2200" b="0" dirty="0">
                <a:solidFill>
                  <a:srgbClr val="FF3300"/>
                </a:solidFill>
                <a:latin typeface="Arial" panose="020B0604020202020204" pitchFamily="34" charset="0"/>
              </a:rPr>
              <a:t>OUT    DX,  AL</a:t>
            </a:r>
            <a:endParaRPr lang="en-US" altLang="zh-CN" b="0" dirty="0">
              <a:latin typeface="Arial" panose="020B0604020202020204" pitchFamily="34"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2468"/>
                                        </p:tgtEl>
                                        <p:attrNameLst>
                                          <p:attrName>style.visibility</p:attrName>
                                        </p:attrNameLst>
                                      </p:cBhvr>
                                      <p:to>
                                        <p:strVal val="visible"/>
                                      </p:to>
                                    </p:set>
                                    <p:animEffect transition="in" filter="blinds(vertical)">
                                      <p:cBhvr>
                                        <p:cTn id="7" dur="500"/>
                                        <p:tgtEl>
                                          <p:spTgt spid="6246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62542"/>
                                        </p:tgtEl>
                                        <p:attrNameLst>
                                          <p:attrName>style.visibility</p:attrName>
                                        </p:attrNameLst>
                                      </p:cBhvr>
                                      <p:to>
                                        <p:strVal val="visible"/>
                                      </p:to>
                                    </p:set>
                                    <p:animEffect transition="in" filter="blinds(vertical)">
                                      <p:cBhvr>
                                        <p:cTn id="17" dur="500"/>
                                        <p:tgtEl>
                                          <p:spTgt spid="62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p:bldP spid="62542" grpId="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9090" name="灯片编号占位符 3"/>
          <p:cNvSpPr txBox="1">
            <a:spLocks noGrp="1"/>
          </p:cNvSpPr>
          <p:nvPr>
            <p:ph type="sldNum" sz="quarter" idx="12"/>
          </p:nvPr>
        </p:nvSpPr>
        <p:spPr>
          <a:ln/>
        </p:spPr>
        <p:txBody>
          <a:bodyPr anchor="b" anchorCtr="0"/>
          <a:p>
            <a:pPr mar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en-US" altLang="zh-CN" sz="1400" b="0" dirty="0">
                <a:solidFill>
                  <a:schemeClr val="tx1"/>
                </a:solidFill>
                <a:ea typeface="宋体" panose="02010600030101010101" pitchFamily="2" charset="-122"/>
              </a:rPr>
            </a:fld>
            <a:endParaRPr lang="en-US" altLang="zh-CN" sz="1400" b="0" dirty="0">
              <a:solidFill>
                <a:schemeClr val="tx1"/>
              </a:solidFill>
              <a:ea typeface="宋体" panose="02010600030101010101" pitchFamily="2" charset="-122"/>
            </a:endParaRPr>
          </a:p>
        </p:txBody>
      </p:sp>
      <p:sp>
        <p:nvSpPr>
          <p:cNvPr id="89091" name="Text Box 4"/>
          <p:cNvSpPr txBox="1"/>
          <p:nvPr/>
        </p:nvSpPr>
        <p:spPr>
          <a:xfrm>
            <a:off x="457200" y="3305175"/>
            <a:ext cx="6629400" cy="1552575"/>
          </a:xfrm>
          <a:prstGeom prst="rect">
            <a:avLst/>
          </a:prstGeom>
          <a:noFill/>
          <a:ln w="9525">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en-US" altLang="zh-CN" sz="2400" b="0" dirty="0">
              <a:solidFill>
                <a:schemeClr val="tx1"/>
              </a:solidFill>
              <a:latin typeface="Arial" panose="020B0604020202020204" pitchFamily="34" charset="0"/>
            </a:endParaRPr>
          </a:p>
          <a:p>
            <a:pPr marL="0" lvl="0" indent="0">
              <a:lnSpc>
                <a:spcPct val="100000"/>
              </a:lnSpc>
              <a:spcBef>
                <a:spcPct val="0"/>
              </a:spcBef>
              <a:spcAft>
                <a:spcPct val="0"/>
              </a:spcAft>
              <a:buClrTx/>
              <a:buSzTx/>
              <a:buFontTx/>
              <a:buNone/>
            </a:pPr>
            <a:r>
              <a:rPr lang="zh-CN" altLang="en-US" sz="2400" b="0" dirty="0">
                <a:solidFill>
                  <a:srgbClr val="FF3300"/>
                </a:solidFill>
                <a:latin typeface="Arial" panose="020B0604020202020204" pitchFamily="34" charset="0"/>
              </a:rPr>
              <a:t>调幅分析：</a:t>
            </a:r>
            <a:r>
              <a:rPr lang="zh-CN" altLang="en-US" sz="2400" b="0" dirty="0">
                <a:solidFill>
                  <a:schemeClr val="tx1"/>
                </a:solidFill>
                <a:latin typeface="Arial" panose="020B0604020202020204" pitchFamily="34" charset="0"/>
              </a:rPr>
              <a:t> 当数字量为</a:t>
            </a:r>
            <a:r>
              <a:rPr lang="en-US" altLang="zh-CN" sz="2400" b="0" dirty="0">
                <a:solidFill>
                  <a:srgbClr val="FF3300"/>
                </a:solidFill>
                <a:latin typeface="Arial" panose="020B0604020202020204" pitchFamily="34" charset="0"/>
              </a:rPr>
              <a:t>0FFH</a:t>
            </a:r>
            <a:r>
              <a:rPr lang="en-US" altLang="zh-CN" sz="2400" b="0" dirty="0">
                <a:solidFill>
                  <a:schemeClr val="tx1"/>
                </a:solidFill>
                <a:latin typeface="Arial" panose="020B0604020202020204" pitchFamily="34" charset="0"/>
              </a:rPr>
              <a:t>=255</a:t>
            </a:r>
            <a:r>
              <a:rPr lang="zh-CN" altLang="en-US" sz="2400" b="0" dirty="0">
                <a:solidFill>
                  <a:schemeClr val="tx1"/>
                </a:solidFill>
                <a:latin typeface="Arial" panose="020B0604020202020204" pitchFamily="34" charset="0"/>
              </a:rPr>
              <a:t>时，     </a:t>
            </a:r>
            <a:r>
              <a:rPr lang="en-US" altLang="zh-CN" sz="2400" b="0" dirty="0">
                <a:solidFill>
                  <a:schemeClr val="tx1"/>
                </a:solidFill>
                <a:latin typeface="Arial" panose="020B0604020202020204" pitchFamily="34" charset="0"/>
              </a:rPr>
              <a:t>I</a:t>
            </a:r>
            <a:r>
              <a:rPr lang="en-US" altLang="zh-CN" sz="2000" b="0" baseline="-25000" dirty="0">
                <a:solidFill>
                  <a:schemeClr val="tx1"/>
                </a:solidFill>
                <a:latin typeface="Arial" panose="020B0604020202020204" pitchFamily="34" charset="0"/>
              </a:rPr>
              <a:t>OUT1</a:t>
            </a:r>
            <a:r>
              <a:rPr lang="en-US" altLang="zh-CN" sz="2400" b="0" dirty="0">
                <a:solidFill>
                  <a:schemeClr val="tx1"/>
                </a:solidFill>
                <a:latin typeface="Arial" panose="020B0604020202020204" pitchFamily="34" charset="0"/>
              </a:rPr>
              <a:t> = </a:t>
            </a:r>
            <a:endParaRPr lang="en-US" altLang="zh-CN" sz="2400" b="0" dirty="0">
              <a:solidFill>
                <a:schemeClr val="tx1"/>
              </a:solidFill>
              <a:latin typeface="Arial" panose="020B0604020202020204" pitchFamily="34" charset="0"/>
            </a:endParaRPr>
          </a:p>
          <a:p>
            <a:pPr marL="914400" lvl="2" indent="0">
              <a:lnSpc>
                <a:spcPct val="100000"/>
              </a:lnSpc>
              <a:spcBef>
                <a:spcPct val="0"/>
              </a:spcBef>
              <a:spcAft>
                <a:spcPct val="0"/>
              </a:spcAft>
              <a:buClrTx/>
              <a:buSzTx/>
              <a:buFontTx/>
              <a:buNone/>
            </a:pPr>
            <a:endParaRPr lang="en-US" altLang="zh-CN" sz="2400" b="0" dirty="0">
              <a:solidFill>
                <a:schemeClr val="tx1"/>
              </a:solidFill>
              <a:latin typeface="Arial" panose="020B0604020202020204" pitchFamily="34" charset="0"/>
            </a:endParaRPr>
          </a:p>
          <a:p>
            <a:pPr marL="914400" lvl="2" indent="0">
              <a:lnSpc>
                <a:spcPct val="100000"/>
              </a:lnSpc>
              <a:spcBef>
                <a:spcPct val="0"/>
              </a:spcBef>
              <a:spcAft>
                <a:spcPct val="0"/>
              </a:spcAft>
              <a:buClrTx/>
              <a:buSzTx/>
              <a:buFontTx/>
              <a:buNone/>
            </a:pPr>
            <a:r>
              <a:rPr lang="en-US" altLang="zh-CN" sz="2400" b="0" dirty="0">
                <a:solidFill>
                  <a:schemeClr val="tx1"/>
                </a:solidFill>
                <a:latin typeface="Arial" panose="020B0604020202020204" pitchFamily="34" charset="0"/>
              </a:rPr>
              <a:t>           Vo = </a:t>
            </a:r>
            <a:r>
              <a:rPr lang="en-US" altLang="zh-CN" sz="2400" b="0" dirty="0">
                <a:solidFill>
                  <a:schemeClr val="tx1"/>
                </a:solidFill>
                <a:latin typeface="黑体" panose="02010609060101010101" pitchFamily="49" charset="-122"/>
                <a:ea typeface="黑体" panose="02010609060101010101" pitchFamily="49" charset="-122"/>
              </a:rPr>
              <a:t>- </a:t>
            </a:r>
            <a:r>
              <a:rPr lang="en-US" altLang="zh-CN" sz="2400" b="0" dirty="0">
                <a:solidFill>
                  <a:srgbClr val="0000FF"/>
                </a:solidFill>
                <a:latin typeface="Arial" panose="020B0604020202020204" pitchFamily="34" charset="0"/>
              </a:rPr>
              <a:t>I</a:t>
            </a:r>
            <a:r>
              <a:rPr lang="en-US" altLang="zh-CN" b="0" dirty="0">
                <a:solidFill>
                  <a:srgbClr val="0000FF"/>
                </a:solidFill>
                <a:latin typeface="Arial" panose="020B0604020202020204" pitchFamily="34" charset="0"/>
              </a:rPr>
              <a:t>OUT1</a:t>
            </a:r>
            <a:r>
              <a:rPr lang="en-US" altLang="zh-CN" b="0" dirty="0">
                <a:solidFill>
                  <a:schemeClr val="tx1"/>
                </a:solidFill>
                <a:latin typeface="Arial" panose="020B0604020202020204" pitchFamily="34" charset="0"/>
              </a:rPr>
              <a:t> </a:t>
            </a:r>
            <a:r>
              <a:rPr lang="en-US" altLang="zh-CN" sz="2400" b="0" dirty="0">
                <a:solidFill>
                  <a:schemeClr val="tx1"/>
                </a:solidFill>
                <a:latin typeface="Arial" panose="020B0604020202020204" pitchFamily="34" charset="0"/>
              </a:rPr>
              <a:t>× </a:t>
            </a:r>
            <a:r>
              <a:rPr lang="en-US" altLang="zh-CN" sz="2400" b="0" dirty="0">
                <a:solidFill>
                  <a:srgbClr val="0000FF"/>
                </a:solidFill>
                <a:latin typeface="Arial" panose="020B0604020202020204" pitchFamily="34" charset="0"/>
              </a:rPr>
              <a:t>R</a:t>
            </a:r>
            <a:r>
              <a:rPr lang="en-US" altLang="zh-CN" b="0" dirty="0">
                <a:solidFill>
                  <a:srgbClr val="0000FF"/>
                </a:solidFill>
                <a:latin typeface="Arial" panose="020B0604020202020204" pitchFamily="34" charset="0"/>
              </a:rPr>
              <a:t>FB</a:t>
            </a:r>
            <a:r>
              <a:rPr lang="en-US" altLang="zh-CN" sz="2400" b="0" dirty="0">
                <a:solidFill>
                  <a:schemeClr val="tx1"/>
                </a:solidFill>
                <a:latin typeface="Arial" panose="020B0604020202020204" pitchFamily="34" charset="0"/>
              </a:rPr>
              <a:t>= </a:t>
            </a:r>
            <a:r>
              <a:rPr lang="en-US" altLang="zh-CN" sz="2400" b="0" dirty="0">
                <a:solidFill>
                  <a:schemeClr val="tx1"/>
                </a:solidFill>
                <a:latin typeface="黑体" panose="02010609060101010101" pitchFamily="49" charset="-122"/>
                <a:ea typeface="黑体" panose="02010609060101010101" pitchFamily="49" charset="-122"/>
              </a:rPr>
              <a:t>-</a:t>
            </a:r>
            <a:r>
              <a:rPr lang="" altLang="zh-CN" sz="2400" b="0" dirty="0">
                <a:solidFill>
                  <a:schemeClr val="tx1"/>
                </a:solidFill>
                <a:latin typeface="宋体" panose="02010600030101010101" pitchFamily="2" charset="-122"/>
              </a:rPr>
              <a:t> </a:t>
            </a:r>
            <a:endParaRPr lang="en-US" altLang="zh-CN" sz="2400" b="0" dirty="0">
              <a:solidFill>
                <a:schemeClr val="tx1"/>
              </a:solidFill>
              <a:latin typeface="Arial" panose="020B0604020202020204" pitchFamily="34" charset="0"/>
            </a:endParaRPr>
          </a:p>
        </p:txBody>
      </p:sp>
      <p:grpSp>
        <p:nvGrpSpPr>
          <p:cNvPr id="89092" name="Group 88"/>
          <p:cNvGrpSpPr/>
          <p:nvPr/>
        </p:nvGrpSpPr>
        <p:grpSpPr>
          <a:xfrm>
            <a:off x="1066800" y="3517900"/>
            <a:ext cx="7391400" cy="3016250"/>
            <a:chOff x="672" y="2054"/>
            <a:chExt cx="4408" cy="1867"/>
          </a:xfrm>
        </p:grpSpPr>
        <p:sp>
          <p:nvSpPr>
            <p:cNvPr id="89154" name="Line 79"/>
            <p:cNvSpPr/>
            <p:nvPr/>
          </p:nvSpPr>
          <p:spPr>
            <a:xfrm>
              <a:off x="4329" y="2302"/>
              <a:ext cx="751" cy="1"/>
            </a:xfrm>
            <a:prstGeom prst="line">
              <a:avLst/>
            </a:prstGeom>
            <a:ln w="6350" cap="flat" cmpd="sng">
              <a:solidFill>
                <a:srgbClr val="000000"/>
              </a:solidFill>
              <a:prstDash val="solid"/>
              <a:headEnd type="none" w="med" len="med"/>
              <a:tailEnd type="none" w="med" len="med"/>
            </a:ln>
          </p:spPr>
        </p:sp>
        <p:sp>
          <p:nvSpPr>
            <p:cNvPr id="89155" name="Rectangle 80"/>
            <p:cNvSpPr/>
            <p:nvPr/>
          </p:nvSpPr>
          <p:spPr>
            <a:xfrm>
              <a:off x="4895" y="2371"/>
              <a:ext cx="126" cy="123"/>
            </a:xfrm>
            <a:prstGeom prst="rect">
              <a:avLst/>
            </a:prstGeom>
            <a:noFill/>
            <a:ln w="9525">
              <a:noFill/>
            </a:ln>
          </p:spPr>
          <p:txBody>
            <a:bodyPr wrap="none"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900" b="0" baseline="-25000" dirty="0">
                  <a:solidFill>
                    <a:srgbClr val="000000"/>
                  </a:solidFill>
                  <a:latin typeface="Arial" panose="020B0604020202020204" pitchFamily="34" charset="0"/>
                </a:rPr>
                <a:t>FB</a:t>
              </a:r>
              <a:endParaRPr lang="en-US" altLang="zh-CN" sz="1800" b="0" baseline="-25000" dirty="0">
                <a:solidFill>
                  <a:schemeClr val="tx1"/>
                </a:solidFill>
                <a:latin typeface="Arial" panose="020B0604020202020204" pitchFamily="34" charset="0"/>
              </a:endParaRPr>
            </a:p>
          </p:txBody>
        </p:sp>
        <p:sp>
          <p:nvSpPr>
            <p:cNvPr id="89156" name="Rectangle 81"/>
            <p:cNvSpPr/>
            <p:nvPr/>
          </p:nvSpPr>
          <p:spPr>
            <a:xfrm>
              <a:off x="4861" y="2098"/>
              <a:ext cx="197" cy="123"/>
            </a:xfrm>
            <a:prstGeom prst="rect">
              <a:avLst/>
            </a:prstGeom>
            <a:noFill/>
            <a:ln w="9525">
              <a:noFill/>
            </a:ln>
          </p:spPr>
          <p:txBody>
            <a:bodyPr wrap="none"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900" b="0" baseline="-25000" dirty="0">
                  <a:solidFill>
                    <a:srgbClr val="000000"/>
                  </a:solidFill>
                  <a:latin typeface="Arial" panose="020B0604020202020204" pitchFamily="34" charset="0"/>
                </a:rPr>
                <a:t>REF</a:t>
              </a:r>
              <a:endParaRPr lang="en-US" altLang="zh-CN" sz="1900" b="0" baseline="-25000" dirty="0">
                <a:solidFill>
                  <a:srgbClr val="000000"/>
                </a:solidFill>
                <a:latin typeface="Arial" panose="020B0604020202020204" pitchFamily="34" charset="0"/>
              </a:endParaRPr>
            </a:p>
          </p:txBody>
        </p:sp>
        <p:sp>
          <p:nvSpPr>
            <p:cNvPr id="89157" name="Rectangle 82"/>
            <p:cNvSpPr/>
            <p:nvPr/>
          </p:nvSpPr>
          <p:spPr>
            <a:xfrm>
              <a:off x="4443" y="2327"/>
              <a:ext cx="420" cy="236"/>
            </a:xfrm>
            <a:prstGeom prst="rect">
              <a:avLst/>
            </a:prstGeom>
            <a:noFill/>
            <a:ln w="9525">
              <a:noFill/>
            </a:ln>
          </p:spPr>
          <p:txBody>
            <a:bodyPr wrap="none"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2500" b="0" dirty="0">
                  <a:solidFill>
                    <a:srgbClr val="000000"/>
                  </a:solidFill>
                  <a:latin typeface="Arial" panose="020B0604020202020204" pitchFamily="34" charset="0"/>
                </a:rPr>
                <a:t>256R</a:t>
              </a:r>
              <a:endParaRPr lang="en-US" altLang="zh-CN" sz="1800" b="0" dirty="0">
                <a:solidFill>
                  <a:schemeClr val="tx1"/>
                </a:solidFill>
                <a:latin typeface="Arial" panose="020B0604020202020204" pitchFamily="34" charset="0"/>
              </a:endParaRPr>
            </a:p>
          </p:txBody>
        </p:sp>
        <p:sp>
          <p:nvSpPr>
            <p:cNvPr id="89158" name="Rectangle 83"/>
            <p:cNvSpPr/>
            <p:nvPr/>
          </p:nvSpPr>
          <p:spPr>
            <a:xfrm>
              <a:off x="4390" y="2054"/>
              <a:ext cx="420" cy="236"/>
            </a:xfrm>
            <a:prstGeom prst="rect">
              <a:avLst/>
            </a:prstGeom>
            <a:noFill/>
            <a:ln w="9525">
              <a:noFill/>
            </a:ln>
          </p:spPr>
          <p:txBody>
            <a:bodyPr wrap="none"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2500" b="0" dirty="0">
                  <a:solidFill>
                    <a:srgbClr val="000000"/>
                  </a:solidFill>
                  <a:latin typeface="Arial" panose="020B0604020202020204" pitchFamily="34" charset="0"/>
                </a:rPr>
                <a:t>255V</a:t>
              </a:r>
              <a:endParaRPr lang="en-US" altLang="zh-CN" sz="1800" b="0" dirty="0">
                <a:solidFill>
                  <a:schemeClr val="tx1"/>
                </a:solidFill>
                <a:latin typeface="Arial" panose="020B0604020202020204" pitchFamily="34" charset="0"/>
              </a:endParaRPr>
            </a:p>
          </p:txBody>
        </p:sp>
        <p:sp>
          <p:nvSpPr>
            <p:cNvPr id="89159" name="Line 75"/>
            <p:cNvSpPr/>
            <p:nvPr/>
          </p:nvSpPr>
          <p:spPr>
            <a:xfrm>
              <a:off x="3465" y="2772"/>
              <a:ext cx="750" cy="1"/>
            </a:xfrm>
            <a:prstGeom prst="line">
              <a:avLst/>
            </a:prstGeom>
            <a:ln w="6350" cap="flat" cmpd="sng">
              <a:solidFill>
                <a:srgbClr val="000000"/>
              </a:solidFill>
              <a:prstDash val="solid"/>
              <a:headEnd type="none" w="med" len="med"/>
              <a:tailEnd type="none" w="med" len="med"/>
            </a:ln>
          </p:spPr>
        </p:sp>
        <p:sp>
          <p:nvSpPr>
            <p:cNvPr id="89160" name="Rectangle 76"/>
            <p:cNvSpPr/>
            <p:nvPr/>
          </p:nvSpPr>
          <p:spPr>
            <a:xfrm>
              <a:off x="3745" y="2798"/>
              <a:ext cx="284" cy="236"/>
            </a:xfrm>
            <a:prstGeom prst="rect">
              <a:avLst/>
            </a:prstGeom>
            <a:noFill/>
            <a:ln w="9525">
              <a:noFill/>
            </a:ln>
          </p:spPr>
          <p:txBody>
            <a:bodyPr wrap="none"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2500" b="0" dirty="0">
                  <a:solidFill>
                    <a:srgbClr val="000000"/>
                  </a:solidFill>
                  <a:latin typeface="Arial" panose="020B0604020202020204" pitchFamily="34" charset="0"/>
                </a:rPr>
                <a:t>256</a:t>
              </a:r>
              <a:endParaRPr lang="en-US" altLang="zh-CN" sz="1800" b="0" dirty="0">
                <a:solidFill>
                  <a:schemeClr val="tx1"/>
                </a:solidFill>
                <a:latin typeface="Arial" panose="020B0604020202020204" pitchFamily="34" charset="0"/>
              </a:endParaRPr>
            </a:p>
          </p:txBody>
        </p:sp>
        <p:sp>
          <p:nvSpPr>
            <p:cNvPr id="89161" name="Rectangle 77"/>
            <p:cNvSpPr/>
            <p:nvPr/>
          </p:nvSpPr>
          <p:spPr>
            <a:xfrm>
              <a:off x="3502" y="2524"/>
              <a:ext cx="467" cy="236"/>
            </a:xfrm>
            <a:prstGeom prst="rect">
              <a:avLst/>
            </a:prstGeom>
            <a:noFill/>
            <a:ln w="9525">
              <a:noFill/>
            </a:ln>
          </p:spPr>
          <p:txBody>
            <a:bodyPr wrap="none"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2500" b="0" dirty="0">
                  <a:solidFill>
                    <a:srgbClr val="000000"/>
                  </a:solidFill>
                  <a:latin typeface="Arial" panose="020B0604020202020204" pitchFamily="34" charset="0"/>
                </a:rPr>
                <a:t>255 V</a:t>
              </a:r>
              <a:endParaRPr lang="en-US" altLang="zh-CN" sz="1800" b="0" dirty="0">
                <a:solidFill>
                  <a:schemeClr val="tx1"/>
                </a:solidFill>
                <a:latin typeface="Arial" panose="020B0604020202020204" pitchFamily="34" charset="0"/>
              </a:endParaRPr>
            </a:p>
          </p:txBody>
        </p:sp>
        <p:sp>
          <p:nvSpPr>
            <p:cNvPr id="89162" name="Rectangle 78"/>
            <p:cNvSpPr/>
            <p:nvPr/>
          </p:nvSpPr>
          <p:spPr>
            <a:xfrm>
              <a:off x="3997" y="2568"/>
              <a:ext cx="197" cy="123"/>
            </a:xfrm>
            <a:prstGeom prst="rect">
              <a:avLst/>
            </a:prstGeom>
            <a:noFill/>
            <a:ln w="9525">
              <a:noFill/>
            </a:ln>
          </p:spPr>
          <p:txBody>
            <a:bodyPr wrap="none"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900" b="0" baseline="-25000" dirty="0">
                  <a:solidFill>
                    <a:srgbClr val="000000"/>
                  </a:solidFill>
                  <a:latin typeface="Arial" panose="020B0604020202020204" pitchFamily="34" charset="0"/>
                </a:rPr>
                <a:t>REF</a:t>
              </a:r>
              <a:endParaRPr lang="en-US" altLang="zh-CN" sz="1900" b="0" baseline="-25000" dirty="0">
                <a:solidFill>
                  <a:srgbClr val="000000"/>
                </a:solidFill>
                <a:latin typeface="Arial" panose="020B0604020202020204" pitchFamily="34" charset="0"/>
              </a:endParaRPr>
            </a:p>
          </p:txBody>
        </p:sp>
        <p:sp>
          <p:nvSpPr>
            <p:cNvPr id="89163" name="Text Box 8"/>
            <p:cNvSpPr txBox="1"/>
            <p:nvPr/>
          </p:nvSpPr>
          <p:spPr>
            <a:xfrm>
              <a:off x="672" y="2832"/>
              <a:ext cx="3851" cy="961"/>
            </a:xfrm>
            <a:prstGeom prst="rect">
              <a:avLst/>
            </a:prstGeom>
            <a:noFill/>
            <a:ln w="9525">
              <a:noFill/>
            </a:ln>
          </p:spPr>
          <p:txBody>
            <a:bodyPr wrap="none">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en-US" altLang="zh-CN" sz="2400" b="0" dirty="0">
                <a:solidFill>
                  <a:schemeClr val="tx1"/>
                </a:solidFill>
                <a:latin typeface="Arial" panose="020B0604020202020204" pitchFamily="34" charset="0"/>
              </a:endParaRPr>
            </a:p>
            <a:p>
              <a:pPr marL="0" lvl="0" indent="0">
                <a:lnSpc>
                  <a:spcPct val="100000"/>
                </a:lnSpc>
                <a:spcBef>
                  <a:spcPct val="0"/>
                </a:spcBef>
                <a:spcAft>
                  <a:spcPct val="0"/>
                </a:spcAft>
                <a:buClrTx/>
                <a:buSzTx/>
                <a:buFontTx/>
                <a:buNone/>
              </a:pPr>
              <a:r>
                <a:rPr lang="zh-CN" altLang="en-US" sz="2400" b="0" dirty="0">
                  <a:solidFill>
                    <a:srgbClr val="FF3300"/>
                  </a:solidFill>
                  <a:latin typeface="Arial" panose="020B0604020202020204" pitchFamily="34" charset="0"/>
                </a:rPr>
                <a:t>所以：</a:t>
              </a:r>
              <a:r>
                <a:rPr lang="zh-CN" altLang="en-US" sz="2400" b="0" dirty="0">
                  <a:solidFill>
                    <a:schemeClr val="tx1"/>
                  </a:solidFill>
                  <a:latin typeface="Arial" panose="020B0604020202020204" pitchFamily="34" charset="0"/>
                </a:rPr>
                <a:t> 当数字量为</a:t>
              </a:r>
              <a:r>
                <a:rPr lang="en-US" altLang="zh-CN" sz="2400" b="0" dirty="0">
                  <a:solidFill>
                    <a:schemeClr val="tx1"/>
                  </a:solidFill>
                  <a:latin typeface="Arial" panose="020B0604020202020204" pitchFamily="34" charset="0"/>
                </a:rPr>
                <a:t>0CDH=205</a:t>
              </a:r>
              <a:r>
                <a:rPr lang="zh-CN" altLang="en-US" sz="2400" b="0" dirty="0">
                  <a:solidFill>
                    <a:schemeClr val="tx1"/>
                  </a:solidFill>
                  <a:latin typeface="Arial" panose="020B0604020202020204" pitchFamily="34" charset="0"/>
                </a:rPr>
                <a:t>，</a:t>
              </a:r>
              <a:r>
                <a:rPr lang="en-US" altLang="zh-CN" sz="2400" b="0" dirty="0">
                  <a:solidFill>
                    <a:schemeClr val="tx1"/>
                  </a:solidFill>
                  <a:latin typeface="Arial" panose="020B0604020202020204" pitchFamily="34" charset="0"/>
                </a:rPr>
                <a:t>V</a:t>
              </a:r>
              <a:r>
                <a:rPr lang="en-US" altLang="zh-CN" sz="2400" b="0" baseline="-25000" dirty="0">
                  <a:solidFill>
                    <a:schemeClr val="tx1"/>
                  </a:solidFill>
                  <a:latin typeface="Arial" panose="020B0604020202020204" pitchFamily="34" charset="0"/>
                </a:rPr>
                <a:t>REF</a:t>
              </a:r>
              <a:r>
                <a:rPr lang="en-US" altLang="zh-CN" sz="2400" b="0" dirty="0">
                  <a:solidFill>
                    <a:schemeClr val="tx1"/>
                  </a:solidFill>
                  <a:latin typeface="Arial" panose="020B0604020202020204" pitchFamily="34" charset="0"/>
                </a:rPr>
                <a:t>= -5V</a:t>
              </a:r>
              <a:r>
                <a:rPr lang="zh-CN" altLang="en-US" sz="2400" b="0" dirty="0">
                  <a:solidFill>
                    <a:schemeClr val="tx1"/>
                  </a:solidFill>
                  <a:latin typeface="Arial" panose="020B0604020202020204" pitchFamily="34" charset="0"/>
                </a:rPr>
                <a:t>时：</a:t>
              </a:r>
              <a:endParaRPr lang="zh-CN" altLang="en-US" sz="2400" b="0" dirty="0">
                <a:solidFill>
                  <a:schemeClr val="tx1"/>
                </a:solidFill>
                <a:latin typeface="Arial" panose="020B0604020202020204" pitchFamily="34" charset="0"/>
              </a:endParaRPr>
            </a:p>
            <a:p>
              <a:pPr marL="0" lvl="0" indent="0">
                <a:lnSpc>
                  <a:spcPct val="100000"/>
                </a:lnSpc>
                <a:spcBef>
                  <a:spcPct val="0"/>
                </a:spcBef>
                <a:spcAft>
                  <a:spcPct val="0"/>
                </a:spcAft>
                <a:buClrTx/>
                <a:buSzTx/>
                <a:buFontTx/>
                <a:buNone/>
              </a:pPr>
              <a:endParaRPr lang="zh-CN" altLang="en-US" sz="2400" b="0" dirty="0">
                <a:solidFill>
                  <a:schemeClr val="tx1"/>
                </a:solidFill>
                <a:latin typeface="Arial" panose="020B0604020202020204" pitchFamily="34" charset="0"/>
              </a:endParaRPr>
            </a:p>
            <a:p>
              <a:pPr marL="457200" lvl="1" indent="0">
                <a:lnSpc>
                  <a:spcPct val="100000"/>
                </a:lnSpc>
                <a:spcBef>
                  <a:spcPct val="0"/>
                </a:spcBef>
                <a:spcAft>
                  <a:spcPct val="0"/>
                </a:spcAft>
                <a:buClrTx/>
                <a:buSzTx/>
                <a:buFontTx/>
                <a:buNone/>
              </a:pPr>
              <a:r>
                <a:rPr lang="zh-CN" altLang="en-US" b="0" dirty="0">
                  <a:latin typeface="Arial" panose="020B0604020202020204" pitchFamily="34" charset="0"/>
                </a:rPr>
                <a:t>         </a:t>
              </a:r>
              <a:r>
                <a:rPr lang="en-US" altLang="zh-CN" b="0" dirty="0">
                  <a:latin typeface="Arial" panose="020B0604020202020204" pitchFamily="34" charset="0"/>
                </a:rPr>
                <a:t>Vo =  -          </a:t>
              </a:r>
              <a:r>
                <a:rPr lang="" altLang="zh-CN" b="0" dirty="0">
                  <a:latin typeface="Arial" panose="020B0604020202020204" pitchFamily="34" charset="0"/>
                </a:rPr>
                <a:t>          = 4V</a:t>
              </a:r>
              <a:endParaRPr lang="en-US" altLang="zh-CN" b="0" dirty="0">
                <a:latin typeface="Arial" panose="020B0604020202020204" pitchFamily="34" charset="0"/>
              </a:endParaRPr>
            </a:p>
          </p:txBody>
        </p:sp>
        <p:sp>
          <p:nvSpPr>
            <p:cNvPr id="89164" name="Line 84"/>
            <p:cNvSpPr/>
            <p:nvPr/>
          </p:nvSpPr>
          <p:spPr>
            <a:xfrm>
              <a:off x="1938" y="3659"/>
              <a:ext cx="750" cy="1"/>
            </a:xfrm>
            <a:prstGeom prst="line">
              <a:avLst/>
            </a:prstGeom>
            <a:ln w="6350" cap="flat" cmpd="sng">
              <a:solidFill>
                <a:srgbClr val="000000"/>
              </a:solidFill>
              <a:prstDash val="solid"/>
              <a:headEnd type="none" w="med" len="med"/>
              <a:tailEnd type="none" w="med" len="med"/>
            </a:ln>
          </p:spPr>
        </p:sp>
        <p:sp>
          <p:nvSpPr>
            <p:cNvPr id="89165" name="Rectangle 85"/>
            <p:cNvSpPr/>
            <p:nvPr/>
          </p:nvSpPr>
          <p:spPr>
            <a:xfrm>
              <a:off x="2218" y="3685"/>
              <a:ext cx="284" cy="236"/>
            </a:xfrm>
            <a:prstGeom prst="rect">
              <a:avLst/>
            </a:prstGeom>
            <a:noFill/>
            <a:ln w="9525">
              <a:noFill/>
            </a:ln>
          </p:spPr>
          <p:txBody>
            <a:bodyPr wrap="none"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2500" b="0" dirty="0">
                  <a:solidFill>
                    <a:srgbClr val="000000"/>
                  </a:solidFill>
                  <a:latin typeface="Arial" panose="020B0604020202020204" pitchFamily="34" charset="0"/>
                </a:rPr>
                <a:t>256</a:t>
              </a:r>
              <a:endParaRPr lang="en-US" altLang="zh-CN" sz="1800" b="0" dirty="0">
                <a:solidFill>
                  <a:schemeClr val="tx1"/>
                </a:solidFill>
                <a:latin typeface="Arial" panose="020B0604020202020204" pitchFamily="34" charset="0"/>
              </a:endParaRPr>
            </a:p>
          </p:txBody>
        </p:sp>
        <p:sp>
          <p:nvSpPr>
            <p:cNvPr id="89166" name="Rectangle 86"/>
            <p:cNvSpPr/>
            <p:nvPr/>
          </p:nvSpPr>
          <p:spPr>
            <a:xfrm>
              <a:off x="1998" y="3411"/>
              <a:ext cx="421" cy="235"/>
            </a:xfrm>
            <a:prstGeom prst="rect">
              <a:avLst/>
            </a:prstGeom>
            <a:noFill/>
            <a:ln w="9525">
              <a:noFill/>
            </a:ln>
          </p:spPr>
          <p:txBody>
            <a:bodyPr wrap="none"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2500" b="0" dirty="0">
                  <a:solidFill>
                    <a:srgbClr val="000000"/>
                  </a:solidFill>
                  <a:latin typeface="Arial" panose="020B0604020202020204" pitchFamily="34" charset="0"/>
                </a:rPr>
                <a:t>205V</a:t>
              </a:r>
              <a:endParaRPr lang="en-US" altLang="zh-CN" sz="1800" b="0" dirty="0">
                <a:solidFill>
                  <a:schemeClr val="tx1"/>
                </a:solidFill>
                <a:latin typeface="Arial" panose="020B0604020202020204" pitchFamily="34" charset="0"/>
              </a:endParaRPr>
            </a:p>
          </p:txBody>
        </p:sp>
        <p:sp>
          <p:nvSpPr>
            <p:cNvPr id="89167" name="Rectangle 87"/>
            <p:cNvSpPr/>
            <p:nvPr/>
          </p:nvSpPr>
          <p:spPr>
            <a:xfrm>
              <a:off x="2471" y="3455"/>
              <a:ext cx="197" cy="123"/>
            </a:xfrm>
            <a:prstGeom prst="rect">
              <a:avLst/>
            </a:prstGeom>
            <a:noFill/>
            <a:ln w="9525">
              <a:noFill/>
            </a:ln>
          </p:spPr>
          <p:txBody>
            <a:bodyPr wrap="none"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900" b="0" baseline="-25000" dirty="0">
                  <a:solidFill>
                    <a:srgbClr val="000000"/>
                  </a:solidFill>
                  <a:latin typeface="Arial" panose="020B0604020202020204" pitchFamily="34" charset="0"/>
                </a:rPr>
                <a:t>REF</a:t>
              </a:r>
              <a:endParaRPr lang="en-US" altLang="zh-CN" sz="1900" b="0" baseline="-25000" dirty="0">
                <a:solidFill>
                  <a:srgbClr val="000000"/>
                </a:solidFill>
                <a:latin typeface="Arial" panose="020B0604020202020204" pitchFamily="34" charset="0"/>
              </a:endParaRPr>
            </a:p>
          </p:txBody>
        </p:sp>
      </p:grpSp>
      <p:grpSp>
        <p:nvGrpSpPr>
          <p:cNvPr id="89093" name="Group 73"/>
          <p:cNvGrpSpPr/>
          <p:nvPr/>
        </p:nvGrpSpPr>
        <p:grpSpPr>
          <a:xfrm>
            <a:off x="1219200" y="333375"/>
            <a:ext cx="5981700" cy="3192463"/>
            <a:chOff x="1104" y="0"/>
            <a:chExt cx="3768" cy="2011"/>
          </a:xfrm>
        </p:grpSpPr>
        <p:sp>
          <p:nvSpPr>
            <p:cNvPr id="89094" name="Line 13"/>
            <p:cNvSpPr/>
            <p:nvPr/>
          </p:nvSpPr>
          <p:spPr>
            <a:xfrm>
              <a:off x="3460" y="1434"/>
              <a:ext cx="262" cy="0"/>
            </a:xfrm>
            <a:prstGeom prst="line">
              <a:avLst/>
            </a:prstGeom>
            <a:ln w="25400" cap="flat" cmpd="sng">
              <a:solidFill>
                <a:srgbClr val="000000"/>
              </a:solidFill>
              <a:prstDash val="solid"/>
              <a:headEnd type="none" w="med" len="med"/>
              <a:tailEnd type="none" w="med" len="med"/>
            </a:ln>
          </p:spPr>
        </p:sp>
        <p:sp>
          <p:nvSpPr>
            <p:cNvPr id="89095" name="Line 14"/>
            <p:cNvSpPr/>
            <p:nvPr/>
          </p:nvSpPr>
          <p:spPr>
            <a:xfrm>
              <a:off x="3722" y="1815"/>
              <a:ext cx="0" cy="141"/>
            </a:xfrm>
            <a:prstGeom prst="line">
              <a:avLst/>
            </a:prstGeom>
            <a:ln w="25400" cap="flat" cmpd="sng">
              <a:solidFill>
                <a:srgbClr val="000000"/>
              </a:solidFill>
              <a:prstDash val="solid"/>
              <a:headEnd type="none" w="med" len="med"/>
              <a:tailEnd type="none" w="med" len="med"/>
            </a:ln>
          </p:spPr>
        </p:sp>
        <p:sp>
          <p:nvSpPr>
            <p:cNvPr id="89096" name="Rectangle 15"/>
            <p:cNvSpPr/>
            <p:nvPr/>
          </p:nvSpPr>
          <p:spPr>
            <a:xfrm>
              <a:off x="2566" y="58"/>
              <a:ext cx="901" cy="1910"/>
            </a:xfrm>
            <a:prstGeom prst="rect">
              <a:avLst/>
            </a:prstGeom>
            <a:solidFill>
              <a:srgbClr val="FFFF99"/>
            </a:solidFill>
            <a:ln w="254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9097" name="Rectangle 16"/>
            <p:cNvSpPr/>
            <p:nvPr/>
          </p:nvSpPr>
          <p:spPr>
            <a:xfrm>
              <a:off x="1125" y="24"/>
              <a:ext cx="348" cy="1944"/>
            </a:xfrm>
            <a:prstGeom prst="rect">
              <a:avLst/>
            </a:prstGeom>
            <a:solidFill>
              <a:srgbClr val="FFCC99"/>
            </a:solidFill>
            <a:ln w="254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9098" name="AutoShape 17"/>
            <p:cNvSpPr/>
            <p:nvPr/>
          </p:nvSpPr>
          <p:spPr>
            <a:xfrm>
              <a:off x="1473" y="185"/>
              <a:ext cx="1093" cy="255"/>
            </a:xfrm>
            <a:prstGeom prst="leftRightArrow">
              <a:avLst>
                <a:gd name="adj1" fmla="val 63416"/>
                <a:gd name="adj2" fmla="val 34607"/>
              </a:avLst>
            </a:prstGeom>
            <a:solidFill>
              <a:srgbClr val="00CCFF"/>
            </a:solidFill>
            <a:ln w="254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9099" name="Text Box 18"/>
            <p:cNvSpPr txBox="1"/>
            <p:nvPr/>
          </p:nvSpPr>
          <p:spPr>
            <a:xfrm>
              <a:off x="1700" y="0"/>
              <a:ext cx="660" cy="188"/>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zh-CN" altLang="en-US" sz="2200" b="0" dirty="0">
                  <a:solidFill>
                    <a:schemeClr val="tx1"/>
                  </a:solidFill>
                  <a:latin typeface="楷体_GB2312" pitchFamily="49" charset="-122"/>
                </a:rPr>
                <a:t>数据线</a:t>
              </a:r>
              <a:endParaRPr lang="zh-CN" altLang="en-US" sz="2200" b="0" dirty="0">
                <a:solidFill>
                  <a:schemeClr val="tx1"/>
                </a:solidFill>
                <a:latin typeface="楷体_GB2312" pitchFamily="49" charset="-122"/>
              </a:endParaRPr>
            </a:p>
          </p:txBody>
        </p:sp>
        <p:sp>
          <p:nvSpPr>
            <p:cNvPr id="89100" name="Line 19"/>
            <p:cNvSpPr/>
            <p:nvPr/>
          </p:nvSpPr>
          <p:spPr>
            <a:xfrm>
              <a:off x="1487" y="924"/>
              <a:ext cx="1086" cy="0"/>
            </a:xfrm>
            <a:prstGeom prst="line">
              <a:avLst/>
            </a:prstGeom>
            <a:ln w="25400" cap="flat" cmpd="sng">
              <a:solidFill>
                <a:srgbClr val="000000"/>
              </a:solidFill>
              <a:prstDash val="solid"/>
              <a:headEnd type="none" w="med" len="med"/>
              <a:tailEnd type="triangle" w="sm" len="med"/>
            </a:ln>
          </p:spPr>
        </p:sp>
        <p:sp>
          <p:nvSpPr>
            <p:cNvPr id="89101" name="Text Box 20"/>
            <p:cNvSpPr txBox="1"/>
            <p:nvPr/>
          </p:nvSpPr>
          <p:spPr>
            <a:xfrm>
              <a:off x="2587" y="836"/>
              <a:ext cx="362" cy="188"/>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800" b="0" dirty="0">
                  <a:solidFill>
                    <a:srgbClr val="0000FF"/>
                  </a:solidFill>
                  <a:latin typeface="Arial" panose="020B0604020202020204" pitchFamily="34" charset="0"/>
                </a:rPr>
                <a:t>WR1</a:t>
              </a:r>
              <a:endParaRPr lang="en-US" altLang="zh-CN" sz="1800" b="0" dirty="0">
                <a:latin typeface="Arial" panose="020B0604020202020204" pitchFamily="34" charset="0"/>
              </a:endParaRPr>
            </a:p>
          </p:txBody>
        </p:sp>
        <p:sp>
          <p:nvSpPr>
            <p:cNvPr id="89102" name="Line 21"/>
            <p:cNvSpPr/>
            <p:nvPr/>
          </p:nvSpPr>
          <p:spPr>
            <a:xfrm>
              <a:off x="2568" y="839"/>
              <a:ext cx="304" cy="0"/>
            </a:xfrm>
            <a:prstGeom prst="line">
              <a:avLst/>
            </a:prstGeom>
            <a:ln w="25400" cap="flat" cmpd="sng">
              <a:solidFill>
                <a:srgbClr val="0000FF"/>
              </a:solidFill>
              <a:prstDash val="solid"/>
              <a:headEnd type="none" w="med" len="med"/>
              <a:tailEnd type="none" w="med" len="med"/>
            </a:ln>
          </p:spPr>
        </p:sp>
        <p:sp>
          <p:nvSpPr>
            <p:cNvPr id="89103" name="Line 22"/>
            <p:cNvSpPr/>
            <p:nvPr/>
          </p:nvSpPr>
          <p:spPr>
            <a:xfrm>
              <a:off x="1161" y="836"/>
              <a:ext cx="284" cy="0"/>
            </a:xfrm>
            <a:prstGeom prst="line">
              <a:avLst/>
            </a:prstGeom>
            <a:ln w="25400" cap="flat" cmpd="sng">
              <a:solidFill>
                <a:srgbClr val="000000"/>
              </a:solidFill>
              <a:prstDash val="solid"/>
              <a:headEnd type="none" w="med" len="med"/>
              <a:tailEnd type="none" w="med" len="med"/>
            </a:ln>
          </p:spPr>
        </p:sp>
        <p:sp>
          <p:nvSpPr>
            <p:cNvPr id="89104" name="Text Box 23"/>
            <p:cNvSpPr txBox="1"/>
            <p:nvPr/>
          </p:nvSpPr>
          <p:spPr>
            <a:xfrm>
              <a:off x="1104" y="830"/>
              <a:ext cx="362" cy="181"/>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a:lnSpc>
                  <a:spcPct val="100000"/>
                </a:lnSpc>
                <a:spcBef>
                  <a:spcPct val="0"/>
                </a:spcBef>
                <a:spcAft>
                  <a:spcPct val="0"/>
                </a:spcAft>
                <a:buClrTx/>
                <a:buSzTx/>
                <a:buFontTx/>
                <a:buNone/>
              </a:pPr>
              <a:r>
                <a:rPr lang="en-US" altLang="zh-CN" sz="1600" b="0" dirty="0">
                  <a:latin typeface="Arial" panose="020B0604020202020204" pitchFamily="34" charset="0"/>
                </a:rPr>
                <a:t>IOW</a:t>
              </a:r>
              <a:endParaRPr lang="en-US" altLang="zh-CN" sz="1800" b="0" dirty="0">
                <a:latin typeface="Arial" panose="020B0604020202020204" pitchFamily="34" charset="0"/>
              </a:endParaRPr>
            </a:p>
          </p:txBody>
        </p:sp>
        <p:sp>
          <p:nvSpPr>
            <p:cNvPr id="89105" name="Text Box 24"/>
            <p:cNvSpPr txBox="1"/>
            <p:nvPr/>
          </p:nvSpPr>
          <p:spPr>
            <a:xfrm>
              <a:off x="2575" y="118"/>
              <a:ext cx="275" cy="571"/>
            </a:xfrm>
            <a:prstGeom prst="rect">
              <a:avLst/>
            </a:prstGeom>
            <a:noFill/>
            <a:ln w="25400">
              <a:noFill/>
            </a:ln>
          </p:spPr>
          <p:txBody>
            <a:bodyPr lIns="0" tIns="3600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70000"/>
                </a:lnSpc>
                <a:spcBef>
                  <a:spcPct val="0"/>
                </a:spcBef>
                <a:spcAft>
                  <a:spcPct val="0"/>
                </a:spcAft>
                <a:buClrTx/>
                <a:buSzTx/>
                <a:buFontTx/>
                <a:buNone/>
              </a:pPr>
              <a:r>
                <a:rPr lang="en-US" altLang="zh-CN" sz="1800" b="0" dirty="0">
                  <a:latin typeface="Arial" panose="020B0604020202020204" pitchFamily="34" charset="0"/>
                </a:rPr>
                <a:t>DI0</a:t>
              </a:r>
              <a:endParaRPr lang="en-US" altLang="zh-CN" sz="1800" b="0" dirty="0">
                <a:latin typeface="Arial" panose="020B0604020202020204" pitchFamily="34" charset="0"/>
              </a:endParaRPr>
            </a:p>
            <a:p>
              <a:pPr marL="0" lvl="0" indent="0">
                <a:lnSpc>
                  <a:spcPct val="70000"/>
                </a:lnSpc>
                <a:spcBef>
                  <a:spcPct val="0"/>
                </a:spcBef>
                <a:spcAft>
                  <a:spcPct val="0"/>
                </a:spcAft>
                <a:buClrTx/>
                <a:buSzTx/>
                <a:buFontTx/>
                <a:buNone/>
              </a:pPr>
              <a:r>
                <a:rPr lang="en-US" altLang="zh-CN" sz="1800" b="0" dirty="0">
                  <a:latin typeface="Arial" panose="020B0604020202020204" pitchFamily="34" charset="0"/>
                </a:rPr>
                <a:t>~</a:t>
              </a:r>
              <a:endParaRPr lang="en-US" altLang="zh-CN" sz="1800" b="0" dirty="0">
                <a:latin typeface="Arial" panose="020B0604020202020204" pitchFamily="34" charset="0"/>
              </a:endParaRPr>
            </a:p>
            <a:p>
              <a:pPr marL="0" lvl="0" indent="0">
                <a:lnSpc>
                  <a:spcPct val="70000"/>
                </a:lnSpc>
                <a:spcBef>
                  <a:spcPct val="0"/>
                </a:spcBef>
                <a:spcAft>
                  <a:spcPct val="0"/>
                </a:spcAft>
                <a:buClrTx/>
                <a:buSzTx/>
                <a:buFontTx/>
                <a:buNone/>
              </a:pPr>
              <a:r>
                <a:rPr lang="en-US" altLang="zh-CN" sz="1800" b="0" dirty="0">
                  <a:latin typeface="Arial" panose="020B0604020202020204" pitchFamily="34" charset="0"/>
                </a:rPr>
                <a:t>DI7</a:t>
              </a:r>
              <a:endParaRPr lang="en-US" altLang="zh-CN" sz="1800" b="0" dirty="0">
                <a:latin typeface="Arial" panose="020B0604020202020204" pitchFamily="34" charset="0"/>
              </a:endParaRPr>
            </a:p>
          </p:txBody>
        </p:sp>
        <p:sp>
          <p:nvSpPr>
            <p:cNvPr id="89106" name="Text Box 25"/>
            <p:cNvSpPr txBox="1"/>
            <p:nvPr/>
          </p:nvSpPr>
          <p:spPr>
            <a:xfrm>
              <a:off x="1218" y="118"/>
              <a:ext cx="205" cy="571"/>
            </a:xfrm>
            <a:prstGeom prst="rect">
              <a:avLst/>
            </a:prstGeom>
            <a:noFill/>
            <a:ln w="25400">
              <a:noFill/>
            </a:ln>
          </p:spPr>
          <p:txBody>
            <a:bodyPr lIns="0" tIns="3600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70000"/>
                </a:lnSpc>
                <a:spcBef>
                  <a:spcPct val="0"/>
                </a:spcBef>
                <a:spcAft>
                  <a:spcPct val="0"/>
                </a:spcAft>
                <a:buClrTx/>
                <a:buSzTx/>
                <a:buFontTx/>
                <a:buNone/>
              </a:pPr>
              <a:r>
                <a:rPr lang="en-US" altLang="zh-CN" sz="1800" b="0" dirty="0">
                  <a:latin typeface="Arial" panose="020B0604020202020204" pitchFamily="34" charset="0"/>
                </a:rPr>
                <a:t>D0</a:t>
              </a:r>
              <a:endParaRPr lang="en-US" altLang="zh-CN" sz="1800" b="0" dirty="0">
                <a:latin typeface="Arial" panose="020B0604020202020204" pitchFamily="34" charset="0"/>
              </a:endParaRPr>
            </a:p>
            <a:p>
              <a:pPr marL="0" lvl="0" indent="0">
                <a:lnSpc>
                  <a:spcPct val="70000"/>
                </a:lnSpc>
                <a:spcBef>
                  <a:spcPct val="0"/>
                </a:spcBef>
                <a:spcAft>
                  <a:spcPct val="0"/>
                </a:spcAft>
                <a:buClrTx/>
                <a:buSzTx/>
                <a:buFontTx/>
                <a:buNone/>
              </a:pPr>
              <a:r>
                <a:rPr lang="en-US" altLang="zh-CN" sz="1800" b="0" dirty="0">
                  <a:latin typeface="Arial" panose="020B0604020202020204" pitchFamily="34" charset="0"/>
                </a:rPr>
                <a:t>~</a:t>
              </a:r>
              <a:endParaRPr lang="en-US" altLang="zh-CN" sz="1800" b="0" dirty="0">
                <a:latin typeface="Arial" panose="020B0604020202020204" pitchFamily="34" charset="0"/>
              </a:endParaRPr>
            </a:p>
            <a:p>
              <a:pPr marL="0" lvl="0" indent="0">
                <a:lnSpc>
                  <a:spcPct val="70000"/>
                </a:lnSpc>
                <a:spcBef>
                  <a:spcPct val="0"/>
                </a:spcBef>
                <a:spcAft>
                  <a:spcPct val="0"/>
                </a:spcAft>
                <a:buClrTx/>
                <a:buSzTx/>
                <a:buFontTx/>
                <a:buNone/>
              </a:pPr>
              <a:r>
                <a:rPr lang="en-US" altLang="zh-CN" sz="1800" b="0" dirty="0">
                  <a:latin typeface="Arial" panose="020B0604020202020204" pitchFamily="34" charset="0"/>
                </a:rPr>
                <a:t>D7</a:t>
              </a:r>
              <a:endParaRPr lang="en-US" altLang="zh-CN" sz="2200" b="0" dirty="0">
                <a:latin typeface="Arial" panose="020B0604020202020204" pitchFamily="34" charset="0"/>
              </a:endParaRPr>
            </a:p>
          </p:txBody>
        </p:sp>
        <p:sp>
          <p:nvSpPr>
            <p:cNvPr id="89107" name="Text Box 26"/>
            <p:cNvSpPr txBox="1"/>
            <p:nvPr/>
          </p:nvSpPr>
          <p:spPr>
            <a:xfrm>
              <a:off x="1192" y="595"/>
              <a:ext cx="320" cy="188"/>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800" b="0" dirty="0">
                  <a:latin typeface="Arial" panose="020B0604020202020204" pitchFamily="34" charset="0"/>
                </a:rPr>
                <a:t>+5V</a:t>
              </a:r>
              <a:endParaRPr lang="en-US" altLang="zh-CN" sz="2200" b="0" dirty="0">
                <a:latin typeface="Arial" panose="020B0604020202020204" pitchFamily="34" charset="0"/>
              </a:endParaRPr>
            </a:p>
          </p:txBody>
        </p:sp>
        <p:sp>
          <p:nvSpPr>
            <p:cNvPr id="89108" name="Text Box 27"/>
            <p:cNvSpPr txBox="1"/>
            <p:nvPr/>
          </p:nvSpPr>
          <p:spPr>
            <a:xfrm>
              <a:off x="2592" y="588"/>
              <a:ext cx="286" cy="188"/>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800" b="0" dirty="0">
                  <a:solidFill>
                    <a:srgbClr val="0000FF"/>
                  </a:solidFill>
                  <a:latin typeface="Arial" panose="020B0604020202020204" pitchFamily="34" charset="0"/>
                </a:rPr>
                <a:t>ILE</a:t>
              </a:r>
              <a:endParaRPr lang="en-US" altLang="zh-CN" sz="2200" b="0" dirty="0">
                <a:latin typeface="Arial" panose="020B0604020202020204" pitchFamily="34" charset="0"/>
              </a:endParaRPr>
            </a:p>
          </p:txBody>
        </p:sp>
        <p:sp>
          <p:nvSpPr>
            <p:cNvPr id="89109" name="Line 28"/>
            <p:cNvSpPr/>
            <p:nvPr/>
          </p:nvSpPr>
          <p:spPr>
            <a:xfrm>
              <a:off x="1486" y="689"/>
              <a:ext cx="1078" cy="0"/>
            </a:xfrm>
            <a:prstGeom prst="line">
              <a:avLst/>
            </a:prstGeom>
            <a:ln w="25400" cap="flat" cmpd="sng">
              <a:solidFill>
                <a:srgbClr val="000000"/>
              </a:solidFill>
              <a:prstDash val="solid"/>
              <a:headEnd type="none" w="med" len="med"/>
              <a:tailEnd type="triangle" w="sm" len="med"/>
            </a:ln>
          </p:spPr>
        </p:sp>
        <p:sp>
          <p:nvSpPr>
            <p:cNvPr id="89110" name="Line 29"/>
            <p:cNvSpPr/>
            <p:nvPr/>
          </p:nvSpPr>
          <p:spPr>
            <a:xfrm>
              <a:off x="3467" y="366"/>
              <a:ext cx="504" cy="1"/>
            </a:xfrm>
            <a:prstGeom prst="line">
              <a:avLst/>
            </a:prstGeom>
            <a:ln w="25400" cap="flat" cmpd="sng">
              <a:solidFill>
                <a:srgbClr val="000000"/>
              </a:solidFill>
              <a:prstDash val="solid"/>
              <a:headEnd type="none" w="med" len="med"/>
              <a:tailEnd type="none" w="med" len="med"/>
            </a:ln>
          </p:spPr>
        </p:sp>
        <p:sp>
          <p:nvSpPr>
            <p:cNvPr id="89111" name="AutoShape 30"/>
            <p:cNvSpPr>
              <a:spLocks noChangeAspect="1"/>
            </p:cNvSpPr>
            <p:nvPr/>
          </p:nvSpPr>
          <p:spPr>
            <a:xfrm rot="5400000">
              <a:off x="3982" y="252"/>
              <a:ext cx="539" cy="553"/>
            </a:xfrm>
            <a:prstGeom prst="triangle">
              <a:avLst>
                <a:gd name="adj" fmla="val 50000"/>
              </a:avLst>
            </a:prstGeom>
            <a:solidFill>
              <a:srgbClr val="00FFFF"/>
            </a:solidFill>
            <a:ln w="254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9112" name="Text Box 31"/>
            <p:cNvSpPr txBox="1">
              <a:spLocks noChangeAspect="1"/>
            </p:cNvSpPr>
            <p:nvPr/>
          </p:nvSpPr>
          <p:spPr>
            <a:xfrm>
              <a:off x="3996" y="601"/>
              <a:ext cx="118" cy="143"/>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solidFill>
                    <a:schemeClr val="tx1"/>
                  </a:solidFill>
                  <a:latin typeface="Arial" panose="020B0604020202020204" pitchFamily="34" charset="0"/>
                </a:rPr>
                <a:t>+</a:t>
              </a:r>
              <a:endParaRPr lang="en-US" altLang="zh-CN" sz="2200" b="0" dirty="0">
                <a:solidFill>
                  <a:schemeClr val="tx1"/>
                </a:solidFill>
                <a:latin typeface="Arial" panose="020B0604020202020204" pitchFamily="34" charset="0"/>
              </a:endParaRPr>
            </a:p>
          </p:txBody>
        </p:sp>
        <p:sp>
          <p:nvSpPr>
            <p:cNvPr id="89113" name="Text Box 32"/>
            <p:cNvSpPr txBox="1">
              <a:spLocks noChangeAspect="1"/>
            </p:cNvSpPr>
            <p:nvPr/>
          </p:nvSpPr>
          <p:spPr>
            <a:xfrm>
              <a:off x="4000" y="290"/>
              <a:ext cx="119" cy="144"/>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solidFill>
                    <a:schemeClr val="tx1"/>
                  </a:solidFill>
                  <a:latin typeface="黑体" panose="02010609060101010101" pitchFamily="49" charset="-122"/>
                  <a:ea typeface="黑体" panose="02010609060101010101" pitchFamily="49" charset="-122"/>
                </a:rPr>
                <a:t>-</a:t>
              </a:r>
              <a:endParaRPr lang="en-US" altLang="zh-CN" sz="2200" b="0" dirty="0">
                <a:solidFill>
                  <a:schemeClr val="tx1"/>
                </a:solidFill>
                <a:latin typeface="黑体" panose="02010609060101010101" pitchFamily="49" charset="-122"/>
                <a:ea typeface="黑体" panose="02010609060101010101" pitchFamily="49" charset="-122"/>
              </a:endParaRPr>
            </a:p>
          </p:txBody>
        </p:sp>
        <p:sp>
          <p:nvSpPr>
            <p:cNvPr id="89114" name="Line 33"/>
            <p:cNvSpPr>
              <a:spLocks noChangeAspect="1"/>
            </p:cNvSpPr>
            <p:nvPr/>
          </p:nvSpPr>
          <p:spPr>
            <a:xfrm>
              <a:off x="4528" y="527"/>
              <a:ext cx="223" cy="0"/>
            </a:xfrm>
            <a:prstGeom prst="line">
              <a:avLst/>
            </a:prstGeom>
            <a:ln w="25400" cap="flat" cmpd="sng">
              <a:solidFill>
                <a:srgbClr val="000000"/>
              </a:solidFill>
              <a:prstDash val="solid"/>
              <a:headEnd type="none" w="med" len="med"/>
              <a:tailEnd type="none" w="med" len="med"/>
            </a:ln>
          </p:spPr>
        </p:sp>
        <p:sp>
          <p:nvSpPr>
            <p:cNvPr id="89115" name="Line 34"/>
            <p:cNvSpPr/>
            <p:nvPr/>
          </p:nvSpPr>
          <p:spPr>
            <a:xfrm flipV="1">
              <a:off x="3474" y="682"/>
              <a:ext cx="500" cy="0"/>
            </a:xfrm>
            <a:prstGeom prst="line">
              <a:avLst/>
            </a:prstGeom>
            <a:ln w="25400" cap="flat" cmpd="sng">
              <a:solidFill>
                <a:srgbClr val="000000"/>
              </a:solidFill>
              <a:prstDash val="solid"/>
              <a:headEnd type="none" w="med" len="med"/>
              <a:tailEnd type="none" w="med" len="med"/>
            </a:ln>
          </p:spPr>
        </p:sp>
        <p:sp>
          <p:nvSpPr>
            <p:cNvPr id="89116" name="Line 35"/>
            <p:cNvSpPr>
              <a:spLocks noChangeAspect="1"/>
            </p:cNvSpPr>
            <p:nvPr/>
          </p:nvSpPr>
          <p:spPr>
            <a:xfrm flipV="1">
              <a:off x="4615" y="165"/>
              <a:ext cx="0" cy="356"/>
            </a:xfrm>
            <a:prstGeom prst="line">
              <a:avLst/>
            </a:prstGeom>
            <a:ln w="25400" cap="flat" cmpd="sng">
              <a:solidFill>
                <a:srgbClr val="000000"/>
              </a:solidFill>
              <a:prstDash val="solid"/>
              <a:headEnd type="none" w="med" len="med"/>
              <a:tailEnd type="none" w="med" len="med"/>
            </a:ln>
          </p:spPr>
        </p:sp>
        <p:sp>
          <p:nvSpPr>
            <p:cNvPr id="89117" name="Line 36"/>
            <p:cNvSpPr>
              <a:spLocks noChangeAspect="1"/>
            </p:cNvSpPr>
            <p:nvPr/>
          </p:nvSpPr>
          <p:spPr>
            <a:xfrm>
              <a:off x="3467" y="165"/>
              <a:ext cx="1151" cy="0"/>
            </a:xfrm>
            <a:prstGeom prst="line">
              <a:avLst/>
            </a:prstGeom>
            <a:ln w="25400" cap="flat" cmpd="sng">
              <a:solidFill>
                <a:srgbClr val="000000"/>
              </a:solidFill>
              <a:prstDash val="solid"/>
              <a:headEnd type="none" w="med" len="med"/>
              <a:tailEnd type="none" w="med" len="med"/>
            </a:ln>
          </p:spPr>
        </p:sp>
        <p:sp>
          <p:nvSpPr>
            <p:cNvPr id="89118" name="Text Box 37"/>
            <p:cNvSpPr txBox="1">
              <a:spLocks noChangeAspect="1"/>
            </p:cNvSpPr>
            <p:nvPr/>
          </p:nvSpPr>
          <p:spPr>
            <a:xfrm>
              <a:off x="4673" y="567"/>
              <a:ext cx="199" cy="144"/>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800" b="0" dirty="0">
                  <a:solidFill>
                    <a:schemeClr val="tx1"/>
                  </a:solidFill>
                  <a:latin typeface="Arial" panose="020B0604020202020204" pitchFamily="34" charset="0"/>
                </a:rPr>
                <a:t>Vo</a:t>
              </a:r>
              <a:endParaRPr lang="en-US" altLang="zh-CN" sz="1800" b="0" dirty="0">
                <a:solidFill>
                  <a:schemeClr val="tx1"/>
                </a:solidFill>
                <a:latin typeface="Arial" panose="020B0604020202020204" pitchFamily="34" charset="0"/>
              </a:endParaRPr>
            </a:p>
          </p:txBody>
        </p:sp>
        <p:sp>
          <p:nvSpPr>
            <p:cNvPr id="89119" name="Oval 38"/>
            <p:cNvSpPr>
              <a:spLocks noChangeAspect="1"/>
            </p:cNvSpPr>
            <p:nvPr/>
          </p:nvSpPr>
          <p:spPr>
            <a:xfrm>
              <a:off x="4603" y="513"/>
              <a:ext cx="23" cy="22"/>
            </a:xfrm>
            <a:prstGeom prst="ellipse">
              <a:avLst/>
            </a:prstGeom>
            <a:solidFill>
              <a:srgbClr val="000000"/>
            </a:solidFill>
            <a:ln w="25400" cap="flat" cmpd="sng">
              <a:solidFill>
                <a:srgbClr val="000000"/>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grpSp>
          <p:nvGrpSpPr>
            <p:cNvPr id="89120" name="Group 39"/>
            <p:cNvGrpSpPr>
              <a:grpSpLocks noChangeAspect="1"/>
            </p:cNvGrpSpPr>
            <p:nvPr/>
          </p:nvGrpSpPr>
          <p:grpSpPr>
            <a:xfrm>
              <a:off x="3673" y="1956"/>
              <a:ext cx="104" cy="55"/>
              <a:chOff x="4132" y="5537"/>
              <a:chExt cx="510" cy="280"/>
            </a:xfrm>
          </p:grpSpPr>
          <p:sp>
            <p:nvSpPr>
              <p:cNvPr id="89151" name="Line 40"/>
              <p:cNvSpPr>
                <a:spLocks noChangeAspect="1"/>
              </p:cNvSpPr>
              <p:nvPr/>
            </p:nvSpPr>
            <p:spPr>
              <a:xfrm>
                <a:off x="4132" y="5537"/>
                <a:ext cx="510" cy="0"/>
              </a:xfrm>
              <a:prstGeom prst="line">
                <a:avLst/>
              </a:prstGeom>
              <a:ln w="25400" cap="flat" cmpd="sng">
                <a:solidFill>
                  <a:srgbClr val="000000"/>
                </a:solidFill>
                <a:prstDash val="solid"/>
                <a:headEnd type="none" w="med" len="med"/>
                <a:tailEnd type="none" w="med" len="med"/>
              </a:ln>
            </p:spPr>
          </p:sp>
          <p:sp>
            <p:nvSpPr>
              <p:cNvPr id="89152" name="Line 41"/>
              <p:cNvSpPr>
                <a:spLocks noChangeAspect="1"/>
              </p:cNvSpPr>
              <p:nvPr/>
            </p:nvSpPr>
            <p:spPr>
              <a:xfrm>
                <a:off x="4235" y="5674"/>
                <a:ext cx="340" cy="0"/>
              </a:xfrm>
              <a:prstGeom prst="line">
                <a:avLst/>
              </a:prstGeom>
              <a:ln w="25400" cap="flat" cmpd="sng">
                <a:solidFill>
                  <a:srgbClr val="000000"/>
                </a:solidFill>
                <a:prstDash val="solid"/>
                <a:headEnd type="none" w="med" len="med"/>
                <a:tailEnd type="none" w="med" len="med"/>
              </a:ln>
            </p:spPr>
          </p:sp>
          <p:sp>
            <p:nvSpPr>
              <p:cNvPr id="89153" name="Line 42"/>
              <p:cNvSpPr>
                <a:spLocks noChangeAspect="1"/>
              </p:cNvSpPr>
              <p:nvPr/>
            </p:nvSpPr>
            <p:spPr>
              <a:xfrm>
                <a:off x="4325" y="5817"/>
                <a:ext cx="170" cy="0"/>
              </a:xfrm>
              <a:prstGeom prst="line">
                <a:avLst/>
              </a:prstGeom>
              <a:ln w="25400" cap="flat" cmpd="sng">
                <a:solidFill>
                  <a:srgbClr val="000000"/>
                </a:solidFill>
                <a:prstDash val="solid"/>
                <a:headEnd type="none" w="med" len="med"/>
                <a:tailEnd type="none" w="med" len="med"/>
              </a:ln>
            </p:spPr>
          </p:sp>
        </p:grpSp>
        <p:sp>
          <p:nvSpPr>
            <p:cNvPr id="89121" name="Text Box 43"/>
            <p:cNvSpPr txBox="1">
              <a:spLocks noChangeAspect="1"/>
            </p:cNvSpPr>
            <p:nvPr/>
          </p:nvSpPr>
          <p:spPr>
            <a:xfrm>
              <a:off x="3058" y="307"/>
              <a:ext cx="452" cy="206"/>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600" b="0" dirty="0">
                  <a:latin typeface="Arial" panose="020B0604020202020204" pitchFamily="34" charset="0"/>
                </a:rPr>
                <a:t>I</a:t>
              </a:r>
              <a:r>
                <a:rPr lang="en-US" altLang="zh-CN" sz="1400" b="0" dirty="0">
                  <a:latin typeface="Arial" panose="020B0604020202020204" pitchFamily="34" charset="0"/>
                </a:rPr>
                <a:t>OUT1</a:t>
              </a:r>
              <a:endParaRPr lang="en-US" altLang="zh-CN" sz="1600" b="0" dirty="0">
                <a:latin typeface="Arial" panose="020B0604020202020204" pitchFamily="34" charset="0"/>
              </a:endParaRPr>
            </a:p>
          </p:txBody>
        </p:sp>
        <p:sp>
          <p:nvSpPr>
            <p:cNvPr id="89122" name="Text Box 44"/>
            <p:cNvSpPr txBox="1">
              <a:spLocks noChangeAspect="1"/>
            </p:cNvSpPr>
            <p:nvPr/>
          </p:nvSpPr>
          <p:spPr>
            <a:xfrm>
              <a:off x="3063" y="601"/>
              <a:ext cx="574" cy="204"/>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600" b="0" dirty="0">
                  <a:latin typeface="Arial" panose="020B0604020202020204" pitchFamily="34" charset="0"/>
                </a:rPr>
                <a:t>I</a:t>
              </a:r>
              <a:r>
                <a:rPr lang="en-US" altLang="zh-CN" sz="1400" b="0" dirty="0">
                  <a:latin typeface="Arial" panose="020B0604020202020204" pitchFamily="34" charset="0"/>
                </a:rPr>
                <a:t>OUT2</a:t>
              </a:r>
              <a:endParaRPr lang="en-US" altLang="zh-CN" sz="1600" b="0" dirty="0">
                <a:latin typeface="Arial" panose="020B0604020202020204" pitchFamily="34" charset="0"/>
              </a:endParaRPr>
            </a:p>
          </p:txBody>
        </p:sp>
        <p:sp>
          <p:nvSpPr>
            <p:cNvPr id="89123" name="Text Box 45"/>
            <p:cNvSpPr txBox="1">
              <a:spLocks noChangeAspect="1"/>
            </p:cNvSpPr>
            <p:nvPr/>
          </p:nvSpPr>
          <p:spPr>
            <a:xfrm>
              <a:off x="3133" y="76"/>
              <a:ext cx="313" cy="143"/>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800" b="0" dirty="0">
                  <a:latin typeface="Arial" panose="020B0604020202020204" pitchFamily="34" charset="0"/>
                </a:rPr>
                <a:t>R</a:t>
              </a:r>
              <a:r>
                <a:rPr lang="en-US" altLang="zh-CN" sz="1600" b="0" dirty="0">
                  <a:latin typeface="Arial" panose="020B0604020202020204" pitchFamily="34" charset="0"/>
                </a:rPr>
                <a:t>FB</a:t>
              </a:r>
              <a:endParaRPr lang="en-US" altLang="zh-CN" sz="2200" b="0" dirty="0">
                <a:latin typeface="Arial" panose="020B0604020202020204" pitchFamily="34" charset="0"/>
              </a:endParaRPr>
            </a:p>
          </p:txBody>
        </p:sp>
        <p:sp>
          <p:nvSpPr>
            <p:cNvPr id="89124" name="Text Box 46"/>
            <p:cNvSpPr txBox="1">
              <a:spLocks noChangeAspect="1"/>
            </p:cNvSpPr>
            <p:nvPr/>
          </p:nvSpPr>
          <p:spPr>
            <a:xfrm>
              <a:off x="2530" y="1029"/>
              <a:ext cx="469" cy="143"/>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latin typeface="Arial" panose="020B0604020202020204" pitchFamily="34" charset="0"/>
                </a:rPr>
                <a:t> </a:t>
              </a:r>
              <a:r>
                <a:rPr lang="en-US" altLang="zh-CN" sz="1800" b="0" dirty="0">
                  <a:solidFill>
                    <a:srgbClr val="FF3300"/>
                  </a:solidFill>
                  <a:latin typeface="Arial" panose="020B0604020202020204" pitchFamily="34" charset="0"/>
                </a:rPr>
                <a:t>WR2</a:t>
              </a:r>
              <a:endParaRPr lang="en-US" altLang="zh-CN" sz="1800" b="0" dirty="0">
                <a:latin typeface="Arial" panose="020B0604020202020204" pitchFamily="34" charset="0"/>
              </a:endParaRPr>
            </a:p>
          </p:txBody>
        </p:sp>
        <p:sp>
          <p:nvSpPr>
            <p:cNvPr id="89125" name="Line 47"/>
            <p:cNvSpPr/>
            <p:nvPr/>
          </p:nvSpPr>
          <p:spPr>
            <a:xfrm>
              <a:off x="2573" y="1051"/>
              <a:ext cx="305" cy="4"/>
            </a:xfrm>
            <a:prstGeom prst="line">
              <a:avLst/>
            </a:prstGeom>
            <a:ln w="25400" cap="flat" cmpd="sng">
              <a:solidFill>
                <a:srgbClr val="FF0000"/>
              </a:solidFill>
              <a:prstDash val="solid"/>
              <a:headEnd type="none" w="med" len="med"/>
              <a:tailEnd type="none" w="med" len="med"/>
            </a:ln>
          </p:spPr>
        </p:sp>
        <p:sp>
          <p:nvSpPr>
            <p:cNvPr id="89126" name="Text Box 48"/>
            <p:cNvSpPr txBox="1">
              <a:spLocks noChangeAspect="1"/>
            </p:cNvSpPr>
            <p:nvPr/>
          </p:nvSpPr>
          <p:spPr>
            <a:xfrm>
              <a:off x="3041" y="1728"/>
              <a:ext cx="469" cy="144"/>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800" b="0" dirty="0">
                  <a:latin typeface="Arial" panose="020B0604020202020204" pitchFamily="34" charset="0"/>
                </a:rPr>
                <a:t>D</a:t>
              </a:r>
              <a:r>
                <a:rPr lang="en-US" altLang="zh-CN" sz="1600" b="0" dirty="0">
                  <a:latin typeface="Arial" panose="020B0604020202020204" pitchFamily="34" charset="0"/>
                </a:rPr>
                <a:t>GND</a:t>
              </a:r>
              <a:endParaRPr lang="en-US" altLang="zh-CN" sz="2200" b="0" dirty="0">
                <a:latin typeface="Arial" panose="020B0604020202020204" pitchFamily="34" charset="0"/>
              </a:endParaRPr>
            </a:p>
          </p:txBody>
        </p:sp>
        <p:sp>
          <p:nvSpPr>
            <p:cNvPr id="89127" name="Line 49"/>
            <p:cNvSpPr/>
            <p:nvPr/>
          </p:nvSpPr>
          <p:spPr>
            <a:xfrm flipV="1">
              <a:off x="2204" y="1125"/>
              <a:ext cx="354" cy="0"/>
            </a:xfrm>
            <a:prstGeom prst="line">
              <a:avLst/>
            </a:prstGeom>
            <a:ln w="25400" cap="flat" cmpd="sng">
              <a:solidFill>
                <a:srgbClr val="000000"/>
              </a:solidFill>
              <a:prstDash val="solid"/>
              <a:headEnd type="none" w="med" len="med"/>
              <a:tailEnd type="triangle" w="sm" len="med"/>
            </a:ln>
          </p:spPr>
        </p:sp>
        <p:grpSp>
          <p:nvGrpSpPr>
            <p:cNvPr id="89128" name="Group 50"/>
            <p:cNvGrpSpPr/>
            <p:nvPr/>
          </p:nvGrpSpPr>
          <p:grpSpPr>
            <a:xfrm>
              <a:off x="3816" y="680"/>
              <a:ext cx="105" cy="206"/>
              <a:chOff x="8478" y="3504"/>
              <a:chExt cx="294" cy="612"/>
            </a:xfrm>
          </p:grpSpPr>
          <p:sp>
            <p:nvSpPr>
              <p:cNvPr id="89146" name="Line 51"/>
              <p:cNvSpPr>
                <a:spLocks noChangeAspect="1"/>
              </p:cNvSpPr>
              <p:nvPr/>
            </p:nvSpPr>
            <p:spPr>
              <a:xfrm flipH="1">
                <a:off x="8628" y="3504"/>
                <a:ext cx="2" cy="473"/>
              </a:xfrm>
              <a:prstGeom prst="line">
                <a:avLst/>
              </a:prstGeom>
              <a:ln w="25400" cap="flat" cmpd="sng">
                <a:solidFill>
                  <a:srgbClr val="000000"/>
                </a:solidFill>
                <a:prstDash val="solid"/>
                <a:headEnd type="none" w="med" len="med"/>
                <a:tailEnd type="none" w="med" len="med"/>
              </a:ln>
            </p:spPr>
          </p:sp>
          <p:grpSp>
            <p:nvGrpSpPr>
              <p:cNvPr id="89147" name="Group 52"/>
              <p:cNvGrpSpPr>
                <a:grpSpLocks noChangeAspect="1"/>
              </p:cNvGrpSpPr>
              <p:nvPr/>
            </p:nvGrpSpPr>
            <p:grpSpPr>
              <a:xfrm>
                <a:off x="8478" y="3954"/>
                <a:ext cx="294" cy="162"/>
                <a:chOff x="4132" y="5537"/>
                <a:chExt cx="510" cy="280"/>
              </a:xfrm>
            </p:grpSpPr>
            <p:sp>
              <p:nvSpPr>
                <p:cNvPr id="89148" name="Line 53"/>
                <p:cNvSpPr>
                  <a:spLocks noChangeAspect="1"/>
                </p:cNvSpPr>
                <p:nvPr/>
              </p:nvSpPr>
              <p:spPr>
                <a:xfrm>
                  <a:off x="4132" y="5537"/>
                  <a:ext cx="510" cy="0"/>
                </a:xfrm>
                <a:prstGeom prst="line">
                  <a:avLst/>
                </a:prstGeom>
                <a:ln w="25400" cap="flat" cmpd="sng">
                  <a:solidFill>
                    <a:srgbClr val="000000"/>
                  </a:solidFill>
                  <a:prstDash val="solid"/>
                  <a:headEnd type="none" w="med" len="med"/>
                  <a:tailEnd type="none" w="med" len="med"/>
                </a:ln>
              </p:spPr>
            </p:sp>
            <p:sp>
              <p:nvSpPr>
                <p:cNvPr id="89149" name="Line 54"/>
                <p:cNvSpPr>
                  <a:spLocks noChangeAspect="1"/>
                </p:cNvSpPr>
                <p:nvPr/>
              </p:nvSpPr>
              <p:spPr>
                <a:xfrm>
                  <a:off x="4235" y="5674"/>
                  <a:ext cx="340" cy="0"/>
                </a:xfrm>
                <a:prstGeom prst="line">
                  <a:avLst/>
                </a:prstGeom>
                <a:ln w="25400" cap="flat" cmpd="sng">
                  <a:solidFill>
                    <a:srgbClr val="000000"/>
                  </a:solidFill>
                  <a:prstDash val="solid"/>
                  <a:headEnd type="none" w="med" len="med"/>
                  <a:tailEnd type="none" w="med" len="med"/>
                </a:ln>
              </p:spPr>
            </p:sp>
            <p:sp>
              <p:nvSpPr>
                <p:cNvPr id="89150" name="Line 55"/>
                <p:cNvSpPr>
                  <a:spLocks noChangeAspect="1"/>
                </p:cNvSpPr>
                <p:nvPr/>
              </p:nvSpPr>
              <p:spPr>
                <a:xfrm>
                  <a:off x="4325" y="5817"/>
                  <a:ext cx="170" cy="0"/>
                </a:xfrm>
                <a:prstGeom prst="line">
                  <a:avLst/>
                </a:prstGeom>
                <a:ln w="25400" cap="flat" cmpd="sng">
                  <a:solidFill>
                    <a:srgbClr val="000000"/>
                  </a:solidFill>
                  <a:prstDash val="solid"/>
                  <a:headEnd type="none" w="med" len="med"/>
                  <a:tailEnd type="none" w="med" len="med"/>
                </a:ln>
              </p:spPr>
            </p:sp>
          </p:grpSp>
        </p:grpSp>
        <p:sp>
          <p:nvSpPr>
            <p:cNvPr id="89129" name="Oval 56"/>
            <p:cNvSpPr>
              <a:spLocks noChangeAspect="1"/>
            </p:cNvSpPr>
            <p:nvPr/>
          </p:nvSpPr>
          <p:spPr>
            <a:xfrm>
              <a:off x="3855" y="669"/>
              <a:ext cx="24" cy="22"/>
            </a:xfrm>
            <a:prstGeom prst="ellipse">
              <a:avLst/>
            </a:prstGeom>
            <a:solidFill>
              <a:srgbClr val="000000"/>
            </a:solidFill>
            <a:ln w="25400" cap="flat" cmpd="sng">
              <a:solidFill>
                <a:srgbClr val="000000"/>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9130" name="Oval 57"/>
            <p:cNvSpPr>
              <a:spLocks noChangeAspect="1"/>
            </p:cNvSpPr>
            <p:nvPr/>
          </p:nvSpPr>
          <p:spPr>
            <a:xfrm>
              <a:off x="2197" y="910"/>
              <a:ext cx="23" cy="22"/>
            </a:xfrm>
            <a:prstGeom prst="ellipse">
              <a:avLst/>
            </a:prstGeom>
            <a:solidFill>
              <a:srgbClr val="000000"/>
            </a:solidFill>
            <a:ln w="25400" cap="flat" cmpd="sng">
              <a:solidFill>
                <a:srgbClr val="000000"/>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9131" name="Line 58"/>
            <p:cNvSpPr/>
            <p:nvPr/>
          </p:nvSpPr>
          <p:spPr>
            <a:xfrm>
              <a:off x="2204" y="917"/>
              <a:ext cx="0" cy="208"/>
            </a:xfrm>
            <a:prstGeom prst="line">
              <a:avLst/>
            </a:prstGeom>
            <a:ln w="25400" cap="flat" cmpd="sng">
              <a:solidFill>
                <a:srgbClr val="000000"/>
              </a:solidFill>
              <a:prstDash val="solid"/>
              <a:headEnd type="none" w="med" len="med"/>
              <a:tailEnd type="none" w="med" len="med"/>
            </a:ln>
          </p:spPr>
        </p:sp>
        <p:sp>
          <p:nvSpPr>
            <p:cNvPr id="89132" name="Line 59"/>
            <p:cNvSpPr/>
            <p:nvPr/>
          </p:nvSpPr>
          <p:spPr>
            <a:xfrm>
              <a:off x="2026" y="1454"/>
              <a:ext cx="533" cy="0"/>
            </a:xfrm>
            <a:prstGeom prst="line">
              <a:avLst/>
            </a:prstGeom>
            <a:ln w="25400" cap="flat" cmpd="sng">
              <a:solidFill>
                <a:srgbClr val="000000"/>
              </a:solidFill>
              <a:prstDash val="solid"/>
              <a:headEnd type="none" w="med" len="med"/>
              <a:tailEnd type="triangle" w="sm" len="med"/>
            </a:ln>
          </p:spPr>
        </p:sp>
        <p:sp>
          <p:nvSpPr>
            <p:cNvPr id="89133" name="Text Box 60"/>
            <p:cNvSpPr txBox="1"/>
            <p:nvPr/>
          </p:nvSpPr>
          <p:spPr>
            <a:xfrm>
              <a:off x="2582" y="1353"/>
              <a:ext cx="284" cy="188"/>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800" b="0" dirty="0">
                  <a:solidFill>
                    <a:srgbClr val="0000FF"/>
                  </a:solidFill>
                  <a:latin typeface="Arial" panose="020B0604020202020204" pitchFamily="34" charset="0"/>
                </a:rPr>
                <a:t>CS</a:t>
              </a:r>
              <a:endParaRPr lang="en-US" altLang="zh-CN" sz="1800" b="0" dirty="0">
                <a:solidFill>
                  <a:srgbClr val="0000FF"/>
                </a:solidFill>
                <a:latin typeface="Arial" panose="020B0604020202020204" pitchFamily="34" charset="0"/>
              </a:endParaRPr>
            </a:p>
          </p:txBody>
        </p:sp>
        <p:sp>
          <p:nvSpPr>
            <p:cNvPr id="89134" name="Line 61"/>
            <p:cNvSpPr/>
            <p:nvPr/>
          </p:nvSpPr>
          <p:spPr>
            <a:xfrm>
              <a:off x="2603" y="1374"/>
              <a:ext cx="170" cy="0"/>
            </a:xfrm>
            <a:prstGeom prst="line">
              <a:avLst/>
            </a:prstGeom>
            <a:ln w="25400" cap="flat" cmpd="sng">
              <a:solidFill>
                <a:srgbClr val="0000FF"/>
              </a:solidFill>
              <a:prstDash val="solid"/>
              <a:headEnd type="none" w="med" len="med"/>
              <a:tailEnd type="none" w="med" len="med"/>
            </a:ln>
          </p:spPr>
        </p:sp>
        <p:sp>
          <p:nvSpPr>
            <p:cNvPr id="89135" name="Text Box 62"/>
            <p:cNvSpPr txBox="1"/>
            <p:nvPr/>
          </p:nvSpPr>
          <p:spPr>
            <a:xfrm>
              <a:off x="1785" y="1219"/>
              <a:ext cx="241" cy="772"/>
            </a:xfrm>
            <a:prstGeom prst="rect">
              <a:avLst/>
            </a:prstGeom>
            <a:solidFill>
              <a:schemeClr val="hlink"/>
            </a:solidFill>
            <a:ln w="254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zh-CN" altLang="en-US" sz="1800" b="0" dirty="0">
                  <a:solidFill>
                    <a:schemeClr val="tx1"/>
                  </a:solidFill>
                  <a:latin typeface="Arial" panose="020B0604020202020204" pitchFamily="34" charset="0"/>
                </a:rPr>
                <a:t>地</a:t>
              </a:r>
              <a:endParaRPr lang="zh-CN" altLang="en-US" sz="1800" b="0" dirty="0">
                <a:solidFill>
                  <a:schemeClr val="tx1"/>
                </a:solidFill>
                <a:latin typeface="Arial" panose="020B0604020202020204" pitchFamily="34" charset="0"/>
              </a:endParaRPr>
            </a:p>
            <a:p>
              <a:pPr marL="0" lvl="0" indent="0">
                <a:lnSpc>
                  <a:spcPct val="100000"/>
                </a:lnSpc>
                <a:spcBef>
                  <a:spcPct val="0"/>
                </a:spcBef>
                <a:spcAft>
                  <a:spcPct val="0"/>
                </a:spcAft>
                <a:buClrTx/>
                <a:buSzTx/>
                <a:buFontTx/>
                <a:buNone/>
              </a:pPr>
              <a:r>
                <a:rPr lang="zh-CN" altLang="en-US" sz="1800" b="0" dirty="0">
                  <a:solidFill>
                    <a:schemeClr val="tx1"/>
                  </a:solidFill>
                  <a:latin typeface="Arial" panose="020B0604020202020204" pitchFamily="34" charset="0"/>
                </a:rPr>
                <a:t>址</a:t>
              </a:r>
              <a:endParaRPr lang="zh-CN" altLang="en-US" sz="1800" b="0" dirty="0">
                <a:solidFill>
                  <a:schemeClr val="tx1"/>
                </a:solidFill>
                <a:latin typeface="Arial" panose="020B0604020202020204" pitchFamily="34" charset="0"/>
              </a:endParaRPr>
            </a:p>
            <a:p>
              <a:pPr marL="0" lvl="0" indent="0">
                <a:lnSpc>
                  <a:spcPct val="100000"/>
                </a:lnSpc>
                <a:spcBef>
                  <a:spcPct val="0"/>
                </a:spcBef>
                <a:spcAft>
                  <a:spcPct val="0"/>
                </a:spcAft>
                <a:buClrTx/>
                <a:buSzTx/>
                <a:buFontTx/>
                <a:buNone/>
              </a:pPr>
              <a:r>
                <a:rPr lang="zh-CN" altLang="en-US" sz="1800" b="0" dirty="0">
                  <a:solidFill>
                    <a:schemeClr val="tx1"/>
                  </a:solidFill>
                  <a:latin typeface="Arial" panose="020B0604020202020204" pitchFamily="34" charset="0"/>
                </a:rPr>
                <a:t>译</a:t>
              </a:r>
              <a:endParaRPr lang="zh-CN" altLang="en-US" sz="1800" b="0" dirty="0">
                <a:solidFill>
                  <a:schemeClr val="tx1"/>
                </a:solidFill>
                <a:latin typeface="Arial" panose="020B0604020202020204" pitchFamily="34" charset="0"/>
              </a:endParaRPr>
            </a:p>
            <a:p>
              <a:pPr marL="0" lvl="0" indent="0">
                <a:lnSpc>
                  <a:spcPct val="100000"/>
                </a:lnSpc>
                <a:spcBef>
                  <a:spcPct val="0"/>
                </a:spcBef>
                <a:spcAft>
                  <a:spcPct val="0"/>
                </a:spcAft>
                <a:buClrTx/>
                <a:buSzTx/>
                <a:buFontTx/>
                <a:buNone/>
              </a:pPr>
              <a:r>
                <a:rPr lang="zh-CN" altLang="en-US" sz="1800" b="0" dirty="0">
                  <a:solidFill>
                    <a:schemeClr val="tx1"/>
                  </a:solidFill>
                  <a:latin typeface="Arial" panose="020B0604020202020204" pitchFamily="34" charset="0"/>
                </a:rPr>
                <a:t>码</a:t>
              </a:r>
              <a:endParaRPr lang="zh-CN" altLang="en-US" sz="2200" b="0" dirty="0">
                <a:latin typeface="Arial" panose="020B0604020202020204" pitchFamily="34" charset="0"/>
              </a:endParaRPr>
            </a:p>
          </p:txBody>
        </p:sp>
        <p:sp>
          <p:nvSpPr>
            <p:cNvPr id="89136" name="AutoShape 63"/>
            <p:cNvSpPr/>
            <p:nvPr/>
          </p:nvSpPr>
          <p:spPr>
            <a:xfrm>
              <a:off x="1473" y="1488"/>
              <a:ext cx="305" cy="262"/>
            </a:xfrm>
            <a:prstGeom prst="rightArrow">
              <a:avLst>
                <a:gd name="adj1" fmla="val 54361"/>
                <a:gd name="adj2" fmla="val 38038"/>
              </a:avLst>
            </a:prstGeom>
            <a:solidFill>
              <a:srgbClr val="FF9900"/>
            </a:solidFill>
            <a:ln w="254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89137" name="Text Box 64"/>
            <p:cNvSpPr txBox="1"/>
            <p:nvPr/>
          </p:nvSpPr>
          <p:spPr>
            <a:xfrm>
              <a:off x="1253" y="1360"/>
              <a:ext cx="192" cy="517"/>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800" b="0" dirty="0">
                  <a:latin typeface="Arial" panose="020B0604020202020204" pitchFamily="34" charset="0"/>
                </a:rPr>
                <a:t>A0</a:t>
              </a:r>
              <a:endParaRPr lang="en-US" altLang="zh-CN" sz="1800" b="0" dirty="0">
                <a:latin typeface="Arial" panose="020B0604020202020204" pitchFamily="34" charset="0"/>
              </a:endParaRPr>
            </a:p>
            <a:p>
              <a:pPr marL="0" lvl="0" indent="0">
                <a:lnSpc>
                  <a:spcPct val="100000"/>
                </a:lnSpc>
                <a:spcBef>
                  <a:spcPct val="0"/>
                </a:spcBef>
                <a:spcAft>
                  <a:spcPct val="0"/>
                </a:spcAft>
                <a:buClrTx/>
                <a:buSzTx/>
                <a:buFontTx/>
                <a:buNone/>
              </a:pPr>
              <a:r>
                <a:rPr lang="en-US" altLang="zh-CN" sz="1800" b="0" dirty="0">
                  <a:latin typeface="Arial" panose="020B0604020202020204" pitchFamily="34" charset="0"/>
                </a:rPr>
                <a:t>~</a:t>
              </a:r>
              <a:endParaRPr lang="en-US" altLang="zh-CN" sz="1800" b="0" dirty="0">
                <a:latin typeface="Arial" panose="020B0604020202020204" pitchFamily="34" charset="0"/>
              </a:endParaRPr>
            </a:p>
            <a:p>
              <a:pPr marL="0" lvl="0" indent="0">
                <a:lnSpc>
                  <a:spcPct val="100000"/>
                </a:lnSpc>
                <a:spcBef>
                  <a:spcPct val="0"/>
                </a:spcBef>
                <a:spcAft>
                  <a:spcPct val="0"/>
                </a:spcAft>
                <a:buClrTx/>
                <a:buSzTx/>
                <a:buFontTx/>
                <a:buNone/>
              </a:pPr>
              <a:r>
                <a:rPr lang="en-US" altLang="zh-CN" sz="1800" b="0" dirty="0">
                  <a:latin typeface="Arial" panose="020B0604020202020204" pitchFamily="34" charset="0"/>
                </a:rPr>
                <a:t>A9</a:t>
              </a:r>
              <a:endParaRPr lang="en-US" altLang="zh-CN" sz="2200" b="0" dirty="0">
                <a:latin typeface="Arial" panose="020B0604020202020204" pitchFamily="34" charset="0"/>
              </a:endParaRPr>
            </a:p>
          </p:txBody>
        </p:sp>
        <p:sp>
          <p:nvSpPr>
            <p:cNvPr id="89138" name="Text Box 65"/>
            <p:cNvSpPr txBox="1">
              <a:spLocks noChangeAspect="1"/>
            </p:cNvSpPr>
            <p:nvPr/>
          </p:nvSpPr>
          <p:spPr>
            <a:xfrm>
              <a:off x="2573" y="1682"/>
              <a:ext cx="468" cy="144"/>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800" b="0" dirty="0">
                  <a:solidFill>
                    <a:srgbClr val="FF3300"/>
                  </a:solidFill>
                  <a:latin typeface="Arial" panose="020B0604020202020204" pitchFamily="34" charset="0"/>
                </a:rPr>
                <a:t>XFER</a:t>
              </a:r>
              <a:endParaRPr lang="en-US" altLang="zh-CN" sz="1800" b="0" dirty="0">
                <a:latin typeface="Arial" panose="020B0604020202020204" pitchFamily="34" charset="0"/>
              </a:endParaRPr>
            </a:p>
          </p:txBody>
        </p:sp>
        <p:sp>
          <p:nvSpPr>
            <p:cNvPr id="89139" name="Line 66"/>
            <p:cNvSpPr/>
            <p:nvPr/>
          </p:nvSpPr>
          <p:spPr>
            <a:xfrm>
              <a:off x="2587" y="1682"/>
              <a:ext cx="376" cy="0"/>
            </a:xfrm>
            <a:prstGeom prst="line">
              <a:avLst/>
            </a:prstGeom>
            <a:ln w="25400" cap="flat" cmpd="sng">
              <a:solidFill>
                <a:srgbClr val="FF0000"/>
              </a:solidFill>
              <a:prstDash val="solid"/>
              <a:headEnd type="none" w="med" len="med"/>
              <a:tailEnd type="none" w="med" len="med"/>
            </a:ln>
          </p:spPr>
        </p:sp>
        <p:sp>
          <p:nvSpPr>
            <p:cNvPr id="89140" name="Line 67"/>
            <p:cNvSpPr/>
            <p:nvPr/>
          </p:nvSpPr>
          <p:spPr>
            <a:xfrm>
              <a:off x="2034" y="1770"/>
              <a:ext cx="532" cy="0"/>
            </a:xfrm>
            <a:prstGeom prst="line">
              <a:avLst/>
            </a:prstGeom>
            <a:ln w="25400" cap="flat" cmpd="sng">
              <a:solidFill>
                <a:srgbClr val="000000"/>
              </a:solidFill>
              <a:prstDash val="solid"/>
              <a:headEnd type="none" w="med" len="med"/>
              <a:tailEnd type="triangle" w="sm" len="med"/>
            </a:ln>
          </p:spPr>
        </p:sp>
        <p:sp>
          <p:nvSpPr>
            <p:cNvPr id="89141" name="Line 68"/>
            <p:cNvSpPr/>
            <p:nvPr/>
          </p:nvSpPr>
          <p:spPr>
            <a:xfrm>
              <a:off x="3460" y="1815"/>
              <a:ext cx="262" cy="0"/>
            </a:xfrm>
            <a:prstGeom prst="line">
              <a:avLst/>
            </a:prstGeom>
            <a:ln w="25400" cap="flat" cmpd="sng">
              <a:solidFill>
                <a:srgbClr val="000000"/>
              </a:solidFill>
              <a:prstDash val="solid"/>
              <a:headEnd type="none" w="med" len="med"/>
              <a:tailEnd type="none" w="med" len="med"/>
            </a:ln>
          </p:spPr>
        </p:sp>
        <p:sp>
          <p:nvSpPr>
            <p:cNvPr id="89142" name="Text Box 69"/>
            <p:cNvSpPr txBox="1">
              <a:spLocks noChangeAspect="1"/>
            </p:cNvSpPr>
            <p:nvPr/>
          </p:nvSpPr>
          <p:spPr>
            <a:xfrm>
              <a:off x="3041" y="1344"/>
              <a:ext cx="469" cy="144"/>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800" b="0" dirty="0">
                  <a:latin typeface="Arial" panose="020B0604020202020204" pitchFamily="34" charset="0"/>
                </a:rPr>
                <a:t>V</a:t>
              </a:r>
              <a:r>
                <a:rPr lang="en-US" altLang="zh-CN" sz="1600" b="0" dirty="0">
                  <a:latin typeface="Arial" panose="020B0604020202020204" pitchFamily="34" charset="0"/>
                </a:rPr>
                <a:t>REF</a:t>
              </a:r>
              <a:endParaRPr lang="en-US" altLang="zh-CN" sz="1800" b="0" dirty="0">
                <a:latin typeface="Arial" panose="020B0604020202020204" pitchFamily="34" charset="0"/>
              </a:endParaRPr>
            </a:p>
          </p:txBody>
        </p:sp>
        <p:sp>
          <p:nvSpPr>
            <p:cNvPr id="89143" name="Text Box 70"/>
            <p:cNvSpPr txBox="1">
              <a:spLocks noChangeAspect="1"/>
            </p:cNvSpPr>
            <p:nvPr/>
          </p:nvSpPr>
          <p:spPr>
            <a:xfrm>
              <a:off x="3552" y="1454"/>
              <a:ext cx="341" cy="144"/>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800" b="0" dirty="0">
                  <a:solidFill>
                    <a:schemeClr val="tx1"/>
                  </a:solidFill>
                  <a:latin typeface="黑体" panose="02010609060101010101" pitchFamily="49" charset="-122"/>
                  <a:ea typeface="黑体" panose="02010609060101010101" pitchFamily="49" charset="-122"/>
                </a:rPr>
                <a:t>-</a:t>
              </a:r>
              <a:r>
                <a:rPr lang="en-US" altLang="zh-CN" sz="1800" b="0" dirty="0">
                  <a:solidFill>
                    <a:schemeClr val="tx1"/>
                  </a:solidFill>
                  <a:latin typeface="Arial" panose="020B0604020202020204" pitchFamily="34" charset="0"/>
                </a:rPr>
                <a:t>5V</a:t>
              </a:r>
              <a:endParaRPr lang="en-US" altLang="zh-CN" sz="2200" b="0" dirty="0">
                <a:solidFill>
                  <a:schemeClr val="tx1"/>
                </a:solidFill>
                <a:latin typeface="Arial" panose="020B0604020202020204" pitchFamily="34" charset="0"/>
              </a:endParaRPr>
            </a:p>
          </p:txBody>
        </p:sp>
        <p:sp>
          <p:nvSpPr>
            <p:cNvPr id="89144" name="Text Box 71"/>
            <p:cNvSpPr txBox="1"/>
            <p:nvPr/>
          </p:nvSpPr>
          <p:spPr>
            <a:xfrm>
              <a:off x="2019" y="1253"/>
              <a:ext cx="469" cy="231"/>
            </a:xfrm>
            <a:prstGeom prst="rect">
              <a:avLst/>
            </a:prstGeom>
            <a:noFill/>
            <a:ln w="25400">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50000"/>
                </a:spcBef>
                <a:spcAft>
                  <a:spcPct val="0"/>
                </a:spcAft>
                <a:buClrTx/>
                <a:buSzTx/>
                <a:buFontTx/>
                <a:buNone/>
              </a:pPr>
              <a:r>
                <a:rPr lang="en-US" altLang="zh-CN" sz="1800" b="0" dirty="0">
                  <a:solidFill>
                    <a:schemeClr val="tx1"/>
                  </a:solidFill>
                  <a:latin typeface="Arial" panose="020B0604020202020204" pitchFamily="34" charset="0"/>
                </a:rPr>
                <a:t>port1</a:t>
              </a:r>
              <a:endParaRPr lang="en-US" altLang="zh-CN" sz="1800" b="0" dirty="0">
                <a:solidFill>
                  <a:srgbClr val="0000FF"/>
                </a:solidFill>
                <a:latin typeface="Arial" panose="020B0604020202020204" pitchFamily="34" charset="0"/>
              </a:endParaRPr>
            </a:p>
          </p:txBody>
        </p:sp>
        <p:sp>
          <p:nvSpPr>
            <p:cNvPr id="89145" name="Text Box 72"/>
            <p:cNvSpPr txBox="1"/>
            <p:nvPr/>
          </p:nvSpPr>
          <p:spPr>
            <a:xfrm>
              <a:off x="2019" y="1583"/>
              <a:ext cx="469" cy="231"/>
            </a:xfrm>
            <a:prstGeom prst="rect">
              <a:avLst/>
            </a:prstGeom>
            <a:noFill/>
            <a:ln w="25400">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50000"/>
                </a:spcBef>
                <a:spcAft>
                  <a:spcPct val="0"/>
                </a:spcAft>
                <a:buClrTx/>
                <a:buSzTx/>
                <a:buFontTx/>
                <a:buNone/>
              </a:pPr>
              <a:r>
                <a:rPr lang="en-US" altLang="zh-CN" sz="1800" b="0" dirty="0">
                  <a:solidFill>
                    <a:schemeClr val="tx1"/>
                  </a:solidFill>
                  <a:latin typeface="Arial" panose="020B0604020202020204" pitchFamily="34" charset="0"/>
                </a:rPr>
                <a:t>port2</a:t>
              </a:r>
              <a:endParaRPr lang="en-US" altLang="zh-CN" sz="1800" b="0" dirty="0">
                <a:solidFill>
                  <a:srgbClr val="0000FF"/>
                </a:solidFill>
                <a:latin typeface="Arial" panose="020B0604020202020204" pitchFamily="34" charset="0"/>
              </a:endParaRPr>
            </a:p>
          </p:txBody>
        </p:sp>
      </p:grpSp>
    </p:spTree>
  </p:cSld>
  <p:clrMapOvr>
    <a:masterClrMapping/>
  </p:clrMapOvr>
  <p:transition spd="slow">
    <p:zoom/>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0114" name="灯片编号占位符 3"/>
          <p:cNvSpPr txBox="1">
            <a:spLocks noGrp="1"/>
          </p:cNvSpPr>
          <p:nvPr>
            <p:ph type="sldNum" sz="quarter" idx="12"/>
          </p:nvPr>
        </p:nvSpPr>
        <p:spPr>
          <a:ln/>
        </p:spPr>
        <p:txBody>
          <a:bodyPr anchor="b" anchorCtr="0"/>
          <a:p>
            <a:pPr mar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en-US" altLang="zh-CN" sz="1400" b="0" dirty="0">
                <a:solidFill>
                  <a:schemeClr val="tx1"/>
                </a:solidFill>
                <a:ea typeface="宋体" panose="02010600030101010101" pitchFamily="2" charset="-122"/>
              </a:rPr>
            </a:fld>
            <a:endParaRPr lang="en-US" altLang="zh-CN" sz="1400" b="0" dirty="0">
              <a:solidFill>
                <a:schemeClr val="tx1"/>
              </a:solidFill>
              <a:ea typeface="宋体" panose="02010600030101010101" pitchFamily="2" charset="-122"/>
            </a:endParaRPr>
          </a:p>
        </p:txBody>
      </p:sp>
      <p:sp>
        <p:nvSpPr>
          <p:cNvPr id="90115" name="Text Box 2"/>
          <p:cNvSpPr txBox="1"/>
          <p:nvPr/>
        </p:nvSpPr>
        <p:spPr>
          <a:xfrm>
            <a:off x="547688" y="369888"/>
            <a:ext cx="7543800" cy="931862"/>
          </a:xfrm>
          <a:prstGeom prst="rect">
            <a:avLst/>
          </a:prstGeom>
          <a:noFill/>
          <a:ln w="9525">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30000"/>
              </a:spcAft>
              <a:buClrTx/>
              <a:buSzTx/>
              <a:buFontTx/>
              <a:buNone/>
            </a:pPr>
            <a:r>
              <a:rPr lang="zh-CN" altLang="en-US" sz="2400" b="0" dirty="0">
                <a:solidFill>
                  <a:srgbClr val="FF3300"/>
                </a:solidFill>
                <a:latin typeface="Arial" panose="020B0604020202020204" pitchFamily="34" charset="0"/>
              </a:rPr>
              <a:t>注意：    </a:t>
            </a:r>
            <a:r>
              <a:rPr lang="zh-CN" altLang="en-US" sz="2400" b="0" dirty="0">
                <a:solidFill>
                  <a:schemeClr val="tx1"/>
                </a:solidFill>
                <a:latin typeface="Arial" panose="020B0604020202020204" pitchFamily="34" charset="0"/>
              </a:rPr>
              <a:t> </a:t>
            </a:r>
            <a:r>
              <a:rPr lang="en-US" altLang="zh-CN" sz="2400" b="0" dirty="0">
                <a:solidFill>
                  <a:schemeClr val="tx1"/>
                </a:solidFill>
                <a:latin typeface="Arial" panose="020B0604020202020204" pitchFamily="34" charset="0"/>
              </a:rPr>
              <a:t>Vo</a:t>
            </a:r>
            <a:r>
              <a:rPr lang="zh-CN" altLang="en-US" sz="2400" b="0" dirty="0">
                <a:solidFill>
                  <a:schemeClr val="tx1"/>
                </a:solidFill>
                <a:latin typeface="Arial" panose="020B0604020202020204" pitchFamily="34" charset="0"/>
              </a:rPr>
              <a:t>的输出与参考电压</a:t>
            </a:r>
            <a:r>
              <a:rPr lang="en-US" altLang="zh-CN" sz="2000" b="0" dirty="0">
                <a:solidFill>
                  <a:schemeClr val="tx1"/>
                </a:solidFill>
                <a:latin typeface="Arial" panose="020B0604020202020204" pitchFamily="34" charset="0"/>
              </a:rPr>
              <a:t>V</a:t>
            </a:r>
            <a:r>
              <a:rPr lang="en-US" altLang="zh-CN" sz="2000" b="0" baseline="-25000" dirty="0">
                <a:solidFill>
                  <a:schemeClr val="tx1"/>
                </a:solidFill>
                <a:latin typeface="Arial" panose="020B0604020202020204" pitchFamily="34" charset="0"/>
              </a:rPr>
              <a:t>REF</a:t>
            </a:r>
            <a:r>
              <a:rPr lang="zh-CN" altLang="en-US" sz="2400" b="0" dirty="0">
                <a:solidFill>
                  <a:schemeClr val="tx1"/>
                </a:solidFill>
                <a:latin typeface="Arial" panose="020B0604020202020204" pitchFamily="34" charset="0"/>
              </a:rPr>
              <a:t>、</a:t>
            </a:r>
            <a:endParaRPr lang="zh-CN" altLang="en-US" sz="2400" b="0" dirty="0">
              <a:solidFill>
                <a:schemeClr val="tx1"/>
              </a:solidFill>
              <a:latin typeface="Arial" panose="020B0604020202020204" pitchFamily="34" charset="0"/>
            </a:endParaRPr>
          </a:p>
          <a:p>
            <a:pPr marL="457200" lvl="1" indent="0">
              <a:lnSpc>
                <a:spcPct val="100000"/>
              </a:lnSpc>
              <a:spcBef>
                <a:spcPct val="0"/>
              </a:spcBef>
              <a:spcAft>
                <a:spcPct val="30000"/>
              </a:spcAft>
              <a:buClrTx/>
              <a:buSzTx/>
              <a:buFontTx/>
              <a:buNone/>
            </a:pPr>
            <a:r>
              <a:rPr lang="zh-CN" altLang="en-US" b="0" dirty="0">
                <a:latin typeface="Arial" panose="020B0604020202020204" pitchFamily="34" charset="0"/>
              </a:rPr>
              <a:t>          以及输出的连接方法（同相还是反相）有关。</a:t>
            </a:r>
            <a:endParaRPr lang="zh-CN" altLang="en-US" b="0" dirty="0">
              <a:latin typeface="Arial" panose="020B0604020202020204" pitchFamily="34" charset="0"/>
            </a:endParaRPr>
          </a:p>
        </p:txBody>
      </p:sp>
      <p:grpSp>
        <p:nvGrpSpPr>
          <p:cNvPr id="90116" name="Group 201"/>
          <p:cNvGrpSpPr/>
          <p:nvPr/>
        </p:nvGrpSpPr>
        <p:grpSpPr>
          <a:xfrm>
            <a:off x="1462088" y="1589088"/>
            <a:ext cx="5981700" cy="3192462"/>
            <a:chOff x="1104" y="1157"/>
            <a:chExt cx="3768" cy="2011"/>
          </a:xfrm>
        </p:grpSpPr>
        <p:grpSp>
          <p:nvGrpSpPr>
            <p:cNvPr id="90127" name="Group 193"/>
            <p:cNvGrpSpPr/>
            <p:nvPr/>
          </p:nvGrpSpPr>
          <p:grpSpPr>
            <a:xfrm>
              <a:off x="1104" y="1157"/>
              <a:ext cx="3768" cy="2011"/>
              <a:chOff x="1104" y="1157"/>
              <a:chExt cx="3768" cy="2011"/>
            </a:xfrm>
          </p:grpSpPr>
          <p:sp>
            <p:nvSpPr>
              <p:cNvPr id="90129" name="Line 128"/>
              <p:cNvSpPr/>
              <p:nvPr/>
            </p:nvSpPr>
            <p:spPr>
              <a:xfrm>
                <a:off x="3460" y="2591"/>
                <a:ext cx="262" cy="0"/>
              </a:xfrm>
              <a:prstGeom prst="line">
                <a:avLst/>
              </a:prstGeom>
              <a:ln w="25400" cap="flat" cmpd="sng">
                <a:solidFill>
                  <a:srgbClr val="000000"/>
                </a:solidFill>
                <a:prstDash val="solid"/>
                <a:headEnd type="none" w="med" len="med"/>
                <a:tailEnd type="none" w="med" len="med"/>
              </a:ln>
            </p:spPr>
          </p:sp>
          <p:sp>
            <p:nvSpPr>
              <p:cNvPr id="90130" name="Line 129"/>
              <p:cNvSpPr/>
              <p:nvPr/>
            </p:nvSpPr>
            <p:spPr>
              <a:xfrm>
                <a:off x="3722" y="2972"/>
                <a:ext cx="0" cy="141"/>
              </a:xfrm>
              <a:prstGeom prst="line">
                <a:avLst/>
              </a:prstGeom>
              <a:ln w="25400" cap="flat" cmpd="sng">
                <a:solidFill>
                  <a:srgbClr val="000000"/>
                </a:solidFill>
                <a:prstDash val="solid"/>
                <a:headEnd type="none" w="med" len="med"/>
                <a:tailEnd type="none" w="med" len="med"/>
              </a:ln>
            </p:spPr>
          </p:sp>
          <p:sp>
            <p:nvSpPr>
              <p:cNvPr id="90131" name="Rectangle 130"/>
              <p:cNvSpPr/>
              <p:nvPr/>
            </p:nvSpPr>
            <p:spPr>
              <a:xfrm>
                <a:off x="2566" y="1215"/>
                <a:ext cx="901" cy="1910"/>
              </a:xfrm>
              <a:prstGeom prst="rect">
                <a:avLst/>
              </a:prstGeom>
              <a:solidFill>
                <a:srgbClr val="FFFF99"/>
              </a:solidFill>
              <a:ln w="254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90132" name="Rectangle 131"/>
              <p:cNvSpPr/>
              <p:nvPr/>
            </p:nvSpPr>
            <p:spPr>
              <a:xfrm>
                <a:off x="1125" y="1181"/>
                <a:ext cx="348" cy="1944"/>
              </a:xfrm>
              <a:prstGeom prst="rect">
                <a:avLst/>
              </a:prstGeom>
              <a:solidFill>
                <a:srgbClr val="FFCC99"/>
              </a:solidFill>
              <a:ln w="254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90133" name="AutoShape 132"/>
              <p:cNvSpPr/>
              <p:nvPr/>
            </p:nvSpPr>
            <p:spPr>
              <a:xfrm>
                <a:off x="1473" y="1342"/>
                <a:ext cx="1093" cy="255"/>
              </a:xfrm>
              <a:prstGeom prst="leftRightArrow">
                <a:avLst>
                  <a:gd name="adj1" fmla="val 63416"/>
                  <a:gd name="adj2" fmla="val 34607"/>
                </a:avLst>
              </a:prstGeom>
              <a:solidFill>
                <a:srgbClr val="00CCFF"/>
              </a:solidFill>
              <a:ln w="254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90134" name="Text Box 133"/>
              <p:cNvSpPr txBox="1"/>
              <p:nvPr/>
            </p:nvSpPr>
            <p:spPr>
              <a:xfrm>
                <a:off x="1700" y="1157"/>
                <a:ext cx="660" cy="188"/>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zh-CN" altLang="en-US" sz="2200" b="0" dirty="0">
                    <a:solidFill>
                      <a:schemeClr val="tx1"/>
                    </a:solidFill>
                    <a:latin typeface="楷体_GB2312" pitchFamily="49" charset="-122"/>
                  </a:rPr>
                  <a:t>数据线</a:t>
                </a:r>
                <a:endParaRPr lang="zh-CN" altLang="en-US" sz="2200" b="0" dirty="0">
                  <a:solidFill>
                    <a:schemeClr val="tx1"/>
                  </a:solidFill>
                  <a:latin typeface="楷体_GB2312" pitchFamily="49" charset="-122"/>
                </a:endParaRPr>
              </a:p>
            </p:txBody>
          </p:sp>
          <p:sp>
            <p:nvSpPr>
              <p:cNvPr id="90135" name="Line 134"/>
              <p:cNvSpPr/>
              <p:nvPr/>
            </p:nvSpPr>
            <p:spPr>
              <a:xfrm>
                <a:off x="1487" y="2081"/>
                <a:ext cx="1086" cy="0"/>
              </a:xfrm>
              <a:prstGeom prst="line">
                <a:avLst/>
              </a:prstGeom>
              <a:ln w="25400" cap="flat" cmpd="sng">
                <a:solidFill>
                  <a:srgbClr val="000000"/>
                </a:solidFill>
                <a:prstDash val="solid"/>
                <a:headEnd type="none" w="med" len="med"/>
                <a:tailEnd type="triangle" w="sm" len="med"/>
              </a:ln>
            </p:spPr>
          </p:sp>
          <p:sp>
            <p:nvSpPr>
              <p:cNvPr id="90136" name="Text Box 135"/>
              <p:cNvSpPr txBox="1"/>
              <p:nvPr/>
            </p:nvSpPr>
            <p:spPr>
              <a:xfrm>
                <a:off x="2587" y="1993"/>
                <a:ext cx="362" cy="188"/>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800" b="0" dirty="0">
                    <a:solidFill>
                      <a:srgbClr val="0000FF"/>
                    </a:solidFill>
                    <a:latin typeface="Arial" panose="020B0604020202020204" pitchFamily="34" charset="0"/>
                  </a:rPr>
                  <a:t>WR1</a:t>
                </a:r>
                <a:endParaRPr lang="en-US" altLang="zh-CN" sz="1800" b="0" dirty="0">
                  <a:latin typeface="Arial" panose="020B0604020202020204" pitchFamily="34" charset="0"/>
                </a:endParaRPr>
              </a:p>
            </p:txBody>
          </p:sp>
          <p:sp>
            <p:nvSpPr>
              <p:cNvPr id="90137" name="Line 136"/>
              <p:cNvSpPr/>
              <p:nvPr/>
            </p:nvSpPr>
            <p:spPr>
              <a:xfrm>
                <a:off x="2568" y="1996"/>
                <a:ext cx="304" cy="0"/>
              </a:xfrm>
              <a:prstGeom prst="line">
                <a:avLst/>
              </a:prstGeom>
              <a:ln w="25400" cap="flat" cmpd="sng">
                <a:solidFill>
                  <a:srgbClr val="0000FF"/>
                </a:solidFill>
                <a:prstDash val="solid"/>
                <a:headEnd type="none" w="med" len="med"/>
                <a:tailEnd type="none" w="med" len="med"/>
              </a:ln>
            </p:spPr>
          </p:sp>
          <p:sp>
            <p:nvSpPr>
              <p:cNvPr id="90138" name="Line 137"/>
              <p:cNvSpPr/>
              <p:nvPr/>
            </p:nvSpPr>
            <p:spPr>
              <a:xfrm>
                <a:off x="1161" y="1993"/>
                <a:ext cx="284" cy="0"/>
              </a:xfrm>
              <a:prstGeom prst="line">
                <a:avLst/>
              </a:prstGeom>
              <a:ln w="25400" cap="flat" cmpd="sng">
                <a:solidFill>
                  <a:srgbClr val="000000"/>
                </a:solidFill>
                <a:prstDash val="solid"/>
                <a:headEnd type="none" w="med" len="med"/>
                <a:tailEnd type="none" w="med" len="med"/>
              </a:ln>
            </p:spPr>
          </p:sp>
          <p:sp>
            <p:nvSpPr>
              <p:cNvPr id="90139" name="Text Box 138"/>
              <p:cNvSpPr txBox="1"/>
              <p:nvPr/>
            </p:nvSpPr>
            <p:spPr>
              <a:xfrm>
                <a:off x="1104" y="1987"/>
                <a:ext cx="362" cy="181"/>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a:lnSpc>
                    <a:spcPct val="100000"/>
                  </a:lnSpc>
                  <a:spcBef>
                    <a:spcPct val="0"/>
                  </a:spcBef>
                  <a:spcAft>
                    <a:spcPct val="0"/>
                  </a:spcAft>
                  <a:buClrTx/>
                  <a:buSzTx/>
                  <a:buFontTx/>
                  <a:buNone/>
                </a:pPr>
                <a:r>
                  <a:rPr lang="en-US" altLang="zh-CN" sz="1600" b="0" dirty="0">
                    <a:latin typeface="Arial" panose="020B0604020202020204" pitchFamily="34" charset="0"/>
                  </a:rPr>
                  <a:t>IOW</a:t>
                </a:r>
                <a:endParaRPr lang="en-US" altLang="zh-CN" sz="1800" b="0" dirty="0">
                  <a:latin typeface="Arial" panose="020B0604020202020204" pitchFamily="34" charset="0"/>
                </a:endParaRPr>
              </a:p>
            </p:txBody>
          </p:sp>
          <p:sp>
            <p:nvSpPr>
              <p:cNvPr id="90140" name="Text Box 139"/>
              <p:cNvSpPr txBox="1"/>
              <p:nvPr/>
            </p:nvSpPr>
            <p:spPr>
              <a:xfrm>
                <a:off x="2575" y="1275"/>
                <a:ext cx="275" cy="571"/>
              </a:xfrm>
              <a:prstGeom prst="rect">
                <a:avLst/>
              </a:prstGeom>
              <a:noFill/>
              <a:ln w="25400">
                <a:noFill/>
              </a:ln>
            </p:spPr>
            <p:txBody>
              <a:bodyPr lIns="0" tIns="3600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70000"/>
                  </a:lnSpc>
                  <a:spcBef>
                    <a:spcPct val="0"/>
                  </a:spcBef>
                  <a:spcAft>
                    <a:spcPct val="0"/>
                  </a:spcAft>
                  <a:buClrTx/>
                  <a:buSzTx/>
                  <a:buFontTx/>
                  <a:buNone/>
                </a:pPr>
                <a:r>
                  <a:rPr lang="en-US" altLang="zh-CN" sz="1800" b="0" dirty="0">
                    <a:latin typeface="Arial" panose="020B0604020202020204" pitchFamily="34" charset="0"/>
                  </a:rPr>
                  <a:t>DI0</a:t>
                </a:r>
                <a:endParaRPr lang="en-US" altLang="zh-CN" sz="1800" b="0" dirty="0">
                  <a:latin typeface="Arial" panose="020B0604020202020204" pitchFamily="34" charset="0"/>
                </a:endParaRPr>
              </a:p>
              <a:p>
                <a:pPr marL="0" lvl="0" indent="0">
                  <a:lnSpc>
                    <a:spcPct val="70000"/>
                  </a:lnSpc>
                  <a:spcBef>
                    <a:spcPct val="0"/>
                  </a:spcBef>
                  <a:spcAft>
                    <a:spcPct val="0"/>
                  </a:spcAft>
                  <a:buClrTx/>
                  <a:buSzTx/>
                  <a:buFontTx/>
                  <a:buNone/>
                </a:pPr>
                <a:r>
                  <a:rPr lang="en-US" altLang="zh-CN" sz="1800" b="0" dirty="0">
                    <a:latin typeface="Arial" panose="020B0604020202020204" pitchFamily="34" charset="0"/>
                  </a:rPr>
                  <a:t>~</a:t>
                </a:r>
                <a:endParaRPr lang="en-US" altLang="zh-CN" sz="1800" b="0" dirty="0">
                  <a:latin typeface="Arial" panose="020B0604020202020204" pitchFamily="34" charset="0"/>
                </a:endParaRPr>
              </a:p>
              <a:p>
                <a:pPr marL="0" lvl="0" indent="0">
                  <a:lnSpc>
                    <a:spcPct val="70000"/>
                  </a:lnSpc>
                  <a:spcBef>
                    <a:spcPct val="0"/>
                  </a:spcBef>
                  <a:spcAft>
                    <a:spcPct val="0"/>
                  </a:spcAft>
                  <a:buClrTx/>
                  <a:buSzTx/>
                  <a:buFontTx/>
                  <a:buNone/>
                </a:pPr>
                <a:r>
                  <a:rPr lang="en-US" altLang="zh-CN" sz="1800" b="0" dirty="0">
                    <a:latin typeface="Arial" panose="020B0604020202020204" pitchFamily="34" charset="0"/>
                  </a:rPr>
                  <a:t>DI7</a:t>
                </a:r>
                <a:endParaRPr lang="en-US" altLang="zh-CN" sz="1800" b="0" dirty="0">
                  <a:latin typeface="Arial" panose="020B0604020202020204" pitchFamily="34" charset="0"/>
                </a:endParaRPr>
              </a:p>
            </p:txBody>
          </p:sp>
          <p:sp>
            <p:nvSpPr>
              <p:cNvPr id="90141" name="Text Box 140"/>
              <p:cNvSpPr txBox="1"/>
              <p:nvPr/>
            </p:nvSpPr>
            <p:spPr>
              <a:xfrm>
                <a:off x="1218" y="1275"/>
                <a:ext cx="205" cy="571"/>
              </a:xfrm>
              <a:prstGeom prst="rect">
                <a:avLst/>
              </a:prstGeom>
              <a:noFill/>
              <a:ln w="25400">
                <a:noFill/>
              </a:ln>
            </p:spPr>
            <p:txBody>
              <a:bodyPr lIns="0" tIns="3600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70000"/>
                  </a:lnSpc>
                  <a:spcBef>
                    <a:spcPct val="0"/>
                  </a:spcBef>
                  <a:spcAft>
                    <a:spcPct val="0"/>
                  </a:spcAft>
                  <a:buClrTx/>
                  <a:buSzTx/>
                  <a:buFontTx/>
                  <a:buNone/>
                </a:pPr>
                <a:r>
                  <a:rPr lang="en-US" altLang="zh-CN" sz="1800" b="0" dirty="0">
                    <a:latin typeface="Arial" panose="020B0604020202020204" pitchFamily="34" charset="0"/>
                  </a:rPr>
                  <a:t>D0</a:t>
                </a:r>
                <a:endParaRPr lang="en-US" altLang="zh-CN" sz="1800" b="0" dirty="0">
                  <a:latin typeface="Arial" panose="020B0604020202020204" pitchFamily="34" charset="0"/>
                </a:endParaRPr>
              </a:p>
              <a:p>
                <a:pPr marL="0" lvl="0" indent="0">
                  <a:lnSpc>
                    <a:spcPct val="70000"/>
                  </a:lnSpc>
                  <a:spcBef>
                    <a:spcPct val="0"/>
                  </a:spcBef>
                  <a:spcAft>
                    <a:spcPct val="0"/>
                  </a:spcAft>
                  <a:buClrTx/>
                  <a:buSzTx/>
                  <a:buFontTx/>
                  <a:buNone/>
                </a:pPr>
                <a:r>
                  <a:rPr lang="en-US" altLang="zh-CN" sz="1800" b="0" dirty="0">
                    <a:latin typeface="Arial" panose="020B0604020202020204" pitchFamily="34" charset="0"/>
                  </a:rPr>
                  <a:t>~</a:t>
                </a:r>
                <a:endParaRPr lang="en-US" altLang="zh-CN" sz="1800" b="0" dirty="0">
                  <a:latin typeface="Arial" panose="020B0604020202020204" pitchFamily="34" charset="0"/>
                </a:endParaRPr>
              </a:p>
              <a:p>
                <a:pPr marL="0" lvl="0" indent="0">
                  <a:lnSpc>
                    <a:spcPct val="70000"/>
                  </a:lnSpc>
                  <a:spcBef>
                    <a:spcPct val="0"/>
                  </a:spcBef>
                  <a:spcAft>
                    <a:spcPct val="0"/>
                  </a:spcAft>
                  <a:buClrTx/>
                  <a:buSzTx/>
                  <a:buFontTx/>
                  <a:buNone/>
                </a:pPr>
                <a:r>
                  <a:rPr lang="en-US" altLang="zh-CN" sz="1800" b="0" dirty="0">
                    <a:latin typeface="Arial" panose="020B0604020202020204" pitchFamily="34" charset="0"/>
                  </a:rPr>
                  <a:t>D7</a:t>
                </a:r>
                <a:endParaRPr lang="en-US" altLang="zh-CN" sz="2200" b="0" dirty="0">
                  <a:latin typeface="Arial" panose="020B0604020202020204" pitchFamily="34" charset="0"/>
                </a:endParaRPr>
              </a:p>
            </p:txBody>
          </p:sp>
          <p:sp>
            <p:nvSpPr>
              <p:cNvPr id="90142" name="Text Box 141"/>
              <p:cNvSpPr txBox="1"/>
              <p:nvPr/>
            </p:nvSpPr>
            <p:spPr>
              <a:xfrm>
                <a:off x="1192" y="1752"/>
                <a:ext cx="320" cy="188"/>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800" b="0" dirty="0">
                    <a:latin typeface="Arial" panose="020B0604020202020204" pitchFamily="34" charset="0"/>
                  </a:rPr>
                  <a:t>+5V</a:t>
                </a:r>
                <a:endParaRPr lang="en-US" altLang="zh-CN" sz="2200" b="0" dirty="0">
                  <a:latin typeface="Arial" panose="020B0604020202020204" pitchFamily="34" charset="0"/>
                </a:endParaRPr>
              </a:p>
            </p:txBody>
          </p:sp>
          <p:sp>
            <p:nvSpPr>
              <p:cNvPr id="90143" name="Text Box 142"/>
              <p:cNvSpPr txBox="1"/>
              <p:nvPr/>
            </p:nvSpPr>
            <p:spPr>
              <a:xfrm>
                <a:off x="2592" y="1745"/>
                <a:ext cx="286" cy="188"/>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800" b="0" dirty="0">
                    <a:solidFill>
                      <a:srgbClr val="0000FF"/>
                    </a:solidFill>
                    <a:latin typeface="Arial" panose="020B0604020202020204" pitchFamily="34" charset="0"/>
                  </a:rPr>
                  <a:t>ILE</a:t>
                </a:r>
                <a:endParaRPr lang="en-US" altLang="zh-CN" sz="2200" b="0" dirty="0">
                  <a:latin typeface="Arial" panose="020B0604020202020204" pitchFamily="34" charset="0"/>
                </a:endParaRPr>
              </a:p>
            </p:txBody>
          </p:sp>
          <p:sp>
            <p:nvSpPr>
              <p:cNvPr id="90144" name="Line 143"/>
              <p:cNvSpPr/>
              <p:nvPr/>
            </p:nvSpPr>
            <p:spPr>
              <a:xfrm>
                <a:off x="1486" y="1846"/>
                <a:ext cx="1078" cy="0"/>
              </a:xfrm>
              <a:prstGeom prst="line">
                <a:avLst/>
              </a:prstGeom>
              <a:ln w="25400" cap="flat" cmpd="sng">
                <a:solidFill>
                  <a:srgbClr val="000000"/>
                </a:solidFill>
                <a:prstDash val="solid"/>
                <a:headEnd type="none" w="med" len="med"/>
                <a:tailEnd type="triangle" w="sm" len="med"/>
              </a:ln>
            </p:spPr>
          </p:sp>
          <p:sp>
            <p:nvSpPr>
              <p:cNvPr id="90145" name="Line 144"/>
              <p:cNvSpPr/>
              <p:nvPr/>
            </p:nvSpPr>
            <p:spPr>
              <a:xfrm>
                <a:off x="3467" y="1523"/>
                <a:ext cx="504" cy="1"/>
              </a:xfrm>
              <a:prstGeom prst="line">
                <a:avLst/>
              </a:prstGeom>
              <a:ln w="25400" cap="flat" cmpd="sng">
                <a:solidFill>
                  <a:srgbClr val="000000"/>
                </a:solidFill>
                <a:prstDash val="solid"/>
                <a:headEnd type="none" w="med" len="med"/>
                <a:tailEnd type="none" w="med" len="med"/>
              </a:ln>
            </p:spPr>
          </p:sp>
          <p:sp>
            <p:nvSpPr>
              <p:cNvPr id="90146" name="AutoShape 145"/>
              <p:cNvSpPr>
                <a:spLocks noChangeAspect="1"/>
              </p:cNvSpPr>
              <p:nvPr/>
            </p:nvSpPr>
            <p:spPr>
              <a:xfrm rot="5400000">
                <a:off x="3982" y="1409"/>
                <a:ext cx="539" cy="553"/>
              </a:xfrm>
              <a:prstGeom prst="triangle">
                <a:avLst>
                  <a:gd name="adj" fmla="val 50000"/>
                </a:avLst>
              </a:prstGeom>
              <a:solidFill>
                <a:srgbClr val="00FFFF"/>
              </a:solidFill>
              <a:ln w="254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90147" name="Text Box 146"/>
              <p:cNvSpPr txBox="1">
                <a:spLocks noChangeAspect="1"/>
              </p:cNvSpPr>
              <p:nvPr/>
            </p:nvSpPr>
            <p:spPr>
              <a:xfrm>
                <a:off x="3996" y="1758"/>
                <a:ext cx="118" cy="143"/>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solidFill>
                      <a:schemeClr val="tx1"/>
                    </a:solidFill>
                    <a:latin typeface="Arial" panose="020B0604020202020204" pitchFamily="34" charset="0"/>
                  </a:rPr>
                  <a:t>+</a:t>
                </a:r>
                <a:endParaRPr lang="en-US" altLang="zh-CN" sz="2200" b="0" dirty="0">
                  <a:solidFill>
                    <a:schemeClr val="tx1"/>
                  </a:solidFill>
                  <a:latin typeface="Arial" panose="020B0604020202020204" pitchFamily="34" charset="0"/>
                </a:endParaRPr>
              </a:p>
            </p:txBody>
          </p:sp>
          <p:sp>
            <p:nvSpPr>
              <p:cNvPr id="90148" name="Text Box 147"/>
              <p:cNvSpPr txBox="1">
                <a:spLocks noChangeAspect="1"/>
              </p:cNvSpPr>
              <p:nvPr/>
            </p:nvSpPr>
            <p:spPr>
              <a:xfrm>
                <a:off x="4000" y="1447"/>
                <a:ext cx="119" cy="144"/>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solidFill>
                      <a:schemeClr val="tx1"/>
                    </a:solidFill>
                    <a:latin typeface="黑体" panose="02010609060101010101" pitchFamily="49" charset="-122"/>
                    <a:ea typeface="黑体" panose="02010609060101010101" pitchFamily="49" charset="-122"/>
                  </a:rPr>
                  <a:t>-</a:t>
                </a:r>
                <a:endParaRPr lang="en-US" altLang="zh-CN" sz="2200" b="0" dirty="0">
                  <a:solidFill>
                    <a:schemeClr val="tx1"/>
                  </a:solidFill>
                  <a:latin typeface="黑体" panose="02010609060101010101" pitchFamily="49" charset="-122"/>
                  <a:ea typeface="黑体" panose="02010609060101010101" pitchFamily="49" charset="-122"/>
                </a:endParaRPr>
              </a:p>
            </p:txBody>
          </p:sp>
          <p:sp>
            <p:nvSpPr>
              <p:cNvPr id="90149" name="Line 148"/>
              <p:cNvSpPr>
                <a:spLocks noChangeAspect="1"/>
              </p:cNvSpPr>
              <p:nvPr/>
            </p:nvSpPr>
            <p:spPr>
              <a:xfrm>
                <a:off x="4528" y="1684"/>
                <a:ext cx="223" cy="0"/>
              </a:xfrm>
              <a:prstGeom prst="line">
                <a:avLst/>
              </a:prstGeom>
              <a:ln w="25400" cap="flat" cmpd="sng">
                <a:solidFill>
                  <a:srgbClr val="000000"/>
                </a:solidFill>
                <a:prstDash val="solid"/>
                <a:headEnd type="none" w="med" len="med"/>
                <a:tailEnd type="none" w="med" len="med"/>
              </a:ln>
            </p:spPr>
          </p:sp>
          <p:sp>
            <p:nvSpPr>
              <p:cNvPr id="90150" name="Line 149"/>
              <p:cNvSpPr/>
              <p:nvPr/>
            </p:nvSpPr>
            <p:spPr>
              <a:xfrm flipV="1">
                <a:off x="3474" y="1839"/>
                <a:ext cx="500" cy="0"/>
              </a:xfrm>
              <a:prstGeom prst="line">
                <a:avLst/>
              </a:prstGeom>
              <a:ln w="25400" cap="flat" cmpd="sng">
                <a:solidFill>
                  <a:srgbClr val="000000"/>
                </a:solidFill>
                <a:prstDash val="solid"/>
                <a:headEnd type="none" w="med" len="med"/>
                <a:tailEnd type="none" w="med" len="med"/>
              </a:ln>
            </p:spPr>
          </p:sp>
          <p:sp>
            <p:nvSpPr>
              <p:cNvPr id="90151" name="Line 150"/>
              <p:cNvSpPr>
                <a:spLocks noChangeAspect="1"/>
              </p:cNvSpPr>
              <p:nvPr/>
            </p:nvSpPr>
            <p:spPr>
              <a:xfrm flipV="1">
                <a:off x="4615" y="1322"/>
                <a:ext cx="0" cy="356"/>
              </a:xfrm>
              <a:prstGeom prst="line">
                <a:avLst/>
              </a:prstGeom>
              <a:ln w="25400" cap="flat" cmpd="sng">
                <a:solidFill>
                  <a:srgbClr val="000000"/>
                </a:solidFill>
                <a:prstDash val="solid"/>
                <a:headEnd type="none" w="med" len="med"/>
                <a:tailEnd type="none" w="med" len="med"/>
              </a:ln>
            </p:spPr>
          </p:sp>
          <p:sp>
            <p:nvSpPr>
              <p:cNvPr id="90152" name="Line 151"/>
              <p:cNvSpPr>
                <a:spLocks noChangeAspect="1"/>
              </p:cNvSpPr>
              <p:nvPr/>
            </p:nvSpPr>
            <p:spPr>
              <a:xfrm>
                <a:off x="3467" y="1322"/>
                <a:ext cx="1151" cy="0"/>
              </a:xfrm>
              <a:prstGeom prst="line">
                <a:avLst/>
              </a:prstGeom>
              <a:ln w="25400" cap="flat" cmpd="sng">
                <a:solidFill>
                  <a:srgbClr val="000000"/>
                </a:solidFill>
                <a:prstDash val="solid"/>
                <a:headEnd type="none" w="med" len="med"/>
                <a:tailEnd type="none" w="med" len="med"/>
              </a:ln>
            </p:spPr>
          </p:sp>
          <p:sp>
            <p:nvSpPr>
              <p:cNvPr id="90153" name="Text Box 152"/>
              <p:cNvSpPr txBox="1">
                <a:spLocks noChangeAspect="1"/>
              </p:cNvSpPr>
              <p:nvPr/>
            </p:nvSpPr>
            <p:spPr>
              <a:xfrm>
                <a:off x="4673" y="1724"/>
                <a:ext cx="199" cy="144"/>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800" b="0" dirty="0">
                    <a:solidFill>
                      <a:schemeClr val="tx1"/>
                    </a:solidFill>
                    <a:latin typeface="Arial" panose="020B0604020202020204" pitchFamily="34" charset="0"/>
                  </a:rPr>
                  <a:t>Vo</a:t>
                </a:r>
                <a:endParaRPr lang="en-US" altLang="zh-CN" sz="1800" b="0" dirty="0">
                  <a:solidFill>
                    <a:schemeClr val="tx1"/>
                  </a:solidFill>
                  <a:latin typeface="Arial" panose="020B0604020202020204" pitchFamily="34" charset="0"/>
                </a:endParaRPr>
              </a:p>
            </p:txBody>
          </p:sp>
          <p:sp>
            <p:nvSpPr>
              <p:cNvPr id="90154" name="Oval 153"/>
              <p:cNvSpPr>
                <a:spLocks noChangeAspect="1"/>
              </p:cNvSpPr>
              <p:nvPr/>
            </p:nvSpPr>
            <p:spPr>
              <a:xfrm>
                <a:off x="4603" y="1670"/>
                <a:ext cx="23" cy="22"/>
              </a:xfrm>
              <a:prstGeom prst="ellipse">
                <a:avLst/>
              </a:prstGeom>
              <a:solidFill>
                <a:srgbClr val="000000"/>
              </a:solidFill>
              <a:ln w="25400" cap="flat" cmpd="sng">
                <a:solidFill>
                  <a:srgbClr val="000000"/>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grpSp>
            <p:nvGrpSpPr>
              <p:cNvPr id="90155" name="Group 154"/>
              <p:cNvGrpSpPr>
                <a:grpSpLocks noChangeAspect="1"/>
              </p:cNvGrpSpPr>
              <p:nvPr/>
            </p:nvGrpSpPr>
            <p:grpSpPr>
              <a:xfrm>
                <a:off x="3673" y="3113"/>
                <a:ext cx="104" cy="55"/>
                <a:chOff x="4132" y="5537"/>
                <a:chExt cx="510" cy="280"/>
              </a:xfrm>
            </p:grpSpPr>
            <p:sp>
              <p:nvSpPr>
                <p:cNvPr id="90186" name="Line 155"/>
                <p:cNvSpPr>
                  <a:spLocks noChangeAspect="1"/>
                </p:cNvSpPr>
                <p:nvPr/>
              </p:nvSpPr>
              <p:spPr>
                <a:xfrm>
                  <a:off x="4132" y="5537"/>
                  <a:ext cx="510" cy="0"/>
                </a:xfrm>
                <a:prstGeom prst="line">
                  <a:avLst/>
                </a:prstGeom>
                <a:ln w="25400" cap="flat" cmpd="sng">
                  <a:solidFill>
                    <a:srgbClr val="000000"/>
                  </a:solidFill>
                  <a:prstDash val="solid"/>
                  <a:headEnd type="none" w="med" len="med"/>
                  <a:tailEnd type="none" w="med" len="med"/>
                </a:ln>
              </p:spPr>
            </p:sp>
            <p:sp>
              <p:nvSpPr>
                <p:cNvPr id="90187" name="Line 156"/>
                <p:cNvSpPr>
                  <a:spLocks noChangeAspect="1"/>
                </p:cNvSpPr>
                <p:nvPr/>
              </p:nvSpPr>
              <p:spPr>
                <a:xfrm>
                  <a:off x="4235" y="5674"/>
                  <a:ext cx="340" cy="0"/>
                </a:xfrm>
                <a:prstGeom prst="line">
                  <a:avLst/>
                </a:prstGeom>
                <a:ln w="25400" cap="flat" cmpd="sng">
                  <a:solidFill>
                    <a:srgbClr val="000000"/>
                  </a:solidFill>
                  <a:prstDash val="solid"/>
                  <a:headEnd type="none" w="med" len="med"/>
                  <a:tailEnd type="none" w="med" len="med"/>
                </a:ln>
              </p:spPr>
            </p:sp>
            <p:sp>
              <p:nvSpPr>
                <p:cNvPr id="90188" name="Line 157"/>
                <p:cNvSpPr>
                  <a:spLocks noChangeAspect="1"/>
                </p:cNvSpPr>
                <p:nvPr/>
              </p:nvSpPr>
              <p:spPr>
                <a:xfrm>
                  <a:off x="4325" y="5817"/>
                  <a:ext cx="170" cy="0"/>
                </a:xfrm>
                <a:prstGeom prst="line">
                  <a:avLst/>
                </a:prstGeom>
                <a:ln w="25400" cap="flat" cmpd="sng">
                  <a:solidFill>
                    <a:srgbClr val="000000"/>
                  </a:solidFill>
                  <a:prstDash val="solid"/>
                  <a:headEnd type="none" w="med" len="med"/>
                  <a:tailEnd type="none" w="med" len="med"/>
                </a:ln>
              </p:spPr>
            </p:sp>
          </p:grpSp>
          <p:sp>
            <p:nvSpPr>
              <p:cNvPr id="90156" name="Text Box 158"/>
              <p:cNvSpPr txBox="1">
                <a:spLocks noChangeAspect="1"/>
              </p:cNvSpPr>
              <p:nvPr/>
            </p:nvSpPr>
            <p:spPr>
              <a:xfrm>
                <a:off x="3058" y="1464"/>
                <a:ext cx="452" cy="206"/>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600" b="0" dirty="0">
                    <a:latin typeface="Arial" panose="020B0604020202020204" pitchFamily="34" charset="0"/>
                  </a:rPr>
                  <a:t>I</a:t>
                </a:r>
                <a:r>
                  <a:rPr lang="en-US" altLang="zh-CN" sz="1400" b="0" dirty="0">
                    <a:latin typeface="Arial" panose="020B0604020202020204" pitchFamily="34" charset="0"/>
                  </a:rPr>
                  <a:t>OUT1</a:t>
                </a:r>
                <a:endParaRPr lang="en-US" altLang="zh-CN" sz="1600" b="0" dirty="0">
                  <a:latin typeface="Arial" panose="020B0604020202020204" pitchFamily="34" charset="0"/>
                </a:endParaRPr>
              </a:p>
            </p:txBody>
          </p:sp>
          <p:sp>
            <p:nvSpPr>
              <p:cNvPr id="90157" name="Text Box 159"/>
              <p:cNvSpPr txBox="1">
                <a:spLocks noChangeAspect="1"/>
              </p:cNvSpPr>
              <p:nvPr/>
            </p:nvSpPr>
            <p:spPr>
              <a:xfrm>
                <a:off x="3063" y="1758"/>
                <a:ext cx="574" cy="204"/>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600" b="0" dirty="0">
                    <a:latin typeface="Arial" panose="020B0604020202020204" pitchFamily="34" charset="0"/>
                  </a:rPr>
                  <a:t>I</a:t>
                </a:r>
                <a:r>
                  <a:rPr lang="en-US" altLang="zh-CN" sz="1400" b="0" dirty="0">
                    <a:latin typeface="Arial" panose="020B0604020202020204" pitchFamily="34" charset="0"/>
                  </a:rPr>
                  <a:t>OUT2</a:t>
                </a:r>
                <a:endParaRPr lang="en-US" altLang="zh-CN" sz="1600" b="0" dirty="0">
                  <a:latin typeface="Arial" panose="020B0604020202020204" pitchFamily="34" charset="0"/>
                </a:endParaRPr>
              </a:p>
            </p:txBody>
          </p:sp>
          <p:sp>
            <p:nvSpPr>
              <p:cNvPr id="90158" name="Text Box 160"/>
              <p:cNvSpPr txBox="1">
                <a:spLocks noChangeAspect="1"/>
              </p:cNvSpPr>
              <p:nvPr/>
            </p:nvSpPr>
            <p:spPr>
              <a:xfrm>
                <a:off x="3133" y="1233"/>
                <a:ext cx="313" cy="143"/>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800" b="0" dirty="0">
                    <a:latin typeface="Arial" panose="020B0604020202020204" pitchFamily="34" charset="0"/>
                  </a:rPr>
                  <a:t>R</a:t>
                </a:r>
                <a:r>
                  <a:rPr lang="en-US" altLang="zh-CN" sz="1600" b="0" dirty="0">
                    <a:latin typeface="Arial" panose="020B0604020202020204" pitchFamily="34" charset="0"/>
                  </a:rPr>
                  <a:t>FB</a:t>
                </a:r>
                <a:endParaRPr lang="en-US" altLang="zh-CN" sz="2200" b="0" dirty="0">
                  <a:latin typeface="Arial" panose="020B0604020202020204" pitchFamily="34" charset="0"/>
                </a:endParaRPr>
              </a:p>
            </p:txBody>
          </p:sp>
          <p:sp>
            <p:nvSpPr>
              <p:cNvPr id="90159" name="Text Box 161"/>
              <p:cNvSpPr txBox="1">
                <a:spLocks noChangeAspect="1"/>
              </p:cNvSpPr>
              <p:nvPr/>
            </p:nvSpPr>
            <p:spPr>
              <a:xfrm>
                <a:off x="2530" y="2186"/>
                <a:ext cx="469" cy="143"/>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latin typeface="Arial" panose="020B0604020202020204" pitchFamily="34" charset="0"/>
                  </a:rPr>
                  <a:t> </a:t>
                </a:r>
                <a:r>
                  <a:rPr lang="en-US" altLang="zh-CN" sz="1800" b="0" dirty="0">
                    <a:solidFill>
                      <a:srgbClr val="FF3300"/>
                    </a:solidFill>
                    <a:latin typeface="Arial" panose="020B0604020202020204" pitchFamily="34" charset="0"/>
                  </a:rPr>
                  <a:t>WR2</a:t>
                </a:r>
                <a:endParaRPr lang="en-US" altLang="zh-CN" sz="1800" b="0" dirty="0">
                  <a:latin typeface="Arial" panose="020B0604020202020204" pitchFamily="34" charset="0"/>
                </a:endParaRPr>
              </a:p>
            </p:txBody>
          </p:sp>
          <p:sp>
            <p:nvSpPr>
              <p:cNvPr id="90160" name="Line 162"/>
              <p:cNvSpPr/>
              <p:nvPr/>
            </p:nvSpPr>
            <p:spPr>
              <a:xfrm>
                <a:off x="2573" y="2208"/>
                <a:ext cx="305" cy="4"/>
              </a:xfrm>
              <a:prstGeom prst="line">
                <a:avLst/>
              </a:prstGeom>
              <a:ln w="25400" cap="flat" cmpd="sng">
                <a:solidFill>
                  <a:srgbClr val="FF0000"/>
                </a:solidFill>
                <a:prstDash val="solid"/>
                <a:headEnd type="none" w="med" len="med"/>
                <a:tailEnd type="none" w="med" len="med"/>
              </a:ln>
            </p:spPr>
          </p:sp>
          <p:sp>
            <p:nvSpPr>
              <p:cNvPr id="90161" name="Text Box 163"/>
              <p:cNvSpPr txBox="1">
                <a:spLocks noChangeAspect="1"/>
              </p:cNvSpPr>
              <p:nvPr/>
            </p:nvSpPr>
            <p:spPr>
              <a:xfrm>
                <a:off x="3041" y="2885"/>
                <a:ext cx="469" cy="144"/>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800" b="0" dirty="0">
                    <a:latin typeface="Arial" panose="020B0604020202020204" pitchFamily="34" charset="0"/>
                  </a:rPr>
                  <a:t>D</a:t>
                </a:r>
                <a:r>
                  <a:rPr lang="en-US" altLang="zh-CN" sz="1600" b="0" dirty="0">
                    <a:latin typeface="Arial" panose="020B0604020202020204" pitchFamily="34" charset="0"/>
                  </a:rPr>
                  <a:t>GND</a:t>
                </a:r>
                <a:endParaRPr lang="en-US" altLang="zh-CN" sz="2200" b="0" dirty="0">
                  <a:latin typeface="Arial" panose="020B0604020202020204" pitchFamily="34" charset="0"/>
                </a:endParaRPr>
              </a:p>
            </p:txBody>
          </p:sp>
          <p:sp>
            <p:nvSpPr>
              <p:cNvPr id="90162" name="Line 164"/>
              <p:cNvSpPr/>
              <p:nvPr/>
            </p:nvSpPr>
            <p:spPr>
              <a:xfrm flipV="1">
                <a:off x="2204" y="2282"/>
                <a:ext cx="354" cy="0"/>
              </a:xfrm>
              <a:prstGeom prst="line">
                <a:avLst/>
              </a:prstGeom>
              <a:ln w="25400" cap="flat" cmpd="sng">
                <a:solidFill>
                  <a:srgbClr val="000000"/>
                </a:solidFill>
                <a:prstDash val="solid"/>
                <a:headEnd type="none" w="med" len="med"/>
                <a:tailEnd type="triangle" w="sm" len="med"/>
              </a:ln>
            </p:spPr>
          </p:sp>
          <p:grpSp>
            <p:nvGrpSpPr>
              <p:cNvPr id="90163" name="Group 165"/>
              <p:cNvGrpSpPr/>
              <p:nvPr/>
            </p:nvGrpSpPr>
            <p:grpSpPr>
              <a:xfrm>
                <a:off x="3816" y="1837"/>
                <a:ext cx="105" cy="206"/>
                <a:chOff x="8478" y="3504"/>
                <a:chExt cx="294" cy="612"/>
              </a:xfrm>
            </p:grpSpPr>
            <p:sp>
              <p:nvSpPr>
                <p:cNvPr id="90181" name="Line 166"/>
                <p:cNvSpPr>
                  <a:spLocks noChangeAspect="1"/>
                </p:cNvSpPr>
                <p:nvPr/>
              </p:nvSpPr>
              <p:spPr>
                <a:xfrm flipH="1">
                  <a:off x="8628" y="3504"/>
                  <a:ext cx="2" cy="473"/>
                </a:xfrm>
                <a:prstGeom prst="line">
                  <a:avLst/>
                </a:prstGeom>
                <a:ln w="25400" cap="flat" cmpd="sng">
                  <a:solidFill>
                    <a:srgbClr val="000000"/>
                  </a:solidFill>
                  <a:prstDash val="solid"/>
                  <a:headEnd type="none" w="med" len="med"/>
                  <a:tailEnd type="none" w="med" len="med"/>
                </a:ln>
              </p:spPr>
            </p:sp>
            <p:grpSp>
              <p:nvGrpSpPr>
                <p:cNvPr id="90182" name="Group 167"/>
                <p:cNvGrpSpPr>
                  <a:grpSpLocks noChangeAspect="1"/>
                </p:cNvGrpSpPr>
                <p:nvPr/>
              </p:nvGrpSpPr>
              <p:grpSpPr>
                <a:xfrm>
                  <a:off x="8478" y="3954"/>
                  <a:ext cx="294" cy="162"/>
                  <a:chOff x="4132" y="5537"/>
                  <a:chExt cx="510" cy="280"/>
                </a:xfrm>
              </p:grpSpPr>
              <p:sp>
                <p:nvSpPr>
                  <p:cNvPr id="90183" name="Line 168"/>
                  <p:cNvSpPr>
                    <a:spLocks noChangeAspect="1"/>
                  </p:cNvSpPr>
                  <p:nvPr/>
                </p:nvSpPr>
                <p:spPr>
                  <a:xfrm>
                    <a:off x="4132" y="5537"/>
                    <a:ext cx="510" cy="0"/>
                  </a:xfrm>
                  <a:prstGeom prst="line">
                    <a:avLst/>
                  </a:prstGeom>
                  <a:ln w="25400" cap="flat" cmpd="sng">
                    <a:solidFill>
                      <a:srgbClr val="000000"/>
                    </a:solidFill>
                    <a:prstDash val="solid"/>
                    <a:headEnd type="none" w="med" len="med"/>
                    <a:tailEnd type="none" w="med" len="med"/>
                  </a:ln>
                </p:spPr>
              </p:sp>
              <p:sp>
                <p:nvSpPr>
                  <p:cNvPr id="90184" name="Line 169"/>
                  <p:cNvSpPr>
                    <a:spLocks noChangeAspect="1"/>
                  </p:cNvSpPr>
                  <p:nvPr/>
                </p:nvSpPr>
                <p:spPr>
                  <a:xfrm>
                    <a:off x="4235" y="5674"/>
                    <a:ext cx="340" cy="0"/>
                  </a:xfrm>
                  <a:prstGeom prst="line">
                    <a:avLst/>
                  </a:prstGeom>
                  <a:ln w="25400" cap="flat" cmpd="sng">
                    <a:solidFill>
                      <a:srgbClr val="000000"/>
                    </a:solidFill>
                    <a:prstDash val="solid"/>
                    <a:headEnd type="none" w="med" len="med"/>
                    <a:tailEnd type="none" w="med" len="med"/>
                  </a:ln>
                </p:spPr>
              </p:sp>
              <p:sp>
                <p:nvSpPr>
                  <p:cNvPr id="90185" name="Line 170"/>
                  <p:cNvSpPr>
                    <a:spLocks noChangeAspect="1"/>
                  </p:cNvSpPr>
                  <p:nvPr/>
                </p:nvSpPr>
                <p:spPr>
                  <a:xfrm>
                    <a:off x="4325" y="5817"/>
                    <a:ext cx="170" cy="0"/>
                  </a:xfrm>
                  <a:prstGeom prst="line">
                    <a:avLst/>
                  </a:prstGeom>
                  <a:ln w="25400" cap="flat" cmpd="sng">
                    <a:solidFill>
                      <a:srgbClr val="000000"/>
                    </a:solidFill>
                    <a:prstDash val="solid"/>
                    <a:headEnd type="none" w="med" len="med"/>
                    <a:tailEnd type="none" w="med" len="med"/>
                  </a:ln>
                </p:spPr>
              </p:sp>
            </p:grpSp>
          </p:grpSp>
          <p:sp>
            <p:nvSpPr>
              <p:cNvPr id="90164" name="Oval 171"/>
              <p:cNvSpPr>
                <a:spLocks noChangeAspect="1"/>
              </p:cNvSpPr>
              <p:nvPr/>
            </p:nvSpPr>
            <p:spPr>
              <a:xfrm>
                <a:off x="3855" y="1826"/>
                <a:ext cx="24" cy="22"/>
              </a:xfrm>
              <a:prstGeom prst="ellipse">
                <a:avLst/>
              </a:prstGeom>
              <a:solidFill>
                <a:srgbClr val="000000"/>
              </a:solidFill>
              <a:ln w="25400" cap="flat" cmpd="sng">
                <a:solidFill>
                  <a:srgbClr val="000000"/>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90165" name="Oval 172"/>
              <p:cNvSpPr>
                <a:spLocks noChangeAspect="1"/>
              </p:cNvSpPr>
              <p:nvPr/>
            </p:nvSpPr>
            <p:spPr>
              <a:xfrm>
                <a:off x="2197" y="2067"/>
                <a:ext cx="23" cy="22"/>
              </a:xfrm>
              <a:prstGeom prst="ellipse">
                <a:avLst/>
              </a:prstGeom>
              <a:solidFill>
                <a:srgbClr val="000000"/>
              </a:solidFill>
              <a:ln w="25400" cap="flat" cmpd="sng">
                <a:solidFill>
                  <a:srgbClr val="000000"/>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90166" name="Line 173"/>
              <p:cNvSpPr/>
              <p:nvPr/>
            </p:nvSpPr>
            <p:spPr>
              <a:xfrm>
                <a:off x="2204" y="2074"/>
                <a:ext cx="0" cy="208"/>
              </a:xfrm>
              <a:prstGeom prst="line">
                <a:avLst/>
              </a:prstGeom>
              <a:ln w="25400" cap="flat" cmpd="sng">
                <a:solidFill>
                  <a:srgbClr val="000000"/>
                </a:solidFill>
                <a:prstDash val="solid"/>
                <a:headEnd type="none" w="med" len="med"/>
                <a:tailEnd type="none" w="med" len="med"/>
              </a:ln>
            </p:spPr>
          </p:sp>
          <p:sp>
            <p:nvSpPr>
              <p:cNvPr id="90167" name="Line 174"/>
              <p:cNvSpPr/>
              <p:nvPr/>
            </p:nvSpPr>
            <p:spPr>
              <a:xfrm>
                <a:off x="2026" y="2611"/>
                <a:ext cx="533" cy="0"/>
              </a:xfrm>
              <a:prstGeom prst="line">
                <a:avLst/>
              </a:prstGeom>
              <a:ln w="25400" cap="flat" cmpd="sng">
                <a:solidFill>
                  <a:srgbClr val="000000"/>
                </a:solidFill>
                <a:prstDash val="solid"/>
                <a:headEnd type="none" w="med" len="med"/>
                <a:tailEnd type="triangle" w="sm" len="med"/>
              </a:ln>
            </p:spPr>
          </p:sp>
          <p:sp>
            <p:nvSpPr>
              <p:cNvPr id="90168" name="Text Box 175"/>
              <p:cNvSpPr txBox="1"/>
              <p:nvPr/>
            </p:nvSpPr>
            <p:spPr>
              <a:xfrm>
                <a:off x="2582" y="2510"/>
                <a:ext cx="284" cy="188"/>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800" b="0" dirty="0">
                    <a:solidFill>
                      <a:srgbClr val="0000FF"/>
                    </a:solidFill>
                    <a:latin typeface="Arial" panose="020B0604020202020204" pitchFamily="34" charset="0"/>
                  </a:rPr>
                  <a:t>CS</a:t>
                </a:r>
                <a:endParaRPr lang="en-US" altLang="zh-CN" sz="1800" b="0" dirty="0">
                  <a:solidFill>
                    <a:srgbClr val="0000FF"/>
                  </a:solidFill>
                  <a:latin typeface="Arial" panose="020B0604020202020204" pitchFamily="34" charset="0"/>
                </a:endParaRPr>
              </a:p>
            </p:txBody>
          </p:sp>
          <p:sp>
            <p:nvSpPr>
              <p:cNvPr id="90169" name="Line 176"/>
              <p:cNvSpPr/>
              <p:nvPr/>
            </p:nvSpPr>
            <p:spPr>
              <a:xfrm>
                <a:off x="2603" y="2531"/>
                <a:ext cx="170" cy="0"/>
              </a:xfrm>
              <a:prstGeom prst="line">
                <a:avLst/>
              </a:prstGeom>
              <a:ln w="25400" cap="flat" cmpd="sng">
                <a:solidFill>
                  <a:srgbClr val="0000FF"/>
                </a:solidFill>
                <a:prstDash val="solid"/>
                <a:headEnd type="none" w="med" len="med"/>
                <a:tailEnd type="none" w="med" len="med"/>
              </a:ln>
            </p:spPr>
          </p:sp>
          <p:sp>
            <p:nvSpPr>
              <p:cNvPr id="90170" name="Text Box 177"/>
              <p:cNvSpPr txBox="1"/>
              <p:nvPr/>
            </p:nvSpPr>
            <p:spPr>
              <a:xfrm>
                <a:off x="1785" y="2376"/>
                <a:ext cx="241" cy="772"/>
              </a:xfrm>
              <a:prstGeom prst="rect">
                <a:avLst/>
              </a:prstGeom>
              <a:solidFill>
                <a:schemeClr val="hlink"/>
              </a:solidFill>
              <a:ln w="254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zh-CN" altLang="en-US" sz="1800" b="0" dirty="0">
                    <a:solidFill>
                      <a:schemeClr val="tx1"/>
                    </a:solidFill>
                    <a:latin typeface="Arial" panose="020B0604020202020204" pitchFamily="34" charset="0"/>
                  </a:rPr>
                  <a:t>地</a:t>
                </a:r>
                <a:endParaRPr lang="zh-CN" altLang="en-US" sz="1800" b="0" dirty="0">
                  <a:solidFill>
                    <a:schemeClr val="tx1"/>
                  </a:solidFill>
                  <a:latin typeface="Arial" panose="020B0604020202020204" pitchFamily="34" charset="0"/>
                </a:endParaRPr>
              </a:p>
              <a:p>
                <a:pPr marL="0" lvl="0" indent="0">
                  <a:lnSpc>
                    <a:spcPct val="100000"/>
                  </a:lnSpc>
                  <a:spcBef>
                    <a:spcPct val="0"/>
                  </a:spcBef>
                  <a:spcAft>
                    <a:spcPct val="0"/>
                  </a:spcAft>
                  <a:buClrTx/>
                  <a:buSzTx/>
                  <a:buFontTx/>
                  <a:buNone/>
                </a:pPr>
                <a:r>
                  <a:rPr lang="zh-CN" altLang="en-US" sz="1800" b="0" dirty="0">
                    <a:solidFill>
                      <a:schemeClr val="tx1"/>
                    </a:solidFill>
                    <a:latin typeface="Arial" panose="020B0604020202020204" pitchFamily="34" charset="0"/>
                  </a:rPr>
                  <a:t>址</a:t>
                </a:r>
                <a:endParaRPr lang="zh-CN" altLang="en-US" sz="1800" b="0" dirty="0">
                  <a:solidFill>
                    <a:schemeClr val="tx1"/>
                  </a:solidFill>
                  <a:latin typeface="Arial" panose="020B0604020202020204" pitchFamily="34" charset="0"/>
                </a:endParaRPr>
              </a:p>
              <a:p>
                <a:pPr marL="0" lvl="0" indent="0">
                  <a:lnSpc>
                    <a:spcPct val="100000"/>
                  </a:lnSpc>
                  <a:spcBef>
                    <a:spcPct val="0"/>
                  </a:spcBef>
                  <a:spcAft>
                    <a:spcPct val="0"/>
                  </a:spcAft>
                  <a:buClrTx/>
                  <a:buSzTx/>
                  <a:buFontTx/>
                  <a:buNone/>
                </a:pPr>
                <a:r>
                  <a:rPr lang="zh-CN" altLang="en-US" sz="1800" b="0" dirty="0">
                    <a:solidFill>
                      <a:schemeClr val="tx1"/>
                    </a:solidFill>
                    <a:latin typeface="Arial" panose="020B0604020202020204" pitchFamily="34" charset="0"/>
                  </a:rPr>
                  <a:t>译</a:t>
                </a:r>
                <a:endParaRPr lang="zh-CN" altLang="en-US" sz="1800" b="0" dirty="0">
                  <a:solidFill>
                    <a:schemeClr val="tx1"/>
                  </a:solidFill>
                  <a:latin typeface="Arial" panose="020B0604020202020204" pitchFamily="34" charset="0"/>
                </a:endParaRPr>
              </a:p>
              <a:p>
                <a:pPr marL="0" lvl="0" indent="0">
                  <a:lnSpc>
                    <a:spcPct val="100000"/>
                  </a:lnSpc>
                  <a:spcBef>
                    <a:spcPct val="0"/>
                  </a:spcBef>
                  <a:spcAft>
                    <a:spcPct val="0"/>
                  </a:spcAft>
                  <a:buClrTx/>
                  <a:buSzTx/>
                  <a:buFontTx/>
                  <a:buNone/>
                </a:pPr>
                <a:r>
                  <a:rPr lang="zh-CN" altLang="en-US" sz="1800" b="0" dirty="0">
                    <a:solidFill>
                      <a:schemeClr val="tx1"/>
                    </a:solidFill>
                    <a:latin typeface="Arial" panose="020B0604020202020204" pitchFamily="34" charset="0"/>
                  </a:rPr>
                  <a:t>码</a:t>
                </a:r>
                <a:endParaRPr lang="zh-CN" altLang="en-US" sz="2200" b="0" dirty="0">
                  <a:latin typeface="Arial" panose="020B0604020202020204" pitchFamily="34" charset="0"/>
                </a:endParaRPr>
              </a:p>
            </p:txBody>
          </p:sp>
          <p:sp>
            <p:nvSpPr>
              <p:cNvPr id="90171" name="AutoShape 178"/>
              <p:cNvSpPr/>
              <p:nvPr/>
            </p:nvSpPr>
            <p:spPr>
              <a:xfrm>
                <a:off x="1473" y="2645"/>
                <a:ext cx="305" cy="262"/>
              </a:xfrm>
              <a:prstGeom prst="rightArrow">
                <a:avLst>
                  <a:gd name="adj1" fmla="val 54361"/>
                  <a:gd name="adj2" fmla="val 38038"/>
                </a:avLst>
              </a:prstGeom>
              <a:solidFill>
                <a:srgbClr val="FF9900"/>
              </a:solidFill>
              <a:ln w="254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endParaRPr lang="zh-CN" altLang="en-US" sz="1800" b="0" dirty="0">
                  <a:solidFill>
                    <a:schemeClr val="tx1"/>
                  </a:solidFill>
                  <a:latin typeface="Arial" panose="020B0604020202020204" pitchFamily="34" charset="0"/>
                </a:endParaRPr>
              </a:p>
            </p:txBody>
          </p:sp>
          <p:sp>
            <p:nvSpPr>
              <p:cNvPr id="90172" name="Text Box 179"/>
              <p:cNvSpPr txBox="1"/>
              <p:nvPr/>
            </p:nvSpPr>
            <p:spPr>
              <a:xfrm>
                <a:off x="1253" y="2517"/>
                <a:ext cx="192" cy="517"/>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800" b="0" dirty="0">
                    <a:latin typeface="Arial" panose="020B0604020202020204" pitchFamily="34" charset="0"/>
                  </a:rPr>
                  <a:t>A0</a:t>
                </a:r>
                <a:endParaRPr lang="en-US" altLang="zh-CN" sz="1800" b="0" dirty="0">
                  <a:latin typeface="Arial" panose="020B0604020202020204" pitchFamily="34" charset="0"/>
                </a:endParaRPr>
              </a:p>
              <a:p>
                <a:pPr marL="0" lvl="0" indent="0">
                  <a:lnSpc>
                    <a:spcPct val="100000"/>
                  </a:lnSpc>
                  <a:spcBef>
                    <a:spcPct val="0"/>
                  </a:spcBef>
                  <a:spcAft>
                    <a:spcPct val="0"/>
                  </a:spcAft>
                  <a:buClrTx/>
                  <a:buSzTx/>
                  <a:buFontTx/>
                  <a:buNone/>
                </a:pPr>
                <a:r>
                  <a:rPr lang="en-US" altLang="zh-CN" sz="1800" b="0" dirty="0">
                    <a:latin typeface="Arial" panose="020B0604020202020204" pitchFamily="34" charset="0"/>
                  </a:rPr>
                  <a:t>~</a:t>
                </a:r>
                <a:endParaRPr lang="en-US" altLang="zh-CN" sz="1800" b="0" dirty="0">
                  <a:latin typeface="Arial" panose="020B0604020202020204" pitchFamily="34" charset="0"/>
                </a:endParaRPr>
              </a:p>
              <a:p>
                <a:pPr marL="0" lvl="0" indent="0">
                  <a:lnSpc>
                    <a:spcPct val="100000"/>
                  </a:lnSpc>
                  <a:spcBef>
                    <a:spcPct val="0"/>
                  </a:spcBef>
                  <a:spcAft>
                    <a:spcPct val="0"/>
                  </a:spcAft>
                  <a:buClrTx/>
                  <a:buSzTx/>
                  <a:buFontTx/>
                  <a:buNone/>
                </a:pPr>
                <a:r>
                  <a:rPr lang="en-US" altLang="zh-CN" sz="1800" b="0" dirty="0">
                    <a:latin typeface="Arial" panose="020B0604020202020204" pitchFamily="34" charset="0"/>
                  </a:rPr>
                  <a:t>A9</a:t>
                </a:r>
                <a:endParaRPr lang="en-US" altLang="zh-CN" sz="2200" b="0" dirty="0">
                  <a:latin typeface="Arial" panose="020B0604020202020204" pitchFamily="34" charset="0"/>
                </a:endParaRPr>
              </a:p>
            </p:txBody>
          </p:sp>
          <p:sp>
            <p:nvSpPr>
              <p:cNvPr id="90173" name="Text Box 180"/>
              <p:cNvSpPr txBox="1">
                <a:spLocks noChangeAspect="1"/>
              </p:cNvSpPr>
              <p:nvPr/>
            </p:nvSpPr>
            <p:spPr>
              <a:xfrm>
                <a:off x="2573" y="2839"/>
                <a:ext cx="468" cy="144"/>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800" b="0" dirty="0">
                    <a:solidFill>
                      <a:srgbClr val="FF3300"/>
                    </a:solidFill>
                    <a:latin typeface="Arial" panose="020B0604020202020204" pitchFamily="34" charset="0"/>
                  </a:rPr>
                  <a:t>XFER</a:t>
                </a:r>
                <a:endParaRPr lang="en-US" altLang="zh-CN" sz="1800" b="0" dirty="0">
                  <a:latin typeface="Arial" panose="020B0604020202020204" pitchFamily="34" charset="0"/>
                </a:endParaRPr>
              </a:p>
            </p:txBody>
          </p:sp>
          <p:sp>
            <p:nvSpPr>
              <p:cNvPr id="90174" name="Line 181"/>
              <p:cNvSpPr/>
              <p:nvPr/>
            </p:nvSpPr>
            <p:spPr>
              <a:xfrm>
                <a:off x="2587" y="2839"/>
                <a:ext cx="376" cy="0"/>
              </a:xfrm>
              <a:prstGeom prst="line">
                <a:avLst/>
              </a:prstGeom>
              <a:ln w="25400" cap="flat" cmpd="sng">
                <a:solidFill>
                  <a:srgbClr val="FF0000"/>
                </a:solidFill>
                <a:prstDash val="solid"/>
                <a:headEnd type="none" w="med" len="med"/>
                <a:tailEnd type="none" w="med" len="med"/>
              </a:ln>
            </p:spPr>
          </p:sp>
          <p:sp>
            <p:nvSpPr>
              <p:cNvPr id="90175" name="Line 182"/>
              <p:cNvSpPr/>
              <p:nvPr/>
            </p:nvSpPr>
            <p:spPr>
              <a:xfrm>
                <a:off x="2034" y="2927"/>
                <a:ext cx="532" cy="0"/>
              </a:xfrm>
              <a:prstGeom prst="line">
                <a:avLst/>
              </a:prstGeom>
              <a:ln w="25400" cap="flat" cmpd="sng">
                <a:solidFill>
                  <a:srgbClr val="000000"/>
                </a:solidFill>
                <a:prstDash val="solid"/>
                <a:headEnd type="none" w="med" len="med"/>
                <a:tailEnd type="triangle" w="sm" len="med"/>
              </a:ln>
            </p:spPr>
          </p:sp>
          <p:sp>
            <p:nvSpPr>
              <p:cNvPr id="90176" name="Line 183"/>
              <p:cNvSpPr/>
              <p:nvPr/>
            </p:nvSpPr>
            <p:spPr>
              <a:xfrm>
                <a:off x="3460" y="2972"/>
                <a:ext cx="262" cy="0"/>
              </a:xfrm>
              <a:prstGeom prst="line">
                <a:avLst/>
              </a:prstGeom>
              <a:ln w="25400" cap="flat" cmpd="sng">
                <a:solidFill>
                  <a:srgbClr val="000000"/>
                </a:solidFill>
                <a:prstDash val="solid"/>
                <a:headEnd type="none" w="med" len="med"/>
                <a:tailEnd type="none" w="med" len="med"/>
              </a:ln>
            </p:spPr>
          </p:sp>
          <p:sp>
            <p:nvSpPr>
              <p:cNvPr id="90177" name="Text Box 184"/>
              <p:cNvSpPr txBox="1">
                <a:spLocks noChangeAspect="1"/>
              </p:cNvSpPr>
              <p:nvPr/>
            </p:nvSpPr>
            <p:spPr>
              <a:xfrm>
                <a:off x="3041" y="2501"/>
                <a:ext cx="469" cy="144"/>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1800" b="0" dirty="0">
                    <a:latin typeface="Arial" panose="020B0604020202020204" pitchFamily="34" charset="0"/>
                  </a:rPr>
                  <a:t>V</a:t>
                </a:r>
                <a:r>
                  <a:rPr lang="en-US" altLang="zh-CN" sz="1600" b="0" baseline="-25000" dirty="0">
                    <a:latin typeface="Arial" panose="020B0604020202020204" pitchFamily="34" charset="0"/>
                  </a:rPr>
                  <a:t>REF</a:t>
                </a:r>
                <a:endParaRPr lang="en-US" altLang="zh-CN" sz="1600" b="0" baseline="-25000" dirty="0">
                  <a:latin typeface="Arial" panose="020B0604020202020204" pitchFamily="34" charset="0"/>
                </a:endParaRPr>
              </a:p>
            </p:txBody>
          </p:sp>
          <p:sp>
            <p:nvSpPr>
              <p:cNvPr id="90178" name="Text Box 185"/>
              <p:cNvSpPr txBox="1">
                <a:spLocks noChangeAspect="1"/>
              </p:cNvSpPr>
              <p:nvPr/>
            </p:nvSpPr>
            <p:spPr>
              <a:xfrm>
                <a:off x="3840" y="2480"/>
                <a:ext cx="336" cy="256"/>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400" b="0" dirty="0">
                    <a:solidFill>
                      <a:srgbClr val="FF3300"/>
                    </a:solidFill>
                    <a:latin typeface="Arial" panose="020B0604020202020204" pitchFamily="34" charset="0"/>
                    <a:ea typeface="黑体" panose="02010609060101010101" pitchFamily="49" charset="-122"/>
                  </a:rPr>
                  <a:t>-</a:t>
                </a:r>
                <a:r>
                  <a:rPr lang="en-US" altLang="zh-CN" sz="2400" b="0" dirty="0">
                    <a:solidFill>
                      <a:srgbClr val="FF3300"/>
                    </a:solidFill>
                    <a:latin typeface="Arial" panose="020B0604020202020204" pitchFamily="34" charset="0"/>
                  </a:rPr>
                  <a:t>5V</a:t>
                </a:r>
                <a:endParaRPr lang="en-US" altLang="zh-CN" sz="3000" b="0" dirty="0">
                  <a:solidFill>
                    <a:schemeClr val="tx1"/>
                  </a:solidFill>
                  <a:latin typeface="Arial" panose="020B0604020202020204" pitchFamily="34" charset="0"/>
                </a:endParaRPr>
              </a:p>
            </p:txBody>
          </p:sp>
          <p:sp>
            <p:nvSpPr>
              <p:cNvPr id="90179" name="Text Box 186"/>
              <p:cNvSpPr txBox="1"/>
              <p:nvPr/>
            </p:nvSpPr>
            <p:spPr>
              <a:xfrm>
                <a:off x="2019" y="2410"/>
                <a:ext cx="469" cy="231"/>
              </a:xfrm>
              <a:prstGeom prst="rect">
                <a:avLst/>
              </a:prstGeom>
              <a:noFill/>
              <a:ln w="25400">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50000"/>
                  </a:spcBef>
                  <a:spcAft>
                    <a:spcPct val="0"/>
                  </a:spcAft>
                  <a:buClrTx/>
                  <a:buSzTx/>
                  <a:buFontTx/>
                  <a:buNone/>
                </a:pPr>
                <a:r>
                  <a:rPr lang="en-US" altLang="zh-CN" sz="1800" b="0" dirty="0">
                    <a:solidFill>
                      <a:schemeClr val="tx1"/>
                    </a:solidFill>
                    <a:latin typeface="Arial" panose="020B0604020202020204" pitchFamily="34" charset="0"/>
                  </a:rPr>
                  <a:t>port1</a:t>
                </a:r>
                <a:endParaRPr lang="en-US" altLang="zh-CN" sz="1800" b="0" dirty="0">
                  <a:solidFill>
                    <a:srgbClr val="0000FF"/>
                  </a:solidFill>
                  <a:latin typeface="Arial" panose="020B0604020202020204" pitchFamily="34" charset="0"/>
                </a:endParaRPr>
              </a:p>
            </p:txBody>
          </p:sp>
          <p:sp>
            <p:nvSpPr>
              <p:cNvPr id="90180" name="Text Box 187"/>
              <p:cNvSpPr txBox="1"/>
              <p:nvPr/>
            </p:nvSpPr>
            <p:spPr>
              <a:xfrm>
                <a:off x="2019" y="2740"/>
                <a:ext cx="469" cy="231"/>
              </a:xfrm>
              <a:prstGeom prst="rect">
                <a:avLst/>
              </a:prstGeom>
              <a:noFill/>
              <a:ln w="25400">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50000"/>
                  </a:spcBef>
                  <a:spcAft>
                    <a:spcPct val="0"/>
                  </a:spcAft>
                  <a:buClrTx/>
                  <a:buSzTx/>
                  <a:buFontTx/>
                  <a:buNone/>
                </a:pPr>
                <a:r>
                  <a:rPr lang="en-US" altLang="zh-CN" sz="1800" b="0" dirty="0">
                    <a:solidFill>
                      <a:schemeClr val="tx1"/>
                    </a:solidFill>
                    <a:latin typeface="Arial" panose="020B0604020202020204" pitchFamily="34" charset="0"/>
                  </a:rPr>
                  <a:t>port2</a:t>
                </a:r>
                <a:endParaRPr lang="en-US" altLang="zh-CN" sz="1800" b="0" dirty="0">
                  <a:solidFill>
                    <a:srgbClr val="0000FF"/>
                  </a:solidFill>
                  <a:latin typeface="Arial" panose="020B0604020202020204" pitchFamily="34" charset="0"/>
                </a:endParaRPr>
              </a:p>
            </p:txBody>
          </p:sp>
        </p:grpSp>
        <p:sp>
          <p:nvSpPr>
            <p:cNvPr id="90128" name="Text Box 198"/>
            <p:cNvSpPr txBox="1"/>
            <p:nvPr/>
          </p:nvSpPr>
          <p:spPr>
            <a:xfrm>
              <a:off x="4416" y="1872"/>
              <a:ext cx="336" cy="250"/>
            </a:xfrm>
            <a:prstGeom prst="rect">
              <a:avLst/>
            </a:prstGeom>
            <a:noFill/>
            <a:ln w="25400">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50000"/>
                </a:spcBef>
                <a:spcAft>
                  <a:spcPct val="0"/>
                </a:spcAft>
                <a:buClrTx/>
                <a:buSzTx/>
                <a:buFontTx/>
                <a:buNone/>
              </a:pPr>
              <a:r>
                <a:rPr lang="en-US" altLang="zh-CN" sz="2000" b="0" dirty="0">
                  <a:solidFill>
                    <a:srgbClr val="0000FF"/>
                  </a:solidFill>
                  <a:latin typeface="Arial" panose="020B0604020202020204" pitchFamily="34" charset="0"/>
                </a:rPr>
                <a:t>4V</a:t>
              </a:r>
              <a:endParaRPr lang="en-US" altLang="zh-CN" sz="1800" b="0" dirty="0">
                <a:solidFill>
                  <a:srgbClr val="0000FF"/>
                </a:solidFill>
                <a:latin typeface="Arial" panose="020B0604020202020204" pitchFamily="34" charset="0"/>
              </a:endParaRPr>
            </a:p>
          </p:txBody>
        </p:sp>
      </p:grpSp>
      <p:grpSp>
        <p:nvGrpSpPr>
          <p:cNvPr id="7" name="Group 204"/>
          <p:cNvGrpSpPr/>
          <p:nvPr/>
        </p:nvGrpSpPr>
        <p:grpSpPr>
          <a:xfrm>
            <a:off x="395288" y="2724150"/>
            <a:ext cx="7772400" cy="3048000"/>
            <a:chOff x="432" y="1872"/>
            <a:chExt cx="4896" cy="1920"/>
          </a:xfrm>
        </p:grpSpPr>
        <p:grpSp>
          <p:nvGrpSpPr>
            <p:cNvPr id="90123" name="Group 196"/>
            <p:cNvGrpSpPr/>
            <p:nvPr/>
          </p:nvGrpSpPr>
          <p:grpSpPr>
            <a:xfrm>
              <a:off x="432" y="2448"/>
              <a:ext cx="4543" cy="1344"/>
              <a:chOff x="432" y="2448"/>
              <a:chExt cx="4543" cy="1344"/>
            </a:xfrm>
          </p:grpSpPr>
          <p:sp>
            <p:nvSpPr>
              <p:cNvPr id="90125" name="Text Box 126"/>
              <p:cNvSpPr txBox="1"/>
              <p:nvPr/>
            </p:nvSpPr>
            <p:spPr>
              <a:xfrm>
                <a:off x="432" y="3504"/>
                <a:ext cx="4080" cy="288"/>
              </a:xfrm>
              <a:prstGeom prst="rect">
                <a:avLst/>
              </a:prstGeom>
              <a:noFill/>
              <a:ln w="25400">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30000"/>
                  </a:spcAft>
                  <a:buClrTx/>
                  <a:buSzTx/>
                  <a:buFontTx/>
                  <a:buNone/>
                </a:pPr>
                <a:r>
                  <a:rPr lang="zh-CN" altLang="en-US" sz="2400" b="0" dirty="0">
                    <a:solidFill>
                      <a:srgbClr val="0000FF"/>
                    </a:solidFill>
                    <a:latin typeface="Arial" panose="020B0604020202020204" pitchFamily="34" charset="0"/>
                  </a:rPr>
                  <a:t>上例中</a:t>
                </a:r>
                <a:r>
                  <a:rPr lang="zh-CN" altLang="en-US" sz="2400" b="0" dirty="0">
                    <a:solidFill>
                      <a:schemeClr val="tx1"/>
                    </a:solidFill>
                    <a:latin typeface="Arial" panose="020B0604020202020204" pitchFamily="34" charset="0"/>
                  </a:rPr>
                  <a:t>，若</a:t>
                </a:r>
                <a:r>
                  <a:rPr lang="en-US" altLang="zh-CN" sz="2400" b="0" dirty="0">
                    <a:solidFill>
                      <a:schemeClr val="tx1"/>
                    </a:solidFill>
                    <a:latin typeface="Arial" panose="020B0604020202020204" pitchFamily="34" charset="0"/>
                  </a:rPr>
                  <a:t>V</a:t>
                </a:r>
                <a:r>
                  <a:rPr lang="en-US" altLang="zh-CN" sz="2000" b="0" baseline="-25000" dirty="0">
                    <a:solidFill>
                      <a:schemeClr val="tx1"/>
                    </a:solidFill>
                    <a:latin typeface="Arial" panose="020B0604020202020204" pitchFamily="34" charset="0"/>
                  </a:rPr>
                  <a:t>REF</a:t>
                </a:r>
                <a:r>
                  <a:rPr lang="zh-CN" altLang="en-US" sz="2400" b="0" dirty="0">
                    <a:solidFill>
                      <a:schemeClr val="tx1"/>
                    </a:solidFill>
                    <a:latin typeface="Arial" panose="020B0604020202020204" pitchFamily="34" charset="0"/>
                  </a:rPr>
                  <a:t>接的是</a:t>
                </a:r>
                <a:r>
                  <a:rPr lang="en-US" altLang="zh-CN" sz="2400" b="0" dirty="0">
                    <a:solidFill>
                      <a:srgbClr val="FF3300"/>
                    </a:solidFill>
                    <a:latin typeface="Arial" panose="020B0604020202020204" pitchFamily="34" charset="0"/>
                  </a:rPr>
                  <a:t>-10V</a:t>
                </a:r>
                <a:r>
                  <a:rPr lang="en-US" altLang="zh-CN" sz="2400" b="0" dirty="0">
                    <a:solidFill>
                      <a:schemeClr val="tx1"/>
                    </a:solidFill>
                    <a:latin typeface="Arial" panose="020B0604020202020204" pitchFamily="34" charset="0"/>
                  </a:rPr>
                  <a:t>, </a:t>
                </a:r>
                <a:r>
                  <a:rPr lang="zh-CN" altLang="en-US" sz="2400" b="0" dirty="0">
                    <a:solidFill>
                      <a:schemeClr val="tx1"/>
                    </a:solidFill>
                    <a:latin typeface="Arial" panose="020B0604020202020204" pitchFamily="34" charset="0"/>
                  </a:rPr>
                  <a:t>则 </a:t>
                </a:r>
                <a:r>
                  <a:rPr lang="en-US" altLang="zh-CN" sz="2400" b="0" dirty="0">
                    <a:solidFill>
                      <a:srgbClr val="0000FF"/>
                    </a:solidFill>
                    <a:latin typeface="Arial" panose="020B0604020202020204" pitchFamily="34" charset="0"/>
                  </a:rPr>
                  <a:t>Vo = 8V</a:t>
                </a:r>
                <a:r>
                  <a:rPr lang="en-US" altLang="zh-CN" sz="2400" b="0" dirty="0">
                    <a:solidFill>
                      <a:schemeClr val="tx1"/>
                    </a:solidFill>
                    <a:latin typeface="Arial" panose="020B0604020202020204" pitchFamily="34" charset="0"/>
                  </a:rPr>
                  <a:t> </a:t>
                </a:r>
                <a:endParaRPr lang="en-US" altLang="zh-CN" sz="1800" b="0" dirty="0">
                  <a:solidFill>
                    <a:srgbClr val="0000FF"/>
                  </a:solidFill>
                  <a:latin typeface="Arial" panose="020B0604020202020204" pitchFamily="34" charset="0"/>
                </a:endParaRPr>
              </a:p>
            </p:txBody>
          </p:sp>
          <p:sp>
            <p:nvSpPr>
              <p:cNvPr id="90126" name="Rectangle 190"/>
              <p:cNvSpPr/>
              <p:nvPr/>
            </p:nvSpPr>
            <p:spPr>
              <a:xfrm>
                <a:off x="4464" y="2448"/>
                <a:ext cx="511" cy="288"/>
              </a:xfrm>
              <a:prstGeom prst="rect">
                <a:avLst/>
              </a:prstGeom>
              <a:noFill/>
              <a:ln w="25400">
                <a:noFill/>
              </a:ln>
            </p:spPr>
            <p:txBody>
              <a:bodyPr wrap="none">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2400" b="0" dirty="0">
                    <a:solidFill>
                      <a:srgbClr val="FF3300"/>
                    </a:solidFill>
                    <a:latin typeface="Arial" panose="020B0604020202020204" pitchFamily="34" charset="0"/>
                  </a:rPr>
                  <a:t>-10V</a:t>
                </a:r>
                <a:endParaRPr lang="en-US" altLang="zh-CN" sz="2400" b="0" dirty="0">
                  <a:solidFill>
                    <a:srgbClr val="0000FF"/>
                  </a:solidFill>
                  <a:latin typeface="Arial" panose="020B0604020202020204" pitchFamily="34" charset="0"/>
                </a:endParaRPr>
              </a:p>
            </p:txBody>
          </p:sp>
        </p:grpSp>
        <p:sp>
          <p:nvSpPr>
            <p:cNvPr id="90124" name="Text Box 199"/>
            <p:cNvSpPr txBox="1"/>
            <p:nvPr/>
          </p:nvSpPr>
          <p:spPr>
            <a:xfrm>
              <a:off x="4992" y="1872"/>
              <a:ext cx="336" cy="250"/>
            </a:xfrm>
            <a:prstGeom prst="rect">
              <a:avLst/>
            </a:prstGeom>
            <a:noFill/>
            <a:ln w="25400">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50000"/>
                </a:spcBef>
                <a:spcAft>
                  <a:spcPct val="0"/>
                </a:spcAft>
                <a:buClrTx/>
                <a:buSzTx/>
                <a:buFontTx/>
                <a:buNone/>
              </a:pPr>
              <a:r>
                <a:rPr lang="en-US" altLang="zh-CN" sz="2000" b="0" dirty="0">
                  <a:solidFill>
                    <a:srgbClr val="0000FF"/>
                  </a:solidFill>
                  <a:latin typeface="Arial" panose="020B0604020202020204" pitchFamily="34" charset="0"/>
                </a:rPr>
                <a:t>8V</a:t>
              </a:r>
              <a:endParaRPr lang="en-US" altLang="zh-CN" sz="1800" b="0" dirty="0">
                <a:solidFill>
                  <a:schemeClr val="tx1"/>
                </a:solidFill>
                <a:latin typeface="Arial" panose="020B0604020202020204" pitchFamily="34" charset="0"/>
              </a:endParaRPr>
            </a:p>
          </p:txBody>
        </p:sp>
      </p:grpSp>
      <p:grpSp>
        <p:nvGrpSpPr>
          <p:cNvPr id="9" name="Group 205"/>
          <p:cNvGrpSpPr/>
          <p:nvPr/>
        </p:nvGrpSpPr>
        <p:grpSpPr>
          <a:xfrm>
            <a:off x="1703388" y="2724150"/>
            <a:ext cx="7150100" cy="3657600"/>
            <a:chOff x="1256" y="1872"/>
            <a:chExt cx="4504" cy="2304"/>
          </a:xfrm>
        </p:grpSpPr>
        <p:grpSp>
          <p:nvGrpSpPr>
            <p:cNvPr id="90119" name="Group 197"/>
            <p:cNvGrpSpPr/>
            <p:nvPr/>
          </p:nvGrpSpPr>
          <p:grpSpPr>
            <a:xfrm>
              <a:off x="1256" y="2448"/>
              <a:ext cx="4312" cy="1728"/>
              <a:chOff x="1256" y="2448"/>
              <a:chExt cx="4312" cy="1728"/>
            </a:xfrm>
          </p:grpSpPr>
          <p:sp>
            <p:nvSpPr>
              <p:cNvPr id="90121" name="Rectangle 191"/>
              <p:cNvSpPr/>
              <p:nvPr/>
            </p:nvSpPr>
            <p:spPr>
              <a:xfrm>
                <a:off x="5121" y="2448"/>
                <a:ext cx="447" cy="288"/>
              </a:xfrm>
              <a:prstGeom prst="rect">
                <a:avLst/>
              </a:prstGeom>
              <a:noFill/>
              <a:ln w="25400">
                <a:noFill/>
              </a:ln>
            </p:spPr>
            <p:txBody>
              <a:bodyPr wrap="none">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2400" b="0" dirty="0">
                    <a:solidFill>
                      <a:srgbClr val="FF3300"/>
                    </a:solidFill>
                    <a:latin typeface="Arial" panose="020B0604020202020204" pitchFamily="34" charset="0"/>
                  </a:rPr>
                  <a:t>10V</a:t>
                </a:r>
                <a:endParaRPr lang="en-US" altLang="zh-CN" sz="2400" b="0" dirty="0">
                  <a:solidFill>
                    <a:srgbClr val="FF3300"/>
                  </a:solidFill>
                  <a:latin typeface="Arial" panose="020B0604020202020204" pitchFamily="34" charset="0"/>
                </a:endParaRPr>
              </a:p>
            </p:txBody>
          </p:sp>
          <p:sp>
            <p:nvSpPr>
              <p:cNvPr id="90122" name="Rectangle 195"/>
              <p:cNvSpPr/>
              <p:nvPr/>
            </p:nvSpPr>
            <p:spPr>
              <a:xfrm>
                <a:off x="1256" y="3888"/>
                <a:ext cx="2647" cy="288"/>
              </a:xfrm>
              <a:prstGeom prst="rect">
                <a:avLst/>
              </a:prstGeom>
              <a:noFill/>
              <a:ln w="25400">
                <a:noFill/>
              </a:ln>
            </p:spPr>
            <p:txBody>
              <a:bodyPr wrap="none">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30000"/>
                  </a:spcAft>
                  <a:buClrTx/>
                  <a:buSzTx/>
                  <a:buFontTx/>
                  <a:buNone/>
                </a:pPr>
                <a:r>
                  <a:rPr lang="zh-CN" altLang="en-US" sz="2400" b="0" dirty="0">
                    <a:solidFill>
                      <a:schemeClr val="tx1"/>
                    </a:solidFill>
                    <a:latin typeface="Arial" panose="020B0604020202020204" pitchFamily="34" charset="0"/>
                  </a:rPr>
                  <a:t>若</a:t>
                </a:r>
                <a:r>
                  <a:rPr lang="en-US" altLang="zh-CN" sz="2400" b="0" dirty="0">
                    <a:solidFill>
                      <a:schemeClr val="tx1"/>
                    </a:solidFill>
                    <a:latin typeface="Arial" panose="020B0604020202020204" pitchFamily="34" charset="0"/>
                  </a:rPr>
                  <a:t>V</a:t>
                </a:r>
                <a:r>
                  <a:rPr lang="en-US" altLang="zh-CN" sz="2000" b="0" baseline="-25000" dirty="0">
                    <a:solidFill>
                      <a:schemeClr val="tx1"/>
                    </a:solidFill>
                    <a:latin typeface="Arial" panose="020B0604020202020204" pitchFamily="34" charset="0"/>
                  </a:rPr>
                  <a:t>REF</a:t>
                </a:r>
                <a:r>
                  <a:rPr lang="zh-CN" altLang="en-US" sz="2400" b="0" dirty="0">
                    <a:solidFill>
                      <a:schemeClr val="tx1"/>
                    </a:solidFill>
                    <a:latin typeface="Arial" panose="020B0604020202020204" pitchFamily="34" charset="0"/>
                  </a:rPr>
                  <a:t>接的是</a:t>
                </a:r>
                <a:r>
                  <a:rPr lang="en-US" altLang="zh-CN" sz="2400" b="0" dirty="0">
                    <a:solidFill>
                      <a:srgbClr val="FF3300"/>
                    </a:solidFill>
                    <a:latin typeface="Arial" panose="020B0604020202020204" pitchFamily="34" charset="0"/>
                  </a:rPr>
                  <a:t>10V</a:t>
                </a:r>
                <a:r>
                  <a:rPr lang="en-US" altLang="zh-CN" sz="2400" b="0" dirty="0">
                    <a:solidFill>
                      <a:schemeClr val="tx1"/>
                    </a:solidFill>
                    <a:latin typeface="Arial" panose="020B0604020202020204" pitchFamily="34" charset="0"/>
                  </a:rPr>
                  <a:t>, </a:t>
                </a:r>
                <a:r>
                  <a:rPr lang="zh-CN" altLang="en-US" sz="2400" b="0" dirty="0">
                    <a:solidFill>
                      <a:schemeClr val="tx1"/>
                    </a:solidFill>
                    <a:latin typeface="Arial" panose="020B0604020202020204" pitchFamily="34" charset="0"/>
                  </a:rPr>
                  <a:t>则 </a:t>
                </a:r>
                <a:r>
                  <a:rPr lang="en-US" altLang="zh-CN" sz="2400" b="0" dirty="0">
                    <a:solidFill>
                      <a:srgbClr val="0000FF"/>
                    </a:solidFill>
                    <a:latin typeface="Arial" panose="020B0604020202020204" pitchFamily="34" charset="0"/>
                  </a:rPr>
                  <a:t>Vo = -8V</a:t>
                </a:r>
                <a:endParaRPr lang="en-US" altLang="zh-CN" sz="2400" b="0" dirty="0">
                  <a:solidFill>
                    <a:schemeClr val="tx1"/>
                  </a:solidFill>
                  <a:latin typeface="Arial" panose="020B0604020202020204" pitchFamily="34" charset="0"/>
                </a:endParaRPr>
              </a:p>
            </p:txBody>
          </p:sp>
        </p:grpSp>
        <p:sp>
          <p:nvSpPr>
            <p:cNvPr id="90120" name="Text Box 200"/>
            <p:cNvSpPr txBox="1"/>
            <p:nvPr/>
          </p:nvSpPr>
          <p:spPr>
            <a:xfrm>
              <a:off x="5376" y="1872"/>
              <a:ext cx="384" cy="250"/>
            </a:xfrm>
            <a:prstGeom prst="rect">
              <a:avLst/>
            </a:prstGeom>
            <a:noFill/>
            <a:ln w="25400">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50000"/>
                </a:spcBef>
                <a:spcAft>
                  <a:spcPct val="0"/>
                </a:spcAft>
                <a:buClrTx/>
                <a:buSzTx/>
                <a:buFontTx/>
                <a:buNone/>
              </a:pPr>
              <a:r>
                <a:rPr lang="en-US" altLang="zh-CN" sz="2000" b="0" dirty="0">
                  <a:solidFill>
                    <a:srgbClr val="0000FF"/>
                  </a:solidFill>
                  <a:latin typeface="Arial" panose="020B0604020202020204" pitchFamily="34" charset="0"/>
                </a:rPr>
                <a:t>-8V</a:t>
              </a:r>
              <a:endParaRPr lang="en-US" altLang="zh-CN" sz="1800" b="0" dirty="0">
                <a:solidFill>
                  <a:schemeClr val="tx1"/>
                </a:solidFill>
                <a:latin typeface="Arial" panose="020B0604020202020204" pitchFamily="34" charset="0"/>
              </a:endParaRPr>
            </a:p>
          </p:txBody>
        </p:sp>
      </p:gr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灯片编号占位符 5"/>
          <p:cNvSpPr txBox="1">
            <a:spLocks noGrp="1"/>
          </p:cNvSpPr>
          <p:nvPr/>
        </p:nvSpPr>
        <p:spPr>
          <a:xfrm>
            <a:off x="7042150" y="6243638"/>
            <a:ext cx="1905000" cy="457200"/>
          </a:xfrm>
          <a:prstGeom prst="rect">
            <a:avLst/>
          </a:prstGeom>
          <a:noFill/>
          <a:ln w="9525">
            <a:noFill/>
          </a:ln>
        </p:spPr>
        <p:txBody>
          <a:bodyPr anchor="b"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zh-CN" altLang="en-US" sz="1400" b="0" dirty="0">
                <a:solidFill>
                  <a:schemeClr val="tx1"/>
                </a:solidFill>
                <a:ea typeface="宋体" panose="02010600030101010101" pitchFamily="2" charset="-122"/>
              </a:rPr>
            </a:fld>
            <a:endParaRPr lang="zh-CN" altLang="en-US" sz="1400" b="0" dirty="0">
              <a:solidFill>
                <a:schemeClr val="tx1"/>
              </a:solidFill>
              <a:ea typeface="宋体" panose="02010600030101010101" pitchFamily="2" charset="-122"/>
            </a:endParaRPr>
          </a:p>
        </p:txBody>
      </p:sp>
      <p:sp>
        <p:nvSpPr>
          <p:cNvPr id="54275" name="Rectangle 2"/>
          <p:cNvSpPr>
            <a:spLocks noGrp="1"/>
          </p:cNvSpPr>
          <p:nvPr>
            <p:ph type="title" idx="4294967295"/>
          </p:nvPr>
        </p:nvSpPr>
        <p:spPr>
          <a:ln/>
        </p:spPr>
        <p:txBody>
          <a:bodyPr vert="horz" wrap="square" lIns="91440" tIns="45720" rIns="91440" bIns="45720" anchor="b" anchorCtr="0"/>
          <a:p>
            <a:pPr eaLnBrk="1" hangingPunct="1"/>
            <a:r>
              <a:rPr lang="zh-CN" altLang="en-US" dirty="0">
                <a:latin typeface="隶书" panose="02010509060101010101" pitchFamily="49" charset="-122"/>
              </a:rPr>
              <a:t>模拟量的输入通道</a:t>
            </a:r>
            <a:endParaRPr lang="zh-CN" altLang="en-US" dirty="0">
              <a:latin typeface="隶书" panose="02010509060101010101" pitchFamily="49" charset="-122"/>
            </a:endParaRPr>
          </a:p>
        </p:txBody>
      </p:sp>
      <p:sp>
        <p:nvSpPr>
          <p:cNvPr id="54276" name="Rectangle 3"/>
          <p:cNvSpPr>
            <a:spLocks noGrp="1"/>
          </p:cNvSpPr>
          <p:nvPr>
            <p:ph type="body" idx="4294967295"/>
          </p:nvPr>
        </p:nvSpPr>
        <p:spPr>
          <a:xfrm>
            <a:off x="827088" y="1901825"/>
            <a:ext cx="7772400" cy="4824413"/>
          </a:xfrm>
          <a:ln/>
        </p:spPr>
        <p:txBody>
          <a:bodyPr vert="horz" wrap="square" lIns="91440" tIns="45720" rIns="91440" bIns="45720" anchor="t" anchorCtr="0"/>
          <a:p>
            <a:pPr eaLnBrk="1" hangingPunct="1">
              <a:lnSpc>
                <a:spcPct val="90000"/>
              </a:lnSpc>
            </a:pPr>
            <a:r>
              <a:rPr lang="zh-CN" altLang="en-US" sz="2400" dirty="0"/>
              <a:t>传感器（</a:t>
            </a:r>
            <a:r>
              <a:rPr lang="en-US" altLang="zh-CN" sz="2400" dirty="0"/>
              <a:t>Transducer</a:t>
            </a:r>
            <a:r>
              <a:rPr lang="zh-CN" altLang="en-US" sz="2400" dirty="0"/>
              <a:t>）</a:t>
            </a:r>
            <a:endParaRPr lang="zh-CN" altLang="en-US" sz="2400" dirty="0"/>
          </a:p>
          <a:p>
            <a:pPr lvl="1" eaLnBrk="1" hangingPunct="1">
              <a:lnSpc>
                <a:spcPct val="90000"/>
              </a:lnSpc>
            </a:pPr>
            <a:r>
              <a:rPr lang="zh-CN" altLang="en-US" sz="2000" dirty="0"/>
              <a:t>非电量</a:t>
            </a:r>
            <a:r>
              <a:rPr lang="en-US" altLang="zh-CN" sz="2000" dirty="0"/>
              <a:t>→</a:t>
            </a:r>
            <a:r>
              <a:rPr lang="zh-CN" altLang="en-US" sz="2000" dirty="0"/>
              <a:t>电压、电流 </a:t>
            </a:r>
            <a:endParaRPr lang="zh-CN" altLang="en-US" sz="2000" dirty="0"/>
          </a:p>
          <a:p>
            <a:pPr eaLnBrk="1" hangingPunct="1">
              <a:lnSpc>
                <a:spcPct val="90000"/>
              </a:lnSpc>
            </a:pPr>
            <a:r>
              <a:rPr lang="zh-CN" altLang="en-US" sz="2400" dirty="0"/>
              <a:t>变送器（</a:t>
            </a:r>
            <a:r>
              <a:rPr lang="en-US" altLang="zh-CN" sz="2400" dirty="0"/>
              <a:t>Transformer</a:t>
            </a:r>
            <a:r>
              <a:rPr lang="zh-CN" altLang="en-US" sz="2400" dirty="0"/>
              <a:t>）</a:t>
            </a:r>
            <a:endParaRPr lang="zh-CN" altLang="en-US" sz="2400" dirty="0"/>
          </a:p>
          <a:p>
            <a:pPr lvl="1" eaLnBrk="1" hangingPunct="1">
              <a:lnSpc>
                <a:spcPct val="90000"/>
              </a:lnSpc>
            </a:pPr>
            <a:r>
              <a:rPr lang="zh-CN" altLang="en-US" sz="2000" dirty="0"/>
              <a:t>转换成标准的电信号</a:t>
            </a:r>
            <a:endParaRPr lang="zh-CN" altLang="en-US" sz="2000" dirty="0"/>
          </a:p>
          <a:p>
            <a:pPr eaLnBrk="1" hangingPunct="1">
              <a:lnSpc>
                <a:spcPct val="90000"/>
              </a:lnSpc>
            </a:pPr>
            <a:r>
              <a:rPr lang="zh-CN" altLang="en-US" sz="2400" dirty="0"/>
              <a:t>信号处理（</a:t>
            </a:r>
            <a:r>
              <a:rPr lang="en-US" altLang="zh-CN" sz="2400" dirty="0"/>
              <a:t>Signal Processing</a:t>
            </a:r>
            <a:r>
              <a:rPr lang="zh-CN" altLang="en-US" sz="2400" dirty="0"/>
              <a:t>）</a:t>
            </a:r>
            <a:endParaRPr lang="zh-CN" altLang="en-US" sz="2400" dirty="0"/>
          </a:p>
          <a:p>
            <a:pPr lvl="1" eaLnBrk="1" hangingPunct="1">
              <a:lnSpc>
                <a:spcPct val="90000"/>
              </a:lnSpc>
            </a:pPr>
            <a:r>
              <a:rPr lang="zh-CN" altLang="en-US" sz="2000" dirty="0"/>
              <a:t>放大、整形、滤波</a:t>
            </a:r>
            <a:endParaRPr lang="zh-CN" altLang="en-US" sz="2000" dirty="0"/>
          </a:p>
          <a:p>
            <a:pPr eaLnBrk="1" hangingPunct="1">
              <a:spcBef>
                <a:spcPct val="15000"/>
              </a:spcBef>
            </a:pPr>
            <a:r>
              <a:rPr lang="zh-CN" altLang="en-US" sz="2400" dirty="0"/>
              <a:t>多路转换开关（</a:t>
            </a:r>
            <a:r>
              <a:rPr lang="en-US" altLang="zh-CN" sz="2400" dirty="0"/>
              <a:t>Multiplexer</a:t>
            </a:r>
            <a:r>
              <a:rPr lang="zh-CN" altLang="en-US" sz="2400" dirty="0"/>
              <a:t>）</a:t>
            </a:r>
            <a:endParaRPr lang="zh-CN" altLang="en-US" sz="2400" dirty="0"/>
          </a:p>
          <a:p>
            <a:pPr lvl="1" eaLnBrk="1" hangingPunct="1">
              <a:spcBef>
                <a:spcPct val="15000"/>
              </a:spcBef>
            </a:pPr>
            <a:r>
              <a:rPr lang="zh-CN" altLang="en-US" sz="2000" dirty="0">
                <a:latin typeface="宋体" panose="02010600030101010101" pitchFamily="2" charset="-122"/>
              </a:rPr>
              <a:t>多选一</a:t>
            </a:r>
            <a:endParaRPr lang="zh-CN" altLang="en-US" sz="2000" dirty="0"/>
          </a:p>
          <a:p>
            <a:pPr eaLnBrk="1" hangingPunct="1">
              <a:spcBef>
                <a:spcPct val="15000"/>
              </a:spcBef>
            </a:pPr>
            <a:r>
              <a:rPr lang="zh-CN" altLang="en-US" sz="2400" dirty="0"/>
              <a:t>采样保持电路（</a:t>
            </a:r>
            <a:r>
              <a:rPr lang="en-US" altLang="zh-CN" sz="2400" dirty="0"/>
              <a:t>Sample Holder</a:t>
            </a:r>
            <a:r>
              <a:rPr lang="zh-CN" altLang="en-US" sz="2400" dirty="0"/>
              <a:t>，</a:t>
            </a:r>
            <a:r>
              <a:rPr lang="en-US" altLang="zh-CN" sz="2400" dirty="0"/>
              <a:t>S/H</a:t>
            </a:r>
            <a:r>
              <a:rPr lang="zh-CN" altLang="en-US" sz="2400" dirty="0"/>
              <a:t>）</a:t>
            </a:r>
            <a:endParaRPr lang="zh-CN" altLang="en-US" sz="2400" dirty="0"/>
          </a:p>
          <a:p>
            <a:pPr lvl="1" eaLnBrk="1" hangingPunct="1">
              <a:spcBef>
                <a:spcPct val="15000"/>
              </a:spcBef>
            </a:pPr>
            <a:r>
              <a:rPr lang="zh-CN" altLang="en-US" sz="2000" dirty="0">
                <a:latin typeface="宋体" panose="02010600030101010101" pitchFamily="2" charset="-122"/>
              </a:rPr>
              <a:t>保证变换时信号恒定不变</a:t>
            </a:r>
            <a:endParaRPr lang="zh-CN" altLang="en-US" sz="2000" dirty="0"/>
          </a:p>
          <a:p>
            <a:pPr eaLnBrk="1" hangingPunct="1">
              <a:spcBef>
                <a:spcPct val="15000"/>
              </a:spcBef>
            </a:pPr>
            <a:r>
              <a:rPr lang="en-US" altLang="zh-CN" sz="2400" dirty="0"/>
              <a:t>A/D</a:t>
            </a:r>
            <a:r>
              <a:rPr lang="zh-CN" altLang="en-US" sz="2400" dirty="0"/>
              <a:t>变换器（</a:t>
            </a:r>
            <a:r>
              <a:rPr lang="en-US" altLang="zh-CN" sz="2400" dirty="0"/>
              <a:t>A/D Converter</a:t>
            </a:r>
            <a:r>
              <a:rPr lang="zh-CN" altLang="en-US" sz="2400" dirty="0"/>
              <a:t>）</a:t>
            </a:r>
            <a:endParaRPr lang="zh-CN" altLang="en-US" sz="2400" dirty="0"/>
          </a:p>
          <a:p>
            <a:pPr lvl="1" eaLnBrk="1" hangingPunct="1">
              <a:spcBef>
                <a:spcPct val="15000"/>
              </a:spcBef>
            </a:pPr>
            <a:r>
              <a:rPr lang="zh-CN" altLang="en-US" sz="2000" dirty="0">
                <a:latin typeface="宋体" panose="02010600030101010101" pitchFamily="2" charset="-122"/>
              </a:rPr>
              <a:t>模拟量转换为数字量</a:t>
            </a:r>
            <a:endParaRPr lang="zh-CN" altLang="en-US" sz="2000" dirty="0">
              <a:latin typeface="宋体" panose="02010600030101010101" pitchFamily="2" charset="-122"/>
            </a:endParaRPr>
          </a:p>
        </p:txBody>
      </p:sp>
    </p:spTree>
  </p:cSld>
  <p:clrMapOvr>
    <a:masterClrMapping/>
  </p:clrMapOvr>
  <p:transition spd="slow">
    <p:zoom/>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1138" name="灯片编号占位符 3"/>
          <p:cNvSpPr txBox="1">
            <a:spLocks noGrp="1"/>
          </p:cNvSpPr>
          <p:nvPr>
            <p:ph type="sldNum" sz="quarter" idx="12"/>
          </p:nvPr>
        </p:nvSpPr>
        <p:spPr>
          <a:ln/>
        </p:spPr>
        <p:txBody>
          <a:bodyPr anchor="b" anchorCtr="0"/>
          <a:p>
            <a:pPr mar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en-US" altLang="zh-CN" sz="1400" b="0" dirty="0">
                <a:solidFill>
                  <a:schemeClr val="tx1"/>
                </a:solidFill>
                <a:ea typeface="宋体" panose="02010600030101010101" pitchFamily="2" charset="-122"/>
              </a:rPr>
            </a:fld>
            <a:endParaRPr lang="en-US" altLang="zh-CN" sz="1400" b="0" dirty="0">
              <a:solidFill>
                <a:schemeClr val="tx1"/>
              </a:solidFill>
              <a:ea typeface="宋体" panose="02010600030101010101" pitchFamily="2" charset="-122"/>
            </a:endParaRPr>
          </a:p>
        </p:txBody>
      </p:sp>
      <p:sp>
        <p:nvSpPr>
          <p:cNvPr id="64641" name="Line 129"/>
          <p:cNvSpPr/>
          <p:nvPr/>
        </p:nvSpPr>
        <p:spPr>
          <a:xfrm flipV="1">
            <a:off x="2667000" y="2338388"/>
            <a:ext cx="1865313" cy="1739900"/>
          </a:xfrm>
          <a:prstGeom prst="line">
            <a:avLst/>
          </a:prstGeom>
          <a:ln w="38100" cap="flat" cmpd="sng">
            <a:solidFill>
              <a:srgbClr val="0000FF"/>
            </a:solidFill>
            <a:prstDash val="solid"/>
            <a:headEnd type="none" w="med" len="med"/>
            <a:tailEnd type="none" w="med" len="med"/>
          </a:ln>
        </p:spPr>
      </p:sp>
      <p:sp>
        <p:nvSpPr>
          <p:cNvPr id="64642" name="Line 130"/>
          <p:cNvSpPr/>
          <p:nvPr/>
        </p:nvSpPr>
        <p:spPr>
          <a:xfrm>
            <a:off x="4572000" y="2338388"/>
            <a:ext cx="0" cy="1776412"/>
          </a:xfrm>
          <a:prstGeom prst="line">
            <a:avLst/>
          </a:prstGeom>
          <a:ln w="38100" cap="flat" cmpd="sng">
            <a:solidFill>
              <a:srgbClr val="0000FF"/>
            </a:solidFill>
            <a:prstDash val="solid"/>
            <a:headEnd type="none" w="med" len="med"/>
            <a:tailEnd type="none" w="med" len="med"/>
          </a:ln>
        </p:spPr>
      </p:sp>
      <p:sp>
        <p:nvSpPr>
          <p:cNvPr id="64646" name="Line 134"/>
          <p:cNvSpPr/>
          <p:nvPr/>
        </p:nvSpPr>
        <p:spPr>
          <a:xfrm flipV="1">
            <a:off x="4572000" y="2338388"/>
            <a:ext cx="1865313" cy="1739900"/>
          </a:xfrm>
          <a:prstGeom prst="line">
            <a:avLst/>
          </a:prstGeom>
          <a:ln w="38100" cap="flat" cmpd="sng">
            <a:solidFill>
              <a:srgbClr val="0000FF"/>
            </a:solidFill>
            <a:prstDash val="solid"/>
            <a:headEnd type="none" w="med" len="med"/>
            <a:tailEnd type="none" w="med" len="med"/>
          </a:ln>
        </p:spPr>
      </p:sp>
      <p:sp>
        <p:nvSpPr>
          <p:cNvPr id="64647" name="Line 135"/>
          <p:cNvSpPr/>
          <p:nvPr/>
        </p:nvSpPr>
        <p:spPr>
          <a:xfrm>
            <a:off x="6477000" y="2338388"/>
            <a:ext cx="0" cy="1776412"/>
          </a:xfrm>
          <a:prstGeom prst="line">
            <a:avLst/>
          </a:prstGeom>
          <a:ln w="38100" cap="flat" cmpd="sng">
            <a:solidFill>
              <a:srgbClr val="0000FF"/>
            </a:solidFill>
            <a:prstDash val="solid"/>
            <a:headEnd type="none" w="med" len="med"/>
            <a:tailEnd type="none" w="med" len="med"/>
          </a:ln>
        </p:spPr>
      </p:sp>
      <p:sp>
        <p:nvSpPr>
          <p:cNvPr id="64649" name="Line 137"/>
          <p:cNvSpPr/>
          <p:nvPr/>
        </p:nvSpPr>
        <p:spPr>
          <a:xfrm flipV="1">
            <a:off x="6477000" y="2338388"/>
            <a:ext cx="1865313" cy="1739900"/>
          </a:xfrm>
          <a:prstGeom prst="line">
            <a:avLst/>
          </a:prstGeom>
          <a:ln w="38100" cap="flat" cmpd="sng">
            <a:solidFill>
              <a:srgbClr val="0000FF"/>
            </a:solidFill>
            <a:prstDash val="solid"/>
            <a:headEnd type="none" w="med" len="med"/>
            <a:tailEnd type="none" w="med" len="med"/>
          </a:ln>
        </p:spPr>
      </p:sp>
      <p:sp>
        <p:nvSpPr>
          <p:cNvPr id="64650" name="Line 138"/>
          <p:cNvSpPr/>
          <p:nvPr/>
        </p:nvSpPr>
        <p:spPr>
          <a:xfrm>
            <a:off x="8382000" y="2338388"/>
            <a:ext cx="0" cy="1776412"/>
          </a:xfrm>
          <a:prstGeom prst="line">
            <a:avLst/>
          </a:prstGeom>
          <a:ln w="38100" cap="flat" cmpd="sng">
            <a:solidFill>
              <a:srgbClr val="0000FF"/>
            </a:solidFill>
            <a:prstDash val="solid"/>
            <a:headEnd type="none" w="med" len="med"/>
            <a:tailEnd type="none" w="med" len="med"/>
          </a:ln>
        </p:spPr>
      </p:sp>
      <p:sp>
        <p:nvSpPr>
          <p:cNvPr id="64621" name="Line 109"/>
          <p:cNvSpPr/>
          <p:nvPr/>
        </p:nvSpPr>
        <p:spPr>
          <a:xfrm flipV="1">
            <a:off x="762000" y="2338388"/>
            <a:ext cx="1865313" cy="1739900"/>
          </a:xfrm>
          <a:prstGeom prst="line">
            <a:avLst/>
          </a:prstGeom>
          <a:ln w="38100" cap="flat" cmpd="sng">
            <a:solidFill>
              <a:srgbClr val="0000FF"/>
            </a:solidFill>
            <a:prstDash val="solid"/>
            <a:headEnd type="none" w="med" len="med"/>
            <a:tailEnd type="none" w="med" len="med"/>
          </a:ln>
        </p:spPr>
      </p:sp>
      <p:sp>
        <p:nvSpPr>
          <p:cNvPr id="64622" name="Line 110"/>
          <p:cNvSpPr/>
          <p:nvPr/>
        </p:nvSpPr>
        <p:spPr>
          <a:xfrm>
            <a:off x="2667000" y="2338388"/>
            <a:ext cx="0" cy="1776412"/>
          </a:xfrm>
          <a:prstGeom prst="line">
            <a:avLst/>
          </a:prstGeom>
          <a:ln w="38100" cap="flat" cmpd="sng">
            <a:solidFill>
              <a:srgbClr val="0000FF"/>
            </a:solidFill>
            <a:prstDash val="solid"/>
            <a:headEnd type="none" w="med" len="med"/>
            <a:tailEnd type="none" w="med" len="med"/>
          </a:ln>
        </p:spPr>
      </p:sp>
      <p:sp>
        <p:nvSpPr>
          <p:cNvPr id="91147" name="Text Box 2"/>
          <p:cNvSpPr txBox="1"/>
          <p:nvPr/>
        </p:nvSpPr>
        <p:spPr>
          <a:xfrm>
            <a:off x="762000" y="381000"/>
            <a:ext cx="7162800" cy="954088"/>
          </a:xfrm>
          <a:prstGeom prst="rect">
            <a:avLst/>
          </a:prstGeom>
          <a:noFill/>
          <a:ln w="9525">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zh-CN" altLang="en-US" b="0" dirty="0">
                <a:solidFill>
                  <a:srgbClr val="FF3300"/>
                </a:solidFill>
                <a:latin typeface="Arial" panose="020B0604020202020204" pitchFamily="34" charset="0"/>
              </a:rPr>
              <a:t>例</a:t>
            </a:r>
            <a:r>
              <a:rPr lang="en-US" altLang="zh-CN" b="0" dirty="0">
                <a:solidFill>
                  <a:srgbClr val="FF3300"/>
                </a:solidFill>
                <a:latin typeface="Arial" panose="020B0604020202020204" pitchFamily="34" charset="0"/>
              </a:rPr>
              <a:t>3</a:t>
            </a:r>
            <a:r>
              <a:rPr lang="en-US" altLang="zh-CN" sz="2400" b="0" dirty="0">
                <a:solidFill>
                  <a:schemeClr val="tx1"/>
                </a:solidFill>
                <a:latin typeface="Arial" panose="020B0604020202020204" pitchFamily="34" charset="0"/>
              </a:rPr>
              <a:t>     </a:t>
            </a:r>
            <a:r>
              <a:rPr lang="zh-CN" altLang="en-US" b="0" dirty="0">
                <a:solidFill>
                  <a:schemeClr val="tx1"/>
                </a:solidFill>
                <a:latin typeface="Arial" panose="020B0604020202020204" pitchFamily="34" charset="0"/>
              </a:rPr>
              <a:t>利用上例连线图，编程输出一锯齿波。</a:t>
            </a:r>
            <a:endParaRPr lang="zh-CN" altLang="en-US" sz="2400" b="0" dirty="0">
              <a:solidFill>
                <a:schemeClr val="tx1"/>
              </a:solidFill>
              <a:latin typeface="Arial" panose="020B0604020202020204" pitchFamily="34" charset="0"/>
            </a:endParaRPr>
          </a:p>
        </p:txBody>
      </p:sp>
      <p:grpSp>
        <p:nvGrpSpPr>
          <p:cNvPr id="2" name="Group 145"/>
          <p:cNvGrpSpPr/>
          <p:nvPr/>
        </p:nvGrpSpPr>
        <p:grpSpPr>
          <a:xfrm>
            <a:off x="304800" y="1676400"/>
            <a:ext cx="8686800" cy="2997200"/>
            <a:chOff x="192" y="1536"/>
            <a:chExt cx="5472" cy="1888"/>
          </a:xfrm>
        </p:grpSpPr>
        <p:sp>
          <p:nvSpPr>
            <p:cNvPr id="91149" name="Line 105"/>
            <p:cNvSpPr/>
            <p:nvPr/>
          </p:nvSpPr>
          <p:spPr>
            <a:xfrm>
              <a:off x="496" y="3077"/>
              <a:ext cx="5168" cy="0"/>
            </a:xfrm>
            <a:prstGeom prst="line">
              <a:avLst/>
            </a:prstGeom>
            <a:ln w="25400" cap="flat" cmpd="sng">
              <a:solidFill>
                <a:srgbClr val="339966"/>
              </a:solidFill>
              <a:prstDash val="solid"/>
              <a:headEnd type="none" w="med" len="med"/>
              <a:tailEnd type="triangle" w="med" len="med"/>
            </a:ln>
          </p:spPr>
        </p:sp>
        <p:sp>
          <p:nvSpPr>
            <p:cNvPr id="91150" name="Text Box 126"/>
            <p:cNvSpPr txBox="1"/>
            <p:nvPr/>
          </p:nvSpPr>
          <p:spPr>
            <a:xfrm>
              <a:off x="5464" y="3121"/>
              <a:ext cx="130" cy="303"/>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3400" b="0" dirty="0">
                  <a:solidFill>
                    <a:schemeClr val="tx1"/>
                  </a:solidFill>
                  <a:latin typeface="Arial" panose="020B0604020202020204" pitchFamily="34" charset="0"/>
                </a:rPr>
                <a:t>t</a:t>
              </a:r>
              <a:endParaRPr lang="en-US" altLang="zh-CN" sz="4200" b="0" dirty="0">
                <a:solidFill>
                  <a:schemeClr val="tx1"/>
                </a:solidFill>
                <a:latin typeface="Arial" panose="020B0604020202020204" pitchFamily="34" charset="0"/>
              </a:endParaRPr>
            </a:p>
          </p:txBody>
        </p:sp>
        <p:sp>
          <p:nvSpPr>
            <p:cNvPr id="91151" name="Line 106"/>
            <p:cNvSpPr/>
            <p:nvPr/>
          </p:nvSpPr>
          <p:spPr>
            <a:xfrm flipV="1">
              <a:off x="496" y="1575"/>
              <a:ext cx="0" cy="1477"/>
            </a:xfrm>
            <a:prstGeom prst="line">
              <a:avLst/>
            </a:prstGeom>
            <a:ln w="25400" cap="flat" cmpd="sng">
              <a:solidFill>
                <a:schemeClr val="tx1"/>
              </a:solidFill>
              <a:prstDash val="solid"/>
              <a:headEnd type="none" w="med" len="med"/>
              <a:tailEnd type="triangle" w="med" len="med"/>
            </a:ln>
          </p:spPr>
        </p:sp>
        <p:sp>
          <p:nvSpPr>
            <p:cNvPr id="91152" name="Text Box 127"/>
            <p:cNvSpPr txBox="1"/>
            <p:nvPr/>
          </p:nvSpPr>
          <p:spPr>
            <a:xfrm>
              <a:off x="550" y="1536"/>
              <a:ext cx="238" cy="303"/>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solidFill>
                    <a:schemeClr val="tx1"/>
                  </a:solidFill>
                  <a:latin typeface="Arial" panose="020B0604020202020204" pitchFamily="34" charset="0"/>
                </a:rPr>
                <a:t>Vo</a:t>
              </a:r>
              <a:endParaRPr lang="en-US" altLang="zh-CN" sz="4200" b="0" dirty="0">
                <a:solidFill>
                  <a:schemeClr val="tx1"/>
                </a:solidFill>
                <a:latin typeface="Arial" panose="020B0604020202020204" pitchFamily="34" charset="0"/>
              </a:endParaRPr>
            </a:p>
          </p:txBody>
        </p:sp>
        <p:sp>
          <p:nvSpPr>
            <p:cNvPr id="91153" name="Text Box 141"/>
            <p:cNvSpPr txBox="1"/>
            <p:nvPr/>
          </p:nvSpPr>
          <p:spPr>
            <a:xfrm>
              <a:off x="232" y="1824"/>
              <a:ext cx="296" cy="264"/>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solidFill>
                    <a:schemeClr val="tx1"/>
                  </a:solidFill>
                  <a:latin typeface="Arial" panose="020B0604020202020204" pitchFamily="34" charset="0"/>
                </a:rPr>
                <a:t>4V</a:t>
              </a:r>
              <a:endParaRPr lang="en-US" altLang="zh-CN" sz="2200" b="0" dirty="0">
                <a:solidFill>
                  <a:schemeClr val="tx1"/>
                </a:solidFill>
                <a:latin typeface="Arial" panose="020B0604020202020204" pitchFamily="34" charset="0"/>
              </a:endParaRPr>
            </a:p>
          </p:txBody>
        </p:sp>
        <p:sp>
          <p:nvSpPr>
            <p:cNvPr id="91154" name="Text Box 142"/>
            <p:cNvSpPr txBox="1"/>
            <p:nvPr/>
          </p:nvSpPr>
          <p:spPr>
            <a:xfrm>
              <a:off x="192" y="2928"/>
              <a:ext cx="288" cy="240"/>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solidFill>
                    <a:schemeClr val="tx1"/>
                  </a:solidFill>
                  <a:latin typeface="Arial" panose="020B0604020202020204" pitchFamily="34" charset="0"/>
                </a:rPr>
                <a:t>0V</a:t>
              </a:r>
              <a:endParaRPr lang="en-US" altLang="zh-CN" sz="2200" b="0" dirty="0">
                <a:solidFill>
                  <a:schemeClr val="tx1"/>
                </a:solidFill>
                <a:latin typeface="Arial" panose="020B0604020202020204" pitchFamily="34" charset="0"/>
              </a:endParaRPr>
            </a:p>
          </p:txBody>
        </p:sp>
      </p:gr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64621"/>
                                        </p:tgtEl>
                                        <p:attrNameLst>
                                          <p:attrName>style.visibility</p:attrName>
                                        </p:attrNameLst>
                                      </p:cBhvr>
                                      <p:to>
                                        <p:strVal val="visible"/>
                                      </p:to>
                                    </p:set>
                                    <p:animEffect transition="in" filter="strips(upRight)">
                                      <p:cBhvr>
                                        <p:cTn id="12" dur="500"/>
                                        <p:tgtEl>
                                          <p:spTgt spid="64621"/>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499"/>
                                          </p:stCondLst>
                                        </p:cTn>
                                        <p:tgtEl>
                                          <p:spTgt spid="64622"/>
                                        </p:tgtEl>
                                        <p:attrNameLst>
                                          <p:attrName>style.visibility</p:attrName>
                                        </p:attrNameLst>
                                      </p:cBhvr>
                                      <p:to>
                                        <p:strVal val="visible"/>
                                      </p:to>
                                    </p:set>
                                  </p:childTnLst>
                                </p:cTn>
                              </p:par>
                            </p:childTnLst>
                          </p:cTn>
                        </p:par>
                        <p:par>
                          <p:cTn id="16" fill="hold">
                            <p:stCondLst>
                              <p:cond delay="1000"/>
                            </p:stCondLst>
                            <p:childTnLst>
                              <p:par>
                                <p:cTn id="17" presetID="18" presetClass="entr" presetSubtype="3" fill="hold" nodeType="afterEffect">
                                  <p:stCondLst>
                                    <p:cond delay="0"/>
                                  </p:stCondLst>
                                  <p:childTnLst>
                                    <p:set>
                                      <p:cBhvr>
                                        <p:cTn id="18" dur="1" fill="hold">
                                          <p:stCondLst>
                                            <p:cond delay="0"/>
                                          </p:stCondLst>
                                        </p:cTn>
                                        <p:tgtEl>
                                          <p:spTgt spid="64641"/>
                                        </p:tgtEl>
                                        <p:attrNameLst>
                                          <p:attrName>style.visibility</p:attrName>
                                        </p:attrNameLst>
                                      </p:cBhvr>
                                      <p:to>
                                        <p:strVal val="visible"/>
                                      </p:to>
                                    </p:set>
                                    <p:animEffect transition="in" filter="strips(upRight)">
                                      <p:cBhvr>
                                        <p:cTn id="19" dur="500"/>
                                        <p:tgtEl>
                                          <p:spTgt spid="64641"/>
                                        </p:tgtEl>
                                      </p:cBhvr>
                                    </p:animEffect>
                                  </p:childTnLst>
                                </p:cTn>
                              </p:par>
                            </p:childTnLst>
                          </p:cTn>
                        </p:par>
                        <p:par>
                          <p:cTn id="20" fill="hold">
                            <p:stCondLst>
                              <p:cond delay="1500"/>
                            </p:stCondLst>
                            <p:childTnLst>
                              <p:par>
                                <p:cTn id="21" presetID="1" presetClass="entr" presetSubtype="0" fill="hold" nodeType="afterEffect">
                                  <p:stCondLst>
                                    <p:cond delay="0"/>
                                  </p:stCondLst>
                                  <p:childTnLst>
                                    <p:set>
                                      <p:cBhvr>
                                        <p:cTn id="22" dur="1" fill="hold">
                                          <p:stCondLst>
                                            <p:cond delay="499"/>
                                          </p:stCondLst>
                                        </p:cTn>
                                        <p:tgtEl>
                                          <p:spTgt spid="64642"/>
                                        </p:tgtEl>
                                        <p:attrNameLst>
                                          <p:attrName>style.visibility</p:attrName>
                                        </p:attrNameLst>
                                      </p:cBhvr>
                                      <p:to>
                                        <p:strVal val="visible"/>
                                      </p:to>
                                    </p:set>
                                  </p:childTnLst>
                                </p:cTn>
                              </p:par>
                            </p:childTnLst>
                          </p:cTn>
                        </p:par>
                        <p:par>
                          <p:cTn id="23" fill="hold">
                            <p:stCondLst>
                              <p:cond delay="2000"/>
                            </p:stCondLst>
                            <p:childTnLst>
                              <p:par>
                                <p:cTn id="24" presetID="18" presetClass="entr" presetSubtype="3" fill="hold" nodeType="afterEffect">
                                  <p:stCondLst>
                                    <p:cond delay="0"/>
                                  </p:stCondLst>
                                  <p:childTnLst>
                                    <p:set>
                                      <p:cBhvr>
                                        <p:cTn id="25" dur="1" fill="hold">
                                          <p:stCondLst>
                                            <p:cond delay="0"/>
                                          </p:stCondLst>
                                        </p:cTn>
                                        <p:tgtEl>
                                          <p:spTgt spid="64646"/>
                                        </p:tgtEl>
                                        <p:attrNameLst>
                                          <p:attrName>style.visibility</p:attrName>
                                        </p:attrNameLst>
                                      </p:cBhvr>
                                      <p:to>
                                        <p:strVal val="visible"/>
                                      </p:to>
                                    </p:set>
                                    <p:animEffect transition="in" filter="strips(upRight)">
                                      <p:cBhvr>
                                        <p:cTn id="26" dur="500"/>
                                        <p:tgtEl>
                                          <p:spTgt spid="64646"/>
                                        </p:tgtEl>
                                      </p:cBhvr>
                                    </p:animEffect>
                                  </p:childTnLst>
                                </p:cTn>
                              </p:par>
                            </p:childTnLst>
                          </p:cTn>
                        </p:par>
                        <p:par>
                          <p:cTn id="27" fill="hold">
                            <p:stCondLst>
                              <p:cond delay="2500"/>
                            </p:stCondLst>
                            <p:childTnLst>
                              <p:par>
                                <p:cTn id="28" presetID="1" presetClass="entr" presetSubtype="0" fill="hold" nodeType="afterEffect">
                                  <p:stCondLst>
                                    <p:cond delay="0"/>
                                  </p:stCondLst>
                                  <p:childTnLst>
                                    <p:set>
                                      <p:cBhvr>
                                        <p:cTn id="29" dur="1" fill="hold">
                                          <p:stCondLst>
                                            <p:cond delay="499"/>
                                          </p:stCondLst>
                                        </p:cTn>
                                        <p:tgtEl>
                                          <p:spTgt spid="64647"/>
                                        </p:tgtEl>
                                        <p:attrNameLst>
                                          <p:attrName>style.visibility</p:attrName>
                                        </p:attrNameLst>
                                      </p:cBhvr>
                                      <p:to>
                                        <p:strVal val="visible"/>
                                      </p:to>
                                    </p:set>
                                  </p:childTnLst>
                                </p:cTn>
                              </p:par>
                            </p:childTnLst>
                          </p:cTn>
                        </p:par>
                        <p:par>
                          <p:cTn id="30" fill="hold">
                            <p:stCondLst>
                              <p:cond delay="3000"/>
                            </p:stCondLst>
                            <p:childTnLst>
                              <p:par>
                                <p:cTn id="31" presetID="18" presetClass="entr" presetSubtype="3" fill="hold" nodeType="afterEffect">
                                  <p:stCondLst>
                                    <p:cond delay="0"/>
                                  </p:stCondLst>
                                  <p:childTnLst>
                                    <p:set>
                                      <p:cBhvr>
                                        <p:cTn id="32" dur="1" fill="hold">
                                          <p:stCondLst>
                                            <p:cond delay="0"/>
                                          </p:stCondLst>
                                        </p:cTn>
                                        <p:tgtEl>
                                          <p:spTgt spid="64649"/>
                                        </p:tgtEl>
                                        <p:attrNameLst>
                                          <p:attrName>style.visibility</p:attrName>
                                        </p:attrNameLst>
                                      </p:cBhvr>
                                      <p:to>
                                        <p:strVal val="visible"/>
                                      </p:to>
                                    </p:set>
                                    <p:animEffect transition="in" filter="strips(upRight)">
                                      <p:cBhvr>
                                        <p:cTn id="33" dur="500"/>
                                        <p:tgtEl>
                                          <p:spTgt spid="64649"/>
                                        </p:tgtEl>
                                      </p:cBhvr>
                                    </p:animEffect>
                                  </p:childTnLst>
                                </p:cTn>
                              </p:par>
                            </p:childTnLst>
                          </p:cTn>
                        </p:par>
                        <p:par>
                          <p:cTn id="34" fill="hold">
                            <p:stCondLst>
                              <p:cond delay="3500"/>
                            </p:stCondLst>
                            <p:childTnLst>
                              <p:par>
                                <p:cTn id="35" presetID="1" presetClass="entr" presetSubtype="0" fill="hold" nodeType="afterEffect">
                                  <p:stCondLst>
                                    <p:cond delay="0"/>
                                  </p:stCondLst>
                                  <p:childTnLst>
                                    <p:set>
                                      <p:cBhvr>
                                        <p:cTn id="36" dur="1" fill="hold">
                                          <p:stCondLst>
                                            <p:cond delay="499"/>
                                          </p:stCondLst>
                                        </p:cTn>
                                        <p:tgtEl>
                                          <p:spTgt spid="646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灯片编号占位符 3"/>
          <p:cNvSpPr txBox="1">
            <a:spLocks noGrp="1"/>
          </p:cNvSpPr>
          <p:nvPr>
            <p:ph type="sldNum" sz="quarter" idx="12"/>
          </p:nvPr>
        </p:nvSpPr>
        <p:spPr>
          <a:ln/>
        </p:spPr>
        <p:txBody>
          <a:bodyPr anchor="b" anchorCtr="0"/>
          <a:p>
            <a:pPr mar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en-US" altLang="zh-CN" sz="1400" b="0" dirty="0">
                <a:solidFill>
                  <a:schemeClr val="tx1"/>
                </a:solidFill>
                <a:ea typeface="宋体" panose="02010600030101010101" pitchFamily="2" charset="-122"/>
              </a:rPr>
            </a:fld>
            <a:endParaRPr lang="en-US" altLang="zh-CN" sz="1400" b="0" dirty="0">
              <a:solidFill>
                <a:schemeClr val="tx1"/>
              </a:solidFill>
              <a:ea typeface="宋体" panose="02010600030101010101" pitchFamily="2" charset="-122"/>
            </a:endParaRPr>
          </a:p>
        </p:txBody>
      </p:sp>
      <p:grpSp>
        <p:nvGrpSpPr>
          <p:cNvPr id="92163" name="Group 14"/>
          <p:cNvGrpSpPr/>
          <p:nvPr/>
        </p:nvGrpSpPr>
        <p:grpSpPr>
          <a:xfrm>
            <a:off x="103188" y="784225"/>
            <a:ext cx="9077325" cy="5688013"/>
            <a:chOff x="46" y="494"/>
            <a:chExt cx="5714" cy="3583"/>
          </a:xfrm>
        </p:grpSpPr>
        <p:sp>
          <p:nvSpPr>
            <p:cNvPr id="69638" name="Text Box 2"/>
            <p:cNvSpPr txBox="1">
              <a:spLocks noChangeArrowheads="1"/>
            </p:cNvSpPr>
            <p:nvPr/>
          </p:nvSpPr>
          <p:spPr bwMode="auto">
            <a:xfrm>
              <a:off x="46" y="494"/>
              <a:ext cx="3984" cy="3583"/>
            </a:xfrm>
            <a:prstGeom prst="rect">
              <a:avLst/>
            </a:prstGeom>
            <a:solidFill>
              <a:srgbClr val="FFFF99"/>
            </a:solidFill>
            <a:ln>
              <a:noFill/>
            </a:ln>
            <a:effec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ea"/>
                  <a:ea typeface="+mn-ea"/>
                  <a:cs typeface="+mn-cs"/>
                </a:rPr>
                <a:t>调频：</a:t>
              </a:r>
              <a:endParaRPr kumimoji="0" lang="zh-CN" altLang="en-US" sz="18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ea"/>
                  <a:ea typeface="+mn-ea"/>
                  <a:cs typeface="+mn-cs"/>
                </a:rPr>
                <a:t>code    SEGMENT</a:t>
              </a:r>
              <a:endParaRPr kumimoji="0" lang="en-US" altLang="zh-CN" sz="1800" b="0" i="0" u="none" strike="noStrike" kern="1200" cap="none" spc="0" normalizeH="0" baseline="0" noProof="0" dirty="0" smtClean="0">
                <a:ln>
                  <a:noFill/>
                </a:ln>
                <a:solidFill>
                  <a:schemeClr val="tx1"/>
                </a:solidFill>
                <a:effectLst/>
                <a:uLnTx/>
                <a:uFillTx/>
                <a:latin typeface="+mn-ea"/>
                <a:ea typeface="+mn-ea"/>
                <a:cs typeface="+mn-cs"/>
              </a:endParaRPr>
            </a:p>
            <a:p>
              <a:pPr marL="457200" marR="0" lvl="1"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ea"/>
                  <a:ea typeface="+mn-ea"/>
                  <a:cs typeface="+mn-cs"/>
                </a:rPr>
                <a:t>    ASSUME </a:t>
              </a:r>
              <a:r>
                <a:rPr kumimoji="0" lang="en-US" altLang="zh-CN" sz="1800" b="0" i="0" u="none" strike="noStrike" kern="1200" cap="none" spc="0" normalizeH="0" baseline="0" noProof="0" dirty="0" err="1" smtClean="0">
                  <a:ln>
                    <a:noFill/>
                  </a:ln>
                  <a:solidFill>
                    <a:schemeClr val="tx1"/>
                  </a:solidFill>
                  <a:effectLst/>
                  <a:uLnTx/>
                  <a:uFillTx/>
                  <a:latin typeface="+mn-ea"/>
                  <a:ea typeface="+mn-ea"/>
                  <a:cs typeface="+mn-cs"/>
                </a:rPr>
                <a:t>CS:code</a:t>
              </a:r>
              <a:endParaRPr kumimoji="0" lang="en-US" altLang="zh-CN" sz="18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ea"/>
                  <a:ea typeface="+mn-ea"/>
                  <a:cs typeface="+mn-cs"/>
                </a:rPr>
                <a:t>start:  MOV    CX,  8000H     ;</a:t>
              </a:r>
              <a:r>
                <a:rPr kumimoji="0" lang="zh-CN" altLang="en-US" sz="1800" b="0" i="0" u="none" strike="noStrike" kern="1200" cap="none" spc="0" normalizeH="0" baseline="0" noProof="0" dirty="0" smtClean="0">
                  <a:ln>
                    <a:noFill/>
                  </a:ln>
                  <a:solidFill>
                    <a:schemeClr val="tx1"/>
                  </a:solidFill>
                  <a:effectLst/>
                  <a:uLnTx/>
                  <a:uFillTx/>
                  <a:latin typeface="+mn-ea"/>
                  <a:ea typeface="+mn-ea"/>
                  <a:cs typeface="+mn-cs"/>
                </a:rPr>
                <a:t>波形个数</a:t>
              </a:r>
              <a:endParaRPr kumimoji="0" lang="zh-CN" altLang="en-US" sz="18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ea"/>
                  <a:ea typeface="+mn-ea"/>
                  <a:cs typeface="+mn-cs"/>
                </a:rPr>
                <a:t>        </a:t>
              </a:r>
              <a:r>
                <a:rPr kumimoji="0" lang="en-US" altLang="zh-CN" sz="1800" b="0" i="0" u="none" strike="noStrike" kern="1200" cap="none" spc="0" normalizeH="0" baseline="0" noProof="0" dirty="0" smtClean="0">
                  <a:ln>
                    <a:noFill/>
                  </a:ln>
                  <a:solidFill>
                    <a:schemeClr val="tx1"/>
                  </a:solidFill>
                  <a:effectLst/>
                  <a:uLnTx/>
                  <a:uFillTx/>
                  <a:latin typeface="+mn-ea"/>
                  <a:ea typeface="+mn-ea"/>
                  <a:cs typeface="+mn-cs"/>
                </a:rPr>
                <a:t>MOV    AL,  </a:t>
              </a:r>
              <a:r>
                <a:rPr kumimoji="0" lang="en-US" altLang="zh-CN" sz="1800" b="0" i="0" u="none" strike="noStrike" kern="1200" cap="none" spc="0" normalizeH="0" baseline="0" noProof="0" dirty="0" smtClean="0">
                  <a:ln>
                    <a:noFill/>
                  </a:ln>
                  <a:solidFill>
                    <a:srgbClr val="FF3300"/>
                  </a:solidFill>
                  <a:effectLst/>
                  <a:uLnTx/>
                  <a:uFillTx/>
                  <a:latin typeface="+mn-ea"/>
                  <a:ea typeface="+mn-ea"/>
                  <a:cs typeface="+mn-cs"/>
                </a:rPr>
                <a:t>0</a:t>
              </a:r>
              <a:r>
                <a:rPr kumimoji="0" lang="en-US" altLang="zh-CN" sz="1800" b="0"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en-US" sz="1800" b="0" i="0" u="none" strike="noStrike" kern="1200" cap="none" spc="0" normalizeH="0" baseline="0" noProof="0" dirty="0" smtClean="0">
                  <a:ln>
                    <a:noFill/>
                  </a:ln>
                  <a:solidFill>
                    <a:schemeClr val="tx1"/>
                  </a:solidFill>
                  <a:effectLst/>
                  <a:uLnTx/>
                  <a:uFillTx/>
                  <a:latin typeface="+mn-ea"/>
                  <a:ea typeface="+mn-ea"/>
                  <a:cs typeface="+mn-cs"/>
                </a:rPr>
                <a:t>锯齿谷值</a:t>
              </a:r>
              <a:endParaRPr kumimoji="0" lang="zh-CN" altLang="en-US" sz="18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ea"/>
                  <a:ea typeface="+mn-ea"/>
                  <a:cs typeface="+mn-cs"/>
                </a:rPr>
                <a:t>next:   MOV    DX,  port1     ;</a:t>
              </a:r>
              <a:r>
                <a:rPr kumimoji="0" lang="zh-CN" altLang="en-US" sz="1800" b="0" i="0" u="none" strike="noStrike" kern="1200" cap="none" spc="0" normalizeH="0" baseline="0" noProof="0" dirty="0" smtClean="0">
                  <a:ln>
                    <a:noFill/>
                  </a:ln>
                  <a:solidFill>
                    <a:schemeClr val="tx1"/>
                  </a:solidFill>
                  <a:effectLst/>
                  <a:uLnTx/>
                  <a:uFillTx/>
                  <a:latin typeface="+mn-ea"/>
                  <a:ea typeface="+mn-ea"/>
                  <a:cs typeface="+mn-cs"/>
                </a:rPr>
                <a:t>打开第一级锁存</a:t>
              </a:r>
              <a:endParaRPr kumimoji="0" lang="zh-CN" altLang="en-US" sz="18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ea"/>
                  <a:ea typeface="+mn-ea"/>
                  <a:cs typeface="+mn-cs"/>
                </a:rPr>
                <a:t>        </a:t>
              </a:r>
              <a:r>
                <a:rPr kumimoji="0" lang="en-US" altLang="zh-CN" sz="1800" b="0" i="0" u="none" strike="noStrike" kern="1200" cap="none" spc="0" normalizeH="0" baseline="0" noProof="0" dirty="0" smtClean="0">
                  <a:ln>
                    <a:noFill/>
                  </a:ln>
                  <a:solidFill>
                    <a:srgbClr val="FF3300"/>
                  </a:solidFill>
                  <a:effectLst/>
                  <a:uLnTx/>
                  <a:uFillTx/>
                  <a:latin typeface="+mn-ea"/>
                  <a:ea typeface="+mn-ea"/>
                  <a:cs typeface="+mn-cs"/>
                </a:rPr>
                <a:t>OUT    DX,  AL</a:t>
              </a:r>
              <a:endParaRPr kumimoji="0" lang="en-US" altLang="zh-CN" sz="18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ea"/>
                  <a:ea typeface="+mn-ea"/>
                  <a:cs typeface="+mn-cs"/>
                </a:rPr>
                <a:t>        MOV    DX,  port2     ;</a:t>
              </a:r>
              <a:r>
                <a:rPr kumimoji="0" lang="zh-CN" altLang="en-US" sz="1800" b="0" i="0" u="none" strike="noStrike" kern="1200" cap="none" spc="0" normalizeH="0" baseline="0" noProof="0" dirty="0" smtClean="0">
                  <a:ln>
                    <a:noFill/>
                  </a:ln>
                  <a:solidFill>
                    <a:schemeClr val="tx1"/>
                  </a:solidFill>
                  <a:effectLst/>
                  <a:uLnTx/>
                  <a:uFillTx/>
                  <a:latin typeface="+mn-ea"/>
                  <a:ea typeface="+mn-ea"/>
                  <a:cs typeface="+mn-cs"/>
                </a:rPr>
                <a:t>打开第二级锁存</a:t>
              </a:r>
              <a:endParaRPr kumimoji="0" lang="zh-CN" altLang="en-US" sz="18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ea"/>
                  <a:ea typeface="+mn-ea"/>
                  <a:cs typeface="+mn-cs"/>
                </a:rPr>
                <a:t>        </a:t>
              </a:r>
              <a:r>
                <a:rPr kumimoji="0" lang="en-US" altLang="zh-CN" sz="1800" b="0" i="0" u="none" strike="noStrike" kern="1200" cap="none" spc="0" normalizeH="0" baseline="0" noProof="0" dirty="0" smtClean="0">
                  <a:ln>
                    <a:noFill/>
                  </a:ln>
                  <a:solidFill>
                    <a:srgbClr val="FF3300"/>
                  </a:solidFill>
                  <a:effectLst/>
                  <a:uLnTx/>
                  <a:uFillTx/>
                  <a:latin typeface="+mn-ea"/>
                  <a:ea typeface="+mn-ea"/>
                  <a:cs typeface="+mn-cs"/>
                </a:rPr>
                <a:t>OUT    DX,  AL</a:t>
              </a:r>
              <a:endParaRPr kumimoji="0" lang="en-US" altLang="zh-CN" sz="18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ea"/>
                  <a:ea typeface="+mn-ea"/>
                  <a:cs typeface="+mn-cs"/>
                </a:rPr>
                <a:t>        </a:t>
              </a:r>
              <a:r>
                <a:rPr kumimoji="0" lang="en-US" altLang="zh-CN" sz="1800" b="0" i="0" u="none" strike="noStrike" kern="1200" cap="none" spc="0" normalizeH="0" baseline="0" noProof="0" dirty="0" smtClean="0">
                  <a:ln>
                    <a:noFill/>
                  </a:ln>
                  <a:solidFill>
                    <a:srgbClr val="0000FF"/>
                  </a:solidFill>
                  <a:effectLst/>
                  <a:uLnTx/>
                  <a:uFillTx/>
                  <a:latin typeface="+mn-ea"/>
                  <a:ea typeface="+mn-ea"/>
                  <a:cs typeface="+mn-cs"/>
                </a:rPr>
                <a:t>CALL   delay</a:t>
              </a:r>
              <a:r>
                <a:rPr kumimoji="0" lang="en-US" altLang="zh-CN" sz="1800" b="0"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en-US" sz="1800" b="0" i="0" u="none" strike="noStrike" kern="1200" cap="none" spc="0" normalizeH="0" baseline="0" noProof="0" dirty="0" smtClean="0">
                  <a:ln>
                    <a:noFill/>
                  </a:ln>
                  <a:solidFill>
                    <a:schemeClr val="tx1"/>
                  </a:solidFill>
                  <a:effectLst/>
                  <a:uLnTx/>
                  <a:uFillTx/>
                  <a:latin typeface="+mn-ea"/>
                  <a:ea typeface="+mn-ea"/>
                  <a:cs typeface="+mn-cs"/>
                </a:rPr>
                <a:t>控制锯齿波的周期</a:t>
              </a:r>
              <a:endParaRPr kumimoji="0" lang="zh-CN" altLang="en-US" sz="18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ea"/>
                  <a:ea typeface="+mn-ea"/>
                  <a:cs typeface="+mn-cs"/>
                </a:rPr>
                <a:t>        </a:t>
              </a:r>
              <a:r>
                <a:rPr kumimoji="0" lang="en-US" altLang="zh-CN" sz="1800" b="0" i="0" u="none" strike="noStrike" kern="1200" cap="none" spc="0" normalizeH="0" baseline="0" noProof="0" dirty="0" smtClean="0">
                  <a:ln>
                    <a:noFill/>
                  </a:ln>
                  <a:solidFill>
                    <a:schemeClr val="tx1"/>
                  </a:solidFill>
                  <a:effectLst/>
                  <a:uLnTx/>
                  <a:uFillTx/>
                  <a:latin typeface="+mn-ea"/>
                  <a:ea typeface="+mn-ea"/>
                  <a:cs typeface="+mn-cs"/>
                </a:rPr>
                <a:t>INC    AL             ;</a:t>
              </a:r>
              <a:r>
                <a:rPr kumimoji="0" lang="zh-CN" altLang="en-US" sz="1800" b="0" i="0" u="none" strike="noStrike" kern="1200" cap="none" spc="0" normalizeH="0" baseline="0" noProof="0" dirty="0" smtClean="0">
                  <a:ln>
                    <a:noFill/>
                  </a:ln>
                  <a:solidFill>
                    <a:schemeClr val="tx1"/>
                  </a:solidFill>
                  <a:effectLst/>
                  <a:uLnTx/>
                  <a:uFillTx/>
                  <a:latin typeface="+mn-ea"/>
                  <a:ea typeface="+mn-ea"/>
                  <a:cs typeface="+mn-cs"/>
                </a:rPr>
                <a:t>修改输出值</a:t>
              </a:r>
              <a:endParaRPr kumimoji="0" lang="zh-CN" altLang="en-US" sz="1800" b="0" i="0" u="none" strike="noStrike" kern="1200" cap="none" spc="0" normalizeH="0" baseline="0" noProof="0" dirty="0" smtClean="0">
                <a:ln>
                  <a:noFill/>
                </a:ln>
                <a:solidFill>
                  <a:schemeClr val="tx1"/>
                </a:solidFill>
                <a:effectLst/>
                <a:uLnTx/>
                <a:uFillTx/>
                <a:latin typeface="+mn-ea"/>
                <a:ea typeface="+mn-ea"/>
                <a:cs typeface="+mn-cs"/>
              </a:endParaRPr>
            </a:p>
            <a:p>
              <a:pPr marL="457200" marR="0" lvl="1"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ea"/>
                  <a:ea typeface="+mn-ea"/>
                  <a:cs typeface="+mn-cs"/>
                </a:rPr>
                <a:t>    </a:t>
              </a:r>
              <a:r>
                <a:rPr kumimoji="0" lang="en-US" altLang="zh-CN" sz="1800" b="0" i="0" u="none" strike="noStrike" kern="1200" cap="none" spc="0" normalizeH="0" baseline="0" noProof="0" dirty="0" smtClean="0">
                  <a:ln>
                    <a:noFill/>
                  </a:ln>
                  <a:solidFill>
                    <a:schemeClr val="tx1"/>
                  </a:solidFill>
                  <a:effectLst/>
                  <a:uLnTx/>
                  <a:uFillTx/>
                  <a:latin typeface="+mn-ea"/>
                  <a:ea typeface="+mn-ea"/>
                  <a:cs typeface="+mn-cs"/>
                </a:rPr>
                <a:t>CMP    AL,  </a:t>
              </a:r>
              <a:r>
                <a:rPr kumimoji="0" lang="en-US" altLang="zh-CN" sz="1800" b="0" i="0" u="none" strike="noStrike" kern="1200" cap="none" spc="0" normalizeH="0" baseline="0" noProof="0" dirty="0" smtClean="0">
                  <a:ln>
                    <a:noFill/>
                  </a:ln>
                  <a:solidFill>
                    <a:srgbClr val="FF3300"/>
                  </a:solidFill>
                  <a:effectLst/>
                  <a:uLnTx/>
                  <a:uFillTx/>
                  <a:latin typeface="+mn-ea"/>
                  <a:ea typeface="+mn-ea"/>
                  <a:cs typeface="+mn-cs"/>
                </a:rPr>
                <a:t>0CE</a:t>
              </a:r>
              <a:r>
                <a:rPr kumimoji="0" lang="en-US" altLang="zh-CN" sz="1800" b="0" i="0" u="none" strike="noStrike" kern="1200" cap="none" spc="0" normalizeH="0" baseline="0" noProof="0" dirty="0" smtClean="0">
                  <a:ln>
                    <a:noFill/>
                  </a:ln>
                  <a:solidFill>
                    <a:schemeClr val="tx1"/>
                  </a:solidFill>
                  <a:effectLst/>
                  <a:uLnTx/>
                  <a:uFillTx/>
                  <a:latin typeface="+mn-ea"/>
                  <a:ea typeface="+mn-ea"/>
                  <a:cs typeface="+mn-cs"/>
                </a:rPr>
                <a:t>H      ;</a:t>
              </a:r>
              <a:r>
                <a:rPr kumimoji="0" lang="zh-CN" altLang="en-US" sz="1800" b="0" i="0" u="none" strike="noStrike" kern="1200" cap="none" spc="0" normalizeH="0" baseline="0" noProof="0" dirty="0" smtClean="0">
                  <a:ln>
                    <a:noFill/>
                  </a:ln>
                  <a:solidFill>
                    <a:schemeClr val="tx1"/>
                  </a:solidFill>
                  <a:effectLst/>
                  <a:uLnTx/>
                  <a:uFillTx/>
                  <a:latin typeface="+mn-ea"/>
                  <a:ea typeface="+mn-ea"/>
                  <a:cs typeface="+mn-cs"/>
                </a:rPr>
                <a:t>比较是否到锯齿峰值</a:t>
              </a:r>
              <a:endParaRPr kumimoji="0" lang="zh-CN" altLang="en-US" sz="1800" b="0" i="0" u="none" strike="noStrike" kern="1200" cap="none" spc="0" normalizeH="0" baseline="0" noProof="0" dirty="0" smtClean="0">
                <a:ln>
                  <a:noFill/>
                </a:ln>
                <a:solidFill>
                  <a:schemeClr val="tx1"/>
                </a:solidFill>
                <a:effectLst/>
                <a:uLnTx/>
                <a:uFillTx/>
                <a:latin typeface="+mn-ea"/>
                <a:ea typeface="+mn-ea"/>
                <a:cs typeface="+mn-cs"/>
              </a:endParaRPr>
            </a:p>
            <a:p>
              <a:pPr marL="457200" marR="0" lvl="1"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ea"/>
                  <a:ea typeface="+mn-ea"/>
                  <a:cs typeface="+mn-cs"/>
                </a:rPr>
                <a:t>    </a:t>
              </a:r>
              <a:r>
                <a:rPr kumimoji="0" lang="en-US" altLang="zh-CN" sz="1800" b="0" i="0" u="none" strike="noStrike" kern="1200" cap="none" spc="0" normalizeH="0" baseline="0" noProof="0" dirty="0" smtClean="0">
                  <a:ln>
                    <a:noFill/>
                  </a:ln>
                  <a:solidFill>
                    <a:schemeClr val="tx1"/>
                  </a:solidFill>
                  <a:effectLst/>
                  <a:uLnTx/>
                  <a:uFillTx/>
                  <a:latin typeface="+mn-ea"/>
                  <a:ea typeface="+mn-ea"/>
                  <a:cs typeface="+mn-cs"/>
                </a:rPr>
                <a:t>JNZ    next           ;</a:t>
              </a:r>
              <a:r>
                <a:rPr kumimoji="0" lang="zh-CN" altLang="en-US" sz="1800" b="0" i="0" u="none" strike="noStrike" kern="1200" cap="none" spc="0" normalizeH="0" baseline="0" noProof="0" dirty="0" smtClean="0">
                  <a:ln>
                    <a:noFill/>
                  </a:ln>
                  <a:solidFill>
                    <a:schemeClr val="tx1"/>
                  </a:solidFill>
                  <a:effectLst/>
                  <a:uLnTx/>
                  <a:uFillTx/>
                  <a:latin typeface="+mn-ea"/>
                  <a:ea typeface="+mn-ea"/>
                  <a:cs typeface="+mn-cs"/>
                </a:rPr>
                <a:t>未到跳转</a:t>
              </a:r>
              <a:endParaRPr kumimoji="0" lang="zh-CN" altLang="en-US" sz="1800" b="0" i="0" u="none" strike="noStrike" kern="1200" cap="none" spc="0" normalizeH="0" baseline="0" noProof="0" dirty="0" smtClean="0">
                <a:ln>
                  <a:noFill/>
                </a:ln>
                <a:solidFill>
                  <a:schemeClr val="tx1"/>
                </a:solidFill>
                <a:effectLst/>
                <a:uLnTx/>
                <a:uFillTx/>
                <a:latin typeface="+mn-ea"/>
                <a:ea typeface="+mn-ea"/>
                <a:cs typeface="+mn-cs"/>
              </a:endParaRPr>
            </a:p>
            <a:p>
              <a:pPr marL="457200" marR="0" lvl="1"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ea"/>
                  <a:ea typeface="+mn-ea"/>
                  <a:cs typeface="+mn-cs"/>
                </a:rPr>
                <a:t>    </a:t>
              </a:r>
              <a:r>
                <a:rPr kumimoji="0" lang="en-US" altLang="zh-CN" sz="1800" b="0" i="0" u="none" strike="noStrike" kern="1200" cap="none" spc="0" normalizeH="0" baseline="0" noProof="0" dirty="0" smtClean="0">
                  <a:ln>
                    <a:noFill/>
                  </a:ln>
                  <a:solidFill>
                    <a:schemeClr val="tx1"/>
                  </a:solidFill>
                  <a:effectLst/>
                  <a:uLnTx/>
                  <a:uFillTx/>
                  <a:latin typeface="+mn-ea"/>
                  <a:ea typeface="+mn-ea"/>
                  <a:cs typeface="+mn-cs"/>
                </a:rPr>
                <a:t>MOV    AL, 0          ;</a:t>
              </a:r>
              <a:r>
                <a:rPr kumimoji="0" lang="zh-CN" altLang="en-US" sz="1800" b="0" i="0" u="none" strike="noStrike" kern="1200" cap="none" spc="0" normalizeH="0" baseline="0" noProof="0" dirty="0" smtClean="0">
                  <a:ln>
                    <a:noFill/>
                  </a:ln>
                  <a:solidFill>
                    <a:schemeClr val="tx1"/>
                  </a:solidFill>
                  <a:effectLst/>
                  <a:uLnTx/>
                  <a:uFillTx/>
                  <a:latin typeface="+mn-ea"/>
                  <a:ea typeface="+mn-ea"/>
                  <a:cs typeface="+mn-cs"/>
                </a:rPr>
                <a:t>重置锯齿谷值</a:t>
              </a:r>
              <a:endParaRPr kumimoji="0" lang="zh-CN" altLang="en-US" sz="1800" b="0" i="0" u="none" strike="noStrike" kern="1200" cap="none" spc="0" normalizeH="0" baseline="0" noProof="0" dirty="0" smtClean="0">
                <a:ln>
                  <a:noFill/>
                </a:ln>
                <a:solidFill>
                  <a:schemeClr val="tx1"/>
                </a:solidFill>
                <a:effectLst/>
                <a:uLnTx/>
                <a:uFillTx/>
                <a:latin typeface="+mn-ea"/>
                <a:ea typeface="+mn-ea"/>
                <a:cs typeface="+mn-cs"/>
              </a:endParaRPr>
            </a:p>
            <a:p>
              <a:pPr marL="457200" marR="0" lvl="1"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ea"/>
                  <a:ea typeface="+mn-ea"/>
                  <a:cs typeface="+mn-cs"/>
                </a:rPr>
                <a:t>    </a:t>
              </a:r>
              <a:r>
                <a:rPr kumimoji="0" lang="en-US" altLang="zh-CN" sz="1800" b="0" i="0" u="none" strike="noStrike" kern="1200" cap="none" spc="0" normalizeH="0" baseline="0" noProof="0" dirty="0" smtClean="0">
                  <a:ln>
                    <a:noFill/>
                  </a:ln>
                  <a:solidFill>
                    <a:schemeClr val="tx1"/>
                  </a:solidFill>
                  <a:effectLst/>
                  <a:uLnTx/>
                  <a:uFillTx/>
                  <a:latin typeface="+mn-ea"/>
                  <a:ea typeface="+mn-ea"/>
                  <a:cs typeface="+mn-cs"/>
                </a:rPr>
                <a:t>LOOP   next           ;</a:t>
              </a:r>
              <a:r>
                <a:rPr kumimoji="0" lang="zh-CN" altLang="en-US" sz="1800" b="0" i="0" u="none" strike="noStrike" kern="1200" cap="none" spc="0" normalizeH="0" baseline="0" noProof="0" dirty="0" smtClean="0">
                  <a:ln>
                    <a:noFill/>
                  </a:ln>
                  <a:solidFill>
                    <a:schemeClr val="tx1"/>
                  </a:solidFill>
                  <a:effectLst/>
                  <a:uLnTx/>
                  <a:uFillTx/>
                  <a:latin typeface="+mn-ea"/>
                  <a:ea typeface="+mn-ea"/>
                  <a:cs typeface="+mn-cs"/>
                </a:rPr>
                <a:t>输出个数未到跳转</a:t>
              </a:r>
              <a:endParaRPr kumimoji="0" lang="zh-CN" altLang="en-US" sz="1800" b="0" i="0" u="none" strike="noStrike" kern="1200" cap="none" spc="0" normalizeH="0" baseline="0" noProof="0" dirty="0" smtClean="0">
                <a:ln>
                  <a:noFill/>
                </a:ln>
                <a:solidFill>
                  <a:schemeClr val="tx1"/>
                </a:solidFill>
                <a:effectLst/>
                <a:uLnTx/>
                <a:uFillTx/>
                <a:latin typeface="+mn-ea"/>
                <a:ea typeface="+mn-ea"/>
                <a:cs typeface="+mn-cs"/>
              </a:endParaRPr>
            </a:p>
            <a:p>
              <a:pPr marL="457200" marR="0" lvl="1"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ea"/>
                  <a:ea typeface="+mn-ea"/>
                  <a:cs typeface="+mn-cs"/>
                </a:rPr>
                <a:t>    </a:t>
              </a:r>
              <a:r>
                <a:rPr kumimoji="0" lang="en-US" altLang="zh-CN" sz="1800" b="0" i="0" u="none" strike="noStrike" kern="1200" cap="none" spc="0" normalizeH="0" baseline="0" noProof="0" dirty="0" smtClean="0">
                  <a:ln>
                    <a:noFill/>
                  </a:ln>
                  <a:solidFill>
                    <a:schemeClr val="tx1"/>
                  </a:solidFill>
                  <a:effectLst/>
                  <a:uLnTx/>
                  <a:uFillTx/>
                  <a:latin typeface="+mn-ea"/>
                  <a:ea typeface="+mn-ea"/>
                  <a:cs typeface="+mn-cs"/>
                </a:rPr>
                <a:t>MOV    AH, 4CH        ;</a:t>
              </a:r>
              <a:r>
                <a:rPr kumimoji="0" lang="zh-CN" altLang="en-US" sz="1800" b="0" i="0" u="none" strike="noStrike" kern="1200" cap="none" spc="0" normalizeH="0" baseline="0" noProof="0" dirty="0" smtClean="0">
                  <a:ln>
                    <a:noFill/>
                  </a:ln>
                  <a:solidFill>
                    <a:schemeClr val="tx1"/>
                  </a:solidFill>
                  <a:effectLst/>
                  <a:uLnTx/>
                  <a:uFillTx/>
                  <a:latin typeface="+mn-ea"/>
                  <a:ea typeface="+mn-ea"/>
                  <a:cs typeface="+mn-cs"/>
                </a:rPr>
                <a:t>返回</a:t>
              </a:r>
              <a:r>
                <a:rPr kumimoji="0" lang="en-US" altLang="zh-CN" sz="1800" b="0" i="0" u="none" strike="noStrike" kern="1200" cap="none" spc="0" normalizeH="0" baseline="0" noProof="0" dirty="0" smtClean="0">
                  <a:ln>
                    <a:noFill/>
                  </a:ln>
                  <a:solidFill>
                    <a:schemeClr val="tx1"/>
                  </a:solidFill>
                  <a:effectLst/>
                  <a:uLnTx/>
                  <a:uFillTx/>
                  <a:latin typeface="+mn-ea"/>
                  <a:ea typeface="+mn-ea"/>
                  <a:cs typeface="+mn-cs"/>
                </a:rPr>
                <a:t>DOS</a:t>
              </a:r>
              <a:endParaRPr kumimoji="0" lang="en-US" altLang="zh-CN" sz="1800" b="0" i="0" u="none" strike="noStrike" kern="1200" cap="none" spc="0" normalizeH="0" baseline="0" noProof="0" dirty="0" smtClean="0">
                <a:ln>
                  <a:noFill/>
                </a:ln>
                <a:solidFill>
                  <a:schemeClr val="tx1"/>
                </a:solidFill>
                <a:effectLst/>
                <a:uLnTx/>
                <a:uFillTx/>
                <a:latin typeface="+mn-ea"/>
                <a:ea typeface="+mn-ea"/>
                <a:cs typeface="+mn-cs"/>
              </a:endParaRPr>
            </a:p>
            <a:p>
              <a:pPr marL="457200" marR="0" lvl="1"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ea"/>
                  <a:ea typeface="+mn-ea"/>
                  <a:cs typeface="+mn-cs"/>
                </a:rPr>
                <a:t>    INT    21H</a:t>
              </a:r>
              <a:endParaRPr kumimoji="0" lang="en-US" altLang="zh-CN" sz="18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ea"/>
                  <a:ea typeface="+mn-ea"/>
                  <a:cs typeface="+mn-cs"/>
                </a:rPr>
                <a:t>；子程</a:t>
              </a:r>
              <a:r>
                <a:rPr kumimoji="0" lang="en-US" altLang="zh-CN" sz="1800" b="0" i="0" u="none" strike="noStrike" kern="1200" cap="none" spc="0" normalizeH="0" baseline="0" noProof="0" dirty="0" smtClean="0">
                  <a:ln>
                    <a:noFill/>
                  </a:ln>
                  <a:solidFill>
                    <a:schemeClr val="tx1"/>
                  </a:solidFill>
                  <a:effectLst/>
                  <a:uLnTx/>
                  <a:uFillTx/>
                  <a:latin typeface="+mn-ea"/>
                  <a:ea typeface="+mn-ea"/>
                  <a:cs typeface="+mn-cs"/>
                </a:rPr>
                <a:t>delay </a:t>
              </a:r>
              <a:r>
                <a:rPr kumimoji="0" lang="zh-CN" altLang="en-US" sz="1800" b="0" i="0" u="none" strike="noStrike" kern="1200" cap="none" spc="0" normalizeH="0" baseline="0" noProof="0" dirty="0" smtClean="0">
                  <a:ln>
                    <a:noFill/>
                  </a:ln>
                  <a:solidFill>
                    <a:schemeClr val="tx1"/>
                  </a:solidFill>
                  <a:effectLst/>
                  <a:uLnTx/>
                  <a:uFillTx/>
                  <a:latin typeface="+mn-ea"/>
                  <a:ea typeface="+mn-ea"/>
                  <a:cs typeface="+mn-cs"/>
                </a:rPr>
                <a:t>（略）</a:t>
              </a:r>
              <a:endParaRPr kumimoji="0" lang="zh-CN" altLang="en-US" sz="18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ea"/>
                  <a:ea typeface="+mn-ea"/>
                  <a:cs typeface="+mn-cs"/>
                </a:rPr>
                <a:t>code    ENDS               </a:t>
              </a:r>
              <a:endParaRPr kumimoji="0" lang="en-US" altLang="zh-CN" sz="18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ea"/>
                  <a:ea typeface="+mn-ea"/>
                  <a:cs typeface="+mn-cs"/>
                </a:rPr>
                <a:t>        END     start   </a:t>
              </a:r>
              <a:endParaRPr kumimoji="0" lang="en-US" altLang="zh-CN" sz="1800" b="0" i="0" u="none" strike="noStrike" kern="1200" cap="none" spc="0" normalizeH="0" baseline="0" noProof="0" dirty="0" smtClean="0">
                <a:ln>
                  <a:noFill/>
                </a:ln>
                <a:solidFill>
                  <a:schemeClr val="tx1"/>
                </a:solidFill>
                <a:effectLst/>
                <a:uLnTx/>
                <a:uFillTx/>
                <a:latin typeface="+mn-ea"/>
                <a:ea typeface="+mn-ea"/>
                <a:cs typeface="+mn-cs"/>
              </a:endParaRPr>
            </a:p>
          </p:txBody>
        </p:sp>
        <p:grpSp>
          <p:nvGrpSpPr>
            <p:cNvPr id="92167" name="Group 13"/>
            <p:cNvGrpSpPr/>
            <p:nvPr/>
          </p:nvGrpSpPr>
          <p:grpSpPr>
            <a:xfrm>
              <a:off x="4128" y="1440"/>
              <a:ext cx="1632" cy="1632"/>
              <a:chOff x="4128" y="1440"/>
              <a:chExt cx="1632" cy="1632"/>
            </a:xfrm>
          </p:grpSpPr>
          <p:grpSp>
            <p:nvGrpSpPr>
              <p:cNvPr id="92168" name="Group 3"/>
              <p:cNvGrpSpPr/>
              <p:nvPr/>
            </p:nvGrpSpPr>
            <p:grpSpPr>
              <a:xfrm>
                <a:off x="4128" y="1440"/>
                <a:ext cx="1488" cy="1632"/>
                <a:chOff x="48" y="1536"/>
                <a:chExt cx="1488" cy="1632"/>
              </a:xfrm>
            </p:grpSpPr>
            <p:sp>
              <p:nvSpPr>
                <p:cNvPr id="92170" name="Line 4"/>
                <p:cNvSpPr/>
                <p:nvPr/>
              </p:nvSpPr>
              <p:spPr>
                <a:xfrm flipV="1">
                  <a:off x="352" y="1575"/>
                  <a:ext cx="0" cy="1477"/>
                </a:xfrm>
                <a:prstGeom prst="line">
                  <a:avLst/>
                </a:prstGeom>
                <a:ln w="25400" cap="flat" cmpd="sng">
                  <a:solidFill>
                    <a:schemeClr val="tx1"/>
                  </a:solidFill>
                  <a:prstDash val="solid"/>
                  <a:headEnd type="none" w="med" len="med"/>
                  <a:tailEnd type="triangle" w="med" len="med"/>
                </a:ln>
              </p:spPr>
            </p:sp>
            <p:sp>
              <p:nvSpPr>
                <p:cNvPr id="92171" name="Text Box 5"/>
                <p:cNvSpPr txBox="1"/>
                <p:nvPr/>
              </p:nvSpPr>
              <p:spPr>
                <a:xfrm>
                  <a:off x="406" y="1536"/>
                  <a:ext cx="238" cy="303"/>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solidFill>
                        <a:schemeClr val="tx1"/>
                      </a:solidFill>
                      <a:latin typeface="Arial" panose="020B0604020202020204" pitchFamily="34" charset="0"/>
                    </a:rPr>
                    <a:t>Vo</a:t>
                  </a:r>
                  <a:endParaRPr lang="en-US" altLang="zh-CN" sz="4200" b="0" dirty="0">
                    <a:solidFill>
                      <a:schemeClr val="tx1"/>
                    </a:solidFill>
                    <a:latin typeface="Arial" panose="020B0604020202020204" pitchFamily="34" charset="0"/>
                  </a:endParaRPr>
                </a:p>
              </p:txBody>
            </p:sp>
            <p:grpSp>
              <p:nvGrpSpPr>
                <p:cNvPr id="92172" name="Group 6"/>
                <p:cNvGrpSpPr/>
                <p:nvPr/>
              </p:nvGrpSpPr>
              <p:grpSpPr>
                <a:xfrm>
                  <a:off x="336" y="1968"/>
                  <a:ext cx="1200" cy="1119"/>
                  <a:chOff x="3312" y="8217"/>
                  <a:chExt cx="3880" cy="3900"/>
                </a:xfrm>
              </p:grpSpPr>
              <p:sp>
                <p:nvSpPr>
                  <p:cNvPr id="92176" name="Line 7"/>
                  <p:cNvSpPr/>
                  <p:nvPr/>
                </p:nvSpPr>
                <p:spPr>
                  <a:xfrm flipV="1">
                    <a:off x="3312" y="8217"/>
                    <a:ext cx="3800" cy="3820"/>
                  </a:xfrm>
                  <a:prstGeom prst="line">
                    <a:avLst/>
                  </a:prstGeom>
                  <a:ln w="38100" cap="flat" cmpd="sng">
                    <a:solidFill>
                      <a:srgbClr val="0000FF"/>
                    </a:solidFill>
                    <a:prstDash val="solid"/>
                    <a:headEnd type="none" w="med" len="med"/>
                    <a:tailEnd type="none" w="med" len="med"/>
                  </a:ln>
                </p:spPr>
              </p:sp>
              <p:sp>
                <p:nvSpPr>
                  <p:cNvPr id="92177" name="Line 8"/>
                  <p:cNvSpPr/>
                  <p:nvPr/>
                </p:nvSpPr>
                <p:spPr>
                  <a:xfrm>
                    <a:off x="7192" y="8217"/>
                    <a:ext cx="0" cy="3900"/>
                  </a:xfrm>
                  <a:prstGeom prst="line">
                    <a:avLst/>
                  </a:prstGeom>
                  <a:ln w="38100" cap="flat" cmpd="sng">
                    <a:solidFill>
                      <a:srgbClr val="0000FF"/>
                    </a:solidFill>
                    <a:prstDash val="solid"/>
                    <a:headEnd type="none" w="med" len="med"/>
                    <a:tailEnd type="none" w="med" len="med"/>
                  </a:ln>
                </p:spPr>
              </p:sp>
            </p:grpSp>
            <p:grpSp>
              <p:nvGrpSpPr>
                <p:cNvPr id="92173" name="Group 9"/>
                <p:cNvGrpSpPr/>
                <p:nvPr/>
              </p:nvGrpSpPr>
              <p:grpSpPr>
                <a:xfrm>
                  <a:off x="48" y="1824"/>
                  <a:ext cx="336" cy="1344"/>
                  <a:chOff x="144" y="1824"/>
                  <a:chExt cx="336" cy="1344"/>
                </a:xfrm>
              </p:grpSpPr>
              <p:sp>
                <p:nvSpPr>
                  <p:cNvPr id="92174" name="Text Box 10"/>
                  <p:cNvSpPr txBox="1"/>
                  <p:nvPr/>
                </p:nvSpPr>
                <p:spPr>
                  <a:xfrm>
                    <a:off x="184" y="1824"/>
                    <a:ext cx="296" cy="264"/>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solidFill>
                          <a:srgbClr val="FF3300"/>
                        </a:solidFill>
                        <a:latin typeface="Arial" panose="020B0604020202020204" pitchFamily="34" charset="0"/>
                      </a:rPr>
                      <a:t>4V</a:t>
                    </a:r>
                    <a:endParaRPr lang="en-US" altLang="zh-CN" sz="2200" b="0" dirty="0">
                      <a:solidFill>
                        <a:srgbClr val="FF3300"/>
                      </a:solidFill>
                      <a:latin typeface="Arial" panose="020B0604020202020204" pitchFamily="34" charset="0"/>
                    </a:endParaRPr>
                  </a:p>
                </p:txBody>
              </p:sp>
              <p:sp>
                <p:nvSpPr>
                  <p:cNvPr id="92175" name="Text Box 11"/>
                  <p:cNvSpPr txBox="1"/>
                  <p:nvPr/>
                </p:nvSpPr>
                <p:spPr>
                  <a:xfrm>
                    <a:off x="144" y="2928"/>
                    <a:ext cx="288" cy="240"/>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solidFill>
                          <a:srgbClr val="FF3300"/>
                        </a:solidFill>
                        <a:latin typeface="Arial" panose="020B0604020202020204" pitchFamily="34" charset="0"/>
                      </a:rPr>
                      <a:t>0V</a:t>
                    </a:r>
                    <a:endParaRPr lang="en-US" altLang="zh-CN" sz="2200" b="0" dirty="0">
                      <a:solidFill>
                        <a:schemeClr val="tx1"/>
                      </a:solidFill>
                      <a:latin typeface="Arial" panose="020B0604020202020204" pitchFamily="34" charset="0"/>
                    </a:endParaRPr>
                  </a:p>
                </p:txBody>
              </p:sp>
            </p:grpSp>
          </p:grpSp>
          <p:sp>
            <p:nvSpPr>
              <p:cNvPr id="92169" name="Line 12"/>
              <p:cNvSpPr/>
              <p:nvPr/>
            </p:nvSpPr>
            <p:spPr>
              <a:xfrm>
                <a:off x="4320" y="2976"/>
                <a:ext cx="1440" cy="0"/>
              </a:xfrm>
              <a:prstGeom prst="line">
                <a:avLst/>
              </a:prstGeom>
              <a:ln w="25400" cap="flat" cmpd="sng">
                <a:solidFill>
                  <a:srgbClr val="000000"/>
                </a:solidFill>
                <a:prstDash val="solid"/>
                <a:headEnd type="none" w="med" len="med"/>
                <a:tailEnd type="triangle" w="sm" len="med"/>
              </a:ln>
            </p:spPr>
          </p:sp>
        </p:grpSp>
      </p:grpSp>
      <p:sp>
        <p:nvSpPr>
          <p:cNvPr id="92164" name="Text Box 15"/>
          <p:cNvSpPr txBox="1"/>
          <p:nvPr/>
        </p:nvSpPr>
        <p:spPr>
          <a:xfrm>
            <a:off x="8488363" y="4876800"/>
            <a:ext cx="692150" cy="366713"/>
          </a:xfrm>
          <a:prstGeom prst="rect">
            <a:avLst/>
          </a:prstGeom>
          <a:noFill/>
          <a:ln w="9525">
            <a:noFill/>
          </a:ln>
        </p:spPr>
        <p:txBody>
          <a:bodyPr wrap="none">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800" b="0" dirty="0">
                <a:solidFill>
                  <a:schemeClr val="tx1"/>
                </a:solidFill>
                <a:latin typeface="Arial" panose="020B0604020202020204" pitchFamily="34" charset="0"/>
              </a:rPr>
              <a:t>CDH</a:t>
            </a:r>
            <a:endParaRPr lang="en-US" altLang="zh-CN" sz="1800" b="0" dirty="0">
              <a:solidFill>
                <a:schemeClr val="tx1"/>
              </a:solidFill>
              <a:latin typeface="Arial" panose="020B0604020202020204" pitchFamily="34" charset="0"/>
            </a:endParaRPr>
          </a:p>
        </p:txBody>
      </p:sp>
      <p:sp>
        <p:nvSpPr>
          <p:cNvPr id="92165" name="Line 16"/>
          <p:cNvSpPr/>
          <p:nvPr/>
        </p:nvSpPr>
        <p:spPr>
          <a:xfrm>
            <a:off x="7116763" y="2971800"/>
            <a:ext cx="1828800" cy="0"/>
          </a:xfrm>
          <a:prstGeom prst="line">
            <a:avLst/>
          </a:prstGeom>
          <a:ln w="9525" cap="flat" cmpd="sng">
            <a:solidFill>
              <a:schemeClr val="tx1"/>
            </a:solidFill>
            <a:prstDash val="dash"/>
            <a:headEnd type="none" w="med" len="med"/>
            <a:tailEnd type="none" w="med" len="med"/>
          </a:ln>
        </p:spPr>
      </p:sp>
    </p:spTree>
  </p:cSld>
  <p:clrMapOvr>
    <a:masterClrMapping/>
  </p:clrMapOvr>
  <p:transition spd="slow">
    <p:zoom/>
  </p:transition>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3186" name="灯片编号占位符 3"/>
          <p:cNvSpPr txBox="1">
            <a:spLocks noGrp="1"/>
          </p:cNvSpPr>
          <p:nvPr>
            <p:ph type="sldNum" sz="quarter" idx="12"/>
          </p:nvPr>
        </p:nvSpPr>
        <p:spPr>
          <a:ln/>
        </p:spPr>
        <p:txBody>
          <a:bodyPr anchor="b" anchorCtr="0"/>
          <a:p>
            <a:pPr mar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en-US" altLang="zh-CN" sz="1400" b="0" dirty="0">
                <a:solidFill>
                  <a:schemeClr val="tx1"/>
                </a:solidFill>
                <a:ea typeface="宋体" panose="02010600030101010101" pitchFamily="2" charset="-122"/>
              </a:rPr>
            </a:fld>
            <a:endParaRPr lang="en-US" altLang="zh-CN" sz="1400" b="0" dirty="0">
              <a:solidFill>
                <a:schemeClr val="tx1"/>
              </a:solidFill>
              <a:ea typeface="宋体" panose="02010600030101010101" pitchFamily="2" charset="-122"/>
            </a:endParaRPr>
          </a:p>
        </p:txBody>
      </p:sp>
      <p:grpSp>
        <p:nvGrpSpPr>
          <p:cNvPr id="93187" name="Group 139"/>
          <p:cNvGrpSpPr/>
          <p:nvPr/>
        </p:nvGrpSpPr>
        <p:grpSpPr>
          <a:xfrm>
            <a:off x="381000" y="762000"/>
            <a:ext cx="8509000" cy="2654300"/>
            <a:chOff x="240" y="1104"/>
            <a:chExt cx="5360" cy="1864"/>
          </a:xfrm>
        </p:grpSpPr>
        <p:grpSp>
          <p:nvGrpSpPr>
            <p:cNvPr id="93207" name="Group 137"/>
            <p:cNvGrpSpPr/>
            <p:nvPr/>
          </p:nvGrpSpPr>
          <p:grpSpPr>
            <a:xfrm>
              <a:off x="240" y="1104"/>
              <a:ext cx="5360" cy="1864"/>
              <a:chOff x="240" y="1104"/>
              <a:chExt cx="5360" cy="1864"/>
            </a:xfrm>
          </p:grpSpPr>
          <p:sp>
            <p:nvSpPr>
              <p:cNvPr id="93311" name="Text Box 82"/>
              <p:cNvSpPr txBox="1"/>
              <p:nvPr/>
            </p:nvSpPr>
            <p:spPr>
              <a:xfrm>
                <a:off x="280" y="1440"/>
                <a:ext cx="296" cy="264"/>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solidFill>
                      <a:schemeClr val="tx1"/>
                    </a:solidFill>
                    <a:latin typeface="Arial" panose="020B0604020202020204" pitchFamily="34" charset="0"/>
                  </a:rPr>
                  <a:t>4V</a:t>
                </a:r>
                <a:endParaRPr lang="en-US" altLang="zh-CN" sz="2200" b="0" dirty="0">
                  <a:solidFill>
                    <a:schemeClr val="tx1"/>
                  </a:solidFill>
                  <a:latin typeface="Arial" panose="020B0604020202020204" pitchFamily="34" charset="0"/>
                </a:endParaRPr>
              </a:p>
            </p:txBody>
          </p:sp>
          <p:sp>
            <p:nvSpPr>
              <p:cNvPr id="93312" name="Text Box 83"/>
              <p:cNvSpPr txBox="1"/>
              <p:nvPr/>
            </p:nvSpPr>
            <p:spPr>
              <a:xfrm>
                <a:off x="240" y="2544"/>
                <a:ext cx="288" cy="240"/>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solidFill>
                      <a:schemeClr val="tx1"/>
                    </a:solidFill>
                    <a:latin typeface="Arial" panose="020B0604020202020204" pitchFamily="34" charset="0"/>
                  </a:rPr>
                  <a:t>0V</a:t>
                </a:r>
                <a:endParaRPr lang="en-US" altLang="zh-CN" sz="2200" b="0" dirty="0">
                  <a:solidFill>
                    <a:schemeClr val="tx1"/>
                  </a:solidFill>
                  <a:latin typeface="Arial" panose="020B0604020202020204" pitchFamily="34" charset="0"/>
                </a:endParaRPr>
              </a:p>
            </p:txBody>
          </p:sp>
          <p:sp>
            <p:nvSpPr>
              <p:cNvPr id="93313" name="Text Box 97"/>
              <p:cNvSpPr txBox="1"/>
              <p:nvPr/>
            </p:nvSpPr>
            <p:spPr>
              <a:xfrm>
                <a:off x="240" y="1104"/>
                <a:ext cx="912" cy="321"/>
              </a:xfrm>
              <a:prstGeom prst="rect">
                <a:avLst/>
              </a:prstGeom>
              <a:noFill/>
              <a:ln w="25400">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50000"/>
                  </a:spcBef>
                  <a:spcAft>
                    <a:spcPct val="0"/>
                  </a:spcAft>
                  <a:buClrTx/>
                  <a:buSzTx/>
                  <a:buFontTx/>
                  <a:buNone/>
                </a:pPr>
                <a:r>
                  <a:rPr lang="en-US" altLang="zh-CN" sz="2400" b="0" dirty="0">
                    <a:solidFill>
                      <a:srgbClr val="0000FF"/>
                    </a:solidFill>
                    <a:latin typeface="Arial" panose="020B0604020202020204" pitchFamily="34" charset="0"/>
                  </a:rPr>
                  <a:t>Vo</a:t>
                </a:r>
                <a:endParaRPr lang="en-US" altLang="zh-CN" sz="1800" b="0" dirty="0">
                  <a:solidFill>
                    <a:srgbClr val="0000FF"/>
                  </a:solidFill>
                  <a:latin typeface="Arial" panose="020B0604020202020204" pitchFamily="34" charset="0"/>
                </a:endParaRPr>
              </a:p>
            </p:txBody>
          </p:sp>
          <p:sp>
            <p:nvSpPr>
              <p:cNvPr id="93314" name="Line 28"/>
              <p:cNvSpPr/>
              <p:nvPr/>
            </p:nvSpPr>
            <p:spPr>
              <a:xfrm flipV="1">
                <a:off x="552" y="2640"/>
                <a:ext cx="5016" cy="0"/>
              </a:xfrm>
              <a:prstGeom prst="line">
                <a:avLst/>
              </a:prstGeom>
              <a:ln w="25400" cap="flat" cmpd="sng">
                <a:solidFill>
                  <a:srgbClr val="000000"/>
                </a:solidFill>
                <a:prstDash val="solid"/>
                <a:headEnd type="none" w="med" len="med"/>
                <a:tailEnd type="triangle" w="med" len="med"/>
              </a:ln>
            </p:spPr>
          </p:sp>
          <p:sp>
            <p:nvSpPr>
              <p:cNvPr id="93315" name="Line 29"/>
              <p:cNvSpPr/>
              <p:nvPr/>
            </p:nvSpPr>
            <p:spPr>
              <a:xfrm flipV="1">
                <a:off x="512" y="1248"/>
                <a:ext cx="0" cy="1368"/>
              </a:xfrm>
              <a:prstGeom prst="line">
                <a:avLst/>
              </a:prstGeom>
              <a:ln w="25400" cap="flat" cmpd="sng">
                <a:solidFill>
                  <a:srgbClr val="000000"/>
                </a:solidFill>
                <a:prstDash val="solid"/>
                <a:headEnd type="none" w="med" len="med"/>
                <a:tailEnd type="triangle" w="med" len="med"/>
              </a:ln>
            </p:spPr>
          </p:sp>
          <p:sp>
            <p:nvSpPr>
              <p:cNvPr id="93316" name="Text Box 84"/>
              <p:cNvSpPr txBox="1"/>
              <p:nvPr/>
            </p:nvSpPr>
            <p:spPr>
              <a:xfrm>
                <a:off x="5424" y="2736"/>
                <a:ext cx="176" cy="232"/>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3400" b="0" dirty="0">
                    <a:solidFill>
                      <a:schemeClr val="tx1"/>
                    </a:solidFill>
                    <a:latin typeface="Arial" panose="020B0604020202020204" pitchFamily="34" charset="0"/>
                  </a:rPr>
                  <a:t>t</a:t>
                </a:r>
                <a:endParaRPr lang="en-US" altLang="zh-CN" sz="2200" b="0" dirty="0">
                  <a:solidFill>
                    <a:schemeClr val="tx1"/>
                  </a:solidFill>
                  <a:latin typeface="Arial" panose="020B0604020202020204" pitchFamily="34" charset="0"/>
                </a:endParaRPr>
              </a:p>
            </p:txBody>
          </p:sp>
        </p:grpSp>
        <p:grpSp>
          <p:nvGrpSpPr>
            <p:cNvPr id="93208" name="Group 138"/>
            <p:cNvGrpSpPr/>
            <p:nvPr/>
          </p:nvGrpSpPr>
          <p:grpSpPr>
            <a:xfrm>
              <a:off x="528" y="1576"/>
              <a:ext cx="4872" cy="1064"/>
              <a:chOff x="528" y="1576"/>
              <a:chExt cx="4872" cy="1064"/>
            </a:xfrm>
          </p:grpSpPr>
          <p:grpSp>
            <p:nvGrpSpPr>
              <p:cNvPr id="93209" name="Group 4"/>
              <p:cNvGrpSpPr/>
              <p:nvPr/>
            </p:nvGrpSpPr>
            <p:grpSpPr>
              <a:xfrm>
                <a:off x="536" y="2512"/>
                <a:ext cx="128" cy="120"/>
                <a:chOff x="692" y="13557"/>
                <a:chExt cx="420" cy="300"/>
              </a:xfrm>
            </p:grpSpPr>
            <p:sp>
              <p:nvSpPr>
                <p:cNvPr id="93309" name="Line 5"/>
                <p:cNvSpPr/>
                <p:nvPr/>
              </p:nvSpPr>
              <p:spPr>
                <a:xfrm>
                  <a:off x="692" y="13837"/>
                  <a:ext cx="420" cy="0"/>
                </a:xfrm>
                <a:prstGeom prst="line">
                  <a:avLst/>
                </a:prstGeom>
                <a:ln w="25400" cap="flat" cmpd="sng">
                  <a:solidFill>
                    <a:srgbClr val="FF0000"/>
                  </a:solidFill>
                  <a:prstDash val="solid"/>
                  <a:headEnd type="none" w="med" len="med"/>
                  <a:tailEnd type="none" w="med" len="med"/>
                </a:ln>
              </p:spPr>
            </p:sp>
            <p:sp>
              <p:nvSpPr>
                <p:cNvPr id="93310" name="Line 6"/>
                <p:cNvSpPr/>
                <p:nvPr/>
              </p:nvSpPr>
              <p:spPr>
                <a:xfrm>
                  <a:off x="1072" y="13557"/>
                  <a:ext cx="0" cy="300"/>
                </a:xfrm>
                <a:prstGeom prst="line">
                  <a:avLst/>
                </a:prstGeom>
                <a:ln w="25400" cap="flat" cmpd="sng">
                  <a:solidFill>
                    <a:srgbClr val="FF0000"/>
                  </a:solidFill>
                  <a:prstDash val="solid"/>
                  <a:headEnd type="none" w="med" len="med"/>
                  <a:tailEnd type="none" w="med" len="med"/>
                </a:ln>
              </p:spPr>
            </p:sp>
          </p:grpSp>
          <p:grpSp>
            <p:nvGrpSpPr>
              <p:cNvPr id="93210" name="Group 7"/>
              <p:cNvGrpSpPr/>
              <p:nvPr/>
            </p:nvGrpSpPr>
            <p:grpSpPr>
              <a:xfrm>
                <a:off x="652" y="2400"/>
                <a:ext cx="129" cy="120"/>
                <a:chOff x="692" y="13557"/>
                <a:chExt cx="420" cy="300"/>
              </a:xfrm>
            </p:grpSpPr>
            <p:sp>
              <p:nvSpPr>
                <p:cNvPr id="93307" name="Line 8"/>
                <p:cNvSpPr/>
                <p:nvPr/>
              </p:nvSpPr>
              <p:spPr>
                <a:xfrm>
                  <a:off x="692" y="13837"/>
                  <a:ext cx="420" cy="0"/>
                </a:xfrm>
                <a:prstGeom prst="line">
                  <a:avLst/>
                </a:prstGeom>
                <a:ln w="25400" cap="flat" cmpd="sng">
                  <a:solidFill>
                    <a:srgbClr val="FF0000"/>
                  </a:solidFill>
                  <a:prstDash val="solid"/>
                  <a:headEnd type="none" w="med" len="med"/>
                  <a:tailEnd type="none" w="med" len="med"/>
                </a:ln>
              </p:spPr>
            </p:sp>
            <p:sp>
              <p:nvSpPr>
                <p:cNvPr id="93308" name="Line 9"/>
                <p:cNvSpPr/>
                <p:nvPr/>
              </p:nvSpPr>
              <p:spPr>
                <a:xfrm>
                  <a:off x="1072" y="13557"/>
                  <a:ext cx="0" cy="300"/>
                </a:xfrm>
                <a:prstGeom prst="line">
                  <a:avLst/>
                </a:prstGeom>
                <a:ln w="25400" cap="flat" cmpd="sng">
                  <a:solidFill>
                    <a:srgbClr val="FF0000"/>
                  </a:solidFill>
                  <a:prstDash val="solid"/>
                  <a:headEnd type="none" w="med" len="med"/>
                  <a:tailEnd type="none" w="med" len="med"/>
                </a:ln>
              </p:spPr>
            </p:sp>
          </p:grpSp>
          <p:grpSp>
            <p:nvGrpSpPr>
              <p:cNvPr id="93211" name="Group 10"/>
              <p:cNvGrpSpPr/>
              <p:nvPr/>
            </p:nvGrpSpPr>
            <p:grpSpPr>
              <a:xfrm>
                <a:off x="775" y="2288"/>
                <a:ext cx="128" cy="120"/>
                <a:chOff x="692" y="13557"/>
                <a:chExt cx="420" cy="300"/>
              </a:xfrm>
            </p:grpSpPr>
            <p:sp>
              <p:nvSpPr>
                <p:cNvPr id="93305" name="Line 11"/>
                <p:cNvSpPr/>
                <p:nvPr/>
              </p:nvSpPr>
              <p:spPr>
                <a:xfrm>
                  <a:off x="692" y="13837"/>
                  <a:ext cx="420" cy="0"/>
                </a:xfrm>
                <a:prstGeom prst="line">
                  <a:avLst/>
                </a:prstGeom>
                <a:ln w="25400" cap="flat" cmpd="sng">
                  <a:solidFill>
                    <a:srgbClr val="FF0000"/>
                  </a:solidFill>
                  <a:prstDash val="solid"/>
                  <a:headEnd type="none" w="med" len="med"/>
                  <a:tailEnd type="none" w="med" len="med"/>
                </a:ln>
              </p:spPr>
            </p:sp>
            <p:sp>
              <p:nvSpPr>
                <p:cNvPr id="93306" name="Line 12"/>
                <p:cNvSpPr/>
                <p:nvPr/>
              </p:nvSpPr>
              <p:spPr>
                <a:xfrm>
                  <a:off x="1072" y="13557"/>
                  <a:ext cx="0" cy="300"/>
                </a:xfrm>
                <a:prstGeom prst="line">
                  <a:avLst/>
                </a:prstGeom>
                <a:ln w="25400" cap="flat" cmpd="sng">
                  <a:solidFill>
                    <a:srgbClr val="FF0000"/>
                  </a:solidFill>
                  <a:prstDash val="solid"/>
                  <a:headEnd type="none" w="med" len="med"/>
                  <a:tailEnd type="none" w="med" len="med"/>
                </a:ln>
              </p:spPr>
            </p:sp>
          </p:grpSp>
          <p:grpSp>
            <p:nvGrpSpPr>
              <p:cNvPr id="93212" name="Group 14"/>
              <p:cNvGrpSpPr/>
              <p:nvPr/>
            </p:nvGrpSpPr>
            <p:grpSpPr>
              <a:xfrm>
                <a:off x="891" y="2176"/>
                <a:ext cx="128" cy="120"/>
                <a:chOff x="692" y="13557"/>
                <a:chExt cx="420" cy="300"/>
              </a:xfrm>
            </p:grpSpPr>
            <p:sp>
              <p:nvSpPr>
                <p:cNvPr id="93303" name="Line 15"/>
                <p:cNvSpPr/>
                <p:nvPr/>
              </p:nvSpPr>
              <p:spPr>
                <a:xfrm>
                  <a:off x="692" y="13837"/>
                  <a:ext cx="420" cy="0"/>
                </a:xfrm>
                <a:prstGeom prst="line">
                  <a:avLst/>
                </a:prstGeom>
                <a:ln w="25400" cap="flat" cmpd="sng">
                  <a:solidFill>
                    <a:srgbClr val="FF0000"/>
                  </a:solidFill>
                  <a:prstDash val="solid"/>
                  <a:headEnd type="none" w="med" len="med"/>
                  <a:tailEnd type="none" w="med" len="med"/>
                </a:ln>
              </p:spPr>
            </p:sp>
            <p:sp>
              <p:nvSpPr>
                <p:cNvPr id="93304" name="Line 16"/>
                <p:cNvSpPr/>
                <p:nvPr/>
              </p:nvSpPr>
              <p:spPr>
                <a:xfrm>
                  <a:off x="1072" y="13557"/>
                  <a:ext cx="0" cy="300"/>
                </a:xfrm>
                <a:prstGeom prst="line">
                  <a:avLst/>
                </a:prstGeom>
                <a:ln w="25400" cap="flat" cmpd="sng">
                  <a:solidFill>
                    <a:srgbClr val="FF0000"/>
                  </a:solidFill>
                  <a:prstDash val="solid"/>
                  <a:headEnd type="none" w="med" len="med"/>
                  <a:tailEnd type="none" w="med" len="med"/>
                </a:ln>
              </p:spPr>
            </p:sp>
          </p:grpSp>
          <p:grpSp>
            <p:nvGrpSpPr>
              <p:cNvPr id="93213" name="Group 17"/>
              <p:cNvGrpSpPr/>
              <p:nvPr/>
            </p:nvGrpSpPr>
            <p:grpSpPr>
              <a:xfrm>
                <a:off x="1007" y="2064"/>
                <a:ext cx="129" cy="120"/>
                <a:chOff x="692" y="13557"/>
                <a:chExt cx="420" cy="300"/>
              </a:xfrm>
            </p:grpSpPr>
            <p:sp>
              <p:nvSpPr>
                <p:cNvPr id="93301" name="Line 18"/>
                <p:cNvSpPr/>
                <p:nvPr/>
              </p:nvSpPr>
              <p:spPr>
                <a:xfrm>
                  <a:off x="692" y="13837"/>
                  <a:ext cx="420" cy="0"/>
                </a:xfrm>
                <a:prstGeom prst="line">
                  <a:avLst/>
                </a:prstGeom>
                <a:ln w="25400" cap="flat" cmpd="sng">
                  <a:solidFill>
                    <a:srgbClr val="FF0000"/>
                  </a:solidFill>
                  <a:prstDash val="solid"/>
                  <a:headEnd type="none" w="med" len="med"/>
                  <a:tailEnd type="none" w="med" len="med"/>
                </a:ln>
              </p:spPr>
            </p:sp>
            <p:sp>
              <p:nvSpPr>
                <p:cNvPr id="93302" name="Line 19"/>
                <p:cNvSpPr/>
                <p:nvPr/>
              </p:nvSpPr>
              <p:spPr>
                <a:xfrm>
                  <a:off x="1072" y="13557"/>
                  <a:ext cx="0" cy="300"/>
                </a:xfrm>
                <a:prstGeom prst="line">
                  <a:avLst/>
                </a:prstGeom>
                <a:ln w="25400" cap="flat" cmpd="sng">
                  <a:solidFill>
                    <a:srgbClr val="FF0000"/>
                  </a:solidFill>
                  <a:prstDash val="solid"/>
                  <a:headEnd type="none" w="med" len="med"/>
                  <a:tailEnd type="none" w="med" len="med"/>
                </a:ln>
              </p:spPr>
            </p:sp>
          </p:grpSp>
          <p:grpSp>
            <p:nvGrpSpPr>
              <p:cNvPr id="93214" name="Group 20"/>
              <p:cNvGrpSpPr/>
              <p:nvPr/>
            </p:nvGrpSpPr>
            <p:grpSpPr>
              <a:xfrm>
                <a:off x="1130" y="1952"/>
                <a:ext cx="128" cy="120"/>
                <a:chOff x="692" y="13557"/>
                <a:chExt cx="420" cy="300"/>
              </a:xfrm>
            </p:grpSpPr>
            <p:sp>
              <p:nvSpPr>
                <p:cNvPr id="93299" name="Line 21"/>
                <p:cNvSpPr/>
                <p:nvPr/>
              </p:nvSpPr>
              <p:spPr>
                <a:xfrm>
                  <a:off x="692" y="13837"/>
                  <a:ext cx="420" cy="0"/>
                </a:xfrm>
                <a:prstGeom prst="line">
                  <a:avLst/>
                </a:prstGeom>
                <a:ln w="25400" cap="flat" cmpd="sng">
                  <a:solidFill>
                    <a:srgbClr val="FF0000"/>
                  </a:solidFill>
                  <a:prstDash val="solid"/>
                  <a:headEnd type="none" w="med" len="med"/>
                  <a:tailEnd type="none" w="med" len="med"/>
                </a:ln>
              </p:spPr>
            </p:sp>
            <p:sp>
              <p:nvSpPr>
                <p:cNvPr id="93300" name="Line 22"/>
                <p:cNvSpPr/>
                <p:nvPr/>
              </p:nvSpPr>
              <p:spPr>
                <a:xfrm>
                  <a:off x="1072" y="13557"/>
                  <a:ext cx="0" cy="300"/>
                </a:xfrm>
                <a:prstGeom prst="line">
                  <a:avLst/>
                </a:prstGeom>
                <a:ln w="25400" cap="flat" cmpd="sng">
                  <a:solidFill>
                    <a:srgbClr val="FF0000"/>
                  </a:solidFill>
                  <a:prstDash val="solid"/>
                  <a:headEnd type="none" w="med" len="med"/>
                  <a:tailEnd type="none" w="med" len="med"/>
                </a:ln>
              </p:spPr>
            </p:sp>
          </p:grpSp>
          <p:sp>
            <p:nvSpPr>
              <p:cNvPr id="93215" name="Line 23"/>
              <p:cNvSpPr/>
              <p:nvPr/>
            </p:nvSpPr>
            <p:spPr>
              <a:xfrm flipV="1">
                <a:off x="1248" y="1711"/>
                <a:ext cx="249" cy="244"/>
              </a:xfrm>
              <a:prstGeom prst="line">
                <a:avLst/>
              </a:prstGeom>
              <a:ln w="25400" cap="flat" cmpd="sng">
                <a:solidFill>
                  <a:srgbClr val="000000"/>
                </a:solidFill>
                <a:prstDash val="dash"/>
                <a:headEnd type="none" w="med" len="med"/>
                <a:tailEnd type="none" w="med" len="med"/>
              </a:ln>
            </p:spPr>
          </p:sp>
          <p:sp>
            <p:nvSpPr>
              <p:cNvPr id="93216" name="Line 25"/>
              <p:cNvSpPr/>
              <p:nvPr/>
            </p:nvSpPr>
            <p:spPr>
              <a:xfrm>
                <a:off x="1515" y="1696"/>
                <a:ext cx="129" cy="0"/>
              </a:xfrm>
              <a:prstGeom prst="line">
                <a:avLst/>
              </a:prstGeom>
              <a:ln w="25400" cap="flat" cmpd="sng">
                <a:solidFill>
                  <a:srgbClr val="FF0000"/>
                </a:solidFill>
                <a:prstDash val="solid"/>
                <a:headEnd type="none" w="med" len="med"/>
                <a:tailEnd type="none" w="med" len="med"/>
              </a:ln>
            </p:spPr>
          </p:sp>
          <p:sp>
            <p:nvSpPr>
              <p:cNvPr id="93217" name="Line 26"/>
              <p:cNvSpPr/>
              <p:nvPr/>
            </p:nvSpPr>
            <p:spPr>
              <a:xfrm>
                <a:off x="1632" y="1584"/>
                <a:ext cx="0" cy="120"/>
              </a:xfrm>
              <a:prstGeom prst="line">
                <a:avLst/>
              </a:prstGeom>
              <a:ln w="25400" cap="flat" cmpd="sng">
                <a:solidFill>
                  <a:srgbClr val="FF0000"/>
                </a:solidFill>
                <a:prstDash val="solid"/>
                <a:headEnd type="none" w="med" len="med"/>
                <a:tailEnd type="none" w="med" len="med"/>
              </a:ln>
            </p:spPr>
          </p:sp>
          <p:sp>
            <p:nvSpPr>
              <p:cNvPr id="93218" name="Line 27"/>
              <p:cNvSpPr/>
              <p:nvPr/>
            </p:nvSpPr>
            <p:spPr>
              <a:xfrm>
                <a:off x="1632" y="1584"/>
                <a:ext cx="128" cy="0"/>
              </a:xfrm>
              <a:prstGeom prst="line">
                <a:avLst/>
              </a:prstGeom>
              <a:ln w="25400" cap="flat" cmpd="sng">
                <a:solidFill>
                  <a:srgbClr val="FF0000"/>
                </a:solidFill>
                <a:prstDash val="solid"/>
                <a:headEnd type="none" w="med" len="med"/>
                <a:tailEnd type="none" w="med" len="med"/>
              </a:ln>
            </p:spPr>
          </p:sp>
          <p:grpSp>
            <p:nvGrpSpPr>
              <p:cNvPr id="93219" name="Group 30"/>
              <p:cNvGrpSpPr/>
              <p:nvPr/>
            </p:nvGrpSpPr>
            <p:grpSpPr>
              <a:xfrm>
                <a:off x="1744" y="2288"/>
                <a:ext cx="367" cy="344"/>
                <a:chOff x="692" y="12997"/>
                <a:chExt cx="1200" cy="860"/>
              </a:xfrm>
            </p:grpSpPr>
            <p:grpSp>
              <p:nvGrpSpPr>
                <p:cNvPr id="93290" name="Group 31"/>
                <p:cNvGrpSpPr/>
                <p:nvPr/>
              </p:nvGrpSpPr>
              <p:grpSpPr>
                <a:xfrm>
                  <a:off x="692" y="13557"/>
                  <a:ext cx="420" cy="300"/>
                  <a:chOff x="692" y="13557"/>
                  <a:chExt cx="420" cy="300"/>
                </a:xfrm>
              </p:grpSpPr>
              <p:sp>
                <p:nvSpPr>
                  <p:cNvPr id="93297" name="Line 32"/>
                  <p:cNvSpPr/>
                  <p:nvPr/>
                </p:nvSpPr>
                <p:spPr>
                  <a:xfrm>
                    <a:off x="692" y="13837"/>
                    <a:ext cx="420" cy="0"/>
                  </a:xfrm>
                  <a:prstGeom prst="line">
                    <a:avLst/>
                  </a:prstGeom>
                  <a:ln w="25400" cap="flat" cmpd="sng">
                    <a:solidFill>
                      <a:srgbClr val="FF0000"/>
                    </a:solidFill>
                    <a:prstDash val="solid"/>
                    <a:headEnd type="none" w="med" len="med"/>
                    <a:tailEnd type="none" w="med" len="med"/>
                  </a:ln>
                </p:spPr>
              </p:sp>
              <p:sp>
                <p:nvSpPr>
                  <p:cNvPr id="93298" name="Line 33"/>
                  <p:cNvSpPr/>
                  <p:nvPr/>
                </p:nvSpPr>
                <p:spPr>
                  <a:xfrm>
                    <a:off x="1072" y="13557"/>
                    <a:ext cx="0" cy="300"/>
                  </a:xfrm>
                  <a:prstGeom prst="line">
                    <a:avLst/>
                  </a:prstGeom>
                  <a:ln w="25400" cap="flat" cmpd="sng">
                    <a:solidFill>
                      <a:srgbClr val="FF0000"/>
                    </a:solidFill>
                    <a:prstDash val="solid"/>
                    <a:headEnd type="none" w="med" len="med"/>
                    <a:tailEnd type="none" w="med" len="med"/>
                  </a:ln>
                </p:spPr>
              </p:sp>
            </p:grpSp>
            <p:grpSp>
              <p:nvGrpSpPr>
                <p:cNvPr id="93291" name="Group 34"/>
                <p:cNvGrpSpPr/>
                <p:nvPr/>
              </p:nvGrpSpPr>
              <p:grpSpPr>
                <a:xfrm>
                  <a:off x="1072" y="13277"/>
                  <a:ext cx="420" cy="300"/>
                  <a:chOff x="692" y="13557"/>
                  <a:chExt cx="420" cy="300"/>
                </a:xfrm>
              </p:grpSpPr>
              <p:sp>
                <p:nvSpPr>
                  <p:cNvPr id="93295" name="Line 35"/>
                  <p:cNvSpPr/>
                  <p:nvPr/>
                </p:nvSpPr>
                <p:spPr>
                  <a:xfrm>
                    <a:off x="692" y="13837"/>
                    <a:ext cx="420" cy="0"/>
                  </a:xfrm>
                  <a:prstGeom prst="line">
                    <a:avLst/>
                  </a:prstGeom>
                  <a:ln w="25400" cap="flat" cmpd="sng">
                    <a:solidFill>
                      <a:srgbClr val="FF0000"/>
                    </a:solidFill>
                    <a:prstDash val="solid"/>
                    <a:headEnd type="none" w="med" len="med"/>
                    <a:tailEnd type="none" w="med" len="med"/>
                  </a:ln>
                </p:spPr>
              </p:sp>
              <p:sp>
                <p:nvSpPr>
                  <p:cNvPr id="93296" name="Line 36"/>
                  <p:cNvSpPr/>
                  <p:nvPr/>
                </p:nvSpPr>
                <p:spPr>
                  <a:xfrm>
                    <a:off x="1072" y="13557"/>
                    <a:ext cx="0" cy="300"/>
                  </a:xfrm>
                  <a:prstGeom prst="line">
                    <a:avLst/>
                  </a:prstGeom>
                  <a:ln w="25400" cap="flat" cmpd="sng">
                    <a:solidFill>
                      <a:srgbClr val="FF0000"/>
                    </a:solidFill>
                    <a:prstDash val="solid"/>
                    <a:headEnd type="none" w="med" len="med"/>
                    <a:tailEnd type="none" w="med" len="med"/>
                  </a:ln>
                </p:spPr>
              </p:sp>
            </p:grpSp>
            <p:grpSp>
              <p:nvGrpSpPr>
                <p:cNvPr id="93292" name="Group 37"/>
                <p:cNvGrpSpPr/>
                <p:nvPr/>
              </p:nvGrpSpPr>
              <p:grpSpPr>
                <a:xfrm>
                  <a:off x="1472" y="12997"/>
                  <a:ext cx="420" cy="300"/>
                  <a:chOff x="692" y="13557"/>
                  <a:chExt cx="420" cy="300"/>
                </a:xfrm>
              </p:grpSpPr>
              <p:sp>
                <p:nvSpPr>
                  <p:cNvPr id="93293" name="Line 38"/>
                  <p:cNvSpPr/>
                  <p:nvPr/>
                </p:nvSpPr>
                <p:spPr>
                  <a:xfrm>
                    <a:off x="692" y="13837"/>
                    <a:ext cx="420" cy="0"/>
                  </a:xfrm>
                  <a:prstGeom prst="line">
                    <a:avLst/>
                  </a:prstGeom>
                  <a:ln w="25400" cap="flat" cmpd="sng">
                    <a:solidFill>
                      <a:srgbClr val="FF0000"/>
                    </a:solidFill>
                    <a:prstDash val="solid"/>
                    <a:headEnd type="none" w="med" len="med"/>
                    <a:tailEnd type="none" w="med" len="med"/>
                  </a:ln>
                </p:spPr>
              </p:sp>
              <p:sp>
                <p:nvSpPr>
                  <p:cNvPr id="93294" name="Line 39"/>
                  <p:cNvSpPr/>
                  <p:nvPr/>
                </p:nvSpPr>
                <p:spPr>
                  <a:xfrm>
                    <a:off x="1072" y="13557"/>
                    <a:ext cx="0" cy="300"/>
                  </a:xfrm>
                  <a:prstGeom prst="line">
                    <a:avLst/>
                  </a:prstGeom>
                  <a:ln w="25400" cap="flat" cmpd="sng">
                    <a:solidFill>
                      <a:srgbClr val="FF0000"/>
                    </a:solidFill>
                    <a:prstDash val="solid"/>
                    <a:headEnd type="none" w="med" len="med"/>
                    <a:tailEnd type="none" w="med" len="med"/>
                  </a:ln>
                </p:spPr>
              </p:sp>
            </p:grpSp>
          </p:grpSp>
          <p:grpSp>
            <p:nvGrpSpPr>
              <p:cNvPr id="93220" name="Group 40"/>
              <p:cNvGrpSpPr/>
              <p:nvPr/>
            </p:nvGrpSpPr>
            <p:grpSpPr>
              <a:xfrm>
                <a:off x="2099" y="1952"/>
                <a:ext cx="367" cy="344"/>
                <a:chOff x="692" y="12997"/>
                <a:chExt cx="1200" cy="860"/>
              </a:xfrm>
            </p:grpSpPr>
            <p:grpSp>
              <p:nvGrpSpPr>
                <p:cNvPr id="93281" name="Group 41"/>
                <p:cNvGrpSpPr/>
                <p:nvPr/>
              </p:nvGrpSpPr>
              <p:grpSpPr>
                <a:xfrm>
                  <a:off x="692" y="13557"/>
                  <a:ext cx="420" cy="300"/>
                  <a:chOff x="692" y="13557"/>
                  <a:chExt cx="420" cy="300"/>
                </a:xfrm>
              </p:grpSpPr>
              <p:sp>
                <p:nvSpPr>
                  <p:cNvPr id="93288" name="Line 42"/>
                  <p:cNvSpPr/>
                  <p:nvPr/>
                </p:nvSpPr>
                <p:spPr>
                  <a:xfrm>
                    <a:off x="692" y="13837"/>
                    <a:ext cx="420" cy="0"/>
                  </a:xfrm>
                  <a:prstGeom prst="line">
                    <a:avLst/>
                  </a:prstGeom>
                  <a:ln w="25400" cap="flat" cmpd="sng">
                    <a:solidFill>
                      <a:srgbClr val="FF0000"/>
                    </a:solidFill>
                    <a:prstDash val="solid"/>
                    <a:headEnd type="none" w="med" len="med"/>
                    <a:tailEnd type="none" w="med" len="med"/>
                  </a:ln>
                </p:spPr>
              </p:sp>
              <p:sp>
                <p:nvSpPr>
                  <p:cNvPr id="93289" name="Line 43"/>
                  <p:cNvSpPr/>
                  <p:nvPr/>
                </p:nvSpPr>
                <p:spPr>
                  <a:xfrm>
                    <a:off x="1072" y="13557"/>
                    <a:ext cx="0" cy="300"/>
                  </a:xfrm>
                  <a:prstGeom prst="line">
                    <a:avLst/>
                  </a:prstGeom>
                  <a:ln w="25400" cap="flat" cmpd="sng">
                    <a:solidFill>
                      <a:srgbClr val="FF0000"/>
                    </a:solidFill>
                    <a:prstDash val="solid"/>
                    <a:headEnd type="none" w="med" len="med"/>
                    <a:tailEnd type="none" w="med" len="med"/>
                  </a:ln>
                </p:spPr>
              </p:sp>
            </p:grpSp>
            <p:grpSp>
              <p:nvGrpSpPr>
                <p:cNvPr id="93282" name="Group 44"/>
                <p:cNvGrpSpPr/>
                <p:nvPr/>
              </p:nvGrpSpPr>
              <p:grpSpPr>
                <a:xfrm>
                  <a:off x="1072" y="13277"/>
                  <a:ext cx="420" cy="300"/>
                  <a:chOff x="692" y="13557"/>
                  <a:chExt cx="420" cy="300"/>
                </a:xfrm>
              </p:grpSpPr>
              <p:sp>
                <p:nvSpPr>
                  <p:cNvPr id="93286" name="Line 45"/>
                  <p:cNvSpPr/>
                  <p:nvPr/>
                </p:nvSpPr>
                <p:spPr>
                  <a:xfrm>
                    <a:off x="692" y="13837"/>
                    <a:ext cx="420" cy="0"/>
                  </a:xfrm>
                  <a:prstGeom prst="line">
                    <a:avLst/>
                  </a:prstGeom>
                  <a:ln w="25400" cap="flat" cmpd="sng">
                    <a:solidFill>
                      <a:srgbClr val="FF0000"/>
                    </a:solidFill>
                    <a:prstDash val="solid"/>
                    <a:headEnd type="none" w="med" len="med"/>
                    <a:tailEnd type="none" w="med" len="med"/>
                  </a:ln>
                </p:spPr>
              </p:sp>
              <p:sp>
                <p:nvSpPr>
                  <p:cNvPr id="93287" name="Line 46"/>
                  <p:cNvSpPr/>
                  <p:nvPr/>
                </p:nvSpPr>
                <p:spPr>
                  <a:xfrm>
                    <a:off x="1072" y="13557"/>
                    <a:ext cx="0" cy="300"/>
                  </a:xfrm>
                  <a:prstGeom prst="line">
                    <a:avLst/>
                  </a:prstGeom>
                  <a:ln w="25400" cap="flat" cmpd="sng">
                    <a:solidFill>
                      <a:srgbClr val="FF0000"/>
                    </a:solidFill>
                    <a:prstDash val="solid"/>
                    <a:headEnd type="none" w="med" len="med"/>
                    <a:tailEnd type="none" w="med" len="med"/>
                  </a:ln>
                </p:spPr>
              </p:sp>
            </p:grpSp>
            <p:grpSp>
              <p:nvGrpSpPr>
                <p:cNvPr id="93283" name="Group 47"/>
                <p:cNvGrpSpPr/>
                <p:nvPr/>
              </p:nvGrpSpPr>
              <p:grpSpPr>
                <a:xfrm>
                  <a:off x="1472" y="12997"/>
                  <a:ext cx="420" cy="300"/>
                  <a:chOff x="692" y="13557"/>
                  <a:chExt cx="420" cy="300"/>
                </a:xfrm>
              </p:grpSpPr>
              <p:sp>
                <p:nvSpPr>
                  <p:cNvPr id="93284" name="Line 48"/>
                  <p:cNvSpPr/>
                  <p:nvPr/>
                </p:nvSpPr>
                <p:spPr>
                  <a:xfrm>
                    <a:off x="692" y="13837"/>
                    <a:ext cx="420" cy="0"/>
                  </a:xfrm>
                  <a:prstGeom prst="line">
                    <a:avLst/>
                  </a:prstGeom>
                  <a:ln w="25400" cap="flat" cmpd="sng">
                    <a:solidFill>
                      <a:srgbClr val="FF0000"/>
                    </a:solidFill>
                    <a:prstDash val="solid"/>
                    <a:headEnd type="none" w="med" len="med"/>
                    <a:tailEnd type="none" w="med" len="med"/>
                  </a:ln>
                </p:spPr>
              </p:sp>
              <p:sp>
                <p:nvSpPr>
                  <p:cNvPr id="93285" name="Line 49"/>
                  <p:cNvSpPr/>
                  <p:nvPr/>
                </p:nvSpPr>
                <p:spPr>
                  <a:xfrm>
                    <a:off x="1072" y="13557"/>
                    <a:ext cx="0" cy="300"/>
                  </a:xfrm>
                  <a:prstGeom prst="line">
                    <a:avLst/>
                  </a:prstGeom>
                  <a:ln w="25400" cap="flat" cmpd="sng">
                    <a:solidFill>
                      <a:srgbClr val="FF0000"/>
                    </a:solidFill>
                    <a:prstDash val="solid"/>
                    <a:headEnd type="none" w="med" len="med"/>
                    <a:tailEnd type="none" w="med" len="med"/>
                  </a:ln>
                </p:spPr>
              </p:sp>
            </p:grpSp>
          </p:grpSp>
          <p:sp>
            <p:nvSpPr>
              <p:cNvPr id="93221" name="Line 50"/>
              <p:cNvSpPr/>
              <p:nvPr/>
            </p:nvSpPr>
            <p:spPr>
              <a:xfrm flipV="1">
                <a:off x="2456" y="1711"/>
                <a:ext cx="249" cy="244"/>
              </a:xfrm>
              <a:prstGeom prst="line">
                <a:avLst/>
              </a:prstGeom>
              <a:ln w="25400" cap="flat" cmpd="sng">
                <a:solidFill>
                  <a:srgbClr val="000000"/>
                </a:solidFill>
                <a:prstDash val="dash"/>
                <a:headEnd type="none" w="med" len="med"/>
                <a:tailEnd type="none" w="med" len="med"/>
              </a:ln>
            </p:spPr>
          </p:sp>
          <p:grpSp>
            <p:nvGrpSpPr>
              <p:cNvPr id="93222" name="Group 51"/>
              <p:cNvGrpSpPr/>
              <p:nvPr/>
            </p:nvGrpSpPr>
            <p:grpSpPr>
              <a:xfrm>
                <a:off x="2723" y="1584"/>
                <a:ext cx="129" cy="120"/>
                <a:chOff x="692" y="13557"/>
                <a:chExt cx="420" cy="300"/>
              </a:xfrm>
            </p:grpSpPr>
            <p:sp>
              <p:nvSpPr>
                <p:cNvPr id="93279" name="Line 52"/>
                <p:cNvSpPr/>
                <p:nvPr/>
              </p:nvSpPr>
              <p:spPr>
                <a:xfrm>
                  <a:off x="692" y="13837"/>
                  <a:ext cx="420" cy="0"/>
                </a:xfrm>
                <a:prstGeom prst="line">
                  <a:avLst/>
                </a:prstGeom>
                <a:ln w="25400" cap="flat" cmpd="sng">
                  <a:solidFill>
                    <a:srgbClr val="FF0000"/>
                  </a:solidFill>
                  <a:prstDash val="solid"/>
                  <a:headEnd type="none" w="med" len="med"/>
                  <a:tailEnd type="none" w="med" len="med"/>
                </a:ln>
              </p:spPr>
            </p:sp>
            <p:sp>
              <p:nvSpPr>
                <p:cNvPr id="93280" name="Line 53"/>
                <p:cNvSpPr/>
                <p:nvPr/>
              </p:nvSpPr>
              <p:spPr>
                <a:xfrm>
                  <a:off x="1072" y="13557"/>
                  <a:ext cx="0" cy="300"/>
                </a:xfrm>
                <a:prstGeom prst="line">
                  <a:avLst/>
                </a:prstGeom>
                <a:ln w="25400" cap="flat" cmpd="sng">
                  <a:solidFill>
                    <a:srgbClr val="FF0000"/>
                  </a:solidFill>
                  <a:prstDash val="solid"/>
                  <a:headEnd type="none" w="med" len="med"/>
                  <a:tailEnd type="none" w="med" len="med"/>
                </a:ln>
              </p:spPr>
            </p:sp>
          </p:grpSp>
          <p:sp>
            <p:nvSpPr>
              <p:cNvPr id="93223" name="Line 54"/>
              <p:cNvSpPr/>
              <p:nvPr/>
            </p:nvSpPr>
            <p:spPr>
              <a:xfrm>
                <a:off x="2840" y="1584"/>
                <a:ext cx="128" cy="0"/>
              </a:xfrm>
              <a:prstGeom prst="line">
                <a:avLst/>
              </a:prstGeom>
              <a:ln w="25400" cap="flat" cmpd="sng">
                <a:solidFill>
                  <a:srgbClr val="FF0000"/>
                </a:solidFill>
                <a:prstDash val="solid"/>
                <a:headEnd type="none" w="med" len="med"/>
                <a:tailEnd type="none" w="med" len="med"/>
              </a:ln>
            </p:spPr>
          </p:sp>
          <p:sp>
            <p:nvSpPr>
              <p:cNvPr id="93224" name="Line 55"/>
              <p:cNvSpPr/>
              <p:nvPr/>
            </p:nvSpPr>
            <p:spPr>
              <a:xfrm flipH="1">
                <a:off x="1744" y="1576"/>
                <a:ext cx="0" cy="1048"/>
              </a:xfrm>
              <a:prstGeom prst="line">
                <a:avLst/>
              </a:prstGeom>
              <a:ln w="25400" cap="flat" cmpd="sng">
                <a:solidFill>
                  <a:srgbClr val="FF0000"/>
                </a:solidFill>
                <a:prstDash val="solid"/>
                <a:headEnd type="none" w="med" len="med"/>
                <a:tailEnd type="none" w="med" len="med"/>
              </a:ln>
            </p:spPr>
          </p:sp>
          <p:sp>
            <p:nvSpPr>
              <p:cNvPr id="93225" name="Line 81"/>
              <p:cNvSpPr/>
              <p:nvPr/>
            </p:nvSpPr>
            <p:spPr>
              <a:xfrm flipH="1">
                <a:off x="2960" y="1576"/>
                <a:ext cx="0" cy="1048"/>
              </a:xfrm>
              <a:prstGeom prst="line">
                <a:avLst/>
              </a:prstGeom>
              <a:ln w="25400" cap="flat" cmpd="sng">
                <a:solidFill>
                  <a:srgbClr val="FF0000"/>
                </a:solidFill>
                <a:prstDash val="solid"/>
                <a:headEnd type="none" w="med" len="med"/>
                <a:tailEnd type="none" w="med" len="med"/>
              </a:ln>
            </p:spPr>
          </p:sp>
          <p:sp>
            <p:nvSpPr>
              <p:cNvPr id="93226" name="Line 85"/>
              <p:cNvSpPr/>
              <p:nvPr/>
            </p:nvSpPr>
            <p:spPr>
              <a:xfrm>
                <a:off x="528" y="2640"/>
                <a:ext cx="128" cy="0"/>
              </a:xfrm>
              <a:prstGeom prst="line">
                <a:avLst/>
              </a:prstGeom>
              <a:ln w="25400" cap="flat" cmpd="sng">
                <a:solidFill>
                  <a:srgbClr val="FF0000"/>
                </a:solidFill>
                <a:prstDash val="solid"/>
                <a:headEnd type="none" w="med" len="med"/>
                <a:tailEnd type="none" w="med" len="med"/>
              </a:ln>
            </p:spPr>
          </p:sp>
          <p:grpSp>
            <p:nvGrpSpPr>
              <p:cNvPr id="93227" name="Group 56"/>
              <p:cNvGrpSpPr/>
              <p:nvPr/>
            </p:nvGrpSpPr>
            <p:grpSpPr>
              <a:xfrm>
                <a:off x="2960" y="2288"/>
                <a:ext cx="367" cy="344"/>
                <a:chOff x="692" y="12997"/>
                <a:chExt cx="1200" cy="860"/>
              </a:xfrm>
            </p:grpSpPr>
            <p:grpSp>
              <p:nvGrpSpPr>
                <p:cNvPr id="93270" name="Group 57"/>
                <p:cNvGrpSpPr/>
                <p:nvPr/>
              </p:nvGrpSpPr>
              <p:grpSpPr>
                <a:xfrm>
                  <a:off x="692" y="13557"/>
                  <a:ext cx="420" cy="300"/>
                  <a:chOff x="692" y="13557"/>
                  <a:chExt cx="420" cy="300"/>
                </a:xfrm>
              </p:grpSpPr>
              <p:sp>
                <p:nvSpPr>
                  <p:cNvPr id="93277" name="Line 58"/>
                  <p:cNvSpPr/>
                  <p:nvPr/>
                </p:nvSpPr>
                <p:spPr>
                  <a:xfrm>
                    <a:off x="692" y="13837"/>
                    <a:ext cx="420" cy="0"/>
                  </a:xfrm>
                  <a:prstGeom prst="line">
                    <a:avLst/>
                  </a:prstGeom>
                  <a:ln w="25400" cap="flat" cmpd="sng">
                    <a:solidFill>
                      <a:srgbClr val="FF0000"/>
                    </a:solidFill>
                    <a:prstDash val="solid"/>
                    <a:headEnd type="none" w="med" len="med"/>
                    <a:tailEnd type="none" w="med" len="med"/>
                  </a:ln>
                </p:spPr>
              </p:sp>
              <p:sp>
                <p:nvSpPr>
                  <p:cNvPr id="93278" name="Line 59"/>
                  <p:cNvSpPr/>
                  <p:nvPr/>
                </p:nvSpPr>
                <p:spPr>
                  <a:xfrm>
                    <a:off x="1072" y="13557"/>
                    <a:ext cx="0" cy="300"/>
                  </a:xfrm>
                  <a:prstGeom prst="line">
                    <a:avLst/>
                  </a:prstGeom>
                  <a:ln w="25400" cap="flat" cmpd="sng">
                    <a:solidFill>
                      <a:srgbClr val="FF0000"/>
                    </a:solidFill>
                    <a:prstDash val="solid"/>
                    <a:headEnd type="none" w="med" len="med"/>
                    <a:tailEnd type="none" w="med" len="med"/>
                  </a:ln>
                </p:spPr>
              </p:sp>
            </p:grpSp>
            <p:grpSp>
              <p:nvGrpSpPr>
                <p:cNvPr id="93271" name="Group 60"/>
                <p:cNvGrpSpPr/>
                <p:nvPr/>
              </p:nvGrpSpPr>
              <p:grpSpPr>
                <a:xfrm>
                  <a:off x="1072" y="13277"/>
                  <a:ext cx="420" cy="300"/>
                  <a:chOff x="692" y="13557"/>
                  <a:chExt cx="420" cy="300"/>
                </a:xfrm>
              </p:grpSpPr>
              <p:sp>
                <p:nvSpPr>
                  <p:cNvPr id="93275" name="Line 61"/>
                  <p:cNvSpPr/>
                  <p:nvPr/>
                </p:nvSpPr>
                <p:spPr>
                  <a:xfrm>
                    <a:off x="692" y="13837"/>
                    <a:ext cx="420" cy="0"/>
                  </a:xfrm>
                  <a:prstGeom prst="line">
                    <a:avLst/>
                  </a:prstGeom>
                  <a:ln w="25400" cap="flat" cmpd="sng">
                    <a:solidFill>
                      <a:srgbClr val="FF0000"/>
                    </a:solidFill>
                    <a:prstDash val="solid"/>
                    <a:headEnd type="none" w="med" len="med"/>
                    <a:tailEnd type="none" w="med" len="med"/>
                  </a:ln>
                </p:spPr>
              </p:sp>
              <p:sp>
                <p:nvSpPr>
                  <p:cNvPr id="93276" name="Line 62"/>
                  <p:cNvSpPr/>
                  <p:nvPr/>
                </p:nvSpPr>
                <p:spPr>
                  <a:xfrm>
                    <a:off x="1072" y="13557"/>
                    <a:ext cx="0" cy="300"/>
                  </a:xfrm>
                  <a:prstGeom prst="line">
                    <a:avLst/>
                  </a:prstGeom>
                  <a:ln w="25400" cap="flat" cmpd="sng">
                    <a:solidFill>
                      <a:srgbClr val="FF0000"/>
                    </a:solidFill>
                    <a:prstDash val="solid"/>
                    <a:headEnd type="none" w="med" len="med"/>
                    <a:tailEnd type="none" w="med" len="med"/>
                  </a:ln>
                </p:spPr>
              </p:sp>
            </p:grpSp>
            <p:grpSp>
              <p:nvGrpSpPr>
                <p:cNvPr id="93272" name="Group 63"/>
                <p:cNvGrpSpPr/>
                <p:nvPr/>
              </p:nvGrpSpPr>
              <p:grpSpPr>
                <a:xfrm>
                  <a:off x="1472" y="12997"/>
                  <a:ext cx="420" cy="300"/>
                  <a:chOff x="692" y="13557"/>
                  <a:chExt cx="420" cy="300"/>
                </a:xfrm>
              </p:grpSpPr>
              <p:sp>
                <p:nvSpPr>
                  <p:cNvPr id="93273" name="Line 64"/>
                  <p:cNvSpPr/>
                  <p:nvPr/>
                </p:nvSpPr>
                <p:spPr>
                  <a:xfrm>
                    <a:off x="692" y="13837"/>
                    <a:ext cx="420" cy="0"/>
                  </a:xfrm>
                  <a:prstGeom prst="line">
                    <a:avLst/>
                  </a:prstGeom>
                  <a:ln w="25400" cap="flat" cmpd="sng">
                    <a:solidFill>
                      <a:srgbClr val="FF0000"/>
                    </a:solidFill>
                    <a:prstDash val="solid"/>
                    <a:headEnd type="none" w="med" len="med"/>
                    <a:tailEnd type="none" w="med" len="med"/>
                  </a:ln>
                </p:spPr>
              </p:sp>
              <p:sp>
                <p:nvSpPr>
                  <p:cNvPr id="93274" name="Line 65"/>
                  <p:cNvSpPr/>
                  <p:nvPr/>
                </p:nvSpPr>
                <p:spPr>
                  <a:xfrm>
                    <a:off x="1072" y="13557"/>
                    <a:ext cx="0" cy="300"/>
                  </a:xfrm>
                  <a:prstGeom prst="line">
                    <a:avLst/>
                  </a:prstGeom>
                  <a:ln w="25400" cap="flat" cmpd="sng">
                    <a:solidFill>
                      <a:srgbClr val="FF0000"/>
                    </a:solidFill>
                    <a:prstDash val="solid"/>
                    <a:headEnd type="none" w="med" len="med"/>
                    <a:tailEnd type="none" w="med" len="med"/>
                  </a:ln>
                </p:spPr>
              </p:sp>
            </p:grpSp>
          </p:grpSp>
          <p:grpSp>
            <p:nvGrpSpPr>
              <p:cNvPr id="93228" name="Group 66"/>
              <p:cNvGrpSpPr/>
              <p:nvPr/>
            </p:nvGrpSpPr>
            <p:grpSpPr>
              <a:xfrm>
                <a:off x="3315" y="1952"/>
                <a:ext cx="367" cy="344"/>
                <a:chOff x="692" y="12997"/>
                <a:chExt cx="1200" cy="860"/>
              </a:xfrm>
            </p:grpSpPr>
            <p:grpSp>
              <p:nvGrpSpPr>
                <p:cNvPr id="93261" name="Group 67"/>
                <p:cNvGrpSpPr/>
                <p:nvPr/>
              </p:nvGrpSpPr>
              <p:grpSpPr>
                <a:xfrm>
                  <a:off x="692" y="13557"/>
                  <a:ext cx="420" cy="300"/>
                  <a:chOff x="692" y="13557"/>
                  <a:chExt cx="420" cy="300"/>
                </a:xfrm>
              </p:grpSpPr>
              <p:sp>
                <p:nvSpPr>
                  <p:cNvPr id="93268" name="Line 68"/>
                  <p:cNvSpPr/>
                  <p:nvPr/>
                </p:nvSpPr>
                <p:spPr>
                  <a:xfrm>
                    <a:off x="692" y="13837"/>
                    <a:ext cx="420" cy="0"/>
                  </a:xfrm>
                  <a:prstGeom prst="line">
                    <a:avLst/>
                  </a:prstGeom>
                  <a:ln w="25400" cap="flat" cmpd="sng">
                    <a:solidFill>
                      <a:srgbClr val="FF0000"/>
                    </a:solidFill>
                    <a:prstDash val="solid"/>
                    <a:headEnd type="none" w="med" len="med"/>
                    <a:tailEnd type="none" w="med" len="med"/>
                  </a:ln>
                </p:spPr>
              </p:sp>
              <p:sp>
                <p:nvSpPr>
                  <p:cNvPr id="93269" name="Line 69"/>
                  <p:cNvSpPr/>
                  <p:nvPr/>
                </p:nvSpPr>
                <p:spPr>
                  <a:xfrm>
                    <a:off x="1072" y="13557"/>
                    <a:ext cx="0" cy="300"/>
                  </a:xfrm>
                  <a:prstGeom prst="line">
                    <a:avLst/>
                  </a:prstGeom>
                  <a:ln w="25400" cap="flat" cmpd="sng">
                    <a:solidFill>
                      <a:srgbClr val="FF0000"/>
                    </a:solidFill>
                    <a:prstDash val="solid"/>
                    <a:headEnd type="none" w="med" len="med"/>
                    <a:tailEnd type="none" w="med" len="med"/>
                  </a:ln>
                </p:spPr>
              </p:sp>
            </p:grpSp>
            <p:grpSp>
              <p:nvGrpSpPr>
                <p:cNvPr id="93262" name="Group 70"/>
                <p:cNvGrpSpPr/>
                <p:nvPr/>
              </p:nvGrpSpPr>
              <p:grpSpPr>
                <a:xfrm>
                  <a:off x="1072" y="13277"/>
                  <a:ext cx="420" cy="300"/>
                  <a:chOff x="692" y="13557"/>
                  <a:chExt cx="420" cy="300"/>
                </a:xfrm>
              </p:grpSpPr>
              <p:sp>
                <p:nvSpPr>
                  <p:cNvPr id="93266" name="Line 71"/>
                  <p:cNvSpPr/>
                  <p:nvPr/>
                </p:nvSpPr>
                <p:spPr>
                  <a:xfrm>
                    <a:off x="692" y="13837"/>
                    <a:ext cx="420" cy="0"/>
                  </a:xfrm>
                  <a:prstGeom prst="line">
                    <a:avLst/>
                  </a:prstGeom>
                  <a:ln w="25400" cap="flat" cmpd="sng">
                    <a:solidFill>
                      <a:srgbClr val="FF0000"/>
                    </a:solidFill>
                    <a:prstDash val="solid"/>
                    <a:headEnd type="none" w="med" len="med"/>
                    <a:tailEnd type="none" w="med" len="med"/>
                  </a:ln>
                </p:spPr>
              </p:sp>
              <p:sp>
                <p:nvSpPr>
                  <p:cNvPr id="93267" name="Line 72"/>
                  <p:cNvSpPr/>
                  <p:nvPr/>
                </p:nvSpPr>
                <p:spPr>
                  <a:xfrm>
                    <a:off x="1072" y="13557"/>
                    <a:ext cx="0" cy="300"/>
                  </a:xfrm>
                  <a:prstGeom prst="line">
                    <a:avLst/>
                  </a:prstGeom>
                  <a:ln w="25400" cap="flat" cmpd="sng">
                    <a:solidFill>
                      <a:srgbClr val="FF0000"/>
                    </a:solidFill>
                    <a:prstDash val="solid"/>
                    <a:headEnd type="none" w="med" len="med"/>
                    <a:tailEnd type="none" w="med" len="med"/>
                  </a:ln>
                </p:spPr>
              </p:sp>
            </p:grpSp>
            <p:grpSp>
              <p:nvGrpSpPr>
                <p:cNvPr id="93263" name="Group 73"/>
                <p:cNvGrpSpPr/>
                <p:nvPr/>
              </p:nvGrpSpPr>
              <p:grpSpPr>
                <a:xfrm>
                  <a:off x="1472" y="12997"/>
                  <a:ext cx="420" cy="300"/>
                  <a:chOff x="692" y="13557"/>
                  <a:chExt cx="420" cy="300"/>
                </a:xfrm>
              </p:grpSpPr>
              <p:sp>
                <p:nvSpPr>
                  <p:cNvPr id="93264" name="Line 74"/>
                  <p:cNvSpPr/>
                  <p:nvPr/>
                </p:nvSpPr>
                <p:spPr>
                  <a:xfrm>
                    <a:off x="692" y="13837"/>
                    <a:ext cx="420" cy="0"/>
                  </a:xfrm>
                  <a:prstGeom prst="line">
                    <a:avLst/>
                  </a:prstGeom>
                  <a:ln w="25400" cap="flat" cmpd="sng">
                    <a:solidFill>
                      <a:srgbClr val="FF0000"/>
                    </a:solidFill>
                    <a:prstDash val="solid"/>
                    <a:headEnd type="none" w="med" len="med"/>
                    <a:tailEnd type="none" w="med" len="med"/>
                  </a:ln>
                </p:spPr>
              </p:sp>
              <p:sp>
                <p:nvSpPr>
                  <p:cNvPr id="93265" name="Line 75"/>
                  <p:cNvSpPr/>
                  <p:nvPr/>
                </p:nvSpPr>
                <p:spPr>
                  <a:xfrm>
                    <a:off x="1072" y="13557"/>
                    <a:ext cx="0" cy="300"/>
                  </a:xfrm>
                  <a:prstGeom prst="line">
                    <a:avLst/>
                  </a:prstGeom>
                  <a:ln w="25400" cap="flat" cmpd="sng">
                    <a:solidFill>
                      <a:srgbClr val="FF0000"/>
                    </a:solidFill>
                    <a:prstDash val="solid"/>
                    <a:headEnd type="none" w="med" len="med"/>
                    <a:tailEnd type="none" w="med" len="med"/>
                  </a:ln>
                </p:spPr>
              </p:sp>
            </p:grpSp>
          </p:grpSp>
          <p:sp>
            <p:nvSpPr>
              <p:cNvPr id="93229" name="Line 76"/>
              <p:cNvSpPr/>
              <p:nvPr/>
            </p:nvSpPr>
            <p:spPr>
              <a:xfrm flipV="1">
                <a:off x="3664" y="1711"/>
                <a:ext cx="257" cy="244"/>
              </a:xfrm>
              <a:prstGeom prst="line">
                <a:avLst/>
              </a:prstGeom>
              <a:ln w="25400" cap="flat" cmpd="sng">
                <a:solidFill>
                  <a:srgbClr val="000000"/>
                </a:solidFill>
                <a:prstDash val="dash"/>
                <a:headEnd type="none" w="med" len="med"/>
                <a:tailEnd type="none" w="med" len="med"/>
              </a:ln>
            </p:spPr>
          </p:sp>
          <p:grpSp>
            <p:nvGrpSpPr>
              <p:cNvPr id="93230" name="Group 77"/>
              <p:cNvGrpSpPr/>
              <p:nvPr/>
            </p:nvGrpSpPr>
            <p:grpSpPr>
              <a:xfrm>
                <a:off x="3939" y="1584"/>
                <a:ext cx="129" cy="120"/>
                <a:chOff x="692" y="13557"/>
                <a:chExt cx="420" cy="300"/>
              </a:xfrm>
            </p:grpSpPr>
            <p:sp>
              <p:nvSpPr>
                <p:cNvPr id="93259" name="Line 78"/>
                <p:cNvSpPr/>
                <p:nvPr/>
              </p:nvSpPr>
              <p:spPr>
                <a:xfrm>
                  <a:off x="692" y="13837"/>
                  <a:ext cx="420" cy="0"/>
                </a:xfrm>
                <a:prstGeom prst="line">
                  <a:avLst/>
                </a:prstGeom>
                <a:ln w="25400" cap="flat" cmpd="sng">
                  <a:solidFill>
                    <a:srgbClr val="FF0000"/>
                  </a:solidFill>
                  <a:prstDash val="solid"/>
                  <a:headEnd type="none" w="med" len="med"/>
                  <a:tailEnd type="none" w="med" len="med"/>
                </a:ln>
              </p:spPr>
            </p:sp>
            <p:sp>
              <p:nvSpPr>
                <p:cNvPr id="93260" name="Line 79"/>
                <p:cNvSpPr/>
                <p:nvPr/>
              </p:nvSpPr>
              <p:spPr>
                <a:xfrm>
                  <a:off x="1072" y="13557"/>
                  <a:ext cx="0" cy="300"/>
                </a:xfrm>
                <a:prstGeom prst="line">
                  <a:avLst/>
                </a:prstGeom>
                <a:ln w="25400" cap="flat" cmpd="sng">
                  <a:solidFill>
                    <a:srgbClr val="FF0000"/>
                  </a:solidFill>
                  <a:prstDash val="solid"/>
                  <a:headEnd type="none" w="med" len="med"/>
                  <a:tailEnd type="none" w="med" len="med"/>
                </a:ln>
              </p:spPr>
            </p:sp>
          </p:grpSp>
          <p:sp>
            <p:nvSpPr>
              <p:cNvPr id="93231" name="Line 80"/>
              <p:cNvSpPr/>
              <p:nvPr/>
            </p:nvSpPr>
            <p:spPr>
              <a:xfrm>
                <a:off x="4056" y="1584"/>
                <a:ext cx="128" cy="0"/>
              </a:xfrm>
              <a:prstGeom prst="line">
                <a:avLst/>
              </a:prstGeom>
              <a:ln w="25400" cap="flat" cmpd="sng">
                <a:solidFill>
                  <a:srgbClr val="FF0000"/>
                </a:solidFill>
                <a:prstDash val="solid"/>
                <a:headEnd type="none" w="med" len="med"/>
                <a:tailEnd type="none" w="med" len="med"/>
              </a:ln>
            </p:spPr>
          </p:sp>
          <p:sp>
            <p:nvSpPr>
              <p:cNvPr id="93232" name="Line 86"/>
              <p:cNvSpPr/>
              <p:nvPr/>
            </p:nvSpPr>
            <p:spPr>
              <a:xfrm flipH="1">
                <a:off x="4176" y="1584"/>
                <a:ext cx="0" cy="1048"/>
              </a:xfrm>
              <a:prstGeom prst="line">
                <a:avLst/>
              </a:prstGeom>
              <a:ln w="25400" cap="flat" cmpd="sng">
                <a:solidFill>
                  <a:srgbClr val="FF0000"/>
                </a:solidFill>
                <a:prstDash val="solid"/>
                <a:headEnd type="none" w="med" len="med"/>
                <a:tailEnd type="none" w="med" len="med"/>
              </a:ln>
            </p:spPr>
          </p:sp>
          <p:grpSp>
            <p:nvGrpSpPr>
              <p:cNvPr id="93233" name="Group 104"/>
              <p:cNvGrpSpPr/>
              <p:nvPr/>
            </p:nvGrpSpPr>
            <p:grpSpPr>
              <a:xfrm>
                <a:off x="4176" y="2288"/>
                <a:ext cx="367" cy="344"/>
                <a:chOff x="692" y="12997"/>
                <a:chExt cx="1200" cy="860"/>
              </a:xfrm>
            </p:grpSpPr>
            <p:grpSp>
              <p:nvGrpSpPr>
                <p:cNvPr id="93250" name="Group 105"/>
                <p:cNvGrpSpPr/>
                <p:nvPr/>
              </p:nvGrpSpPr>
              <p:grpSpPr>
                <a:xfrm>
                  <a:off x="692" y="13557"/>
                  <a:ext cx="420" cy="300"/>
                  <a:chOff x="692" y="13557"/>
                  <a:chExt cx="420" cy="300"/>
                </a:xfrm>
              </p:grpSpPr>
              <p:sp>
                <p:nvSpPr>
                  <p:cNvPr id="93257" name="Line 106"/>
                  <p:cNvSpPr/>
                  <p:nvPr/>
                </p:nvSpPr>
                <p:spPr>
                  <a:xfrm>
                    <a:off x="692" y="13837"/>
                    <a:ext cx="420" cy="0"/>
                  </a:xfrm>
                  <a:prstGeom prst="line">
                    <a:avLst/>
                  </a:prstGeom>
                  <a:ln w="25400" cap="flat" cmpd="sng">
                    <a:solidFill>
                      <a:srgbClr val="FF0000"/>
                    </a:solidFill>
                    <a:prstDash val="solid"/>
                    <a:headEnd type="none" w="med" len="med"/>
                    <a:tailEnd type="none" w="med" len="med"/>
                  </a:ln>
                </p:spPr>
              </p:sp>
              <p:sp>
                <p:nvSpPr>
                  <p:cNvPr id="93258" name="Line 107"/>
                  <p:cNvSpPr/>
                  <p:nvPr/>
                </p:nvSpPr>
                <p:spPr>
                  <a:xfrm>
                    <a:off x="1072" y="13557"/>
                    <a:ext cx="0" cy="300"/>
                  </a:xfrm>
                  <a:prstGeom prst="line">
                    <a:avLst/>
                  </a:prstGeom>
                  <a:ln w="25400" cap="flat" cmpd="sng">
                    <a:solidFill>
                      <a:srgbClr val="FF0000"/>
                    </a:solidFill>
                    <a:prstDash val="solid"/>
                    <a:headEnd type="none" w="med" len="med"/>
                    <a:tailEnd type="none" w="med" len="med"/>
                  </a:ln>
                </p:spPr>
              </p:sp>
            </p:grpSp>
            <p:grpSp>
              <p:nvGrpSpPr>
                <p:cNvPr id="93251" name="Group 108"/>
                <p:cNvGrpSpPr/>
                <p:nvPr/>
              </p:nvGrpSpPr>
              <p:grpSpPr>
                <a:xfrm>
                  <a:off x="1072" y="13277"/>
                  <a:ext cx="420" cy="300"/>
                  <a:chOff x="692" y="13557"/>
                  <a:chExt cx="420" cy="300"/>
                </a:xfrm>
              </p:grpSpPr>
              <p:sp>
                <p:nvSpPr>
                  <p:cNvPr id="93255" name="Line 109"/>
                  <p:cNvSpPr/>
                  <p:nvPr/>
                </p:nvSpPr>
                <p:spPr>
                  <a:xfrm>
                    <a:off x="692" y="13837"/>
                    <a:ext cx="420" cy="0"/>
                  </a:xfrm>
                  <a:prstGeom prst="line">
                    <a:avLst/>
                  </a:prstGeom>
                  <a:ln w="25400" cap="flat" cmpd="sng">
                    <a:solidFill>
                      <a:srgbClr val="FF0000"/>
                    </a:solidFill>
                    <a:prstDash val="solid"/>
                    <a:headEnd type="none" w="med" len="med"/>
                    <a:tailEnd type="none" w="med" len="med"/>
                  </a:ln>
                </p:spPr>
              </p:sp>
              <p:sp>
                <p:nvSpPr>
                  <p:cNvPr id="93256" name="Line 110"/>
                  <p:cNvSpPr/>
                  <p:nvPr/>
                </p:nvSpPr>
                <p:spPr>
                  <a:xfrm>
                    <a:off x="1072" y="13557"/>
                    <a:ext cx="0" cy="300"/>
                  </a:xfrm>
                  <a:prstGeom prst="line">
                    <a:avLst/>
                  </a:prstGeom>
                  <a:ln w="25400" cap="flat" cmpd="sng">
                    <a:solidFill>
                      <a:srgbClr val="FF0000"/>
                    </a:solidFill>
                    <a:prstDash val="solid"/>
                    <a:headEnd type="none" w="med" len="med"/>
                    <a:tailEnd type="none" w="med" len="med"/>
                  </a:ln>
                </p:spPr>
              </p:sp>
            </p:grpSp>
            <p:grpSp>
              <p:nvGrpSpPr>
                <p:cNvPr id="93252" name="Group 111"/>
                <p:cNvGrpSpPr/>
                <p:nvPr/>
              </p:nvGrpSpPr>
              <p:grpSpPr>
                <a:xfrm>
                  <a:off x="1472" y="12997"/>
                  <a:ext cx="420" cy="300"/>
                  <a:chOff x="692" y="13557"/>
                  <a:chExt cx="420" cy="300"/>
                </a:xfrm>
              </p:grpSpPr>
              <p:sp>
                <p:nvSpPr>
                  <p:cNvPr id="93253" name="Line 112"/>
                  <p:cNvSpPr/>
                  <p:nvPr/>
                </p:nvSpPr>
                <p:spPr>
                  <a:xfrm>
                    <a:off x="692" y="13837"/>
                    <a:ext cx="420" cy="0"/>
                  </a:xfrm>
                  <a:prstGeom prst="line">
                    <a:avLst/>
                  </a:prstGeom>
                  <a:ln w="25400" cap="flat" cmpd="sng">
                    <a:solidFill>
                      <a:srgbClr val="FF0000"/>
                    </a:solidFill>
                    <a:prstDash val="solid"/>
                    <a:headEnd type="none" w="med" len="med"/>
                    <a:tailEnd type="none" w="med" len="med"/>
                  </a:ln>
                </p:spPr>
              </p:sp>
              <p:sp>
                <p:nvSpPr>
                  <p:cNvPr id="93254" name="Line 113"/>
                  <p:cNvSpPr/>
                  <p:nvPr/>
                </p:nvSpPr>
                <p:spPr>
                  <a:xfrm>
                    <a:off x="1072" y="13557"/>
                    <a:ext cx="0" cy="300"/>
                  </a:xfrm>
                  <a:prstGeom prst="line">
                    <a:avLst/>
                  </a:prstGeom>
                  <a:ln w="25400" cap="flat" cmpd="sng">
                    <a:solidFill>
                      <a:srgbClr val="FF0000"/>
                    </a:solidFill>
                    <a:prstDash val="solid"/>
                    <a:headEnd type="none" w="med" len="med"/>
                    <a:tailEnd type="none" w="med" len="med"/>
                  </a:ln>
                </p:spPr>
              </p:sp>
            </p:grpSp>
          </p:grpSp>
          <p:grpSp>
            <p:nvGrpSpPr>
              <p:cNvPr id="93234" name="Group 114"/>
              <p:cNvGrpSpPr/>
              <p:nvPr/>
            </p:nvGrpSpPr>
            <p:grpSpPr>
              <a:xfrm>
                <a:off x="4531" y="1952"/>
                <a:ext cx="367" cy="344"/>
                <a:chOff x="692" y="12997"/>
                <a:chExt cx="1200" cy="860"/>
              </a:xfrm>
            </p:grpSpPr>
            <p:grpSp>
              <p:nvGrpSpPr>
                <p:cNvPr id="93241" name="Group 115"/>
                <p:cNvGrpSpPr/>
                <p:nvPr/>
              </p:nvGrpSpPr>
              <p:grpSpPr>
                <a:xfrm>
                  <a:off x="692" y="13557"/>
                  <a:ext cx="420" cy="300"/>
                  <a:chOff x="692" y="13557"/>
                  <a:chExt cx="420" cy="300"/>
                </a:xfrm>
              </p:grpSpPr>
              <p:sp>
                <p:nvSpPr>
                  <p:cNvPr id="93248" name="Line 116"/>
                  <p:cNvSpPr/>
                  <p:nvPr/>
                </p:nvSpPr>
                <p:spPr>
                  <a:xfrm>
                    <a:off x="692" y="13837"/>
                    <a:ext cx="420" cy="0"/>
                  </a:xfrm>
                  <a:prstGeom prst="line">
                    <a:avLst/>
                  </a:prstGeom>
                  <a:ln w="25400" cap="flat" cmpd="sng">
                    <a:solidFill>
                      <a:srgbClr val="FF0000"/>
                    </a:solidFill>
                    <a:prstDash val="solid"/>
                    <a:headEnd type="none" w="med" len="med"/>
                    <a:tailEnd type="none" w="med" len="med"/>
                  </a:ln>
                </p:spPr>
              </p:sp>
              <p:sp>
                <p:nvSpPr>
                  <p:cNvPr id="93249" name="Line 117"/>
                  <p:cNvSpPr/>
                  <p:nvPr/>
                </p:nvSpPr>
                <p:spPr>
                  <a:xfrm>
                    <a:off x="1072" y="13557"/>
                    <a:ext cx="0" cy="300"/>
                  </a:xfrm>
                  <a:prstGeom prst="line">
                    <a:avLst/>
                  </a:prstGeom>
                  <a:ln w="25400" cap="flat" cmpd="sng">
                    <a:solidFill>
                      <a:srgbClr val="FF0000"/>
                    </a:solidFill>
                    <a:prstDash val="solid"/>
                    <a:headEnd type="none" w="med" len="med"/>
                    <a:tailEnd type="none" w="med" len="med"/>
                  </a:ln>
                </p:spPr>
              </p:sp>
            </p:grpSp>
            <p:grpSp>
              <p:nvGrpSpPr>
                <p:cNvPr id="93242" name="Group 118"/>
                <p:cNvGrpSpPr/>
                <p:nvPr/>
              </p:nvGrpSpPr>
              <p:grpSpPr>
                <a:xfrm>
                  <a:off x="1072" y="13277"/>
                  <a:ext cx="420" cy="300"/>
                  <a:chOff x="692" y="13557"/>
                  <a:chExt cx="420" cy="300"/>
                </a:xfrm>
              </p:grpSpPr>
              <p:sp>
                <p:nvSpPr>
                  <p:cNvPr id="93246" name="Line 119"/>
                  <p:cNvSpPr/>
                  <p:nvPr/>
                </p:nvSpPr>
                <p:spPr>
                  <a:xfrm>
                    <a:off x="692" y="13837"/>
                    <a:ext cx="420" cy="0"/>
                  </a:xfrm>
                  <a:prstGeom prst="line">
                    <a:avLst/>
                  </a:prstGeom>
                  <a:ln w="25400" cap="flat" cmpd="sng">
                    <a:solidFill>
                      <a:srgbClr val="FF0000"/>
                    </a:solidFill>
                    <a:prstDash val="solid"/>
                    <a:headEnd type="none" w="med" len="med"/>
                    <a:tailEnd type="none" w="med" len="med"/>
                  </a:ln>
                </p:spPr>
              </p:sp>
              <p:sp>
                <p:nvSpPr>
                  <p:cNvPr id="93247" name="Line 120"/>
                  <p:cNvSpPr/>
                  <p:nvPr/>
                </p:nvSpPr>
                <p:spPr>
                  <a:xfrm>
                    <a:off x="1072" y="13557"/>
                    <a:ext cx="0" cy="300"/>
                  </a:xfrm>
                  <a:prstGeom prst="line">
                    <a:avLst/>
                  </a:prstGeom>
                  <a:ln w="25400" cap="flat" cmpd="sng">
                    <a:solidFill>
                      <a:srgbClr val="FF0000"/>
                    </a:solidFill>
                    <a:prstDash val="solid"/>
                    <a:headEnd type="none" w="med" len="med"/>
                    <a:tailEnd type="none" w="med" len="med"/>
                  </a:ln>
                </p:spPr>
              </p:sp>
            </p:grpSp>
            <p:grpSp>
              <p:nvGrpSpPr>
                <p:cNvPr id="93243" name="Group 121"/>
                <p:cNvGrpSpPr/>
                <p:nvPr/>
              </p:nvGrpSpPr>
              <p:grpSpPr>
                <a:xfrm>
                  <a:off x="1472" y="12997"/>
                  <a:ext cx="420" cy="300"/>
                  <a:chOff x="692" y="13557"/>
                  <a:chExt cx="420" cy="300"/>
                </a:xfrm>
              </p:grpSpPr>
              <p:sp>
                <p:nvSpPr>
                  <p:cNvPr id="93244" name="Line 122"/>
                  <p:cNvSpPr/>
                  <p:nvPr/>
                </p:nvSpPr>
                <p:spPr>
                  <a:xfrm>
                    <a:off x="692" y="13837"/>
                    <a:ext cx="420" cy="0"/>
                  </a:xfrm>
                  <a:prstGeom prst="line">
                    <a:avLst/>
                  </a:prstGeom>
                  <a:ln w="25400" cap="flat" cmpd="sng">
                    <a:solidFill>
                      <a:srgbClr val="FF0000"/>
                    </a:solidFill>
                    <a:prstDash val="solid"/>
                    <a:headEnd type="none" w="med" len="med"/>
                    <a:tailEnd type="none" w="med" len="med"/>
                  </a:ln>
                </p:spPr>
              </p:sp>
              <p:sp>
                <p:nvSpPr>
                  <p:cNvPr id="93245" name="Line 123"/>
                  <p:cNvSpPr/>
                  <p:nvPr/>
                </p:nvSpPr>
                <p:spPr>
                  <a:xfrm>
                    <a:off x="1072" y="13557"/>
                    <a:ext cx="0" cy="300"/>
                  </a:xfrm>
                  <a:prstGeom prst="line">
                    <a:avLst/>
                  </a:prstGeom>
                  <a:ln w="25400" cap="flat" cmpd="sng">
                    <a:solidFill>
                      <a:srgbClr val="FF0000"/>
                    </a:solidFill>
                    <a:prstDash val="solid"/>
                    <a:headEnd type="none" w="med" len="med"/>
                    <a:tailEnd type="none" w="med" len="med"/>
                  </a:ln>
                </p:spPr>
              </p:sp>
            </p:grpSp>
          </p:grpSp>
          <p:sp>
            <p:nvSpPr>
              <p:cNvPr id="93235" name="Line 124"/>
              <p:cNvSpPr/>
              <p:nvPr/>
            </p:nvSpPr>
            <p:spPr>
              <a:xfrm flipV="1">
                <a:off x="4880" y="1711"/>
                <a:ext cx="257" cy="244"/>
              </a:xfrm>
              <a:prstGeom prst="line">
                <a:avLst/>
              </a:prstGeom>
              <a:ln w="25400" cap="flat" cmpd="sng">
                <a:solidFill>
                  <a:srgbClr val="000000"/>
                </a:solidFill>
                <a:prstDash val="dash"/>
                <a:headEnd type="none" w="med" len="med"/>
                <a:tailEnd type="none" w="med" len="med"/>
              </a:ln>
            </p:spPr>
          </p:sp>
          <p:grpSp>
            <p:nvGrpSpPr>
              <p:cNvPr id="93236" name="Group 125"/>
              <p:cNvGrpSpPr/>
              <p:nvPr/>
            </p:nvGrpSpPr>
            <p:grpSpPr>
              <a:xfrm>
                <a:off x="5155" y="1584"/>
                <a:ext cx="129" cy="120"/>
                <a:chOff x="692" y="13557"/>
                <a:chExt cx="420" cy="300"/>
              </a:xfrm>
            </p:grpSpPr>
            <p:sp>
              <p:nvSpPr>
                <p:cNvPr id="93239" name="Line 126"/>
                <p:cNvSpPr/>
                <p:nvPr/>
              </p:nvSpPr>
              <p:spPr>
                <a:xfrm>
                  <a:off x="692" y="13837"/>
                  <a:ext cx="420" cy="0"/>
                </a:xfrm>
                <a:prstGeom prst="line">
                  <a:avLst/>
                </a:prstGeom>
                <a:ln w="25400" cap="flat" cmpd="sng">
                  <a:solidFill>
                    <a:srgbClr val="FF0000"/>
                  </a:solidFill>
                  <a:prstDash val="solid"/>
                  <a:headEnd type="none" w="med" len="med"/>
                  <a:tailEnd type="none" w="med" len="med"/>
                </a:ln>
              </p:spPr>
            </p:sp>
            <p:sp>
              <p:nvSpPr>
                <p:cNvPr id="93240" name="Line 127"/>
                <p:cNvSpPr/>
                <p:nvPr/>
              </p:nvSpPr>
              <p:spPr>
                <a:xfrm>
                  <a:off x="1072" y="13557"/>
                  <a:ext cx="0" cy="300"/>
                </a:xfrm>
                <a:prstGeom prst="line">
                  <a:avLst/>
                </a:prstGeom>
                <a:ln w="25400" cap="flat" cmpd="sng">
                  <a:solidFill>
                    <a:srgbClr val="FF0000"/>
                  </a:solidFill>
                  <a:prstDash val="solid"/>
                  <a:headEnd type="none" w="med" len="med"/>
                  <a:tailEnd type="none" w="med" len="med"/>
                </a:ln>
              </p:spPr>
            </p:sp>
          </p:grpSp>
          <p:sp>
            <p:nvSpPr>
              <p:cNvPr id="93237" name="Line 128"/>
              <p:cNvSpPr/>
              <p:nvPr/>
            </p:nvSpPr>
            <p:spPr>
              <a:xfrm>
                <a:off x="5272" y="1584"/>
                <a:ext cx="128" cy="0"/>
              </a:xfrm>
              <a:prstGeom prst="line">
                <a:avLst/>
              </a:prstGeom>
              <a:ln w="25400" cap="flat" cmpd="sng">
                <a:solidFill>
                  <a:srgbClr val="FF0000"/>
                </a:solidFill>
                <a:prstDash val="solid"/>
                <a:headEnd type="none" w="med" len="med"/>
                <a:tailEnd type="none" w="med" len="med"/>
              </a:ln>
            </p:spPr>
          </p:sp>
          <p:sp>
            <p:nvSpPr>
              <p:cNvPr id="93238" name="Line 129"/>
              <p:cNvSpPr/>
              <p:nvPr/>
            </p:nvSpPr>
            <p:spPr>
              <a:xfrm flipH="1">
                <a:off x="5392" y="1584"/>
                <a:ext cx="0" cy="1048"/>
              </a:xfrm>
              <a:prstGeom prst="line">
                <a:avLst/>
              </a:prstGeom>
              <a:ln w="25400" cap="flat" cmpd="sng">
                <a:solidFill>
                  <a:srgbClr val="FF0000"/>
                </a:solidFill>
                <a:prstDash val="solid"/>
                <a:headEnd type="none" w="med" len="med"/>
                <a:tailEnd type="none" w="med" len="med"/>
              </a:ln>
            </p:spPr>
          </p:sp>
        </p:grpSp>
      </p:grpSp>
      <p:sp>
        <p:nvSpPr>
          <p:cNvPr id="93188" name="Text Box 134"/>
          <p:cNvSpPr txBox="1"/>
          <p:nvPr/>
        </p:nvSpPr>
        <p:spPr>
          <a:xfrm>
            <a:off x="368300" y="-6350"/>
            <a:ext cx="3810000" cy="519113"/>
          </a:xfrm>
          <a:prstGeom prst="rect">
            <a:avLst/>
          </a:prstGeom>
          <a:noFill/>
          <a:ln w="25400">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50000"/>
              </a:spcBef>
              <a:spcAft>
                <a:spcPct val="0"/>
              </a:spcAft>
              <a:buClrTx/>
              <a:buSzTx/>
              <a:buFontTx/>
              <a:buNone/>
            </a:pPr>
            <a:r>
              <a:rPr lang="zh-CN" altLang="en-US" b="0" dirty="0">
                <a:solidFill>
                  <a:srgbClr val="FF00FF"/>
                </a:solidFill>
                <a:latin typeface="Arial" panose="020B0604020202020204" pitchFamily="34" charset="0"/>
              </a:rPr>
              <a:t>实际输出的波形图</a:t>
            </a:r>
            <a:endParaRPr lang="zh-CN" altLang="en-US" sz="1800" b="0" dirty="0">
              <a:solidFill>
                <a:srgbClr val="0000FF"/>
              </a:solidFill>
              <a:latin typeface="Arial" panose="020B0604020202020204" pitchFamily="34" charset="0"/>
            </a:endParaRPr>
          </a:p>
        </p:txBody>
      </p:sp>
      <p:grpSp>
        <p:nvGrpSpPr>
          <p:cNvPr id="93189" name="Group 157"/>
          <p:cNvGrpSpPr/>
          <p:nvPr/>
        </p:nvGrpSpPr>
        <p:grpSpPr>
          <a:xfrm>
            <a:off x="304800" y="3581400"/>
            <a:ext cx="8686800" cy="2819400"/>
            <a:chOff x="192" y="2592"/>
            <a:chExt cx="5472" cy="1776"/>
          </a:xfrm>
        </p:grpSpPr>
        <p:grpSp>
          <p:nvGrpSpPr>
            <p:cNvPr id="93190" name="Group 140"/>
            <p:cNvGrpSpPr/>
            <p:nvPr/>
          </p:nvGrpSpPr>
          <p:grpSpPr>
            <a:xfrm>
              <a:off x="192" y="2880"/>
              <a:ext cx="5472" cy="1488"/>
              <a:chOff x="192" y="1536"/>
              <a:chExt cx="5472" cy="1888"/>
            </a:xfrm>
          </p:grpSpPr>
          <p:sp>
            <p:nvSpPr>
              <p:cNvPr id="93192" name="Line 141"/>
              <p:cNvSpPr/>
              <p:nvPr/>
            </p:nvSpPr>
            <p:spPr>
              <a:xfrm flipV="1">
                <a:off x="1680" y="1953"/>
                <a:ext cx="1175" cy="1096"/>
              </a:xfrm>
              <a:prstGeom prst="line">
                <a:avLst/>
              </a:prstGeom>
              <a:ln w="38100" cap="flat" cmpd="sng">
                <a:solidFill>
                  <a:srgbClr val="0000FF"/>
                </a:solidFill>
                <a:prstDash val="solid"/>
                <a:headEnd type="none" w="med" len="med"/>
                <a:tailEnd type="none" w="med" len="med"/>
              </a:ln>
            </p:spPr>
          </p:sp>
          <p:sp>
            <p:nvSpPr>
              <p:cNvPr id="93193" name="Line 142"/>
              <p:cNvSpPr/>
              <p:nvPr/>
            </p:nvSpPr>
            <p:spPr>
              <a:xfrm>
                <a:off x="2880" y="1953"/>
                <a:ext cx="0" cy="1119"/>
              </a:xfrm>
              <a:prstGeom prst="line">
                <a:avLst/>
              </a:prstGeom>
              <a:ln w="38100" cap="flat" cmpd="sng">
                <a:solidFill>
                  <a:srgbClr val="0000FF"/>
                </a:solidFill>
                <a:prstDash val="solid"/>
                <a:headEnd type="none" w="med" len="med"/>
                <a:tailEnd type="none" w="med" len="med"/>
              </a:ln>
            </p:spPr>
          </p:sp>
          <p:sp>
            <p:nvSpPr>
              <p:cNvPr id="93194" name="Line 143"/>
              <p:cNvSpPr/>
              <p:nvPr/>
            </p:nvSpPr>
            <p:spPr>
              <a:xfrm flipV="1">
                <a:off x="2880" y="1953"/>
                <a:ext cx="1175" cy="1096"/>
              </a:xfrm>
              <a:prstGeom prst="line">
                <a:avLst/>
              </a:prstGeom>
              <a:ln w="38100" cap="flat" cmpd="sng">
                <a:solidFill>
                  <a:srgbClr val="0000FF"/>
                </a:solidFill>
                <a:prstDash val="solid"/>
                <a:headEnd type="none" w="med" len="med"/>
                <a:tailEnd type="none" w="med" len="med"/>
              </a:ln>
            </p:spPr>
          </p:sp>
          <p:sp>
            <p:nvSpPr>
              <p:cNvPr id="93195" name="Line 144"/>
              <p:cNvSpPr/>
              <p:nvPr/>
            </p:nvSpPr>
            <p:spPr>
              <a:xfrm>
                <a:off x="4080" y="1953"/>
                <a:ext cx="0" cy="1119"/>
              </a:xfrm>
              <a:prstGeom prst="line">
                <a:avLst/>
              </a:prstGeom>
              <a:ln w="38100" cap="flat" cmpd="sng">
                <a:solidFill>
                  <a:srgbClr val="0000FF"/>
                </a:solidFill>
                <a:prstDash val="solid"/>
                <a:headEnd type="none" w="med" len="med"/>
                <a:tailEnd type="none" w="med" len="med"/>
              </a:ln>
            </p:spPr>
          </p:sp>
          <p:sp>
            <p:nvSpPr>
              <p:cNvPr id="93196" name="Line 145"/>
              <p:cNvSpPr/>
              <p:nvPr/>
            </p:nvSpPr>
            <p:spPr>
              <a:xfrm flipV="1">
                <a:off x="4080" y="1953"/>
                <a:ext cx="1175" cy="1096"/>
              </a:xfrm>
              <a:prstGeom prst="line">
                <a:avLst/>
              </a:prstGeom>
              <a:ln w="38100" cap="flat" cmpd="sng">
                <a:solidFill>
                  <a:srgbClr val="0000FF"/>
                </a:solidFill>
                <a:prstDash val="solid"/>
                <a:headEnd type="none" w="med" len="med"/>
                <a:tailEnd type="none" w="med" len="med"/>
              </a:ln>
            </p:spPr>
          </p:sp>
          <p:sp>
            <p:nvSpPr>
              <p:cNvPr id="93197" name="Line 146"/>
              <p:cNvSpPr/>
              <p:nvPr/>
            </p:nvSpPr>
            <p:spPr>
              <a:xfrm>
                <a:off x="5280" y="1953"/>
                <a:ext cx="0" cy="1119"/>
              </a:xfrm>
              <a:prstGeom prst="line">
                <a:avLst/>
              </a:prstGeom>
              <a:ln w="38100" cap="flat" cmpd="sng">
                <a:solidFill>
                  <a:srgbClr val="0000FF"/>
                </a:solidFill>
                <a:prstDash val="solid"/>
                <a:headEnd type="none" w="med" len="med"/>
                <a:tailEnd type="none" w="med" len="med"/>
              </a:ln>
            </p:spPr>
          </p:sp>
          <p:sp>
            <p:nvSpPr>
              <p:cNvPr id="93198" name="Line 147"/>
              <p:cNvSpPr/>
              <p:nvPr/>
            </p:nvSpPr>
            <p:spPr>
              <a:xfrm flipV="1">
                <a:off x="480" y="1953"/>
                <a:ext cx="1175" cy="1096"/>
              </a:xfrm>
              <a:prstGeom prst="line">
                <a:avLst/>
              </a:prstGeom>
              <a:ln w="38100" cap="flat" cmpd="sng">
                <a:solidFill>
                  <a:srgbClr val="0000FF"/>
                </a:solidFill>
                <a:prstDash val="solid"/>
                <a:headEnd type="none" w="med" len="med"/>
                <a:tailEnd type="none" w="med" len="med"/>
              </a:ln>
            </p:spPr>
          </p:sp>
          <p:sp>
            <p:nvSpPr>
              <p:cNvPr id="93199" name="Line 148"/>
              <p:cNvSpPr/>
              <p:nvPr/>
            </p:nvSpPr>
            <p:spPr>
              <a:xfrm>
                <a:off x="1680" y="1953"/>
                <a:ext cx="0" cy="1119"/>
              </a:xfrm>
              <a:prstGeom prst="line">
                <a:avLst/>
              </a:prstGeom>
              <a:ln w="38100" cap="flat" cmpd="sng">
                <a:solidFill>
                  <a:srgbClr val="0000FF"/>
                </a:solidFill>
                <a:prstDash val="solid"/>
                <a:headEnd type="none" w="med" len="med"/>
                <a:tailEnd type="none" w="med" len="med"/>
              </a:ln>
            </p:spPr>
          </p:sp>
          <p:grpSp>
            <p:nvGrpSpPr>
              <p:cNvPr id="93200" name="Group 149"/>
              <p:cNvGrpSpPr/>
              <p:nvPr/>
            </p:nvGrpSpPr>
            <p:grpSpPr>
              <a:xfrm>
                <a:off x="192" y="1536"/>
                <a:ext cx="5472" cy="1888"/>
                <a:chOff x="192" y="1536"/>
                <a:chExt cx="5472" cy="1888"/>
              </a:xfrm>
            </p:grpSpPr>
            <p:sp>
              <p:nvSpPr>
                <p:cNvPr id="93201" name="Line 150"/>
                <p:cNvSpPr/>
                <p:nvPr/>
              </p:nvSpPr>
              <p:spPr>
                <a:xfrm>
                  <a:off x="496" y="3077"/>
                  <a:ext cx="5168" cy="0"/>
                </a:xfrm>
                <a:prstGeom prst="line">
                  <a:avLst/>
                </a:prstGeom>
                <a:ln w="25400" cap="flat" cmpd="sng">
                  <a:solidFill>
                    <a:srgbClr val="339966"/>
                  </a:solidFill>
                  <a:prstDash val="solid"/>
                  <a:headEnd type="none" w="med" len="med"/>
                  <a:tailEnd type="triangle" w="med" len="med"/>
                </a:ln>
              </p:spPr>
            </p:sp>
            <p:sp>
              <p:nvSpPr>
                <p:cNvPr id="93202" name="Text Box 151"/>
                <p:cNvSpPr txBox="1"/>
                <p:nvPr/>
              </p:nvSpPr>
              <p:spPr>
                <a:xfrm>
                  <a:off x="5464" y="3121"/>
                  <a:ext cx="130" cy="303"/>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3400" b="0" dirty="0">
                      <a:solidFill>
                        <a:schemeClr val="tx1"/>
                      </a:solidFill>
                      <a:latin typeface="Arial" panose="020B0604020202020204" pitchFamily="34" charset="0"/>
                    </a:rPr>
                    <a:t>t</a:t>
                  </a:r>
                  <a:endParaRPr lang="en-US" altLang="zh-CN" sz="4200" b="0" dirty="0">
                    <a:solidFill>
                      <a:schemeClr val="tx1"/>
                    </a:solidFill>
                    <a:latin typeface="Arial" panose="020B0604020202020204" pitchFamily="34" charset="0"/>
                  </a:endParaRPr>
                </a:p>
              </p:txBody>
            </p:sp>
            <p:sp>
              <p:nvSpPr>
                <p:cNvPr id="93203" name="Line 152"/>
                <p:cNvSpPr/>
                <p:nvPr/>
              </p:nvSpPr>
              <p:spPr>
                <a:xfrm flipV="1">
                  <a:off x="496" y="1575"/>
                  <a:ext cx="0" cy="1477"/>
                </a:xfrm>
                <a:prstGeom prst="line">
                  <a:avLst/>
                </a:prstGeom>
                <a:ln w="25400" cap="flat" cmpd="sng">
                  <a:solidFill>
                    <a:schemeClr val="tx1"/>
                  </a:solidFill>
                  <a:prstDash val="solid"/>
                  <a:headEnd type="none" w="med" len="med"/>
                  <a:tailEnd type="triangle" w="med" len="med"/>
                </a:ln>
              </p:spPr>
            </p:sp>
            <p:sp>
              <p:nvSpPr>
                <p:cNvPr id="93204" name="Text Box 153"/>
                <p:cNvSpPr txBox="1"/>
                <p:nvPr/>
              </p:nvSpPr>
              <p:spPr>
                <a:xfrm>
                  <a:off x="550" y="1536"/>
                  <a:ext cx="238" cy="303"/>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solidFill>
                        <a:schemeClr val="tx1"/>
                      </a:solidFill>
                      <a:latin typeface="Arial" panose="020B0604020202020204" pitchFamily="34" charset="0"/>
                    </a:rPr>
                    <a:t>Vo</a:t>
                  </a:r>
                  <a:endParaRPr lang="en-US" altLang="zh-CN" sz="4200" b="0" dirty="0">
                    <a:solidFill>
                      <a:schemeClr val="tx1"/>
                    </a:solidFill>
                    <a:latin typeface="Arial" panose="020B0604020202020204" pitchFamily="34" charset="0"/>
                  </a:endParaRPr>
                </a:p>
              </p:txBody>
            </p:sp>
            <p:sp>
              <p:nvSpPr>
                <p:cNvPr id="93205" name="Text Box 154"/>
                <p:cNvSpPr txBox="1"/>
                <p:nvPr/>
              </p:nvSpPr>
              <p:spPr>
                <a:xfrm>
                  <a:off x="232" y="1824"/>
                  <a:ext cx="296" cy="264"/>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solidFill>
                        <a:schemeClr val="tx1"/>
                      </a:solidFill>
                      <a:latin typeface="Arial" panose="020B0604020202020204" pitchFamily="34" charset="0"/>
                    </a:rPr>
                    <a:t>4V</a:t>
                  </a:r>
                  <a:endParaRPr lang="en-US" altLang="zh-CN" sz="2200" b="0" dirty="0">
                    <a:solidFill>
                      <a:schemeClr val="tx1"/>
                    </a:solidFill>
                    <a:latin typeface="Arial" panose="020B0604020202020204" pitchFamily="34" charset="0"/>
                  </a:endParaRPr>
                </a:p>
              </p:txBody>
            </p:sp>
            <p:sp>
              <p:nvSpPr>
                <p:cNvPr id="93206" name="Text Box 155"/>
                <p:cNvSpPr txBox="1"/>
                <p:nvPr/>
              </p:nvSpPr>
              <p:spPr>
                <a:xfrm>
                  <a:off x="192" y="2928"/>
                  <a:ext cx="288" cy="240"/>
                </a:xfrm>
                <a:prstGeom prst="rect">
                  <a:avLst/>
                </a:prstGeom>
                <a:noFill/>
                <a:ln w="25400">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a:lnSpc>
                      <a:spcPct val="100000"/>
                    </a:lnSpc>
                    <a:spcBef>
                      <a:spcPct val="0"/>
                    </a:spcBef>
                    <a:spcAft>
                      <a:spcPct val="0"/>
                    </a:spcAft>
                    <a:buClrTx/>
                    <a:buSzTx/>
                    <a:buFontTx/>
                    <a:buNone/>
                  </a:pPr>
                  <a:r>
                    <a:rPr lang="en-US" altLang="zh-CN" sz="2200" b="0" dirty="0">
                      <a:solidFill>
                        <a:schemeClr val="tx1"/>
                      </a:solidFill>
                      <a:latin typeface="Arial" panose="020B0604020202020204" pitchFamily="34" charset="0"/>
                    </a:rPr>
                    <a:t>0V</a:t>
                  </a:r>
                  <a:endParaRPr lang="en-US" altLang="zh-CN" sz="2200" b="0" dirty="0">
                    <a:solidFill>
                      <a:schemeClr val="tx1"/>
                    </a:solidFill>
                    <a:latin typeface="Arial" panose="020B0604020202020204" pitchFamily="34" charset="0"/>
                  </a:endParaRPr>
                </a:p>
              </p:txBody>
            </p:sp>
          </p:grpSp>
        </p:grpSp>
        <p:sp>
          <p:nvSpPr>
            <p:cNvPr id="93191" name="Text Box 156"/>
            <p:cNvSpPr txBox="1"/>
            <p:nvPr/>
          </p:nvSpPr>
          <p:spPr>
            <a:xfrm>
              <a:off x="288" y="2592"/>
              <a:ext cx="1296" cy="288"/>
            </a:xfrm>
            <a:prstGeom prst="rect">
              <a:avLst/>
            </a:prstGeom>
            <a:noFill/>
            <a:ln w="9525">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50000"/>
                </a:spcBef>
                <a:spcAft>
                  <a:spcPct val="0"/>
                </a:spcAft>
                <a:buClrTx/>
                <a:buSzTx/>
                <a:buFontTx/>
                <a:buNone/>
              </a:pPr>
              <a:r>
                <a:rPr lang="zh-CN" altLang="en-US" sz="2400" b="0" dirty="0">
                  <a:solidFill>
                    <a:srgbClr val="FF00FF"/>
                  </a:solidFill>
                  <a:latin typeface="Arial" panose="020B0604020202020204" pitchFamily="34" charset="0"/>
                </a:rPr>
                <a:t>不是</a:t>
              </a:r>
              <a:endParaRPr lang="zh-CN" altLang="en-US" sz="2000" b="0" dirty="0">
                <a:solidFill>
                  <a:srgbClr val="FF00FF"/>
                </a:solidFill>
                <a:latin typeface="Arial" panose="020B0604020202020204" pitchFamily="34" charset="0"/>
              </a:endParaRPr>
            </a:p>
          </p:txBody>
        </p:sp>
      </p:grpSp>
    </p:spTree>
  </p:cSld>
  <p:clrMapOvr>
    <a:masterClrMapping/>
  </p:clrMapOvr>
  <p:transition spd="slow">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灯片编号占位符 5"/>
          <p:cNvSpPr txBox="1">
            <a:spLocks noGrp="1"/>
          </p:cNvSpPr>
          <p:nvPr/>
        </p:nvSpPr>
        <p:spPr>
          <a:xfrm>
            <a:off x="7042150" y="6243638"/>
            <a:ext cx="1905000" cy="457200"/>
          </a:xfrm>
          <a:prstGeom prst="rect">
            <a:avLst/>
          </a:prstGeom>
          <a:noFill/>
          <a:ln w="9525">
            <a:noFill/>
          </a:ln>
        </p:spPr>
        <p:txBody>
          <a:bodyPr anchor="b"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zh-CN" altLang="en-US" sz="1400" b="0" dirty="0">
                <a:solidFill>
                  <a:schemeClr val="tx1"/>
                </a:solidFill>
                <a:ea typeface="宋体" panose="02010600030101010101" pitchFamily="2" charset="-122"/>
              </a:rPr>
            </a:fld>
            <a:endParaRPr lang="zh-CN" altLang="en-US" sz="1400" b="0" dirty="0">
              <a:solidFill>
                <a:schemeClr val="tx1"/>
              </a:solidFill>
              <a:ea typeface="宋体" panose="02010600030101010101" pitchFamily="2" charset="-122"/>
            </a:endParaRPr>
          </a:p>
        </p:txBody>
      </p:sp>
      <p:sp>
        <p:nvSpPr>
          <p:cNvPr id="94211" name="Rectangle 2"/>
          <p:cNvSpPr>
            <a:spLocks noGrp="1"/>
          </p:cNvSpPr>
          <p:nvPr>
            <p:ph type="title" idx="4294967295"/>
          </p:nvPr>
        </p:nvSpPr>
        <p:spPr>
          <a:ln/>
        </p:spPr>
        <p:txBody>
          <a:bodyPr vert="horz" wrap="square" lIns="91440" tIns="45720" rIns="91440" bIns="45720" anchor="b" anchorCtr="0"/>
          <a:p>
            <a:pPr eaLnBrk="1" hangingPunct="1"/>
            <a:r>
              <a:rPr lang="zh-CN" altLang="en-US" dirty="0"/>
              <a:t>无缓冲器模式</a:t>
            </a:r>
            <a:endParaRPr lang="zh-CN" altLang="en-US" dirty="0"/>
          </a:p>
        </p:txBody>
      </p:sp>
      <p:sp>
        <p:nvSpPr>
          <p:cNvPr id="61444" name="Rectangle 3"/>
          <p:cNvSpPr>
            <a:spLocks noGrp="1" noChangeArrowheads="1"/>
          </p:cNvSpPr>
          <p:nvPr>
            <p:ph type="body" idx="1"/>
          </p:nvPr>
        </p:nvSpPr>
        <p:spPr>
          <a:xfrm>
            <a:off x="762000" y="1905000"/>
            <a:ext cx="8181975" cy="35052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5000"/>
              </a:spcAft>
              <a:buClr>
                <a:schemeClr val="folHlink"/>
              </a:buClr>
              <a:buSzPct val="60000"/>
              <a:buFont typeface="Wingdings" panose="05000000000000000000" pitchFamily="2" charset="2"/>
              <a:buChar char="n"/>
              <a:defRPr/>
            </a:pPr>
            <a:r>
              <a:rPr kumimoji="0" lang="zh-CN" altLang="en-US" sz="2400" b="1" i="0" u="none" strike="noStrike" kern="1200" cap="none" spc="0" normalizeH="0" baseline="0" noProof="0" dirty="0" smtClean="0">
                <a:ln>
                  <a:noFill/>
                </a:ln>
                <a:solidFill>
                  <a:schemeClr val="tx2"/>
                </a:solidFill>
                <a:effectLst/>
                <a:uLnTx/>
                <a:uFillTx/>
                <a:latin typeface="+mn-ea"/>
                <a:ea typeface="+mn-ea"/>
                <a:cs typeface="+mn-cs"/>
              </a:rPr>
              <a:t>输入寄存器和</a:t>
            </a:r>
            <a:r>
              <a:rPr kumimoji="0" lang="en-US" altLang="zh-CN" sz="2400" b="1" i="0" u="none" strike="noStrike" kern="1200" cap="none" spc="0" normalizeH="0" baseline="0" noProof="0" dirty="0" smtClean="0">
                <a:ln>
                  <a:noFill/>
                </a:ln>
                <a:solidFill>
                  <a:schemeClr val="tx2"/>
                </a:solidFill>
                <a:effectLst/>
                <a:uLnTx/>
                <a:uFillTx/>
                <a:latin typeface="+mn-ea"/>
                <a:ea typeface="+mn-ea"/>
                <a:cs typeface="+mn-cs"/>
              </a:rPr>
              <a:t>DAC</a:t>
            </a:r>
            <a:r>
              <a:rPr kumimoji="0" lang="zh-CN" altLang="en-US" sz="2400" b="1" i="0" u="none" strike="noStrike" kern="1200" cap="none" spc="0" normalizeH="0" baseline="0" noProof="0" dirty="0" smtClean="0">
                <a:ln>
                  <a:noFill/>
                </a:ln>
                <a:solidFill>
                  <a:schemeClr val="tx2"/>
                </a:solidFill>
                <a:effectLst/>
                <a:uLnTx/>
                <a:uFillTx/>
                <a:latin typeface="+mn-ea"/>
                <a:ea typeface="+mn-ea"/>
                <a:cs typeface="+mn-cs"/>
              </a:rPr>
              <a:t>寄存器共用一个地址，同时选通输出。直通方式</a:t>
            </a:r>
            <a:r>
              <a:rPr kumimoji="0" lang="en-US" altLang="zh-CN" sz="2400" b="1" i="0" u="none" strike="noStrike" kern="1200" cap="none" spc="0" normalizeH="0" baseline="0" noProof="0" dirty="0" smtClean="0">
                <a:ln>
                  <a:noFill/>
                </a:ln>
                <a:solidFill>
                  <a:schemeClr val="tx2"/>
                </a:solidFill>
                <a:effectLst/>
                <a:uLnTx/>
                <a:uFillTx/>
                <a:latin typeface="+mn-ea"/>
                <a:ea typeface="+mn-ea"/>
                <a:cs typeface="+mn-cs"/>
              </a:rPr>
              <a:t>——WR1=WR2=XFER=0</a:t>
            </a:r>
            <a:r>
              <a:rPr kumimoji="0" lang="zh-CN" altLang="en-US" sz="2400" b="1" i="0" u="none" strike="noStrike" kern="1200" cap="none" spc="0" normalizeH="0" baseline="0" noProof="0" dirty="0" smtClean="0">
                <a:ln>
                  <a:noFill/>
                </a:ln>
                <a:solidFill>
                  <a:schemeClr val="tx2"/>
                </a:solidFill>
                <a:effectLst/>
                <a:uLnTx/>
                <a:uFillTx/>
                <a:latin typeface="+mn-ea"/>
                <a:ea typeface="+mn-ea"/>
                <a:cs typeface="+mn-cs"/>
              </a:rPr>
              <a:t>时，数据可以从输入端经两个寄存器直接进入</a:t>
            </a:r>
            <a:r>
              <a:rPr kumimoji="0" lang="en-US" altLang="zh-CN" sz="2400" b="1" i="0" u="none" strike="noStrike" kern="1200" cap="none" spc="0" normalizeH="0" baseline="0" noProof="0" dirty="0" smtClean="0">
                <a:ln>
                  <a:noFill/>
                </a:ln>
                <a:solidFill>
                  <a:schemeClr val="tx2"/>
                </a:solidFill>
                <a:effectLst/>
                <a:uLnTx/>
                <a:uFillTx/>
                <a:latin typeface="+mn-ea"/>
                <a:ea typeface="+mn-ea"/>
                <a:cs typeface="+mn-cs"/>
              </a:rPr>
              <a:t>D/A</a:t>
            </a:r>
            <a:r>
              <a:rPr kumimoji="0" lang="zh-CN" altLang="en-US" sz="2400" b="1" i="0" u="none" strike="noStrike" kern="1200" cap="none" spc="0" normalizeH="0" baseline="0" noProof="0" dirty="0" smtClean="0">
                <a:ln>
                  <a:noFill/>
                </a:ln>
                <a:solidFill>
                  <a:schemeClr val="tx2"/>
                </a:solidFill>
                <a:effectLst/>
                <a:uLnTx/>
                <a:uFillTx/>
                <a:latin typeface="+mn-ea"/>
                <a:ea typeface="+mn-ea"/>
                <a:cs typeface="+mn-cs"/>
              </a:rPr>
              <a:t>转换器，数字量输入后就能进行</a:t>
            </a:r>
            <a:r>
              <a:rPr kumimoji="0" lang="en-US" altLang="zh-CN" sz="2400" b="1" i="0" u="none" strike="noStrike" kern="1200" cap="none" spc="0" normalizeH="0" baseline="0" noProof="0" dirty="0" smtClean="0">
                <a:ln>
                  <a:noFill/>
                </a:ln>
                <a:solidFill>
                  <a:schemeClr val="tx2"/>
                </a:solidFill>
                <a:effectLst/>
                <a:uLnTx/>
                <a:uFillTx/>
                <a:latin typeface="+mn-ea"/>
                <a:ea typeface="+mn-ea"/>
                <a:cs typeface="+mn-cs"/>
              </a:rPr>
              <a:t>A/D</a:t>
            </a:r>
            <a:r>
              <a:rPr kumimoji="0" lang="zh-CN" altLang="en-US" sz="2400" b="1" i="0" u="none" strike="noStrike" kern="1200" cap="none" spc="0" normalizeH="0" baseline="0" noProof="0" dirty="0" smtClean="0">
                <a:ln>
                  <a:noFill/>
                </a:ln>
                <a:solidFill>
                  <a:schemeClr val="tx2"/>
                </a:solidFill>
                <a:effectLst/>
                <a:uLnTx/>
                <a:uFillTx/>
                <a:latin typeface="+mn-ea"/>
                <a:ea typeface="+mn-ea"/>
                <a:cs typeface="+mn-cs"/>
              </a:rPr>
              <a:t>转换。</a:t>
            </a:r>
            <a:endParaRPr kumimoji="0" lang="zh-CN" altLang="en-US" sz="2400" b="1" i="0" u="none" strike="noStrike" kern="1200" cap="none" spc="0" normalizeH="0" baseline="0" noProof="0" dirty="0" smtClean="0">
              <a:ln>
                <a:noFill/>
              </a:ln>
              <a:solidFill>
                <a:schemeClr val="tx2"/>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5000"/>
              </a:spcAft>
              <a:buClr>
                <a:schemeClr val="folHlink"/>
              </a:buClr>
              <a:buSzPct val="60000"/>
              <a:buFont typeface="Wingdings" panose="05000000000000000000" pitchFamily="2" charset="2"/>
              <a:buChar char="n"/>
              <a:defRPr/>
            </a:pPr>
            <a:r>
              <a:rPr kumimoji="0" lang="zh-CN" altLang="en-US" sz="2400" b="1" i="0" u="none" strike="noStrike" kern="1200" cap="none" spc="0" normalizeH="0" baseline="0" noProof="0" dirty="0" smtClean="0">
                <a:ln>
                  <a:noFill/>
                </a:ln>
                <a:solidFill>
                  <a:schemeClr val="tx2"/>
                </a:solidFill>
                <a:effectLst/>
                <a:uLnTx/>
                <a:uFillTx/>
                <a:latin typeface="+mn-ea"/>
                <a:ea typeface="+mn-ea"/>
                <a:cs typeface="+mn-cs"/>
              </a:rPr>
              <a:t>不能直接与数据总线连接，需外加并行接口</a:t>
            </a:r>
            <a:r>
              <a:rPr kumimoji="0" lang="en-US" altLang="zh-CN" sz="2400" b="1" i="0" u="none" strike="noStrike" kern="1200" cap="none" spc="0" normalizeH="0" baseline="0" noProof="0" dirty="0" smtClean="0">
                <a:ln>
                  <a:noFill/>
                </a:ln>
                <a:solidFill>
                  <a:schemeClr val="tx2"/>
                </a:solidFill>
                <a:effectLst/>
                <a:uLnTx/>
                <a:uFillTx/>
                <a:latin typeface="+mn-ea"/>
                <a:ea typeface="+mn-ea"/>
                <a:cs typeface="+mn-cs"/>
              </a:rPr>
              <a:t>(</a:t>
            </a:r>
            <a:r>
              <a:rPr kumimoji="0" lang="zh-CN" altLang="en-US" sz="2400" b="1" i="0" u="none" strike="noStrike" kern="1200" cap="none" spc="0" normalizeH="0" baseline="0" noProof="0" dirty="0" smtClean="0">
                <a:ln>
                  <a:noFill/>
                </a:ln>
                <a:solidFill>
                  <a:schemeClr val="tx2"/>
                </a:solidFill>
                <a:effectLst/>
                <a:uLnTx/>
                <a:uFillTx/>
                <a:latin typeface="+mn-ea"/>
                <a:ea typeface="+mn-ea"/>
                <a:cs typeface="+mn-cs"/>
              </a:rPr>
              <a:t>如</a:t>
            </a:r>
            <a:r>
              <a:rPr kumimoji="0" lang="en-US" altLang="zh-CN" sz="2400" b="1" i="0" u="none" strike="noStrike" kern="1200" cap="none" spc="0" normalizeH="0" baseline="0" noProof="0" dirty="0" smtClean="0">
                <a:ln>
                  <a:noFill/>
                </a:ln>
                <a:solidFill>
                  <a:schemeClr val="tx2"/>
                </a:solidFill>
                <a:effectLst/>
                <a:uLnTx/>
                <a:uFillTx/>
                <a:latin typeface="+mn-ea"/>
                <a:ea typeface="+mn-ea"/>
                <a:cs typeface="+mn-cs"/>
              </a:rPr>
              <a:t>74LS373</a:t>
            </a:r>
            <a:r>
              <a:rPr kumimoji="0" lang="zh-CN" altLang="en-US" sz="2400" b="1" i="0" u="none" strike="noStrike" kern="1200" cap="none" spc="0" normalizeH="0" baseline="0" noProof="0" dirty="0" smtClean="0">
                <a:ln>
                  <a:noFill/>
                </a:ln>
                <a:solidFill>
                  <a:schemeClr val="tx2"/>
                </a:solidFill>
                <a:effectLst/>
                <a:uLnTx/>
                <a:uFillTx/>
                <a:latin typeface="+mn-ea"/>
                <a:ea typeface="+mn-ea"/>
                <a:cs typeface="+mn-cs"/>
              </a:rPr>
              <a:t>、</a:t>
            </a:r>
            <a:r>
              <a:rPr kumimoji="0" lang="en-US" altLang="zh-CN" sz="2400" b="1" i="0" u="none" strike="noStrike" kern="1200" cap="none" spc="0" normalizeH="0" baseline="0" noProof="0" dirty="0" smtClean="0">
                <a:ln>
                  <a:noFill/>
                </a:ln>
                <a:solidFill>
                  <a:schemeClr val="tx2"/>
                </a:solidFill>
                <a:effectLst/>
                <a:uLnTx/>
                <a:uFillTx/>
                <a:latin typeface="+mn-ea"/>
                <a:ea typeface="+mn-ea"/>
                <a:cs typeface="+mn-cs"/>
              </a:rPr>
              <a:t>8255</a:t>
            </a:r>
            <a:r>
              <a:rPr kumimoji="0" lang="zh-CN" altLang="en-US" sz="2400" b="1" i="0" u="none" strike="noStrike" kern="1200" cap="none" spc="0" normalizeH="0" baseline="0" noProof="0" dirty="0" smtClean="0">
                <a:ln>
                  <a:noFill/>
                </a:ln>
                <a:solidFill>
                  <a:schemeClr val="tx2"/>
                </a:solidFill>
                <a:effectLst/>
                <a:uLnTx/>
                <a:uFillTx/>
                <a:latin typeface="+mn-ea"/>
                <a:ea typeface="+mn-ea"/>
                <a:cs typeface="+mn-cs"/>
              </a:rPr>
              <a:t>等</a:t>
            </a:r>
            <a:r>
              <a:rPr kumimoji="0" lang="en-US" altLang="zh-CN" sz="2400" b="1" i="0" u="none" strike="noStrike" kern="1200" cap="none" spc="0" normalizeH="0" baseline="0" noProof="0" dirty="0" smtClean="0">
                <a:ln>
                  <a:noFill/>
                </a:ln>
                <a:solidFill>
                  <a:schemeClr val="tx2"/>
                </a:solidFill>
                <a:effectLst/>
                <a:uLnTx/>
                <a:uFillTx/>
                <a:latin typeface="+mn-ea"/>
                <a:ea typeface="+mn-ea"/>
                <a:cs typeface="+mn-cs"/>
              </a:rPr>
              <a:t>)</a:t>
            </a:r>
            <a:r>
              <a:rPr kumimoji="0" lang="zh-CN" altLang="en-US" sz="2400" b="1" i="0" u="none" strike="noStrike" kern="1200" cap="none" spc="0" normalizeH="0" baseline="0" noProof="0" dirty="0" smtClean="0">
                <a:ln>
                  <a:noFill/>
                </a:ln>
                <a:solidFill>
                  <a:schemeClr val="tx2"/>
                </a:solidFill>
                <a:effectLst/>
                <a:uLnTx/>
                <a:uFillTx/>
                <a:latin typeface="+mn-ea"/>
                <a:ea typeface="+mn-ea"/>
                <a:cs typeface="+mn-cs"/>
              </a:rPr>
              <a:t>。</a:t>
            </a:r>
            <a:endParaRPr kumimoji="0" lang="zh-CN" altLang="en-US" sz="2400" b="1" i="0" u="none" strike="noStrike" kern="1200" cap="none" spc="0" normalizeH="0" baseline="0" noProof="0" dirty="0" smtClean="0">
              <a:ln>
                <a:noFill/>
              </a:ln>
              <a:solidFill>
                <a:schemeClr val="tx2"/>
              </a:solidFill>
              <a:effectLst/>
              <a:uLnTx/>
              <a:uFillTx/>
              <a:latin typeface="+mn-ea"/>
              <a:ea typeface="+mn-ea"/>
              <a:cs typeface="+mn-cs"/>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1444">
                                            <p:txEl>
                                              <p:charRg st="0" end="90"/>
                                            </p:txEl>
                                          </p:spTgt>
                                        </p:tgtEl>
                                        <p:attrNameLst>
                                          <p:attrName>style.visibility</p:attrName>
                                        </p:attrNameLst>
                                      </p:cBhvr>
                                      <p:to>
                                        <p:strVal val="visible"/>
                                      </p:to>
                                    </p:set>
                                    <p:animEffect transition="in" filter="blinds(horizontal)">
                                      <p:cBhvr>
                                        <p:cTn id="7" dur="500"/>
                                        <p:tgtEl>
                                          <p:spTgt spid="61444">
                                            <p:txEl>
                                              <p:charRg st="0" end="9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44">
                                            <p:txEl>
                                              <p:charRg st="90" end="127"/>
                                            </p:txEl>
                                          </p:spTgt>
                                        </p:tgtEl>
                                        <p:attrNameLst>
                                          <p:attrName>style.visibility</p:attrName>
                                        </p:attrNameLst>
                                      </p:cBhvr>
                                      <p:to>
                                        <p:strVal val="visible"/>
                                      </p:to>
                                    </p:set>
                                    <p:animEffect transition="in" filter="blinds(horizontal)">
                                      <p:cBhvr>
                                        <p:cTn id="12" dur="500"/>
                                        <p:tgtEl>
                                          <p:spTgt spid="61444">
                                            <p:txEl>
                                              <p:charRg st="90" end="1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灯片编号占位符 5"/>
          <p:cNvSpPr txBox="1">
            <a:spLocks noGrp="1"/>
          </p:cNvSpPr>
          <p:nvPr/>
        </p:nvSpPr>
        <p:spPr>
          <a:xfrm>
            <a:off x="7042150" y="6243638"/>
            <a:ext cx="1905000" cy="457200"/>
          </a:xfrm>
          <a:prstGeom prst="rect">
            <a:avLst/>
          </a:prstGeom>
          <a:noFill/>
          <a:ln w="9525">
            <a:noFill/>
          </a:ln>
        </p:spPr>
        <p:txBody>
          <a:bodyPr anchor="b"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zh-CN" altLang="en-US" sz="1400" b="0" dirty="0">
                <a:solidFill>
                  <a:schemeClr val="tx1"/>
                </a:solidFill>
                <a:ea typeface="宋体" panose="02010600030101010101" pitchFamily="2" charset="-122"/>
              </a:rPr>
            </a:fld>
            <a:endParaRPr lang="zh-CN" altLang="en-US" sz="1400" b="0" dirty="0">
              <a:solidFill>
                <a:schemeClr val="tx1"/>
              </a:solidFill>
              <a:ea typeface="宋体" panose="02010600030101010101" pitchFamily="2" charset="-122"/>
            </a:endParaRPr>
          </a:p>
        </p:txBody>
      </p:sp>
      <p:sp>
        <p:nvSpPr>
          <p:cNvPr id="64515" name="Rectangle 2"/>
          <p:cNvSpPr>
            <a:spLocks noGrp="1" noChangeArrowheads="1"/>
          </p:cNvSpPr>
          <p:nvPr>
            <p:ph type="title" idx="4294967295"/>
          </p:nvPr>
        </p:nvSpPr>
        <p:spPr>
          <a:xfrm>
            <a:off x="1150938" y="214313"/>
            <a:ext cx="6589713" cy="1462088"/>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0" i="0" u="none" strike="noStrike" kern="1200" cap="none" spc="0" normalizeH="0" baseline="0" noProof="0" dirty="0" smtClean="0">
                <a:ln>
                  <a:noFill/>
                </a:ln>
                <a:solidFill>
                  <a:srgbClr val="800000"/>
                </a:solidFill>
                <a:effectLst/>
                <a:uLnTx/>
                <a:uFillTx/>
                <a:latin typeface="+mj-ea"/>
                <a:ea typeface="+mj-ea"/>
                <a:cs typeface="+mj-cs"/>
              </a:rPr>
              <a:t>8.3 </a:t>
            </a:r>
            <a:r>
              <a:rPr kumimoji="0" lang="zh-CN" altLang="en-US" sz="4400" b="0" i="0" u="none" strike="noStrike" kern="1200" cap="none" spc="0" normalizeH="0" baseline="0" noProof="0" dirty="0" smtClean="0">
                <a:ln>
                  <a:noFill/>
                </a:ln>
                <a:solidFill>
                  <a:srgbClr val="800000"/>
                </a:solidFill>
                <a:effectLst/>
                <a:uLnTx/>
                <a:uFillTx/>
                <a:latin typeface="+mj-ea"/>
                <a:ea typeface="+mj-ea"/>
                <a:cs typeface="+mj-cs"/>
              </a:rPr>
              <a:t>模数（</a:t>
            </a:r>
            <a:r>
              <a:rPr kumimoji="0" lang="en-US" altLang="zh-CN" sz="4400" b="0" i="0" u="none" strike="noStrike" kern="1200" cap="none" spc="0" normalizeH="0" baseline="0" noProof="0" dirty="0" smtClean="0">
                <a:ln>
                  <a:noFill/>
                </a:ln>
                <a:solidFill>
                  <a:srgbClr val="800000"/>
                </a:solidFill>
                <a:effectLst/>
                <a:uLnTx/>
                <a:uFillTx/>
                <a:latin typeface="+mj-ea"/>
                <a:ea typeface="+mj-ea"/>
                <a:cs typeface="+mj-cs"/>
              </a:rPr>
              <a:t>A/D</a:t>
            </a:r>
            <a:r>
              <a:rPr kumimoji="0" lang="zh-CN" altLang="en-US" sz="4400" b="0" i="0" u="none" strike="noStrike" kern="1200" cap="none" spc="0" normalizeH="0" baseline="0" noProof="0" dirty="0" smtClean="0">
                <a:ln>
                  <a:noFill/>
                </a:ln>
                <a:solidFill>
                  <a:srgbClr val="800000"/>
                </a:solidFill>
                <a:effectLst/>
                <a:uLnTx/>
                <a:uFillTx/>
                <a:latin typeface="+mj-ea"/>
                <a:ea typeface="+mj-ea"/>
                <a:cs typeface="+mj-cs"/>
              </a:rPr>
              <a:t>）转换器</a:t>
            </a:r>
            <a:endParaRPr kumimoji="0" lang="zh-CN" altLang="en-US" sz="4400" b="0" i="0" u="none" strike="noStrike" kern="1200" cap="none" spc="0" normalizeH="0" baseline="0" noProof="0" dirty="0" smtClean="0">
              <a:ln>
                <a:noFill/>
              </a:ln>
              <a:solidFill>
                <a:srgbClr val="800000"/>
              </a:solidFill>
              <a:effectLst/>
              <a:uLnTx/>
              <a:uFillTx/>
              <a:latin typeface="+mj-ea"/>
              <a:ea typeface="+mj-ea"/>
              <a:cs typeface="+mj-cs"/>
            </a:endParaRPr>
          </a:p>
        </p:txBody>
      </p:sp>
      <p:sp>
        <p:nvSpPr>
          <p:cNvPr id="64516" name="Rectangle 3"/>
          <p:cNvSpPr>
            <a:spLocks noGrp="1" noChangeArrowheads="1"/>
          </p:cNvSpPr>
          <p:nvPr>
            <p:ph type="body" idx="1"/>
          </p:nvPr>
        </p:nvSpPr>
        <p:spPr>
          <a:xfrm>
            <a:off x="900113" y="2060575"/>
            <a:ext cx="4895850" cy="2736850"/>
          </a:xfrm>
        </p:spPr>
        <p:txBody>
          <a:bodyPr vert="horz" wrap="square" lIns="91440" tIns="45720" rIns="91440" bIns="45720" numCol="1" anchor="t" anchorCtr="0" compatLnSpc="1"/>
          <a:lstStyle/>
          <a:p>
            <a:pPr marL="342900" marR="0" lvl="0" indent="-342900" algn="l" defTabSz="914400" rtl="0" eaLnBrk="1" fontAlgn="base" latinLnBrk="0" hangingPunct="1">
              <a:lnSpc>
                <a:spcPct val="110000"/>
              </a:lnSpc>
              <a:spcBef>
                <a:spcPct val="20000"/>
              </a:spcBef>
              <a:spcAft>
                <a:spcPct val="5000"/>
              </a:spcAft>
              <a:buClr>
                <a:schemeClr val="folHlink"/>
              </a:buClr>
              <a:buSzPct val="60000"/>
              <a:buFont typeface="Wingdings" panose="05000000000000000000" pitchFamily="2" charset="2"/>
              <a:buChar char="n"/>
              <a:defRPr/>
            </a:pPr>
            <a:r>
              <a:rPr kumimoji="0" lang="en-US" altLang="zh-CN" sz="2800" b="1" i="0" u="none" strike="noStrike" kern="1200" cap="none" spc="0" normalizeH="0" baseline="0" noProof="0" dirty="0" smtClean="0">
                <a:ln>
                  <a:noFill/>
                </a:ln>
                <a:solidFill>
                  <a:schemeClr val="tx2"/>
                </a:solidFill>
                <a:effectLst/>
                <a:uLnTx/>
                <a:uFillTx/>
                <a:latin typeface="+mn-ea"/>
                <a:ea typeface="+mn-ea"/>
                <a:cs typeface="+mn-cs"/>
              </a:rPr>
              <a:t>A/D</a:t>
            </a:r>
            <a:r>
              <a:rPr kumimoji="0" lang="zh-CN" altLang="en-US" sz="2800" b="1" i="0" u="none" strike="noStrike" kern="1200" cap="none" spc="0" normalizeH="0" baseline="0" noProof="0" dirty="0" smtClean="0">
                <a:ln>
                  <a:noFill/>
                </a:ln>
                <a:solidFill>
                  <a:schemeClr val="tx2"/>
                </a:solidFill>
                <a:effectLst/>
                <a:uLnTx/>
                <a:uFillTx/>
                <a:latin typeface="+mn-ea"/>
                <a:ea typeface="+mn-ea"/>
                <a:cs typeface="+mn-cs"/>
              </a:rPr>
              <a:t>转换器的一般工作原理</a:t>
            </a:r>
            <a:endParaRPr kumimoji="0" lang="zh-CN" altLang="en-US" sz="2800" b="1" i="0" u="none" strike="noStrike" kern="1200" cap="none" spc="0" normalizeH="0" baseline="0" noProof="0" dirty="0" smtClean="0">
              <a:ln>
                <a:noFill/>
              </a:ln>
              <a:solidFill>
                <a:schemeClr val="tx2"/>
              </a:solidFill>
              <a:effectLst/>
              <a:uLnTx/>
              <a:uFillTx/>
              <a:latin typeface="+mn-ea"/>
              <a:ea typeface="+mn-ea"/>
              <a:cs typeface="+mn-cs"/>
            </a:endParaRPr>
          </a:p>
          <a:p>
            <a:pPr marL="342900" marR="0" lvl="0" indent="-342900" algn="l" defTabSz="914400" rtl="0" eaLnBrk="1" fontAlgn="base" latinLnBrk="0" hangingPunct="1">
              <a:lnSpc>
                <a:spcPct val="110000"/>
              </a:lnSpc>
              <a:spcBef>
                <a:spcPct val="20000"/>
              </a:spcBef>
              <a:spcAft>
                <a:spcPct val="5000"/>
              </a:spcAft>
              <a:buClr>
                <a:schemeClr val="folHlink"/>
              </a:buClr>
              <a:buSzPct val="60000"/>
              <a:buFont typeface="Wingdings" panose="05000000000000000000" pitchFamily="2" charset="2"/>
              <a:buChar char="n"/>
              <a:defRPr/>
            </a:pPr>
            <a:r>
              <a:rPr kumimoji="0" lang="en-US" altLang="zh-CN" sz="2800" b="1" i="0" u="none" strike="noStrike" kern="1200" cap="none" spc="0" normalizeH="0" baseline="0" noProof="0" dirty="0" smtClean="0">
                <a:ln>
                  <a:noFill/>
                </a:ln>
                <a:solidFill>
                  <a:schemeClr val="tx2"/>
                </a:solidFill>
                <a:effectLst/>
                <a:uLnTx/>
                <a:uFillTx/>
                <a:latin typeface="+mn-ea"/>
                <a:ea typeface="+mn-ea"/>
                <a:cs typeface="+mn-cs"/>
              </a:rPr>
              <a:t>A/D</a:t>
            </a:r>
            <a:r>
              <a:rPr kumimoji="0" lang="zh-CN" altLang="en-US" sz="2800" b="1" i="0" u="none" strike="noStrike" kern="1200" cap="none" spc="0" normalizeH="0" baseline="0" noProof="0" dirty="0" smtClean="0">
                <a:ln>
                  <a:noFill/>
                </a:ln>
                <a:solidFill>
                  <a:schemeClr val="tx2"/>
                </a:solidFill>
                <a:effectLst/>
                <a:uLnTx/>
                <a:uFillTx/>
                <a:latin typeface="+mn-ea"/>
                <a:ea typeface="+mn-ea"/>
                <a:cs typeface="+mn-cs"/>
              </a:rPr>
              <a:t>转换器的主要技术指标</a:t>
            </a:r>
            <a:endParaRPr kumimoji="0" lang="zh-CN" altLang="en-US" sz="2800" b="1" i="0" u="none" strike="noStrike" kern="1200" cap="none" spc="0" normalizeH="0" baseline="0" noProof="0" dirty="0" smtClean="0">
              <a:ln>
                <a:noFill/>
              </a:ln>
              <a:solidFill>
                <a:schemeClr val="tx2"/>
              </a:solidFill>
              <a:effectLst/>
              <a:uLnTx/>
              <a:uFillTx/>
              <a:latin typeface="+mn-ea"/>
              <a:ea typeface="+mn-ea"/>
              <a:cs typeface="+mn-cs"/>
            </a:endParaRPr>
          </a:p>
          <a:p>
            <a:pPr marL="342900" marR="0" lvl="0" indent="-342900" algn="l" defTabSz="914400" rtl="0" eaLnBrk="1" fontAlgn="base" latinLnBrk="0" hangingPunct="1">
              <a:lnSpc>
                <a:spcPct val="110000"/>
              </a:lnSpc>
              <a:spcBef>
                <a:spcPct val="20000"/>
              </a:spcBef>
              <a:spcAft>
                <a:spcPct val="5000"/>
              </a:spcAft>
              <a:buClr>
                <a:schemeClr val="folHlink"/>
              </a:buClr>
              <a:buSzPct val="60000"/>
              <a:buFont typeface="Wingdings" panose="05000000000000000000" pitchFamily="2" charset="2"/>
              <a:buChar char="n"/>
              <a:defRPr/>
            </a:pPr>
            <a:r>
              <a:rPr kumimoji="0" lang="en-US" altLang="zh-CN" sz="2800" b="1" i="0" u="none" strike="noStrike" kern="1200" cap="none" spc="0" normalizeH="0" baseline="0" noProof="0" dirty="0" smtClean="0">
                <a:ln>
                  <a:noFill/>
                </a:ln>
                <a:solidFill>
                  <a:schemeClr val="tx2"/>
                </a:solidFill>
                <a:effectLst/>
                <a:uLnTx/>
                <a:uFillTx/>
                <a:latin typeface="+mn-ea"/>
                <a:ea typeface="+mn-ea"/>
                <a:cs typeface="+mn-cs"/>
              </a:rPr>
              <a:t>A/D</a:t>
            </a:r>
            <a:r>
              <a:rPr kumimoji="0" lang="zh-CN" altLang="en-US" sz="2800" b="1" i="0" u="none" strike="noStrike" kern="1200" cap="none" spc="0" normalizeH="0" baseline="0" noProof="0" dirty="0" smtClean="0">
                <a:ln>
                  <a:noFill/>
                </a:ln>
                <a:solidFill>
                  <a:schemeClr val="tx2"/>
                </a:solidFill>
                <a:effectLst/>
                <a:uLnTx/>
                <a:uFillTx/>
                <a:latin typeface="+mn-ea"/>
                <a:ea typeface="+mn-ea"/>
                <a:cs typeface="+mn-cs"/>
              </a:rPr>
              <a:t>转换器的应用</a:t>
            </a:r>
            <a:endParaRPr kumimoji="0" lang="zh-CN" altLang="en-US" sz="2800" b="1" i="0" u="none" strike="noStrike" kern="1200" cap="none" spc="0" normalizeH="0" baseline="0" noProof="0" dirty="0" smtClean="0">
              <a:ln>
                <a:noFill/>
              </a:ln>
              <a:solidFill>
                <a:schemeClr val="tx2"/>
              </a:solidFill>
              <a:effectLst/>
              <a:uLnTx/>
              <a:uFillTx/>
              <a:latin typeface="+mn-ea"/>
              <a:ea typeface="+mn-ea"/>
              <a:cs typeface="+mn-cs"/>
            </a:endParaRPr>
          </a:p>
          <a:p>
            <a:pPr marL="742950" marR="0" lvl="1" indent="-285750" algn="l" defTabSz="914400" rtl="0" eaLnBrk="1" fontAlgn="base" latinLnBrk="0" hangingPunct="1">
              <a:lnSpc>
                <a:spcPct val="110000"/>
              </a:lnSpc>
              <a:spcBef>
                <a:spcPct val="20000"/>
              </a:spcBef>
              <a:spcAft>
                <a:spcPct val="5000"/>
              </a:spcAft>
              <a:buClr>
                <a:schemeClr val="hlink"/>
              </a:buClr>
              <a:buSzPct val="55000"/>
              <a:buFont typeface="Wingdings" panose="05000000000000000000" pitchFamily="2" charset="2"/>
              <a:buChar char="n"/>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与系统的连接</a:t>
            </a:r>
            <a:endParaRPr kumimoji="0" lang="zh-CN" altLang="en-US" sz="2400" b="1" i="0" u="none" strike="noStrike" kern="1200" cap="none" spc="0" normalizeH="0" baseline="0" noProof="0" dirty="0" smtClean="0">
              <a:ln>
                <a:noFill/>
              </a:ln>
              <a:solidFill>
                <a:schemeClr val="tx1"/>
              </a:solidFill>
              <a:effectLst/>
              <a:uLnTx/>
              <a:uFillTx/>
              <a:latin typeface="+mn-ea"/>
              <a:ea typeface="+mn-ea"/>
              <a:cs typeface="+mn-cs"/>
            </a:endParaRPr>
          </a:p>
          <a:p>
            <a:pPr marL="742950" marR="0" lvl="1" indent="-285750" algn="l" defTabSz="914400" rtl="0" eaLnBrk="1" fontAlgn="base" latinLnBrk="0" hangingPunct="1">
              <a:lnSpc>
                <a:spcPct val="110000"/>
              </a:lnSpc>
              <a:spcBef>
                <a:spcPct val="20000"/>
              </a:spcBef>
              <a:spcAft>
                <a:spcPct val="5000"/>
              </a:spcAft>
              <a:buClr>
                <a:schemeClr val="hlink"/>
              </a:buClr>
              <a:buSzPct val="55000"/>
              <a:buFont typeface="Wingdings" panose="05000000000000000000" pitchFamily="2" charset="2"/>
              <a:buChar char="n"/>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数据采集程序的编写</a:t>
            </a:r>
            <a:endParaRPr kumimoji="0" lang="zh-CN" altLang="en-US" sz="2400" b="1"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2" name="矩形 1"/>
          <p:cNvSpPr/>
          <p:nvPr/>
        </p:nvSpPr>
        <p:spPr>
          <a:xfrm>
            <a:off x="1004888" y="4797425"/>
            <a:ext cx="6732588" cy="2012950"/>
          </a:xfrm>
          <a:prstGeom prst="rect">
            <a:avLst/>
          </a:prstGeom>
          <a:ln w="28575">
            <a:solidFill>
              <a:schemeClr val="tx1"/>
            </a:solidFill>
          </a:ln>
        </p:spPr>
        <p:txBody>
          <a:bodyPr>
            <a:spAutoFit/>
          </a:bodyPr>
          <a:lstStyle/>
          <a:p>
            <a:pPr marL="0" marR="0" lvl="0" indent="0" algn="l" defTabSz="914400" rtl="0" eaLnBrk="1" fontAlgn="base" latinLnBrk="0" hangingPunct="1">
              <a:lnSpc>
                <a:spcPct val="100000"/>
              </a:lnSpc>
              <a:spcBef>
                <a:spcPct val="30000"/>
              </a:spcBef>
              <a:spcAft>
                <a:spcPct val="1000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A/D</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转换的四个步骤</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L="457200" marR="0" lvl="1" indent="0" algn="l" defTabSz="914400" rtl="0" eaLnBrk="1" fontAlgn="base" latinLnBrk="0" hangingPunct="1">
              <a:lnSpc>
                <a:spcPct val="100000"/>
              </a:lnSpc>
              <a:spcBef>
                <a:spcPct val="30000"/>
              </a:spcBef>
              <a:spcAft>
                <a:spcPct val="10000"/>
              </a:spcAft>
              <a:buClrTx/>
              <a:buSzTx/>
              <a:buFontTx/>
              <a:buNone/>
              <a:defRPr/>
            </a:pPr>
            <a:r>
              <a:rPr kumimoji="0" lang="zh-CN" altLang="en-US" sz="2400" b="1" i="0" u="none" strike="noStrike" kern="1200" cap="none" spc="0" normalizeH="0" baseline="0" noProof="0" dirty="0">
                <a:ln>
                  <a:noFill/>
                </a:ln>
                <a:solidFill>
                  <a:srgbClr val="FF0000"/>
                </a:solidFill>
                <a:effectLst/>
                <a:uLnTx/>
                <a:uFillTx/>
                <a:latin typeface="+mn-ea"/>
                <a:ea typeface="+mn-ea"/>
                <a:cs typeface="+mn-cs"/>
              </a:rPr>
              <a:t>采样</a:t>
            </a:r>
            <a:r>
              <a:rPr kumimoji="0" lang="zh-CN" altLang="en-US" sz="2400" b="0" i="0" u="none" strike="noStrike" kern="1200" cap="none" spc="0" normalizeH="0" baseline="0" noProof="0" dirty="0">
                <a:ln>
                  <a:noFill/>
                </a:ln>
                <a:solidFill>
                  <a:srgbClr val="FF0000"/>
                </a:solidFill>
                <a:effectLst/>
                <a:uLnTx/>
                <a:uFillTx/>
                <a:latin typeface="+mn-ea"/>
                <a:ea typeface="+mn-ea"/>
                <a:cs typeface="+mn-cs"/>
              </a:rPr>
              <a:t>→</a:t>
            </a:r>
            <a:r>
              <a:rPr kumimoji="0" lang="zh-CN" altLang="en-US" sz="2400" b="1" i="0" u="none" strike="noStrike" kern="1200" cap="none" spc="0" normalizeH="0" baseline="0" noProof="0" dirty="0">
                <a:ln>
                  <a:noFill/>
                </a:ln>
                <a:solidFill>
                  <a:srgbClr val="FF0000"/>
                </a:solidFill>
                <a:effectLst/>
                <a:uLnTx/>
                <a:uFillTx/>
                <a:latin typeface="+mn-ea"/>
                <a:ea typeface="+mn-ea"/>
                <a:cs typeface="+mn-cs"/>
              </a:rPr>
              <a:t>保持</a:t>
            </a:r>
            <a:r>
              <a:rPr kumimoji="0" lang="zh-CN" altLang="en-US" sz="2400" b="0" i="0" u="none" strike="noStrike" kern="1200" cap="none" spc="0" normalizeH="0" baseline="0" noProof="0" dirty="0">
                <a:ln>
                  <a:noFill/>
                </a:ln>
                <a:solidFill>
                  <a:srgbClr val="FF0000"/>
                </a:solidFill>
                <a:effectLst/>
                <a:uLnTx/>
                <a:uFillTx/>
                <a:latin typeface="+mn-ea"/>
                <a:ea typeface="+mn-ea"/>
                <a:cs typeface="+mn-cs"/>
              </a:rPr>
              <a:t>→</a:t>
            </a:r>
            <a:r>
              <a:rPr kumimoji="0" lang="zh-CN" altLang="en-US" sz="2400" b="1" i="0" u="none" strike="noStrike" kern="1200" cap="none" spc="0" normalizeH="0" baseline="0" noProof="0" dirty="0">
                <a:ln>
                  <a:noFill/>
                </a:ln>
                <a:solidFill>
                  <a:srgbClr val="FF0000"/>
                </a:solidFill>
                <a:effectLst/>
                <a:uLnTx/>
                <a:uFillTx/>
                <a:latin typeface="+mn-ea"/>
                <a:ea typeface="+mn-ea"/>
                <a:cs typeface="+mn-cs"/>
              </a:rPr>
              <a:t>量化</a:t>
            </a:r>
            <a:r>
              <a:rPr kumimoji="0" lang="zh-CN" altLang="en-US" sz="2400" b="0" i="0" u="none" strike="noStrike" kern="1200" cap="none" spc="0" normalizeH="0" baseline="0" noProof="0" dirty="0">
                <a:ln>
                  <a:noFill/>
                </a:ln>
                <a:solidFill>
                  <a:srgbClr val="FF0000"/>
                </a:solidFill>
                <a:effectLst/>
                <a:uLnTx/>
                <a:uFillTx/>
                <a:latin typeface="+mn-ea"/>
                <a:ea typeface="+mn-ea"/>
                <a:cs typeface="+mn-cs"/>
              </a:rPr>
              <a:t>→</a:t>
            </a:r>
            <a:r>
              <a:rPr kumimoji="0" lang="zh-CN" altLang="en-US" sz="2400" b="1" i="0" u="none" strike="noStrike" kern="1200" cap="none" spc="0" normalizeH="0" baseline="0" noProof="0" dirty="0">
                <a:ln>
                  <a:noFill/>
                </a:ln>
                <a:solidFill>
                  <a:srgbClr val="FF0000"/>
                </a:solidFill>
                <a:effectLst/>
                <a:uLnTx/>
                <a:uFillTx/>
                <a:latin typeface="+mn-ea"/>
                <a:ea typeface="+mn-ea"/>
                <a:cs typeface="+mn-cs"/>
              </a:rPr>
              <a:t>编码</a:t>
            </a:r>
            <a:endParaRPr kumimoji="0" lang="en-US" altLang="zh-CN" sz="2400" b="1" i="0" u="none" strike="noStrike" kern="1200" cap="none" spc="0" normalizeH="0" baseline="0" noProof="0" dirty="0">
              <a:ln>
                <a:noFill/>
              </a:ln>
              <a:solidFill>
                <a:srgbClr val="FF0000"/>
              </a:solidFill>
              <a:effectLst/>
              <a:uLnTx/>
              <a:uFillTx/>
              <a:latin typeface="+mn-ea"/>
              <a:ea typeface="+mn-ea"/>
              <a:cs typeface="+mn-cs"/>
            </a:endParaRPr>
          </a:p>
          <a:p>
            <a:pPr marL="457200" marR="0" lvl="1" indent="0" algn="l" defTabSz="914400" rtl="0" eaLnBrk="1" fontAlgn="base" latinLnBrk="0" hangingPunct="1">
              <a:lnSpc>
                <a:spcPct val="100000"/>
              </a:lnSpc>
              <a:spcBef>
                <a:spcPct val="30000"/>
              </a:spcBef>
              <a:spcAft>
                <a:spcPct val="1000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采样/保持：由采样保持电路（</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S/H）</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完成</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457200" marR="0" lvl="1" indent="0" algn="l" defTabSz="914400" rtl="0" eaLnBrk="1" fontAlgn="base" latinLnBrk="0" hangingPunct="1">
              <a:lnSpc>
                <a:spcPct val="100000"/>
              </a:lnSpc>
              <a:spcBef>
                <a:spcPct val="30000"/>
              </a:spcBef>
              <a:spcAft>
                <a:spcPct val="1000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量化/编码：由</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ADC</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电路完成（</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ADC：AD</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转换器）</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4516">
                                            <p:txEl>
                                              <p:charRg st="0" end="14"/>
                                            </p:txEl>
                                          </p:spTgt>
                                        </p:tgtEl>
                                        <p:attrNameLst>
                                          <p:attrName>style.visibility</p:attrName>
                                        </p:attrNameLst>
                                      </p:cBhvr>
                                      <p:to>
                                        <p:strVal val="visible"/>
                                      </p:to>
                                    </p:set>
                                    <p:anim calcmode="lin" valueType="num">
                                      <p:cBhvr additive="base">
                                        <p:cTn id="7" dur="500" fill="hold"/>
                                        <p:tgtEl>
                                          <p:spTgt spid="64516">
                                            <p:txEl>
                                              <p:charRg st="0" end="1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4516">
                                            <p:txEl>
                                              <p:charRg st="0" end="14"/>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64516">
                                            <p:txEl>
                                              <p:charRg st="14" end="28"/>
                                            </p:txEl>
                                          </p:spTgt>
                                        </p:tgtEl>
                                        <p:attrNameLst>
                                          <p:attrName>style.visibility</p:attrName>
                                        </p:attrNameLst>
                                      </p:cBhvr>
                                      <p:to>
                                        <p:strVal val="visible"/>
                                      </p:to>
                                    </p:set>
                                    <p:anim calcmode="lin" valueType="num">
                                      <p:cBhvr additive="base">
                                        <p:cTn id="12" dur="500" fill="hold"/>
                                        <p:tgtEl>
                                          <p:spTgt spid="64516">
                                            <p:txEl>
                                              <p:charRg st="14" end="28"/>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4516">
                                            <p:txEl>
                                              <p:charRg st="14" end="28"/>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64516">
                                            <p:txEl>
                                              <p:charRg st="28" end="38"/>
                                            </p:txEl>
                                          </p:spTgt>
                                        </p:tgtEl>
                                        <p:attrNameLst>
                                          <p:attrName>style.visibility</p:attrName>
                                        </p:attrNameLst>
                                      </p:cBhvr>
                                      <p:to>
                                        <p:strVal val="visible"/>
                                      </p:to>
                                    </p:set>
                                    <p:anim calcmode="lin" valueType="num">
                                      <p:cBhvr additive="base">
                                        <p:cTn id="17" dur="500" fill="hold"/>
                                        <p:tgtEl>
                                          <p:spTgt spid="64516">
                                            <p:txEl>
                                              <p:charRg st="28" end="38"/>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4516">
                                            <p:txEl>
                                              <p:charRg st="28" end="38"/>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64516">
                                            <p:txEl>
                                              <p:charRg st="38" end="45"/>
                                            </p:txEl>
                                          </p:spTgt>
                                        </p:tgtEl>
                                        <p:attrNameLst>
                                          <p:attrName>style.visibility</p:attrName>
                                        </p:attrNameLst>
                                      </p:cBhvr>
                                      <p:to>
                                        <p:strVal val="visible"/>
                                      </p:to>
                                    </p:set>
                                    <p:anim calcmode="lin" valueType="num">
                                      <p:cBhvr additive="base">
                                        <p:cTn id="23" dur="500" fill="hold"/>
                                        <p:tgtEl>
                                          <p:spTgt spid="64516">
                                            <p:txEl>
                                              <p:charRg st="38" end="4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4516">
                                            <p:txEl>
                                              <p:charRg st="38" end="45"/>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64516">
                                            <p:txEl>
                                              <p:charRg st="45" end="55"/>
                                            </p:txEl>
                                          </p:spTgt>
                                        </p:tgtEl>
                                        <p:attrNameLst>
                                          <p:attrName>style.visibility</p:attrName>
                                        </p:attrNameLst>
                                      </p:cBhvr>
                                      <p:to>
                                        <p:strVal val="visible"/>
                                      </p:to>
                                    </p:set>
                                    <p:anim calcmode="lin" valueType="num">
                                      <p:cBhvr additive="base">
                                        <p:cTn id="29" dur="500" fill="hold"/>
                                        <p:tgtEl>
                                          <p:spTgt spid="64516">
                                            <p:txEl>
                                              <p:charRg st="45" end="5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64516">
                                            <p:txEl>
                                              <p:charRg st="45" end="5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6290" name="Rectangle 2"/>
          <p:cNvSpPr>
            <a:spLocks noGrp="1" noChangeArrowheads="1"/>
          </p:cNvSpPr>
          <p:nvPr>
            <p:ph type="title"/>
          </p:nvPr>
        </p:nvSpPr>
        <p:spPr>
          <a:xfrm>
            <a:off x="1258888" y="549275"/>
            <a:ext cx="4392613" cy="1143000"/>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1200" cap="none" spc="0" normalizeH="0" baseline="0" noProof="0" dirty="0" smtClean="0">
                <a:ln>
                  <a:noFill/>
                </a:ln>
                <a:solidFill>
                  <a:srgbClr val="C00000"/>
                </a:solidFill>
                <a:effectLst/>
                <a:uLnTx/>
                <a:uFillTx/>
                <a:latin typeface="+mj-ea"/>
                <a:ea typeface="+mj-ea"/>
                <a:cs typeface="+mj-cs"/>
              </a:rPr>
              <a:t>8.3.1 </a:t>
            </a:r>
            <a:r>
              <a:rPr kumimoji="0" lang="zh-CN" altLang="en-US" sz="4000" b="1" i="0" u="none" strike="noStrike" kern="1200" cap="none" spc="0" normalizeH="0" baseline="0" noProof="0" dirty="0" smtClean="0">
                <a:ln>
                  <a:noFill/>
                </a:ln>
                <a:solidFill>
                  <a:srgbClr val="C00000"/>
                </a:solidFill>
                <a:effectLst/>
                <a:uLnTx/>
                <a:uFillTx/>
                <a:latin typeface="+mj-ea"/>
                <a:ea typeface="+mj-ea"/>
                <a:cs typeface="+mj-cs"/>
              </a:rPr>
              <a:t>采样和保持</a:t>
            </a:r>
            <a:endParaRPr kumimoji="0" lang="zh-CN" altLang="en-US" sz="4000" b="1" i="0" u="none" strike="noStrike" kern="1200" cap="none" spc="0" normalizeH="0" baseline="0" noProof="0" dirty="0" smtClean="0">
              <a:ln>
                <a:noFill/>
              </a:ln>
              <a:solidFill>
                <a:srgbClr val="C00000"/>
              </a:solidFill>
              <a:effectLst/>
              <a:uLnTx/>
              <a:uFillTx/>
              <a:latin typeface="+mj-ea"/>
              <a:ea typeface="+mj-ea"/>
              <a:cs typeface="+mj-cs"/>
            </a:endParaRPr>
          </a:p>
        </p:txBody>
      </p:sp>
      <p:sp>
        <p:nvSpPr>
          <p:cNvPr id="396291" name="Rectangle 3"/>
          <p:cNvSpPr>
            <a:spLocks noGrp="1" noChangeArrowheads="1"/>
          </p:cNvSpPr>
          <p:nvPr>
            <p:ph idx="1"/>
          </p:nvPr>
        </p:nvSpPr>
        <p:spPr>
          <a:xfrm>
            <a:off x="395288" y="2030413"/>
            <a:ext cx="8229600" cy="4278313"/>
          </a:xfrm>
        </p:spPr>
        <p:txBody>
          <a:bodyPr vert="horz" wrap="square" lIns="91440" tIns="45720" rIns="91440" bIns="45720" numCol="1" anchor="t" anchorCtr="0" compatLnSpc="1"/>
          <a:lstStyle/>
          <a:p>
            <a:pPr marL="342900" marR="0" lvl="0" indent="-342900" algn="l" defTabSz="914400" rtl="0" eaLnBrk="1" fontAlgn="base" latinLnBrk="0" hangingPunct="1">
              <a:lnSpc>
                <a:spcPct val="110000"/>
              </a:lnSpc>
              <a:spcBef>
                <a:spcPct val="20000"/>
              </a:spcBef>
              <a:spcAft>
                <a:spcPct val="5000"/>
              </a:spcAft>
              <a:buClr>
                <a:schemeClr val="folHlink"/>
              </a:buClr>
              <a:buSzPct val="60000"/>
              <a:buFont typeface="Wingdings" panose="05000000000000000000" pitchFamily="2" charset="2"/>
              <a:buChar char="n"/>
              <a:defRPr/>
            </a:pPr>
            <a:r>
              <a:rPr kumimoji="0" lang="zh-CN" altLang="en-US" sz="2000" b="1" i="0" u="none" strike="noStrike" kern="1200" cap="none" spc="0" normalizeH="0" baseline="0" noProof="0" dirty="0" smtClean="0">
                <a:ln>
                  <a:noFill/>
                </a:ln>
                <a:solidFill>
                  <a:schemeClr val="tx2"/>
                </a:solidFill>
                <a:effectLst/>
                <a:uLnTx/>
                <a:uFillTx/>
                <a:latin typeface="+mn-ea"/>
                <a:ea typeface="+mn-ea"/>
                <a:cs typeface="+mn-cs"/>
              </a:rPr>
              <a:t>采样</a:t>
            </a:r>
            <a:endParaRPr kumimoji="0" lang="zh-CN" altLang="en-US" sz="2000" b="1" i="0" u="none" strike="noStrike" kern="1200" cap="none" spc="0" normalizeH="0" baseline="0" noProof="0" dirty="0" smtClean="0">
              <a:ln>
                <a:noFill/>
              </a:ln>
              <a:solidFill>
                <a:schemeClr val="tx2"/>
              </a:solidFill>
              <a:effectLst/>
              <a:uLnTx/>
              <a:uFillTx/>
              <a:latin typeface="+mn-ea"/>
              <a:ea typeface="+mn-ea"/>
              <a:cs typeface="+mn-cs"/>
            </a:endParaRPr>
          </a:p>
          <a:p>
            <a:pPr marL="742950" marR="0" lvl="1" indent="-285750" algn="l" defTabSz="914400" rtl="0" eaLnBrk="1" fontAlgn="base" latinLnBrk="0" hangingPunct="1">
              <a:lnSpc>
                <a:spcPct val="110000"/>
              </a:lnSpc>
              <a:spcBef>
                <a:spcPct val="20000"/>
              </a:spcBef>
              <a:spcAft>
                <a:spcPct val="5000"/>
              </a:spcAft>
              <a:buClr>
                <a:schemeClr val="hlink"/>
              </a:buClr>
              <a:buSzPct val="55000"/>
              <a:buFont typeface="Wingdings" panose="05000000000000000000" pitchFamily="2" charset="2"/>
              <a:buChar char="n"/>
              <a:defRPr/>
            </a:pPr>
            <a:r>
              <a:rPr kumimoji="0" lang="zh-CN" altLang="en-US" sz="2000" b="1" i="0" u="none" strike="noStrike" kern="1200" cap="none" spc="0" normalizeH="0" baseline="0" noProof="0" dirty="0" smtClean="0">
                <a:ln>
                  <a:noFill/>
                </a:ln>
                <a:solidFill>
                  <a:schemeClr val="tx1"/>
                </a:solidFill>
                <a:effectLst/>
                <a:uLnTx/>
                <a:uFillTx/>
                <a:latin typeface="+mn-ea"/>
                <a:ea typeface="+mn-ea"/>
                <a:cs typeface="+mn-cs"/>
              </a:rPr>
              <a:t>将一个时间上连续变化的模拟量转为时间上断续变化的（离散的）模拟量。</a:t>
            </a:r>
            <a:endParaRPr kumimoji="0" lang="zh-CN" altLang="en-US" sz="2000" b="1" i="0" u="none" strike="noStrike" kern="1200" cap="none" spc="0" normalizeH="0" baseline="0" noProof="0" dirty="0" smtClean="0">
              <a:ln>
                <a:noFill/>
              </a:ln>
              <a:solidFill>
                <a:schemeClr val="tx1"/>
              </a:solidFill>
              <a:effectLst/>
              <a:uLnTx/>
              <a:uFillTx/>
              <a:latin typeface="+mn-ea"/>
              <a:ea typeface="+mn-ea"/>
              <a:cs typeface="+mn-cs"/>
            </a:endParaRPr>
          </a:p>
          <a:p>
            <a:pPr marL="1143000" marR="0" lvl="2" indent="-228600" algn="l" defTabSz="914400" rtl="0" eaLnBrk="1" fontAlgn="base" latinLnBrk="0" hangingPunct="1">
              <a:lnSpc>
                <a:spcPct val="110000"/>
              </a:lnSpc>
              <a:spcBef>
                <a:spcPct val="20000"/>
              </a:spcBef>
              <a:spcAft>
                <a:spcPct val="5000"/>
              </a:spcAft>
              <a:buClr>
                <a:schemeClr val="folHlink"/>
              </a:buClr>
              <a:buSzPct val="75000"/>
              <a:buFont typeface="Wingdings" panose="05000000000000000000" pitchFamily="2" charset="2"/>
              <a:buChar char="n"/>
              <a:defRPr/>
            </a:pPr>
            <a:r>
              <a:rPr kumimoji="0" lang="zh-CN" altLang="en-US" sz="2000" b="1" i="0" u="none" strike="noStrike" kern="1200" cap="none" spc="0" normalizeH="0" baseline="0" noProof="0" dirty="0" smtClean="0">
                <a:ln>
                  <a:noFill/>
                </a:ln>
                <a:solidFill>
                  <a:srgbClr val="FF0000"/>
                </a:solidFill>
                <a:effectLst/>
                <a:uLnTx/>
                <a:uFillTx/>
                <a:latin typeface="+mn-ea"/>
                <a:ea typeface="+mn-ea"/>
                <a:cs typeface="+mn-cs"/>
              </a:rPr>
              <a:t>即：把时间上连续变化的模拟量转换为一个脉冲串，脉冲串中每个脉冲的幅度取决于采样时的输入信号的幅度。</a:t>
            </a:r>
            <a:endParaRPr kumimoji="0" lang="zh-CN" altLang="en-US" sz="2000" b="1" i="0" u="none" strike="noStrike" kern="1200" cap="none" spc="0" normalizeH="0" baseline="0" noProof="0" dirty="0" smtClean="0">
              <a:ln>
                <a:noFill/>
              </a:ln>
              <a:solidFill>
                <a:srgbClr val="FF0000"/>
              </a:solidFill>
              <a:effectLst/>
              <a:uLnTx/>
              <a:uFillTx/>
              <a:latin typeface="+mn-ea"/>
              <a:ea typeface="+mn-ea"/>
              <a:cs typeface="+mn-cs"/>
            </a:endParaRPr>
          </a:p>
          <a:p>
            <a:pPr marL="342900" marR="0" lvl="0" indent="-342900" algn="l" defTabSz="914400" rtl="0" eaLnBrk="1" fontAlgn="base" latinLnBrk="0" hangingPunct="1">
              <a:lnSpc>
                <a:spcPct val="110000"/>
              </a:lnSpc>
              <a:spcBef>
                <a:spcPct val="20000"/>
              </a:spcBef>
              <a:spcAft>
                <a:spcPct val="5000"/>
              </a:spcAft>
              <a:buClr>
                <a:schemeClr val="folHlink"/>
              </a:buClr>
              <a:buSzPct val="60000"/>
              <a:buFont typeface="Wingdings" panose="05000000000000000000" pitchFamily="2" charset="2"/>
              <a:buChar char="n"/>
              <a:defRPr/>
            </a:pPr>
            <a:r>
              <a:rPr kumimoji="0" lang="zh-CN" altLang="en-US" sz="2000" b="1" i="0" u="none" strike="noStrike" kern="1200" cap="none" spc="0" normalizeH="0" baseline="0" noProof="0" dirty="0" smtClean="0">
                <a:ln>
                  <a:noFill/>
                </a:ln>
                <a:solidFill>
                  <a:schemeClr val="tx2"/>
                </a:solidFill>
                <a:effectLst/>
                <a:uLnTx/>
                <a:uFillTx/>
                <a:latin typeface="+mn-ea"/>
                <a:ea typeface="+mn-ea"/>
                <a:cs typeface="+mn-cs"/>
              </a:rPr>
              <a:t>保持</a:t>
            </a:r>
            <a:endParaRPr kumimoji="0" lang="zh-CN" altLang="en-US" sz="2000" b="1" i="0" u="none" strike="noStrike" kern="1200" cap="none" spc="0" normalizeH="0" baseline="0" noProof="0" dirty="0" smtClean="0">
              <a:ln>
                <a:noFill/>
              </a:ln>
              <a:solidFill>
                <a:schemeClr val="tx2"/>
              </a:solidFill>
              <a:effectLst/>
              <a:uLnTx/>
              <a:uFillTx/>
              <a:latin typeface="+mn-ea"/>
              <a:ea typeface="+mn-ea"/>
              <a:cs typeface="+mn-cs"/>
            </a:endParaRPr>
          </a:p>
          <a:p>
            <a:pPr marL="742950" marR="0" lvl="1" indent="-285750" algn="l" defTabSz="914400" rtl="0" eaLnBrk="1" fontAlgn="base" latinLnBrk="0" hangingPunct="1">
              <a:lnSpc>
                <a:spcPct val="110000"/>
              </a:lnSpc>
              <a:spcBef>
                <a:spcPct val="20000"/>
              </a:spcBef>
              <a:spcAft>
                <a:spcPct val="5000"/>
              </a:spcAft>
              <a:buClr>
                <a:schemeClr val="hlink"/>
              </a:buClr>
              <a:buSzPct val="55000"/>
              <a:buFont typeface="Wingdings" panose="05000000000000000000" pitchFamily="2" charset="2"/>
              <a:buChar char="n"/>
              <a:defRPr/>
            </a:pPr>
            <a:r>
              <a:rPr kumimoji="0" lang="zh-CN" altLang="en-US" sz="2000" b="1" i="0" u="none" strike="noStrike" kern="1200" cap="none" spc="0" normalizeH="0" baseline="0" noProof="0" dirty="0" smtClean="0">
                <a:ln>
                  <a:noFill/>
                </a:ln>
                <a:solidFill>
                  <a:schemeClr val="tx1"/>
                </a:solidFill>
                <a:effectLst/>
                <a:uLnTx/>
                <a:uFillTx/>
                <a:latin typeface="+mn-ea"/>
                <a:ea typeface="+mn-ea"/>
                <a:cs typeface="+mn-cs"/>
              </a:rPr>
              <a:t>将采样得到的模拟量值保持下来，使之等于采样控制脉冲存在的最后瞬间的采样值。</a:t>
            </a:r>
            <a:endParaRPr kumimoji="0" lang="zh-CN" altLang="en-US" sz="2000" b="1" i="0" u="none" strike="noStrike" kern="1200" cap="none" spc="0" normalizeH="0" baseline="0" noProof="0" dirty="0" smtClean="0">
              <a:ln>
                <a:noFill/>
              </a:ln>
              <a:solidFill>
                <a:schemeClr val="tx1"/>
              </a:solidFill>
              <a:effectLst/>
              <a:uLnTx/>
              <a:uFillTx/>
              <a:latin typeface="+mn-ea"/>
              <a:ea typeface="+mn-ea"/>
              <a:cs typeface="+mn-cs"/>
            </a:endParaRPr>
          </a:p>
          <a:p>
            <a:pPr marL="742950" marR="0" lvl="1" indent="-285750" algn="l" defTabSz="914400" rtl="0" eaLnBrk="1" fontAlgn="base" latinLnBrk="0" hangingPunct="1">
              <a:lnSpc>
                <a:spcPct val="110000"/>
              </a:lnSpc>
              <a:spcBef>
                <a:spcPct val="20000"/>
              </a:spcBef>
              <a:spcAft>
                <a:spcPct val="5000"/>
              </a:spcAft>
              <a:buClr>
                <a:schemeClr val="hlink"/>
              </a:buClr>
              <a:buSzPct val="55000"/>
              <a:buFont typeface="Wingdings" panose="05000000000000000000" pitchFamily="2" charset="2"/>
              <a:buChar char="n"/>
              <a:defRPr/>
            </a:pPr>
            <a:r>
              <a:rPr kumimoji="0" lang="zh-CN" altLang="en-US" sz="2000" b="1" i="0" u="none" strike="noStrike" kern="1200" cap="none" spc="0" normalizeH="0" baseline="0" noProof="0" dirty="0" smtClean="0">
                <a:ln>
                  <a:noFill/>
                </a:ln>
                <a:solidFill>
                  <a:schemeClr val="tx1"/>
                </a:solidFill>
                <a:effectLst/>
                <a:uLnTx/>
                <a:uFillTx/>
                <a:latin typeface="+mn-ea"/>
                <a:ea typeface="+mn-ea"/>
                <a:cs typeface="+mn-cs"/>
              </a:rPr>
              <a:t>目的： </a:t>
            </a:r>
            <a:r>
              <a:rPr kumimoji="0" lang="en-US" altLang="zh-CN" sz="2000" b="1" i="0" u="none" strike="noStrike" kern="1200" cap="none" spc="0" normalizeH="0" baseline="0" noProof="0" dirty="0" smtClean="0">
                <a:ln>
                  <a:noFill/>
                </a:ln>
                <a:solidFill>
                  <a:schemeClr val="tx1"/>
                </a:solidFill>
                <a:effectLst/>
                <a:uLnTx/>
                <a:uFillTx/>
                <a:latin typeface="+mn-ea"/>
                <a:ea typeface="+mn-ea"/>
                <a:cs typeface="+mn-cs"/>
              </a:rPr>
              <a:t>A/D</a:t>
            </a:r>
            <a:r>
              <a:rPr kumimoji="0" lang="zh-CN" altLang="en-US" sz="2000" b="1" i="0" u="none" strike="noStrike" kern="1200" cap="none" spc="0" normalizeH="0" baseline="0" noProof="0" dirty="0" smtClean="0">
                <a:ln>
                  <a:noFill/>
                </a:ln>
                <a:solidFill>
                  <a:schemeClr val="tx1"/>
                </a:solidFill>
                <a:effectLst/>
                <a:uLnTx/>
                <a:uFillTx/>
                <a:latin typeface="+mn-ea"/>
                <a:ea typeface="+mn-ea"/>
                <a:cs typeface="+mn-cs"/>
              </a:rPr>
              <a:t>转换期间保持采样值恒定不变。</a:t>
            </a:r>
            <a:endParaRPr kumimoji="0" lang="zh-CN" altLang="en-US" sz="2000" b="1"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10000"/>
              </a:lnSpc>
              <a:spcBef>
                <a:spcPct val="20000"/>
              </a:spcBef>
              <a:spcAft>
                <a:spcPct val="5000"/>
              </a:spcAft>
              <a:buClr>
                <a:schemeClr val="folHlink"/>
              </a:buClr>
              <a:buSzPct val="60000"/>
              <a:buFont typeface="Wingdings" panose="05000000000000000000" pitchFamily="2" charset="2"/>
              <a:buChar char="n"/>
              <a:defRPr/>
            </a:pPr>
            <a:r>
              <a:rPr kumimoji="0" lang="zh-CN" altLang="en-US" sz="2000" b="1" i="1" u="none" strike="noStrike" kern="1200" cap="none" spc="0" normalizeH="0" baseline="0" noProof="0" dirty="0" smtClean="0">
                <a:ln>
                  <a:noFill/>
                </a:ln>
                <a:solidFill>
                  <a:schemeClr val="tx1"/>
                </a:solidFill>
                <a:effectLst/>
                <a:uLnTx/>
                <a:uFillTx/>
                <a:latin typeface="+mn-ea"/>
                <a:ea typeface="+mn-ea"/>
                <a:cs typeface="+mn-cs"/>
              </a:rPr>
              <a:t>对于变化缓慢的信号，可省略采样保持电路</a:t>
            </a:r>
            <a:endParaRPr kumimoji="0" lang="zh-CN" altLang="en-US" sz="2000" b="1" i="1"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96291">
                                            <p:txEl>
                                              <p:charRg st="0" end="3"/>
                                            </p:txEl>
                                          </p:spTgt>
                                        </p:tgtEl>
                                        <p:attrNameLst>
                                          <p:attrName>style.visibility</p:attrName>
                                        </p:attrNameLst>
                                      </p:cBhvr>
                                      <p:to>
                                        <p:strVal val="visible"/>
                                      </p:to>
                                    </p:set>
                                    <p:animEffect transition="in" filter="wipe(up)">
                                      <p:cBhvr>
                                        <p:cTn id="7" dur="500"/>
                                        <p:tgtEl>
                                          <p:spTgt spid="396291">
                                            <p:txEl>
                                              <p:charRg st="0" end="3"/>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96291">
                                            <p:txEl>
                                              <p:charRg st="3" end="37"/>
                                            </p:txEl>
                                          </p:spTgt>
                                        </p:tgtEl>
                                        <p:attrNameLst>
                                          <p:attrName>style.visibility</p:attrName>
                                        </p:attrNameLst>
                                      </p:cBhvr>
                                      <p:to>
                                        <p:strVal val="visible"/>
                                      </p:to>
                                    </p:set>
                                    <p:animEffect transition="in" filter="wipe(up)">
                                      <p:cBhvr>
                                        <p:cTn id="11" dur="500"/>
                                        <p:tgtEl>
                                          <p:spTgt spid="396291">
                                            <p:txEl>
                                              <p:charRg st="3" end="37"/>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96291">
                                            <p:txEl>
                                              <p:charRg st="37" end="87"/>
                                            </p:txEl>
                                          </p:spTgt>
                                        </p:tgtEl>
                                        <p:attrNameLst>
                                          <p:attrName>style.visibility</p:attrName>
                                        </p:attrNameLst>
                                      </p:cBhvr>
                                      <p:to>
                                        <p:strVal val="visible"/>
                                      </p:to>
                                    </p:set>
                                    <p:animEffect transition="in" filter="wipe(up)">
                                      <p:cBhvr>
                                        <p:cTn id="15" dur="500"/>
                                        <p:tgtEl>
                                          <p:spTgt spid="396291">
                                            <p:txEl>
                                              <p:charRg st="37" end="8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96291">
                                            <p:txEl>
                                              <p:charRg st="87" end="90"/>
                                            </p:txEl>
                                          </p:spTgt>
                                        </p:tgtEl>
                                        <p:attrNameLst>
                                          <p:attrName>style.visibility</p:attrName>
                                        </p:attrNameLst>
                                      </p:cBhvr>
                                      <p:to>
                                        <p:strVal val="visible"/>
                                      </p:to>
                                    </p:set>
                                    <p:animEffect transition="in" filter="wipe(left)">
                                      <p:cBhvr>
                                        <p:cTn id="20" dur="500"/>
                                        <p:tgtEl>
                                          <p:spTgt spid="396291">
                                            <p:txEl>
                                              <p:charRg st="87" end="90"/>
                                            </p:txEl>
                                          </p:spTgt>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396291">
                                            <p:txEl>
                                              <p:charRg st="90" end="128"/>
                                            </p:txEl>
                                          </p:spTgt>
                                        </p:tgtEl>
                                        <p:attrNameLst>
                                          <p:attrName>style.visibility</p:attrName>
                                        </p:attrNameLst>
                                      </p:cBhvr>
                                      <p:to>
                                        <p:strVal val="visible"/>
                                      </p:to>
                                    </p:set>
                                    <p:animEffect transition="in" filter="wipe(up)">
                                      <p:cBhvr>
                                        <p:cTn id="24" dur="500"/>
                                        <p:tgtEl>
                                          <p:spTgt spid="396291">
                                            <p:txEl>
                                              <p:charRg st="90" end="128"/>
                                            </p:txEl>
                                          </p:spTgt>
                                        </p:tgtEl>
                                      </p:cBhvr>
                                    </p:animEffect>
                                  </p:childTnLst>
                                </p:cTn>
                              </p:par>
                            </p:childTnLst>
                          </p:cTn>
                        </p:par>
                        <p:par>
                          <p:cTn id="25" fill="hold">
                            <p:stCondLst>
                              <p:cond delay="1000"/>
                            </p:stCondLst>
                            <p:childTnLst>
                              <p:par>
                                <p:cTn id="26" presetID="22" presetClass="entr" presetSubtype="1" fill="hold" nodeType="afterEffect">
                                  <p:stCondLst>
                                    <p:cond delay="0"/>
                                  </p:stCondLst>
                                  <p:childTnLst>
                                    <p:set>
                                      <p:cBhvr>
                                        <p:cTn id="27" dur="1" fill="hold">
                                          <p:stCondLst>
                                            <p:cond delay="0"/>
                                          </p:stCondLst>
                                        </p:cTn>
                                        <p:tgtEl>
                                          <p:spTgt spid="396291">
                                            <p:txEl>
                                              <p:charRg st="128" end="150"/>
                                            </p:txEl>
                                          </p:spTgt>
                                        </p:tgtEl>
                                        <p:attrNameLst>
                                          <p:attrName>style.visibility</p:attrName>
                                        </p:attrNameLst>
                                      </p:cBhvr>
                                      <p:to>
                                        <p:strVal val="visible"/>
                                      </p:to>
                                    </p:set>
                                    <p:animEffect transition="in" filter="wipe(up)">
                                      <p:cBhvr>
                                        <p:cTn id="28" dur="500"/>
                                        <p:tgtEl>
                                          <p:spTgt spid="396291">
                                            <p:txEl>
                                              <p:charRg st="128" end="15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96291">
                                            <p:txEl>
                                              <p:charRg st="150" end="170"/>
                                            </p:txEl>
                                          </p:spTgt>
                                        </p:tgtEl>
                                        <p:attrNameLst>
                                          <p:attrName>style.visibility</p:attrName>
                                        </p:attrNameLst>
                                      </p:cBhvr>
                                      <p:to>
                                        <p:strVal val="visible"/>
                                      </p:to>
                                    </p:set>
                                    <p:animEffect transition="in" filter="wipe(left)">
                                      <p:cBhvr>
                                        <p:cTn id="33" dur="500"/>
                                        <p:tgtEl>
                                          <p:spTgt spid="396291">
                                            <p:txEl>
                                              <p:charRg st="150" end="17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8338" name="Rectangle 2"/>
          <p:cNvSpPr>
            <a:spLocks noGrp="1" noChangeArrowheads="1"/>
          </p:cNvSpPr>
          <p:nvPr>
            <p:ph type="title"/>
          </p:nvPr>
        </p:nvSpPr>
        <p:spPr>
          <a:xfrm>
            <a:off x="1150938" y="214313"/>
            <a:ext cx="7793038" cy="1462088"/>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smtClean="0">
                <a:ln>
                  <a:noFill/>
                </a:ln>
                <a:solidFill>
                  <a:srgbClr val="C00000"/>
                </a:solidFill>
                <a:effectLst/>
                <a:uLnTx/>
                <a:uFillTx/>
                <a:latin typeface="+mj-ea"/>
                <a:ea typeface="+mj-ea"/>
                <a:cs typeface="+mj-cs"/>
              </a:rPr>
              <a:t>采样保持电路（</a:t>
            </a:r>
            <a:r>
              <a:rPr kumimoji="0" lang="en-US" altLang="zh-CN" sz="4000" b="1" i="0" u="none" strike="noStrike" kern="1200" cap="none" spc="0" normalizeH="0" baseline="0" noProof="0" dirty="0" smtClean="0">
                <a:ln>
                  <a:noFill/>
                </a:ln>
                <a:solidFill>
                  <a:srgbClr val="C00000"/>
                </a:solidFill>
                <a:effectLst/>
                <a:uLnTx/>
                <a:uFillTx/>
                <a:latin typeface="+mj-ea"/>
                <a:ea typeface="+mj-ea"/>
                <a:cs typeface="+mj-cs"/>
              </a:rPr>
              <a:t>S/H）</a:t>
            </a:r>
            <a:endParaRPr kumimoji="0" lang="en-US" altLang="zh-CN" sz="4000" b="1" i="0" u="none" strike="noStrike" kern="1200" cap="none" spc="0" normalizeH="0" baseline="0" noProof="0" dirty="0" smtClean="0">
              <a:ln>
                <a:noFill/>
              </a:ln>
              <a:solidFill>
                <a:srgbClr val="C00000"/>
              </a:solidFill>
              <a:effectLst/>
              <a:uLnTx/>
              <a:uFillTx/>
              <a:latin typeface="+mj-ea"/>
              <a:ea typeface="+mj-ea"/>
              <a:cs typeface="+mj-cs"/>
            </a:endParaRPr>
          </a:p>
        </p:txBody>
      </p:sp>
      <p:sp>
        <p:nvSpPr>
          <p:cNvPr id="398339" name="Rectangle 3"/>
          <p:cNvSpPr>
            <a:spLocks noGrp="1"/>
          </p:cNvSpPr>
          <p:nvPr>
            <p:ph idx="1"/>
          </p:nvPr>
        </p:nvSpPr>
        <p:spPr>
          <a:xfrm>
            <a:off x="530225" y="2190750"/>
            <a:ext cx="8229600" cy="909638"/>
          </a:xfrm>
          <a:ln/>
        </p:spPr>
        <p:txBody>
          <a:bodyPr vert="horz" wrap="square" lIns="91440" tIns="45720" rIns="91440" bIns="45720" anchor="t" anchorCtr="0"/>
          <a:p>
            <a:pPr eaLnBrk="1" hangingPunct="1"/>
            <a:r>
              <a:rPr lang="zh-CN" altLang="en-US" sz="2400" dirty="0">
                <a:latin typeface="Times New Roman" panose="02020603050405020304" pitchFamily="18" charset="0"/>
              </a:rPr>
              <a:t>由</a:t>
            </a:r>
            <a:r>
              <a:rPr lang="en-US" altLang="zh-CN" sz="2400" dirty="0">
                <a:latin typeface="Times New Roman" panose="02020603050405020304" pitchFamily="18" charset="0"/>
              </a:rPr>
              <a:t>MOS</a:t>
            </a:r>
            <a:r>
              <a:rPr lang="zh-CN" altLang="en-US" sz="2400" dirty="0">
                <a:latin typeface="Times New Roman" panose="02020603050405020304" pitchFamily="18" charset="0"/>
              </a:rPr>
              <a:t>管采样开关</a:t>
            </a:r>
            <a:r>
              <a:rPr lang="en-US" altLang="zh-CN" sz="2400" dirty="0">
                <a:latin typeface="Times New Roman" panose="02020603050405020304" pitchFamily="18" charset="0"/>
              </a:rPr>
              <a:t>T、</a:t>
            </a:r>
            <a:r>
              <a:rPr lang="zh-CN" altLang="en-US" sz="2400" dirty="0">
                <a:latin typeface="Times New Roman" panose="02020603050405020304" pitchFamily="18" charset="0"/>
              </a:rPr>
              <a:t>保持电容</a:t>
            </a:r>
            <a:r>
              <a:rPr lang="en-US" altLang="zh-CN" sz="2400" dirty="0">
                <a:latin typeface="Times New Roman" panose="02020603050405020304" pitchFamily="18" charset="0"/>
              </a:rPr>
              <a:t>C</a:t>
            </a:r>
            <a:r>
              <a:rPr lang="en-US" altLang="zh-CN" sz="2400" baseline="-25000" dirty="0">
                <a:latin typeface="Times New Roman" panose="02020603050405020304" pitchFamily="18" charset="0"/>
              </a:rPr>
              <a:t>H</a:t>
            </a:r>
            <a:r>
              <a:rPr lang="zh-CN" altLang="en-US" sz="2400" dirty="0">
                <a:latin typeface="Times New Roman" panose="02020603050405020304" pitchFamily="18" charset="0"/>
              </a:rPr>
              <a:t>和运放构成的跟随器三部分组成。</a:t>
            </a:r>
            <a:endParaRPr lang="zh-CN" altLang="en-US" sz="2400" dirty="0">
              <a:latin typeface="Times New Roman" panose="02020603050405020304" pitchFamily="18" charset="0"/>
            </a:endParaRPr>
          </a:p>
        </p:txBody>
      </p:sp>
      <p:sp>
        <p:nvSpPr>
          <p:cNvPr id="398376" name="Rectangle 40"/>
          <p:cNvSpPr>
            <a:spLocks noChangeArrowheads="1"/>
          </p:cNvSpPr>
          <p:nvPr/>
        </p:nvSpPr>
        <p:spPr bwMode="auto">
          <a:xfrm>
            <a:off x="55563" y="5997575"/>
            <a:ext cx="9144000" cy="738188"/>
          </a:xfrm>
          <a:prstGeom prst="rect">
            <a:avLst/>
          </a:prstGeom>
          <a:noFill/>
          <a:ln>
            <a:noFill/>
          </a:ln>
        </p:spPr>
        <p:txBody>
          <a:bodyPr lIns="0" tIns="0" rIns="0" bIns="0">
            <a:spAutoFit/>
          </a:bodyPr>
          <a:lstStyle>
            <a:lvl1pPr marL="266700" indent="-266700" eaLnBrk="0" hangingPunct="0">
              <a:defRPr sz="3200" b="1">
                <a:solidFill>
                  <a:schemeClr val="tx1"/>
                </a:solidFill>
                <a:latin typeface="Arial" panose="020B0604020202020204" pitchFamily="34" charset="0"/>
                <a:ea typeface="宋体" panose="02010600030101010101" pitchFamily="2" charset="-122"/>
              </a:defRPr>
            </a:lvl1pPr>
            <a:lvl2pPr marL="742950" indent="-285750" eaLnBrk="0" hangingPunct="0">
              <a:defRPr sz="3200" b="1">
                <a:solidFill>
                  <a:schemeClr val="tx1"/>
                </a:solidFill>
                <a:latin typeface="Arial" panose="020B0604020202020204" pitchFamily="34" charset="0"/>
                <a:ea typeface="宋体" panose="02010600030101010101" pitchFamily="2" charset="-122"/>
              </a:defRPr>
            </a:lvl2pPr>
            <a:lvl3pPr marL="1143000" indent="-228600" eaLnBrk="0" hangingPunct="0">
              <a:defRPr sz="3200" b="1">
                <a:solidFill>
                  <a:schemeClr val="tx1"/>
                </a:solidFill>
                <a:latin typeface="Arial" panose="020B0604020202020204" pitchFamily="34" charset="0"/>
                <a:ea typeface="宋体" panose="02010600030101010101" pitchFamily="2" charset="-122"/>
              </a:defRPr>
            </a:lvl3pPr>
            <a:lvl4pPr marL="1600200" indent="-228600" eaLnBrk="0" hangingPunct="0">
              <a:defRPr sz="3200" b="1">
                <a:solidFill>
                  <a:schemeClr val="tx1"/>
                </a:solidFill>
                <a:latin typeface="Arial" panose="020B0604020202020204" pitchFamily="34" charset="0"/>
                <a:ea typeface="宋体" panose="02010600030101010101" pitchFamily="2" charset="-122"/>
              </a:defRPr>
            </a:lvl4pPr>
            <a:lvl5pPr marL="2057400" indent="-228600" eaLnBrk="0" hangingPunct="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FFFF00"/>
              </a:buClr>
              <a:buSzPct val="90000"/>
              <a:buFontTx/>
              <a:buNone/>
              <a:defRPr/>
            </a:pP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S(t)=1</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时，</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T</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导通，</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V</a:t>
            </a:r>
            <a:r>
              <a:rPr kumimoji="0" lang="en-US" altLang="zh-CN" sz="2400" b="1" i="0" u="none" strike="noStrike" kern="1200" cap="none" spc="0" normalizeH="0" baseline="-20000" noProof="0" dirty="0" smtClean="0">
                <a:ln>
                  <a:noFill/>
                </a:ln>
                <a:solidFill>
                  <a:schemeClr val="tx1"/>
                </a:solidFill>
                <a:effectLst/>
                <a:uLnTx/>
                <a:uFillTx/>
                <a:latin typeface="+mn-ea"/>
                <a:ea typeface="+mn-ea"/>
                <a:cs typeface="+mn-cs"/>
              </a:rPr>
              <a:t>in</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向</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C</a:t>
            </a:r>
            <a:r>
              <a:rPr kumimoji="0" lang="en-US" altLang="zh-CN" sz="2400" b="1" i="0" u="none" strike="noStrike" kern="1200" cap="none" spc="0" normalizeH="0" baseline="-20000" noProof="0" dirty="0" smtClean="0">
                <a:ln>
                  <a:noFill/>
                </a:ln>
                <a:solidFill>
                  <a:schemeClr val="tx1"/>
                </a:solidFill>
                <a:effectLst/>
                <a:uLnTx/>
                <a:uFillTx/>
                <a:latin typeface="+mn-ea"/>
                <a:ea typeface="+mn-ea"/>
                <a:cs typeface="+mn-cs"/>
              </a:rPr>
              <a:t>H</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充电，</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V</a:t>
            </a:r>
            <a:r>
              <a:rPr kumimoji="0" lang="en-US" altLang="zh-CN" sz="2400" b="1" i="0" u="none" strike="noStrike" kern="1200" cap="none" spc="0" normalizeH="0" baseline="-25000" noProof="0" dirty="0" smtClean="0">
                <a:ln>
                  <a:noFill/>
                </a:ln>
                <a:solidFill>
                  <a:schemeClr val="tx1"/>
                </a:solidFill>
                <a:effectLst/>
                <a:uLnTx/>
                <a:uFillTx/>
                <a:latin typeface="+mn-ea"/>
                <a:ea typeface="+mn-ea"/>
                <a:cs typeface="+mn-cs"/>
              </a:rPr>
              <a:t>C</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和</a:t>
            </a:r>
            <a:r>
              <a:rPr kumimoji="0" lang="en-US" altLang="zh-CN" sz="2400" b="1" i="0" u="none" strike="noStrike" kern="1200" cap="none" spc="0" normalizeH="0" baseline="0" noProof="0" dirty="0" err="1" smtClean="0">
                <a:ln>
                  <a:noFill/>
                </a:ln>
                <a:solidFill>
                  <a:schemeClr val="tx1"/>
                </a:solidFill>
                <a:effectLst/>
                <a:uLnTx/>
                <a:uFillTx/>
                <a:latin typeface="+mn-ea"/>
                <a:ea typeface="+mn-ea"/>
                <a:cs typeface="+mn-cs"/>
              </a:rPr>
              <a:t>V</a:t>
            </a:r>
            <a:r>
              <a:rPr kumimoji="0" lang="en-US" altLang="zh-CN" sz="2400" b="1" i="0" u="none" strike="noStrike" kern="1200" cap="none" spc="0" normalizeH="0" baseline="-20000" noProof="0" dirty="0" err="1" smtClean="0">
                <a:ln>
                  <a:noFill/>
                </a:ln>
                <a:solidFill>
                  <a:schemeClr val="tx1"/>
                </a:solidFill>
                <a:effectLst/>
                <a:uLnTx/>
                <a:uFillTx/>
                <a:latin typeface="+mn-ea"/>
                <a:ea typeface="+mn-ea"/>
                <a:cs typeface="+mn-cs"/>
              </a:rPr>
              <a:t>out</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跟踪</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V</a:t>
            </a:r>
            <a:r>
              <a:rPr kumimoji="0" lang="en-US" altLang="zh-CN" sz="2400" b="1" i="0" u="none" strike="noStrike" kern="1200" cap="none" spc="0" normalizeH="0" baseline="-20000" noProof="0" dirty="0" smtClean="0">
                <a:ln>
                  <a:noFill/>
                </a:ln>
                <a:solidFill>
                  <a:schemeClr val="tx1"/>
                </a:solidFill>
                <a:effectLst/>
                <a:uLnTx/>
                <a:uFillTx/>
                <a:latin typeface="+mn-ea"/>
                <a:ea typeface="+mn-ea"/>
                <a:cs typeface="+mn-cs"/>
              </a:rPr>
              <a:t>in</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变化，即对</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V</a:t>
            </a:r>
            <a:r>
              <a:rPr kumimoji="0" lang="en-US" altLang="zh-CN" sz="2400" b="1" i="0" u="none" strike="noStrike" kern="1200" cap="none" spc="0" normalizeH="0" baseline="-20000" noProof="0" dirty="0" smtClean="0">
                <a:ln>
                  <a:noFill/>
                </a:ln>
                <a:solidFill>
                  <a:schemeClr val="tx1"/>
                </a:solidFill>
                <a:effectLst/>
                <a:uLnTx/>
                <a:uFillTx/>
                <a:latin typeface="+mn-ea"/>
                <a:ea typeface="+mn-ea"/>
                <a:cs typeface="+mn-cs"/>
              </a:rPr>
              <a:t>in</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采样。</a:t>
            </a:r>
            <a:endParaRPr kumimoji="0" lang="zh-CN" altLang="en-US" sz="24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
                <a:srgbClr val="FFFF00"/>
              </a:buClr>
              <a:buSzPct val="90000"/>
              <a:buFontTx/>
              <a:buNone/>
              <a:defRPr/>
            </a:pP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S(t)=0</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时，</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T</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截止，</a:t>
            </a:r>
            <a:r>
              <a:rPr kumimoji="0" lang="en-US" altLang="zh-CN" sz="2400" b="1" i="0" u="none" strike="noStrike" kern="1200" cap="none" spc="0" normalizeH="0" baseline="0" noProof="0" dirty="0" err="1" smtClean="0">
                <a:ln>
                  <a:noFill/>
                </a:ln>
                <a:solidFill>
                  <a:schemeClr val="tx1"/>
                </a:solidFill>
                <a:effectLst/>
                <a:uLnTx/>
                <a:uFillTx/>
                <a:latin typeface="+mn-ea"/>
                <a:ea typeface="+mn-ea"/>
                <a:cs typeface="+mn-cs"/>
              </a:rPr>
              <a:t>V</a:t>
            </a:r>
            <a:r>
              <a:rPr kumimoji="0" lang="en-US" altLang="zh-CN" sz="2400" b="1" i="0" u="none" strike="noStrike" kern="1200" cap="none" spc="0" normalizeH="0" baseline="-20000" noProof="0" dirty="0" err="1" smtClean="0">
                <a:ln>
                  <a:noFill/>
                </a:ln>
                <a:solidFill>
                  <a:schemeClr val="tx1"/>
                </a:solidFill>
                <a:effectLst/>
                <a:uLnTx/>
                <a:uFillTx/>
                <a:latin typeface="+mn-ea"/>
                <a:ea typeface="+mn-ea"/>
                <a:cs typeface="+mn-cs"/>
              </a:rPr>
              <a:t>out</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将保持前一瞬间采样的数值不变</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zh-CN" altLang="en-US" sz="2400" b="0" i="0" u="none" strike="noStrike" kern="1200" cap="none" spc="0" normalizeH="0" baseline="0" noProof="0" dirty="0" smtClean="0">
              <a:ln>
                <a:noFill/>
              </a:ln>
              <a:solidFill>
                <a:schemeClr val="tx1"/>
              </a:solidFill>
              <a:effectLst/>
              <a:uLnTx/>
              <a:uFillTx/>
              <a:latin typeface="+mn-ea"/>
              <a:ea typeface="+mn-ea"/>
              <a:cs typeface="+mn-cs"/>
            </a:endParaRPr>
          </a:p>
        </p:txBody>
      </p:sp>
      <p:grpSp>
        <p:nvGrpSpPr>
          <p:cNvPr id="2" name="Group 201"/>
          <p:cNvGrpSpPr/>
          <p:nvPr/>
        </p:nvGrpSpPr>
        <p:grpSpPr>
          <a:xfrm>
            <a:off x="1139825" y="2997200"/>
            <a:ext cx="7086600" cy="2816225"/>
            <a:chOff x="930" y="1706"/>
            <a:chExt cx="4464" cy="1774"/>
          </a:xfrm>
        </p:grpSpPr>
        <p:grpSp>
          <p:nvGrpSpPr>
            <p:cNvPr id="98310" name="Group 162"/>
            <p:cNvGrpSpPr/>
            <p:nvPr/>
          </p:nvGrpSpPr>
          <p:grpSpPr>
            <a:xfrm>
              <a:off x="930" y="1706"/>
              <a:ext cx="4464" cy="1774"/>
              <a:chOff x="768" y="1440"/>
              <a:chExt cx="4464" cy="1774"/>
            </a:xfrm>
          </p:grpSpPr>
          <p:sp>
            <p:nvSpPr>
              <p:cNvPr id="98312" name="Line 163"/>
              <p:cNvSpPr/>
              <p:nvPr/>
            </p:nvSpPr>
            <p:spPr>
              <a:xfrm>
                <a:off x="1584" y="2352"/>
                <a:ext cx="480" cy="0"/>
              </a:xfrm>
              <a:prstGeom prst="line">
                <a:avLst/>
              </a:prstGeom>
              <a:ln w="38100" cap="flat" cmpd="sng">
                <a:solidFill>
                  <a:schemeClr val="tx1"/>
                </a:solidFill>
                <a:prstDash val="solid"/>
                <a:headEnd type="none" w="med" len="med"/>
                <a:tailEnd type="none" w="med" len="med"/>
              </a:ln>
            </p:spPr>
          </p:sp>
          <p:sp>
            <p:nvSpPr>
              <p:cNvPr id="98313" name="Line 164"/>
              <p:cNvSpPr/>
              <p:nvPr/>
            </p:nvSpPr>
            <p:spPr>
              <a:xfrm>
                <a:off x="1680" y="2448"/>
                <a:ext cx="288" cy="0"/>
              </a:xfrm>
              <a:prstGeom prst="line">
                <a:avLst/>
              </a:prstGeom>
              <a:ln w="38100" cap="flat" cmpd="sng">
                <a:solidFill>
                  <a:schemeClr val="tx1"/>
                </a:solidFill>
                <a:prstDash val="solid"/>
                <a:headEnd type="none" w="med" len="med"/>
                <a:tailEnd type="none" w="med" len="med"/>
              </a:ln>
            </p:spPr>
          </p:sp>
          <p:sp>
            <p:nvSpPr>
              <p:cNvPr id="98314" name="Line 165"/>
              <p:cNvSpPr/>
              <p:nvPr/>
            </p:nvSpPr>
            <p:spPr>
              <a:xfrm>
                <a:off x="1824" y="2448"/>
                <a:ext cx="0" cy="288"/>
              </a:xfrm>
              <a:prstGeom prst="line">
                <a:avLst/>
              </a:prstGeom>
              <a:ln w="9525" cap="flat" cmpd="sng">
                <a:solidFill>
                  <a:schemeClr val="tx1"/>
                </a:solidFill>
                <a:prstDash val="solid"/>
                <a:headEnd type="none" w="med" len="med"/>
                <a:tailEnd type="none" w="med" len="med"/>
              </a:ln>
            </p:spPr>
          </p:sp>
          <p:sp>
            <p:nvSpPr>
              <p:cNvPr id="98315" name="Oval 166"/>
              <p:cNvSpPr/>
              <p:nvPr/>
            </p:nvSpPr>
            <p:spPr>
              <a:xfrm>
                <a:off x="1776" y="2736"/>
                <a:ext cx="96" cy="96"/>
              </a:xfrm>
              <a:prstGeom prst="ellipse">
                <a:avLst/>
              </a:prstGeom>
              <a:noFill/>
              <a:ln w="9525" cap="flat" cmpd="sng">
                <a:solidFill>
                  <a:schemeClr val="tx1"/>
                </a:solidFill>
                <a:prstDash val="solid"/>
                <a:headEnd type="none" w="med" len="med"/>
                <a:tailEnd type="none" w="med" len="med"/>
              </a:ln>
            </p:spPr>
            <p:txBody>
              <a:bodyPr wrap="none" lIns="0" tIns="0" rIns="0" bIns="0"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0"/>
                  </a:spcBef>
                  <a:spcAft>
                    <a:spcPct val="0"/>
                  </a:spcAft>
                  <a:buClrTx/>
                  <a:buSzTx/>
                  <a:buFontTx/>
                  <a:buNone/>
                </a:pPr>
                <a:endParaRPr lang="zh-CN" altLang="en-US" sz="3200" dirty="0">
                  <a:solidFill>
                    <a:schemeClr val="tx1"/>
                  </a:solidFill>
                  <a:latin typeface="Arial" panose="020B0604020202020204" pitchFamily="34" charset="0"/>
                  <a:ea typeface="宋体" panose="02010600030101010101" pitchFamily="2" charset="-122"/>
                </a:endParaRPr>
              </a:p>
            </p:txBody>
          </p:sp>
          <p:sp>
            <p:nvSpPr>
              <p:cNvPr id="98316" name="Line 167"/>
              <p:cNvSpPr/>
              <p:nvPr/>
            </p:nvSpPr>
            <p:spPr>
              <a:xfrm>
                <a:off x="1200" y="2160"/>
                <a:ext cx="528" cy="0"/>
              </a:xfrm>
              <a:prstGeom prst="line">
                <a:avLst/>
              </a:prstGeom>
              <a:ln w="9525" cap="flat" cmpd="sng">
                <a:solidFill>
                  <a:schemeClr val="tx1"/>
                </a:solidFill>
                <a:prstDash val="solid"/>
                <a:headEnd type="none" w="med" len="med"/>
                <a:tailEnd type="none" w="med" len="med"/>
              </a:ln>
            </p:spPr>
          </p:sp>
          <p:sp>
            <p:nvSpPr>
              <p:cNvPr id="98317" name="Line 168"/>
              <p:cNvSpPr/>
              <p:nvPr/>
            </p:nvSpPr>
            <p:spPr>
              <a:xfrm>
                <a:off x="1728" y="2160"/>
                <a:ext cx="0" cy="192"/>
              </a:xfrm>
              <a:prstGeom prst="line">
                <a:avLst/>
              </a:prstGeom>
              <a:ln w="9525" cap="flat" cmpd="sng">
                <a:solidFill>
                  <a:schemeClr val="tx1"/>
                </a:solidFill>
                <a:prstDash val="solid"/>
                <a:headEnd type="none" w="med" len="med"/>
                <a:tailEnd type="none" w="med" len="med"/>
              </a:ln>
            </p:spPr>
          </p:sp>
          <p:sp>
            <p:nvSpPr>
              <p:cNvPr id="98318" name="Oval 169"/>
              <p:cNvSpPr/>
              <p:nvPr/>
            </p:nvSpPr>
            <p:spPr>
              <a:xfrm>
                <a:off x="1104" y="2112"/>
                <a:ext cx="96" cy="96"/>
              </a:xfrm>
              <a:prstGeom prst="ellipse">
                <a:avLst/>
              </a:prstGeom>
              <a:noFill/>
              <a:ln w="9525" cap="flat" cmpd="sng">
                <a:solidFill>
                  <a:schemeClr val="tx1"/>
                </a:solidFill>
                <a:prstDash val="solid"/>
                <a:headEnd type="none" w="med" len="med"/>
                <a:tailEnd type="none" w="med" len="med"/>
              </a:ln>
            </p:spPr>
            <p:txBody>
              <a:bodyPr wrap="none" lIns="0" tIns="0" rIns="0" bIns="0"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0"/>
                  </a:spcBef>
                  <a:spcAft>
                    <a:spcPct val="0"/>
                  </a:spcAft>
                  <a:buClrTx/>
                  <a:buSzTx/>
                  <a:buFontTx/>
                  <a:buNone/>
                </a:pPr>
                <a:endParaRPr lang="zh-CN" altLang="en-US" sz="3200" dirty="0">
                  <a:solidFill>
                    <a:schemeClr val="tx1"/>
                  </a:solidFill>
                  <a:latin typeface="Arial" panose="020B0604020202020204" pitchFamily="34" charset="0"/>
                  <a:ea typeface="宋体" panose="02010600030101010101" pitchFamily="2" charset="-122"/>
                </a:endParaRPr>
              </a:p>
            </p:txBody>
          </p:sp>
          <p:sp>
            <p:nvSpPr>
              <p:cNvPr id="98319" name="Line 170"/>
              <p:cNvSpPr/>
              <p:nvPr/>
            </p:nvSpPr>
            <p:spPr>
              <a:xfrm>
                <a:off x="1920" y="2160"/>
                <a:ext cx="0" cy="192"/>
              </a:xfrm>
              <a:prstGeom prst="line">
                <a:avLst/>
              </a:prstGeom>
              <a:ln w="9525" cap="flat" cmpd="sng">
                <a:solidFill>
                  <a:schemeClr val="tx1"/>
                </a:solidFill>
                <a:prstDash val="solid"/>
                <a:headEnd type="none" w="med" len="med"/>
                <a:tailEnd type="none" w="med" len="med"/>
              </a:ln>
            </p:spPr>
          </p:sp>
          <p:sp>
            <p:nvSpPr>
              <p:cNvPr id="98320" name="Line 171"/>
              <p:cNvSpPr/>
              <p:nvPr/>
            </p:nvSpPr>
            <p:spPr>
              <a:xfrm>
                <a:off x="1920" y="2160"/>
                <a:ext cx="1440" cy="0"/>
              </a:xfrm>
              <a:prstGeom prst="line">
                <a:avLst/>
              </a:prstGeom>
              <a:ln w="9525" cap="flat" cmpd="sng">
                <a:solidFill>
                  <a:schemeClr val="tx1"/>
                </a:solidFill>
                <a:prstDash val="solid"/>
                <a:headEnd type="none" w="med" len="med"/>
                <a:tailEnd type="none" w="med" len="med"/>
              </a:ln>
            </p:spPr>
          </p:sp>
          <p:sp>
            <p:nvSpPr>
              <p:cNvPr id="98321" name="AutoShape 172"/>
              <p:cNvSpPr/>
              <p:nvPr/>
            </p:nvSpPr>
            <p:spPr>
              <a:xfrm rot="5400000">
                <a:off x="3312" y="1632"/>
                <a:ext cx="768" cy="672"/>
              </a:xfrm>
              <a:prstGeom prst="triangle">
                <a:avLst>
                  <a:gd name="adj" fmla="val 50000"/>
                </a:avLst>
              </a:prstGeom>
              <a:solidFill>
                <a:schemeClr val="accent1"/>
              </a:solidFill>
              <a:ln w="9525" cap="flat" cmpd="sng">
                <a:solidFill>
                  <a:schemeClr val="tx1"/>
                </a:solidFill>
                <a:prstDash val="solid"/>
                <a:miter/>
                <a:headEnd type="none" w="med" len="med"/>
                <a:tailEnd type="none" w="med" len="med"/>
              </a:ln>
            </p:spPr>
            <p:txBody>
              <a:bodyPr wrap="none" lIns="0" tIns="0" rIns="0" bIns="0"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0"/>
                  </a:spcBef>
                  <a:spcAft>
                    <a:spcPct val="0"/>
                  </a:spcAft>
                  <a:buClrTx/>
                  <a:buSzTx/>
                  <a:buFontTx/>
                  <a:buNone/>
                </a:pPr>
                <a:endParaRPr lang="zh-CN" altLang="en-US" sz="3200" dirty="0">
                  <a:solidFill>
                    <a:schemeClr val="tx1"/>
                  </a:solidFill>
                  <a:latin typeface="Arial" panose="020B0604020202020204" pitchFamily="34" charset="0"/>
                  <a:ea typeface="宋体" panose="02010600030101010101" pitchFamily="2" charset="-122"/>
                </a:endParaRPr>
              </a:p>
            </p:txBody>
          </p:sp>
          <p:sp>
            <p:nvSpPr>
              <p:cNvPr id="98322" name="Text Box 173"/>
              <p:cNvSpPr txBox="1"/>
              <p:nvPr/>
            </p:nvSpPr>
            <p:spPr>
              <a:xfrm>
                <a:off x="3408" y="2064"/>
                <a:ext cx="144" cy="192"/>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50000"/>
                  </a:spcBef>
                  <a:spcAft>
                    <a:spcPct val="0"/>
                  </a:spcAft>
                  <a:buClrTx/>
                  <a:buSzTx/>
                  <a:buNone/>
                </a:pPr>
                <a:r>
                  <a:rPr lang="zh-CN" altLang="en-US" sz="2000" dirty="0">
                    <a:solidFill>
                      <a:schemeClr val="tx1"/>
                    </a:solidFill>
                    <a:latin typeface="Arial" panose="020B0604020202020204" pitchFamily="34" charset="0"/>
                    <a:ea typeface="宋体" panose="02010600030101010101" pitchFamily="2" charset="-122"/>
                  </a:rPr>
                  <a:t>＋</a:t>
                </a:r>
                <a:endParaRPr lang="zh-CN" altLang="en-US" sz="2000" dirty="0">
                  <a:solidFill>
                    <a:schemeClr val="tx1"/>
                  </a:solidFill>
                  <a:latin typeface="Arial" panose="020B0604020202020204" pitchFamily="34" charset="0"/>
                  <a:ea typeface="宋体" panose="02010600030101010101" pitchFamily="2" charset="-122"/>
                </a:endParaRPr>
              </a:p>
            </p:txBody>
          </p:sp>
          <p:sp>
            <p:nvSpPr>
              <p:cNvPr id="98323" name="Text Box 174"/>
              <p:cNvSpPr txBox="1"/>
              <p:nvPr/>
            </p:nvSpPr>
            <p:spPr>
              <a:xfrm>
                <a:off x="3408" y="1728"/>
                <a:ext cx="144" cy="192"/>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50000"/>
                  </a:spcBef>
                  <a:spcAft>
                    <a:spcPct val="0"/>
                  </a:spcAft>
                  <a:buClrTx/>
                  <a:buSzTx/>
                  <a:buNone/>
                </a:pPr>
                <a:r>
                  <a:rPr lang="zh-CN" altLang="en-US" sz="2000" dirty="0">
                    <a:solidFill>
                      <a:schemeClr val="tx1"/>
                    </a:solidFill>
                    <a:latin typeface="Arial" panose="020B0604020202020204" pitchFamily="34" charset="0"/>
                    <a:ea typeface="宋体" panose="02010600030101010101" pitchFamily="2" charset="-122"/>
                  </a:rPr>
                  <a:t>－</a:t>
                </a:r>
                <a:endParaRPr lang="zh-CN" altLang="en-US" sz="2000" dirty="0">
                  <a:solidFill>
                    <a:schemeClr val="tx1"/>
                  </a:solidFill>
                  <a:latin typeface="Arial" panose="020B0604020202020204" pitchFamily="34" charset="0"/>
                  <a:ea typeface="宋体" panose="02010600030101010101" pitchFamily="2" charset="-122"/>
                </a:endParaRPr>
              </a:p>
            </p:txBody>
          </p:sp>
          <p:sp>
            <p:nvSpPr>
              <p:cNvPr id="98324" name="Line 175"/>
              <p:cNvSpPr/>
              <p:nvPr/>
            </p:nvSpPr>
            <p:spPr>
              <a:xfrm>
                <a:off x="4032" y="1968"/>
                <a:ext cx="528" cy="0"/>
              </a:xfrm>
              <a:prstGeom prst="line">
                <a:avLst/>
              </a:prstGeom>
              <a:ln w="9525" cap="flat" cmpd="sng">
                <a:solidFill>
                  <a:schemeClr val="tx1"/>
                </a:solidFill>
                <a:prstDash val="solid"/>
                <a:headEnd type="none" w="med" len="med"/>
                <a:tailEnd type="none" w="med" len="med"/>
              </a:ln>
            </p:spPr>
          </p:sp>
          <p:sp>
            <p:nvSpPr>
              <p:cNvPr id="98325" name="Line 176"/>
              <p:cNvSpPr/>
              <p:nvPr/>
            </p:nvSpPr>
            <p:spPr>
              <a:xfrm>
                <a:off x="2976" y="1824"/>
                <a:ext cx="384" cy="0"/>
              </a:xfrm>
              <a:prstGeom prst="line">
                <a:avLst/>
              </a:prstGeom>
              <a:ln w="9525" cap="flat" cmpd="sng">
                <a:solidFill>
                  <a:schemeClr val="tx1"/>
                </a:solidFill>
                <a:prstDash val="solid"/>
                <a:headEnd type="none" w="med" len="med"/>
                <a:tailEnd type="none" w="med" len="med"/>
              </a:ln>
            </p:spPr>
          </p:sp>
          <p:sp>
            <p:nvSpPr>
              <p:cNvPr id="98326" name="Line 177"/>
              <p:cNvSpPr/>
              <p:nvPr/>
            </p:nvSpPr>
            <p:spPr>
              <a:xfrm>
                <a:off x="2976" y="1440"/>
                <a:ext cx="1248" cy="0"/>
              </a:xfrm>
              <a:prstGeom prst="line">
                <a:avLst/>
              </a:prstGeom>
              <a:ln w="9525" cap="flat" cmpd="sng">
                <a:solidFill>
                  <a:schemeClr val="tx1"/>
                </a:solidFill>
                <a:prstDash val="solid"/>
                <a:headEnd type="none" w="med" len="med"/>
                <a:tailEnd type="none" w="med" len="med"/>
              </a:ln>
            </p:spPr>
          </p:sp>
          <p:sp>
            <p:nvSpPr>
              <p:cNvPr id="98327" name="Line 178"/>
              <p:cNvSpPr/>
              <p:nvPr/>
            </p:nvSpPr>
            <p:spPr>
              <a:xfrm>
                <a:off x="2976" y="1440"/>
                <a:ext cx="0" cy="384"/>
              </a:xfrm>
              <a:prstGeom prst="line">
                <a:avLst/>
              </a:prstGeom>
              <a:ln w="9525" cap="flat" cmpd="sng">
                <a:solidFill>
                  <a:schemeClr val="tx1"/>
                </a:solidFill>
                <a:prstDash val="solid"/>
                <a:headEnd type="none" w="med" len="med"/>
                <a:tailEnd type="none" w="med" len="med"/>
              </a:ln>
            </p:spPr>
          </p:sp>
          <p:sp>
            <p:nvSpPr>
              <p:cNvPr id="98328" name="Line 179"/>
              <p:cNvSpPr/>
              <p:nvPr/>
            </p:nvSpPr>
            <p:spPr>
              <a:xfrm>
                <a:off x="4224" y="1440"/>
                <a:ext cx="0" cy="528"/>
              </a:xfrm>
              <a:prstGeom prst="line">
                <a:avLst/>
              </a:prstGeom>
              <a:ln w="9525" cap="flat" cmpd="sng">
                <a:solidFill>
                  <a:schemeClr val="tx1"/>
                </a:solidFill>
                <a:prstDash val="solid"/>
                <a:headEnd type="none" w="med" len="med"/>
                <a:tailEnd type="oval" w="med" len="med"/>
              </a:ln>
            </p:spPr>
          </p:sp>
          <p:sp>
            <p:nvSpPr>
              <p:cNvPr id="98329" name="Oval 180"/>
              <p:cNvSpPr/>
              <p:nvPr/>
            </p:nvSpPr>
            <p:spPr>
              <a:xfrm>
                <a:off x="4560" y="1920"/>
                <a:ext cx="96" cy="96"/>
              </a:xfrm>
              <a:prstGeom prst="ellipse">
                <a:avLst/>
              </a:prstGeom>
              <a:noFill/>
              <a:ln w="9525" cap="flat" cmpd="sng">
                <a:solidFill>
                  <a:schemeClr val="tx1"/>
                </a:solidFill>
                <a:prstDash val="solid"/>
                <a:headEnd type="none" w="med" len="med"/>
                <a:tailEnd type="none" w="med" len="med"/>
              </a:ln>
            </p:spPr>
            <p:txBody>
              <a:bodyPr wrap="none" lIns="0" tIns="0" rIns="0" bIns="0"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0"/>
                  </a:spcBef>
                  <a:spcAft>
                    <a:spcPct val="0"/>
                  </a:spcAft>
                  <a:buClrTx/>
                  <a:buSzTx/>
                  <a:buFontTx/>
                  <a:buNone/>
                </a:pPr>
                <a:endParaRPr lang="zh-CN" altLang="en-US" sz="3200" dirty="0">
                  <a:solidFill>
                    <a:schemeClr val="tx1"/>
                  </a:solidFill>
                  <a:latin typeface="Arial" panose="020B0604020202020204" pitchFamily="34" charset="0"/>
                  <a:ea typeface="宋体" panose="02010600030101010101" pitchFamily="2" charset="-122"/>
                </a:endParaRPr>
              </a:p>
            </p:txBody>
          </p:sp>
          <p:sp>
            <p:nvSpPr>
              <p:cNvPr id="98330" name="Line 181"/>
              <p:cNvSpPr/>
              <p:nvPr/>
            </p:nvSpPr>
            <p:spPr>
              <a:xfrm>
                <a:off x="2736" y="2496"/>
                <a:ext cx="288" cy="0"/>
              </a:xfrm>
              <a:prstGeom prst="line">
                <a:avLst/>
              </a:prstGeom>
              <a:ln w="38100" cap="flat" cmpd="sng">
                <a:solidFill>
                  <a:schemeClr val="tx1"/>
                </a:solidFill>
                <a:prstDash val="solid"/>
                <a:headEnd type="none" w="med" len="med"/>
                <a:tailEnd type="none" w="med" len="med"/>
              </a:ln>
            </p:spPr>
          </p:sp>
          <p:sp>
            <p:nvSpPr>
              <p:cNvPr id="98331" name="Line 182"/>
              <p:cNvSpPr/>
              <p:nvPr/>
            </p:nvSpPr>
            <p:spPr>
              <a:xfrm>
                <a:off x="2736" y="2400"/>
                <a:ext cx="288" cy="0"/>
              </a:xfrm>
              <a:prstGeom prst="line">
                <a:avLst/>
              </a:prstGeom>
              <a:ln w="38100" cap="flat" cmpd="sng">
                <a:solidFill>
                  <a:schemeClr val="tx1"/>
                </a:solidFill>
                <a:prstDash val="solid"/>
                <a:headEnd type="none" w="med" len="med"/>
                <a:tailEnd type="none" w="med" len="med"/>
              </a:ln>
            </p:spPr>
          </p:sp>
          <p:sp>
            <p:nvSpPr>
              <p:cNvPr id="98332" name="Line 183"/>
              <p:cNvSpPr/>
              <p:nvPr/>
            </p:nvSpPr>
            <p:spPr>
              <a:xfrm>
                <a:off x="2880" y="2160"/>
                <a:ext cx="0" cy="240"/>
              </a:xfrm>
              <a:prstGeom prst="line">
                <a:avLst/>
              </a:prstGeom>
              <a:ln w="9525" cap="flat" cmpd="sng">
                <a:solidFill>
                  <a:schemeClr val="tx1"/>
                </a:solidFill>
                <a:prstDash val="solid"/>
                <a:headEnd type="oval" w="med" len="med"/>
                <a:tailEnd type="none" w="med" len="med"/>
              </a:ln>
            </p:spPr>
          </p:sp>
          <p:sp>
            <p:nvSpPr>
              <p:cNvPr id="98333" name="Line 184"/>
              <p:cNvSpPr/>
              <p:nvPr/>
            </p:nvSpPr>
            <p:spPr>
              <a:xfrm>
                <a:off x="2880" y="2496"/>
                <a:ext cx="0" cy="288"/>
              </a:xfrm>
              <a:prstGeom prst="line">
                <a:avLst/>
              </a:prstGeom>
              <a:ln w="9525" cap="flat" cmpd="sng">
                <a:solidFill>
                  <a:schemeClr val="tx1"/>
                </a:solidFill>
                <a:prstDash val="solid"/>
                <a:headEnd type="none" w="med" len="med"/>
                <a:tailEnd type="none" w="med" len="med"/>
              </a:ln>
            </p:spPr>
          </p:sp>
          <p:sp>
            <p:nvSpPr>
              <p:cNvPr id="98334" name="Line 185"/>
              <p:cNvSpPr/>
              <p:nvPr/>
            </p:nvSpPr>
            <p:spPr>
              <a:xfrm>
                <a:off x="2736" y="2784"/>
                <a:ext cx="288" cy="0"/>
              </a:xfrm>
              <a:prstGeom prst="line">
                <a:avLst/>
              </a:prstGeom>
              <a:ln w="9525" cap="flat" cmpd="sng">
                <a:solidFill>
                  <a:schemeClr val="tx1"/>
                </a:solidFill>
                <a:prstDash val="solid"/>
                <a:headEnd type="none" w="med" len="med"/>
                <a:tailEnd type="none" w="med" len="med"/>
              </a:ln>
            </p:spPr>
          </p:sp>
          <p:sp>
            <p:nvSpPr>
              <p:cNvPr id="98335" name="Line 186"/>
              <p:cNvSpPr/>
              <p:nvPr/>
            </p:nvSpPr>
            <p:spPr>
              <a:xfrm>
                <a:off x="2784" y="2832"/>
                <a:ext cx="192" cy="0"/>
              </a:xfrm>
              <a:prstGeom prst="line">
                <a:avLst/>
              </a:prstGeom>
              <a:ln w="9525" cap="flat" cmpd="sng">
                <a:solidFill>
                  <a:schemeClr val="tx1"/>
                </a:solidFill>
                <a:prstDash val="solid"/>
                <a:headEnd type="none" w="med" len="med"/>
                <a:tailEnd type="none" w="med" len="med"/>
              </a:ln>
            </p:spPr>
          </p:sp>
          <p:sp>
            <p:nvSpPr>
              <p:cNvPr id="98336" name="Line 187"/>
              <p:cNvSpPr/>
              <p:nvPr/>
            </p:nvSpPr>
            <p:spPr>
              <a:xfrm>
                <a:off x="2832" y="2880"/>
                <a:ext cx="96" cy="0"/>
              </a:xfrm>
              <a:prstGeom prst="line">
                <a:avLst/>
              </a:prstGeom>
              <a:ln w="9525" cap="flat" cmpd="sng">
                <a:solidFill>
                  <a:schemeClr val="tx1"/>
                </a:solidFill>
                <a:prstDash val="solid"/>
                <a:headEnd type="none" w="med" len="med"/>
                <a:tailEnd type="none" w="med" len="med"/>
              </a:ln>
            </p:spPr>
          </p:sp>
          <p:sp>
            <p:nvSpPr>
              <p:cNvPr id="98337" name="Text Box 188"/>
              <p:cNvSpPr txBox="1"/>
              <p:nvPr/>
            </p:nvSpPr>
            <p:spPr>
              <a:xfrm>
                <a:off x="2400" y="2256"/>
                <a:ext cx="336" cy="353"/>
              </a:xfrm>
              <a:prstGeom prst="rect">
                <a:avLst/>
              </a:prstGeom>
              <a:noFill/>
              <a:ln w="9525">
                <a:noFill/>
              </a:ln>
            </p:spPr>
            <p:txBody>
              <a:bodyPr lIns="0" tIns="36000" rIns="0" bIns="3600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50000"/>
                  </a:spcBef>
                  <a:spcAft>
                    <a:spcPct val="0"/>
                  </a:spcAft>
                  <a:buClrTx/>
                  <a:buSzTx/>
                  <a:buNone/>
                </a:pPr>
                <a:r>
                  <a:rPr lang="en-US" altLang="zh-CN" sz="3200" dirty="0">
                    <a:solidFill>
                      <a:schemeClr val="tx1"/>
                    </a:solidFill>
                    <a:latin typeface="Arial" panose="020B0604020202020204" pitchFamily="34" charset="0"/>
                    <a:ea typeface="宋体" panose="02010600030101010101" pitchFamily="2" charset="-122"/>
                  </a:rPr>
                  <a:t>C</a:t>
                </a:r>
                <a:r>
                  <a:rPr lang="en-US" altLang="zh-CN" sz="3200" baseline="-25000" dirty="0">
                    <a:solidFill>
                      <a:schemeClr val="tx1"/>
                    </a:solidFill>
                    <a:latin typeface="Arial" panose="020B0604020202020204" pitchFamily="34" charset="0"/>
                    <a:ea typeface="宋体" panose="02010600030101010101" pitchFamily="2" charset="-122"/>
                  </a:rPr>
                  <a:t>H</a:t>
                </a:r>
                <a:endParaRPr lang="en-US" altLang="zh-CN" sz="3200" baseline="-25000" dirty="0">
                  <a:solidFill>
                    <a:schemeClr val="tx1"/>
                  </a:solidFill>
                  <a:latin typeface="Arial" panose="020B0604020202020204" pitchFamily="34" charset="0"/>
                  <a:ea typeface="宋体" panose="02010600030101010101" pitchFamily="2" charset="-122"/>
                </a:endParaRPr>
              </a:p>
            </p:txBody>
          </p:sp>
          <p:sp>
            <p:nvSpPr>
              <p:cNvPr id="98338" name="Text Box 189"/>
              <p:cNvSpPr txBox="1"/>
              <p:nvPr/>
            </p:nvSpPr>
            <p:spPr>
              <a:xfrm>
                <a:off x="1728" y="1776"/>
                <a:ext cx="240" cy="353"/>
              </a:xfrm>
              <a:prstGeom prst="rect">
                <a:avLst/>
              </a:prstGeom>
              <a:noFill/>
              <a:ln w="9525">
                <a:noFill/>
              </a:ln>
            </p:spPr>
            <p:txBody>
              <a:bodyPr lIns="0" tIns="36000" rIns="0" bIns="3600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ctr" eaLnBrk="1" hangingPunct="1">
                  <a:lnSpc>
                    <a:spcPct val="100000"/>
                  </a:lnSpc>
                  <a:spcBef>
                    <a:spcPct val="50000"/>
                  </a:spcBef>
                  <a:spcAft>
                    <a:spcPct val="0"/>
                  </a:spcAft>
                  <a:buClrTx/>
                  <a:buSzTx/>
                  <a:buNone/>
                </a:pPr>
                <a:r>
                  <a:rPr lang="en-US" altLang="zh-CN" sz="3200" dirty="0">
                    <a:solidFill>
                      <a:schemeClr val="tx1"/>
                    </a:solidFill>
                    <a:latin typeface="Arial" panose="020B0604020202020204" pitchFamily="34" charset="0"/>
                    <a:ea typeface="宋体" panose="02010600030101010101" pitchFamily="2" charset="-122"/>
                  </a:rPr>
                  <a:t>T</a:t>
                </a:r>
                <a:endParaRPr lang="en-US" altLang="zh-CN" sz="3200" baseline="-25000" dirty="0">
                  <a:solidFill>
                    <a:schemeClr val="tx1"/>
                  </a:solidFill>
                  <a:latin typeface="Arial" panose="020B0604020202020204" pitchFamily="34" charset="0"/>
                  <a:ea typeface="宋体" panose="02010600030101010101" pitchFamily="2" charset="-122"/>
                </a:endParaRPr>
              </a:p>
            </p:txBody>
          </p:sp>
          <p:sp>
            <p:nvSpPr>
              <p:cNvPr id="98339" name="Text Box 190"/>
              <p:cNvSpPr txBox="1"/>
              <p:nvPr/>
            </p:nvSpPr>
            <p:spPr>
              <a:xfrm>
                <a:off x="4752" y="1776"/>
                <a:ext cx="480" cy="379"/>
              </a:xfrm>
              <a:prstGeom prst="rect">
                <a:avLst/>
              </a:prstGeom>
              <a:noFill/>
              <a:ln w="9525">
                <a:noFill/>
              </a:ln>
            </p:spPr>
            <p:txBody>
              <a:bodyPr lIns="0" tIns="36000" rIns="0" bIns="7200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50000"/>
                  </a:spcBef>
                  <a:spcAft>
                    <a:spcPct val="0"/>
                  </a:spcAft>
                  <a:buClrTx/>
                  <a:buSzTx/>
                  <a:buNone/>
                </a:pPr>
                <a:r>
                  <a:rPr lang="en-US" altLang="zh-CN" sz="3200" dirty="0">
                    <a:solidFill>
                      <a:schemeClr val="tx1"/>
                    </a:solidFill>
                    <a:latin typeface="Arial" panose="020B0604020202020204" pitchFamily="34" charset="0"/>
                    <a:ea typeface="宋体" panose="02010600030101010101" pitchFamily="2" charset="-122"/>
                  </a:rPr>
                  <a:t>V</a:t>
                </a:r>
                <a:r>
                  <a:rPr lang="en-US" altLang="zh-CN" sz="3200" baseline="-25000" dirty="0">
                    <a:solidFill>
                      <a:schemeClr val="tx1"/>
                    </a:solidFill>
                    <a:latin typeface="Arial" panose="020B0604020202020204" pitchFamily="34" charset="0"/>
                    <a:ea typeface="宋体" panose="02010600030101010101" pitchFamily="2" charset="-122"/>
                  </a:rPr>
                  <a:t>out</a:t>
                </a:r>
                <a:endParaRPr lang="en-US" altLang="zh-CN" sz="3200" baseline="-25000" dirty="0">
                  <a:solidFill>
                    <a:schemeClr val="tx1"/>
                  </a:solidFill>
                  <a:latin typeface="Arial" panose="020B0604020202020204" pitchFamily="34" charset="0"/>
                  <a:ea typeface="宋体" panose="02010600030101010101" pitchFamily="2" charset="-122"/>
                </a:endParaRPr>
              </a:p>
            </p:txBody>
          </p:sp>
          <p:sp>
            <p:nvSpPr>
              <p:cNvPr id="98340" name="Text Box 191"/>
              <p:cNvSpPr txBox="1"/>
              <p:nvPr/>
            </p:nvSpPr>
            <p:spPr>
              <a:xfrm>
                <a:off x="768" y="1920"/>
                <a:ext cx="336" cy="379"/>
              </a:xfrm>
              <a:prstGeom prst="rect">
                <a:avLst/>
              </a:prstGeom>
              <a:noFill/>
              <a:ln w="9525">
                <a:noFill/>
              </a:ln>
            </p:spPr>
            <p:txBody>
              <a:bodyPr lIns="0" tIns="36000" rIns="0" bIns="7200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50000"/>
                  </a:spcBef>
                  <a:spcAft>
                    <a:spcPct val="0"/>
                  </a:spcAft>
                  <a:buClrTx/>
                  <a:buSzTx/>
                  <a:buNone/>
                </a:pPr>
                <a:r>
                  <a:rPr lang="en-US" altLang="zh-CN" sz="3200" dirty="0">
                    <a:solidFill>
                      <a:schemeClr val="tx1"/>
                    </a:solidFill>
                    <a:latin typeface="Arial" panose="020B0604020202020204" pitchFamily="34" charset="0"/>
                    <a:ea typeface="宋体" panose="02010600030101010101" pitchFamily="2" charset="-122"/>
                  </a:rPr>
                  <a:t>V</a:t>
                </a:r>
                <a:r>
                  <a:rPr lang="en-US" altLang="zh-CN" sz="3200" baseline="-25000" dirty="0">
                    <a:solidFill>
                      <a:schemeClr val="tx1"/>
                    </a:solidFill>
                    <a:latin typeface="Arial" panose="020B0604020202020204" pitchFamily="34" charset="0"/>
                    <a:ea typeface="宋体" panose="02010600030101010101" pitchFamily="2" charset="-122"/>
                  </a:rPr>
                  <a:t>in</a:t>
                </a:r>
                <a:endParaRPr lang="en-US" altLang="zh-CN" sz="3200" baseline="-25000" dirty="0">
                  <a:solidFill>
                    <a:schemeClr val="tx1"/>
                  </a:solidFill>
                  <a:latin typeface="Arial" panose="020B0604020202020204" pitchFamily="34" charset="0"/>
                  <a:ea typeface="宋体" panose="02010600030101010101" pitchFamily="2" charset="-122"/>
                </a:endParaRPr>
              </a:p>
            </p:txBody>
          </p:sp>
          <p:grpSp>
            <p:nvGrpSpPr>
              <p:cNvPr id="98341" name="Group 192"/>
              <p:cNvGrpSpPr/>
              <p:nvPr/>
            </p:nvGrpSpPr>
            <p:grpSpPr>
              <a:xfrm>
                <a:off x="1488" y="2976"/>
                <a:ext cx="624" cy="192"/>
                <a:chOff x="1488" y="3072"/>
                <a:chExt cx="624" cy="192"/>
              </a:xfrm>
            </p:grpSpPr>
            <p:sp>
              <p:nvSpPr>
                <p:cNvPr id="98344" name="Line 193"/>
                <p:cNvSpPr/>
                <p:nvPr/>
              </p:nvSpPr>
              <p:spPr>
                <a:xfrm>
                  <a:off x="1680" y="3072"/>
                  <a:ext cx="0" cy="192"/>
                </a:xfrm>
                <a:prstGeom prst="line">
                  <a:avLst/>
                </a:prstGeom>
                <a:ln w="9525" cap="flat" cmpd="sng">
                  <a:solidFill>
                    <a:schemeClr val="tx1"/>
                  </a:solidFill>
                  <a:prstDash val="solid"/>
                  <a:headEnd type="none" w="med" len="med"/>
                  <a:tailEnd type="none" w="med" len="med"/>
                </a:ln>
              </p:spPr>
            </p:sp>
            <p:sp>
              <p:nvSpPr>
                <p:cNvPr id="98345" name="Line 194"/>
                <p:cNvSpPr/>
                <p:nvPr/>
              </p:nvSpPr>
              <p:spPr>
                <a:xfrm>
                  <a:off x="1680" y="3072"/>
                  <a:ext cx="240" cy="0"/>
                </a:xfrm>
                <a:prstGeom prst="line">
                  <a:avLst/>
                </a:prstGeom>
                <a:ln w="9525" cap="flat" cmpd="sng">
                  <a:solidFill>
                    <a:schemeClr val="tx1"/>
                  </a:solidFill>
                  <a:prstDash val="solid"/>
                  <a:headEnd type="none" w="med" len="med"/>
                  <a:tailEnd type="none" w="med" len="med"/>
                </a:ln>
              </p:spPr>
            </p:sp>
            <p:sp>
              <p:nvSpPr>
                <p:cNvPr id="98346" name="Line 195"/>
                <p:cNvSpPr/>
                <p:nvPr/>
              </p:nvSpPr>
              <p:spPr>
                <a:xfrm>
                  <a:off x="1920" y="3072"/>
                  <a:ext cx="0" cy="192"/>
                </a:xfrm>
                <a:prstGeom prst="line">
                  <a:avLst/>
                </a:prstGeom>
                <a:ln w="9525" cap="flat" cmpd="sng">
                  <a:solidFill>
                    <a:schemeClr val="tx1"/>
                  </a:solidFill>
                  <a:prstDash val="solid"/>
                  <a:headEnd type="none" w="med" len="med"/>
                  <a:tailEnd type="none" w="med" len="med"/>
                </a:ln>
              </p:spPr>
            </p:sp>
            <p:sp>
              <p:nvSpPr>
                <p:cNvPr id="98347" name="Line 196"/>
                <p:cNvSpPr/>
                <p:nvPr/>
              </p:nvSpPr>
              <p:spPr>
                <a:xfrm>
                  <a:off x="1488" y="3264"/>
                  <a:ext cx="192" cy="0"/>
                </a:xfrm>
                <a:prstGeom prst="line">
                  <a:avLst/>
                </a:prstGeom>
                <a:ln w="9525" cap="flat" cmpd="sng">
                  <a:solidFill>
                    <a:schemeClr val="tx1"/>
                  </a:solidFill>
                  <a:prstDash val="solid"/>
                  <a:headEnd type="none" w="med" len="med"/>
                  <a:tailEnd type="none" w="med" len="med"/>
                </a:ln>
              </p:spPr>
            </p:sp>
            <p:sp>
              <p:nvSpPr>
                <p:cNvPr id="98348" name="Line 197"/>
                <p:cNvSpPr/>
                <p:nvPr/>
              </p:nvSpPr>
              <p:spPr>
                <a:xfrm>
                  <a:off x="1920" y="3264"/>
                  <a:ext cx="192" cy="0"/>
                </a:xfrm>
                <a:prstGeom prst="line">
                  <a:avLst/>
                </a:prstGeom>
                <a:ln w="9525" cap="flat" cmpd="sng">
                  <a:solidFill>
                    <a:schemeClr val="tx1"/>
                  </a:solidFill>
                  <a:prstDash val="solid"/>
                  <a:headEnd type="none" w="med" len="med"/>
                  <a:tailEnd type="none" w="med" len="med"/>
                </a:ln>
              </p:spPr>
            </p:sp>
          </p:grpSp>
          <p:sp>
            <p:nvSpPr>
              <p:cNvPr id="98342" name="Text Box 198"/>
              <p:cNvSpPr txBox="1"/>
              <p:nvPr/>
            </p:nvSpPr>
            <p:spPr>
              <a:xfrm>
                <a:off x="1104" y="2688"/>
                <a:ext cx="624" cy="219"/>
              </a:xfrm>
              <a:prstGeom prst="rect">
                <a:avLst/>
              </a:prstGeom>
              <a:noFill/>
              <a:ln w="9525">
                <a:noFill/>
              </a:ln>
            </p:spPr>
            <p:txBody>
              <a:bodyPr lIns="0" tIns="36000" rIns="0" bIns="3600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50000"/>
                  </a:spcBef>
                  <a:spcAft>
                    <a:spcPct val="0"/>
                  </a:spcAft>
                  <a:buClrTx/>
                  <a:buSzTx/>
                  <a:buNone/>
                </a:pPr>
                <a:r>
                  <a:rPr lang="zh-CN" altLang="en-US" sz="1800" dirty="0">
                    <a:solidFill>
                      <a:schemeClr val="tx1"/>
                    </a:solidFill>
                    <a:latin typeface="Arial" panose="020B0604020202020204" pitchFamily="34" charset="0"/>
                    <a:ea typeface="宋体" panose="02010600030101010101" pitchFamily="2" charset="-122"/>
                  </a:rPr>
                  <a:t>采样控制</a:t>
                </a:r>
                <a:endParaRPr lang="zh-CN" altLang="en-US" sz="1800" baseline="-25000" dirty="0">
                  <a:solidFill>
                    <a:schemeClr val="tx1"/>
                  </a:solidFill>
                  <a:latin typeface="Arial" panose="020B0604020202020204" pitchFamily="34" charset="0"/>
                  <a:ea typeface="宋体" panose="02010600030101010101" pitchFamily="2" charset="-122"/>
                </a:endParaRPr>
              </a:p>
            </p:txBody>
          </p:sp>
          <p:sp>
            <p:nvSpPr>
              <p:cNvPr id="98343" name="Text Box 199"/>
              <p:cNvSpPr txBox="1"/>
              <p:nvPr/>
            </p:nvSpPr>
            <p:spPr>
              <a:xfrm>
                <a:off x="1056" y="2976"/>
                <a:ext cx="480" cy="238"/>
              </a:xfrm>
              <a:prstGeom prst="rect">
                <a:avLst/>
              </a:prstGeom>
              <a:noFill/>
              <a:ln w="9525">
                <a:noFill/>
              </a:ln>
            </p:spPr>
            <p:txBody>
              <a:bodyPr lIns="0" tIns="36000" rIns="0" bIns="3600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ctr" eaLnBrk="1" hangingPunct="1">
                  <a:lnSpc>
                    <a:spcPct val="100000"/>
                  </a:lnSpc>
                  <a:spcBef>
                    <a:spcPct val="50000"/>
                  </a:spcBef>
                  <a:spcAft>
                    <a:spcPct val="0"/>
                  </a:spcAft>
                  <a:buClrTx/>
                  <a:buSzTx/>
                  <a:buNone/>
                </a:pPr>
                <a:r>
                  <a:rPr lang="en-US" altLang="zh-CN" sz="2000" dirty="0">
                    <a:solidFill>
                      <a:schemeClr val="tx1"/>
                    </a:solidFill>
                    <a:latin typeface="Arial" panose="020B0604020202020204" pitchFamily="34" charset="0"/>
                    <a:ea typeface="宋体" panose="02010600030101010101" pitchFamily="2" charset="-122"/>
                  </a:rPr>
                  <a:t>S(t)</a:t>
                </a:r>
                <a:endParaRPr lang="en-US" altLang="zh-CN" sz="2000" baseline="-25000" dirty="0">
                  <a:solidFill>
                    <a:schemeClr val="tx1"/>
                  </a:solidFill>
                  <a:latin typeface="Arial" panose="020B0604020202020204" pitchFamily="34" charset="0"/>
                  <a:ea typeface="宋体" panose="02010600030101010101" pitchFamily="2" charset="-122"/>
                </a:endParaRPr>
              </a:p>
            </p:txBody>
          </p:sp>
        </p:grpSp>
        <p:sp>
          <p:nvSpPr>
            <p:cNvPr id="98311" name="Text Box 200"/>
            <p:cNvSpPr txBox="1"/>
            <p:nvPr/>
          </p:nvSpPr>
          <p:spPr>
            <a:xfrm>
              <a:off x="2926" y="2160"/>
              <a:ext cx="272" cy="233"/>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eaLnBrk="1" hangingPunct="1">
                <a:lnSpc>
                  <a:spcPct val="100000"/>
                </a:lnSpc>
                <a:spcBef>
                  <a:spcPct val="50000"/>
                </a:spcBef>
                <a:spcAft>
                  <a:spcPct val="0"/>
                </a:spcAft>
                <a:buClrTx/>
                <a:buSzTx/>
                <a:buNone/>
              </a:pPr>
              <a:r>
                <a:rPr lang="en-US" altLang="zh-CN" sz="2400" dirty="0">
                  <a:solidFill>
                    <a:schemeClr val="tx1"/>
                  </a:solidFill>
                  <a:latin typeface="Arial" panose="020B0604020202020204" pitchFamily="34" charset="0"/>
                  <a:ea typeface="宋体" panose="02010600030101010101" pitchFamily="2" charset="-122"/>
                </a:rPr>
                <a:t>V</a:t>
              </a:r>
              <a:r>
                <a:rPr lang="en-US" altLang="zh-CN" sz="2400" baseline="-25000" dirty="0">
                  <a:solidFill>
                    <a:schemeClr val="tx1"/>
                  </a:solidFill>
                  <a:latin typeface="Arial" panose="020B0604020202020204" pitchFamily="34" charset="0"/>
                  <a:ea typeface="宋体" panose="02010600030101010101" pitchFamily="2" charset="-122"/>
                </a:rPr>
                <a:t>C</a:t>
              </a:r>
              <a:endParaRPr lang="en-US" altLang="zh-CN" sz="2400" baseline="-25000" dirty="0">
                <a:solidFill>
                  <a:schemeClr val="tx1"/>
                </a:solidFill>
                <a:latin typeface="Arial" panose="020B0604020202020204" pitchFamily="34" charset="0"/>
                <a:ea typeface="宋体" panose="02010600030101010101" pitchFamily="2" charset="-122"/>
              </a:endParaRPr>
            </a:p>
          </p:txBody>
        </p:sp>
      </p:gr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98339">
                                            <p:txEl>
                                              <p:charRg st="0" end="33"/>
                                            </p:txEl>
                                          </p:spTgt>
                                        </p:tgtEl>
                                        <p:attrNameLst>
                                          <p:attrName>style.visibility</p:attrName>
                                        </p:attrNameLst>
                                      </p:cBhvr>
                                      <p:to>
                                        <p:strVal val="visible"/>
                                      </p:to>
                                    </p:set>
                                    <p:animEffect transition="in" filter="wipe(up)">
                                      <p:cBhvr>
                                        <p:cTn id="7" dur="500"/>
                                        <p:tgtEl>
                                          <p:spTgt spid="398339">
                                            <p:txEl>
                                              <p:charRg st="0" end="33"/>
                                            </p:txEl>
                                          </p:spTgt>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ox(ou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98376">
                                            <p:txEl>
                                              <p:charRg st="0" end="45"/>
                                            </p:txEl>
                                          </p:spTgt>
                                        </p:tgtEl>
                                        <p:attrNameLst>
                                          <p:attrName>style.visibility</p:attrName>
                                        </p:attrNameLst>
                                      </p:cBhvr>
                                      <p:to>
                                        <p:strVal val="visible"/>
                                      </p:to>
                                    </p:set>
                                    <p:animEffect transition="in" filter="wipe(up)">
                                      <p:cBhvr>
                                        <p:cTn id="16" dur="500"/>
                                        <p:tgtEl>
                                          <p:spTgt spid="398376">
                                            <p:txEl>
                                              <p:charRg st="0" end="4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398376">
                                            <p:txEl>
                                              <p:charRg st="45" end="77"/>
                                            </p:txEl>
                                          </p:spTgt>
                                        </p:tgtEl>
                                        <p:attrNameLst>
                                          <p:attrName>style.visibility</p:attrName>
                                        </p:attrNameLst>
                                      </p:cBhvr>
                                      <p:to>
                                        <p:strVal val="visible"/>
                                      </p:to>
                                    </p:set>
                                    <p:animEffect transition="in" filter="wipe(up)">
                                      <p:cBhvr>
                                        <p:cTn id="21" dur="500"/>
                                        <p:tgtEl>
                                          <p:spTgt spid="398376">
                                            <p:txEl>
                                              <p:charRg st="45" end="7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9"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2"/>
          <p:cNvSpPr>
            <a:spLocks noGrp="1"/>
          </p:cNvSpPr>
          <p:nvPr>
            <p:ph type="title"/>
          </p:nvPr>
        </p:nvSpPr>
        <p:spPr>
          <a:ln/>
        </p:spPr>
        <p:txBody>
          <a:bodyPr vert="horz" wrap="square" lIns="91440" tIns="45720" rIns="91440" bIns="45720" anchor="b" anchorCtr="0"/>
          <a:p>
            <a:pPr eaLnBrk="1" hangingPunct="1"/>
            <a:r>
              <a:rPr lang="zh-CN" altLang="en-US" sz="4000" b="1" dirty="0">
                <a:solidFill>
                  <a:srgbClr val="C00000"/>
                </a:solidFill>
              </a:rPr>
              <a:t>采样保持电路的波形</a:t>
            </a:r>
            <a:endParaRPr lang="zh-CN" altLang="en-US" sz="4000" b="1" dirty="0">
              <a:solidFill>
                <a:srgbClr val="C00000"/>
              </a:solidFill>
            </a:endParaRPr>
          </a:p>
        </p:txBody>
      </p:sp>
      <p:sp>
        <p:nvSpPr>
          <p:cNvPr id="399481" name="Rectangle 121"/>
          <p:cNvSpPr/>
          <p:nvPr/>
        </p:nvSpPr>
        <p:spPr>
          <a:xfrm>
            <a:off x="6084888" y="5351463"/>
            <a:ext cx="2590800" cy="1460500"/>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eaLnBrk="1" hangingPunct="1">
              <a:lnSpc>
                <a:spcPct val="120000"/>
              </a:lnSpc>
              <a:spcBef>
                <a:spcPct val="0"/>
              </a:spcBef>
              <a:spcAft>
                <a:spcPct val="0"/>
              </a:spcAft>
              <a:buClr>
                <a:srgbClr val="FFFF00"/>
              </a:buClr>
              <a:buSzTx/>
              <a:buFontTx/>
              <a:buNone/>
            </a:pPr>
            <a:r>
              <a:rPr lang="en-US" altLang="zh-CN" sz="2000" b="0" dirty="0">
                <a:solidFill>
                  <a:schemeClr val="tx1"/>
                </a:solidFill>
                <a:latin typeface="Times New Roman" panose="02020603050405020304" pitchFamily="18" charset="0"/>
                <a:ea typeface="宋体" panose="02010600030101010101" pitchFamily="2" charset="-122"/>
              </a:rPr>
              <a:t> </a:t>
            </a:r>
            <a:r>
              <a:rPr lang="en-US" altLang="zh-CN" sz="2000" dirty="0">
                <a:solidFill>
                  <a:schemeClr val="tx1"/>
                </a:solidFill>
                <a:latin typeface="Times New Roman" panose="02020603050405020304" pitchFamily="18" charset="0"/>
                <a:ea typeface="宋体" panose="02010600030101010101" pitchFamily="2" charset="-122"/>
              </a:rPr>
              <a:t>A/D</a:t>
            </a:r>
            <a:r>
              <a:rPr lang="zh-CN" altLang="en-US" sz="2000" dirty="0">
                <a:solidFill>
                  <a:schemeClr val="tx1"/>
                </a:solidFill>
                <a:latin typeface="Times New Roman" panose="02020603050405020304" pitchFamily="18" charset="0"/>
                <a:ea typeface="宋体" panose="02010600030101010101" pitchFamily="2" charset="-122"/>
              </a:rPr>
              <a:t>转换就是对</a:t>
            </a:r>
            <a:r>
              <a:rPr lang="en-US" altLang="zh-CN" sz="2000" dirty="0">
                <a:solidFill>
                  <a:schemeClr val="tx1"/>
                </a:solidFill>
                <a:latin typeface="Times New Roman" panose="02020603050405020304" pitchFamily="18" charset="0"/>
                <a:ea typeface="宋体" panose="02010600030101010101" pitchFamily="2" charset="-122"/>
              </a:rPr>
              <a:t>t</a:t>
            </a:r>
            <a:r>
              <a:rPr lang="en-US" altLang="zh-CN" sz="2000" baseline="-25000" dirty="0">
                <a:solidFill>
                  <a:schemeClr val="tx1"/>
                </a:solidFill>
                <a:latin typeface="Times New Roman" panose="02020603050405020304" pitchFamily="18" charset="0"/>
                <a:ea typeface="宋体" panose="02010600030101010101" pitchFamily="2" charset="-122"/>
              </a:rPr>
              <a:t>i</a:t>
            </a:r>
            <a:r>
              <a:rPr lang="zh-CN" altLang="en-US" sz="2000" dirty="0">
                <a:solidFill>
                  <a:schemeClr val="tx1"/>
                </a:solidFill>
                <a:latin typeface="Times New Roman" panose="02020603050405020304" pitchFamily="18" charset="0"/>
                <a:ea typeface="宋体" panose="02010600030101010101" pitchFamily="2" charset="-122"/>
              </a:rPr>
              <a:t>时刻所保持的采样电压（每次采样结束时的输入电压）进行转换。</a:t>
            </a:r>
            <a:endParaRPr lang="zh-CN" altLang="en-US" sz="2000" dirty="0">
              <a:solidFill>
                <a:schemeClr val="tx1"/>
              </a:solidFill>
              <a:latin typeface="Times New Roman" panose="02020603050405020304" pitchFamily="18" charset="0"/>
              <a:ea typeface="宋体" panose="02010600030101010101" pitchFamily="2" charset="-122"/>
            </a:endParaRPr>
          </a:p>
        </p:txBody>
      </p:sp>
      <p:grpSp>
        <p:nvGrpSpPr>
          <p:cNvPr id="2" name="Group 216"/>
          <p:cNvGrpSpPr/>
          <p:nvPr/>
        </p:nvGrpSpPr>
        <p:grpSpPr>
          <a:xfrm>
            <a:off x="611188" y="5133975"/>
            <a:ext cx="5113337" cy="1746250"/>
            <a:chOff x="385" y="2976"/>
            <a:chExt cx="3221" cy="1100"/>
          </a:xfrm>
        </p:grpSpPr>
        <p:grpSp>
          <p:nvGrpSpPr>
            <p:cNvPr id="100408" name="Group 50"/>
            <p:cNvGrpSpPr/>
            <p:nvPr/>
          </p:nvGrpSpPr>
          <p:grpSpPr>
            <a:xfrm>
              <a:off x="771" y="3045"/>
              <a:ext cx="2655" cy="816"/>
              <a:chOff x="1104" y="1008"/>
              <a:chExt cx="2640" cy="816"/>
            </a:xfrm>
          </p:grpSpPr>
          <p:sp>
            <p:nvSpPr>
              <p:cNvPr id="100451" name="Line 51"/>
              <p:cNvSpPr/>
              <p:nvPr/>
            </p:nvSpPr>
            <p:spPr>
              <a:xfrm>
                <a:off x="1104" y="1008"/>
                <a:ext cx="0" cy="816"/>
              </a:xfrm>
              <a:prstGeom prst="line">
                <a:avLst/>
              </a:prstGeom>
              <a:ln w="9525" cap="flat" cmpd="sng">
                <a:solidFill>
                  <a:schemeClr val="tx1"/>
                </a:solidFill>
                <a:prstDash val="solid"/>
                <a:headEnd type="none" w="med" len="med"/>
                <a:tailEnd type="none" w="med" len="med"/>
              </a:ln>
            </p:spPr>
          </p:sp>
          <p:sp>
            <p:nvSpPr>
              <p:cNvPr id="100452" name="Line 52"/>
              <p:cNvSpPr/>
              <p:nvPr/>
            </p:nvSpPr>
            <p:spPr>
              <a:xfrm flipH="1">
                <a:off x="1104" y="1824"/>
                <a:ext cx="2640" cy="0"/>
              </a:xfrm>
              <a:prstGeom prst="line">
                <a:avLst/>
              </a:prstGeom>
              <a:ln w="9525" cap="flat" cmpd="sng">
                <a:solidFill>
                  <a:schemeClr val="tx1"/>
                </a:solidFill>
                <a:prstDash val="solid"/>
                <a:headEnd type="none" w="med" len="med"/>
                <a:tailEnd type="none" w="med" len="med"/>
              </a:ln>
            </p:spPr>
          </p:sp>
        </p:grpSp>
        <p:sp>
          <p:nvSpPr>
            <p:cNvPr id="100409" name="Freeform 53"/>
            <p:cNvSpPr/>
            <p:nvPr/>
          </p:nvSpPr>
          <p:spPr>
            <a:xfrm>
              <a:off x="771" y="3024"/>
              <a:ext cx="2213" cy="741"/>
            </a:xfrm>
            <a:custGeom>
              <a:avLst/>
              <a:gdLst>
                <a:gd name="txL" fmla="*/ 0 w 2200"/>
                <a:gd name="txT" fmla="*/ 0 h 741"/>
                <a:gd name="txR" fmla="*/ 2200 w 2200"/>
                <a:gd name="txB" fmla="*/ 741 h 741"/>
              </a:gdLst>
              <a:ahLst/>
              <a:cxnLst>
                <a:cxn ang="0">
                  <a:pos x="0" y="741"/>
                </a:cxn>
                <a:cxn ang="0">
                  <a:pos x="312" y="221"/>
                </a:cxn>
                <a:cxn ang="0">
                  <a:pos x="904" y="565"/>
                </a:cxn>
                <a:cxn ang="0">
                  <a:pos x="1723" y="21"/>
                </a:cxn>
                <a:cxn ang="0">
                  <a:pos x="2305" y="437"/>
                </a:cxn>
              </a:cxnLst>
              <a:rect l="txL" t="txT" r="txR" b="txB"/>
              <a:pathLst>
                <a:path w="2200" h="741">
                  <a:moveTo>
                    <a:pt x="0" y="741"/>
                  </a:moveTo>
                  <a:cubicBezTo>
                    <a:pt x="49" y="656"/>
                    <a:pt x="152" y="250"/>
                    <a:pt x="296" y="221"/>
                  </a:cubicBezTo>
                  <a:cubicBezTo>
                    <a:pt x="440" y="192"/>
                    <a:pt x="640" y="598"/>
                    <a:pt x="864" y="565"/>
                  </a:cubicBezTo>
                  <a:cubicBezTo>
                    <a:pt x="1088" y="532"/>
                    <a:pt x="1420" y="42"/>
                    <a:pt x="1643" y="21"/>
                  </a:cubicBezTo>
                  <a:cubicBezTo>
                    <a:pt x="1866" y="0"/>
                    <a:pt x="2084" y="350"/>
                    <a:pt x="2200" y="437"/>
                  </a:cubicBezTo>
                </a:path>
              </a:pathLst>
            </a:custGeom>
            <a:noFill/>
            <a:ln w="19050" cap="flat" cmpd="sng">
              <a:solidFill>
                <a:srgbClr val="2323FF">
                  <a:alpha val="100000"/>
                </a:srgbClr>
              </a:solidFill>
              <a:prstDash val="dash"/>
              <a:round/>
              <a:headEnd type="none" w="med" len="med"/>
              <a:tailEnd type="none" w="med" len="med"/>
            </a:ln>
          </p:spPr>
          <p:txBody>
            <a:bodyPr/>
            <a:p>
              <a:endParaRPr lang="zh-CN" altLang="en-US"/>
            </a:p>
          </p:txBody>
        </p:sp>
        <p:sp>
          <p:nvSpPr>
            <p:cNvPr id="100410" name="Text Box 54"/>
            <p:cNvSpPr txBox="1"/>
            <p:nvPr/>
          </p:nvSpPr>
          <p:spPr>
            <a:xfrm>
              <a:off x="385" y="2976"/>
              <a:ext cx="338" cy="275"/>
            </a:xfrm>
            <a:prstGeom prst="rect">
              <a:avLst/>
            </a:prstGeom>
            <a:noFill/>
            <a:ln w="9525">
              <a:noFill/>
            </a:ln>
          </p:spPr>
          <p:txBody>
            <a:bodyPr lIns="0" tIns="0" rIns="0" bIns="7200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50000"/>
                </a:spcBef>
                <a:spcAft>
                  <a:spcPct val="0"/>
                </a:spcAft>
                <a:buClrTx/>
                <a:buSzTx/>
                <a:buNone/>
              </a:pPr>
              <a:r>
                <a:rPr lang="en-US" altLang="zh-CN" sz="2400" dirty="0">
                  <a:solidFill>
                    <a:schemeClr val="tx1"/>
                  </a:solidFill>
                  <a:latin typeface="Arial" panose="020B0604020202020204" pitchFamily="34" charset="0"/>
                  <a:ea typeface="宋体" panose="02010600030101010101" pitchFamily="2" charset="-122"/>
                </a:rPr>
                <a:t>V</a:t>
              </a:r>
              <a:r>
                <a:rPr lang="en-US" altLang="zh-CN" sz="2400" baseline="-25000" dirty="0">
                  <a:solidFill>
                    <a:schemeClr val="tx1"/>
                  </a:solidFill>
                  <a:latin typeface="Arial" panose="020B0604020202020204" pitchFamily="34" charset="0"/>
                  <a:ea typeface="宋体" panose="02010600030101010101" pitchFamily="2" charset="-122"/>
                </a:rPr>
                <a:t>out</a:t>
              </a:r>
              <a:endParaRPr lang="en-US" altLang="zh-CN" sz="2400" baseline="-25000" dirty="0">
                <a:solidFill>
                  <a:schemeClr val="tx1"/>
                </a:solidFill>
                <a:latin typeface="Arial" panose="020B0604020202020204" pitchFamily="34" charset="0"/>
                <a:ea typeface="宋体" panose="02010600030101010101" pitchFamily="2" charset="-122"/>
              </a:endParaRPr>
            </a:p>
          </p:txBody>
        </p:sp>
        <p:sp>
          <p:nvSpPr>
            <p:cNvPr id="34875" name="Line 55"/>
            <p:cNvSpPr>
              <a:spLocks noChangeShapeType="1"/>
            </p:cNvSpPr>
            <p:nvPr/>
          </p:nvSpPr>
          <p:spPr bwMode="auto">
            <a:xfrm>
              <a:off x="913" y="3426"/>
              <a:ext cx="145" cy="0"/>
            </a:xfrm>
            <a:prstGeom prst="line">
              <a:avLst/>
            </a:prstGeom>
            <a:noFill/>
            <a:ln w="28575">
              <a:solidFill>
                <a:schemeClr val="tx2">
                  <a:lumMod val="60000"/>
                  <a:lumOff val="40000"/>
                </a:schemeClr>
              </a:solidFill>
              <a:round/>
            </a:ln>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4876" name="Line 59"/>
            <p:cNvSpPr>
              <a:spLocks noChangeShapeType="1"/>
            </p:cNvSpPr>
            <p:nvPr/>
          </p:nvSpPr>
          <p:spPr bwMode="auto">
            <a:xfrm>
              <a:off x="1206" y="3312"/>
              <a:ext cx="144" cy="0"/>
            </a:xfrm>
            <a:prstGeom prst="line">
              <a:avLst/>
            </a:prstGeom>
            <a:noFill/>
            <a:ln w="28575">
              <a:solidFill>
                <a:schemeClr val="tx2">
                  <a:lumMod val="60000"/>
                  <a:lumOff val="40000"/>
                </a:schemeClr>
              </a:solidFill>
              <a:round/>
            </a:ln>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0413" name="Freeform 63"/>
            <p:cNvSpPr/>
            <p:nvPr/>
          </p:nvSpPr>
          <p:spPr>
            <a:xfrm>
              <a:off x="1637" y="3555"/>
              <a:ext cx="1" cy="45"/>
            </a:xfrm>
            <a:custGeom>
              <a:avLst/>
              <a:gdLst>
                <a:gd name="txL" fmla="*/ 0 w 1"/>
                <a:gd name="txT" fmla="*/ 0 h 45"/>
                <a:gd name="txR" fmla="*/ 1 w 1"/>
                <a:gd name="txB" fmla="*/ 45 h 45"/>
              </a:gdLst>
              <a:ahLst/>
              <a:cxnLst>
                <a:cxn ang="0">
                  <a:pos x="0" y="0"/>
                </a:cxn>
                <a:cxn ang="0">
                  <a:pos x="0" y="45"/>
                </a:cxn>
              </a:cxnLst>
              <a:rect l="txL" t="txT" r="txR" b="txB"/>
              <a:pathLst>
                <a:path w="1" h="45">
                  <a:moveTo>
                    <a:pt x="0" y="0"/>
                  </a:moveTo>
                  <a:lnTo>
                    <a:pt x="0" y="45"/>
                  </a:lnTo>
                </a:path>
              </a:pathLst>
            </a:custGeom>
            <a:noFill/>
            <a:ln w="28575" cap="flat" cmpd="sng">
              <a:solidFill>
                <a:schemeClr val="hlink">
                  <a:alpha val="100000"/>
                </a:schemeClr>
              </a:solidFill>
              <a:prstDash val="solid"/>
              <a:round/>
              <a:headEnd type="none" w="med" len="med"/>
              <a:tailEnd type="none" w="med" len="med"/>
            </a:ln>
          </p:spPr>
          <p:txBody>
            <a:bodyPr/>
            <a:p>
              <a:endParaRPr lang="zh-CN" altLang="en-US"/>
            </a:p>
          </p:txBody>
        </p:sp>
        <p:sp>
          <p:nvSpPr>
            <p:cNvPr id="34878" name="Line 69"/>
            <p:cNvSpPr>
              <a:spLocks noChangeShapeType="1"/>
            </p:cNvSpPr>
            <p:nvPr/>
          </p:nvSpPr>
          <p:spPr bwMode="auto">
            <a:xfrm>
              <a:off x="1785" y="3504"/>
              <a:ext cx="145" cy="0"/>
            </a:xfrm>
            <a:prstGeom prst="line">
              <a:avLst/>
            </a:prstGeom>
            <a:noFill/>
            <a:ln w="28575">
              <a:solidFill>
                <a:schemeClr val="tx2">
                  <a:lumMod val="60000"/>
                  <a:lumOff val="40000"/>
                </a:schemeClr>
              </a:solidFill>
              <a:round/>
            </a:ln>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4879" name="Freeform 74"/>
            <p:cNvSpPr/>
            <p:nvPr/>
          </p:nvSpPr>
          <p:spPr bwMode="auto">
            <a:xfrm>
              <a:off x="2074" y="3264"/>
              <a:ext cx="142" cy="1"/>
            </a:xfrm>
            <a:custGeom>
              <a:avLst/>
              <a:gdLst>
                <a:gd name="T0" fmla="*/ 0 w 141"/>
                <a:gd name="T1" fmla="*/ 0 h 1"/>
                <a:gd name="T2" fmla="*/ 141 w 141"/>
                <a:gd name="T3" fmla="*/ 0 h 1"/>
                <a:gd name="T4" fmla="*/ 0 60000 65536"/>
                <a:gd name="T5" fmla="*/ 0 60000 65536"/>
                <a:gd name="T6" fmla="*/ 0 w 141"/>
                <a:gd name="T7" fmla="*/ 0 h 1"/>
                <a:gd name="T8" fmla="*/ 141 w 141"/>
                <a:gd name="T9" fmla="*/ 1 h 1"/>
              </a:gdLst>
              <a:ahLst/>
              <a:cxnLst>
                <a:cxn ang="T4">
                  <a:pos x="T0" y="T1"/>
                </a:cxn>
                <a:cxn ang="T5">
                  <a:pos x="T2" y="T3"/>
                </a:cxn>
              </a:cxnLst>
              <a:rect l="T6" t="T7" r="T8" b="T9"/>
              <a:pathLst>
                <a:path w="141" h="1">
                  <a:moveTo>
                    <a:pt x="0" y="0"/>
                  </a:moveTo>
                  <a:lnTo>
                    <a:pt x="141" y="0"/>
                  </a:lnTo>
                </a:path>
              </a:pathLst>
            </a:custGeom>
            <a:noFill/>
            <a:ln w="28575" cap="flat" cmpd="sng">
              <a:solidFill>
                <a:schemeClr val="tx2">
                  <a:lumMod val="60000"/>
                  <a:lumOff val="40000"/>
                </a:schemeClr>
              </a:solidFill>
              <a:prstDash val="solid"/>
              <a:round/>
              <a:headEnd type="none" w="med" len="med"/>
              <a:tailEnd type="none" w="med" len="med"/>
            </a:ln>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0416" name="Freeform 75"/>
            <p:cNvSpPr/>
            <p:nvPr/>
          </p:nvSpPr>
          <p:spPr>
            <a:xfrm>
              <a:off x="2219" y="3168"/>
              <a:ext cx="1" cy="93"/>
            </a:xfrm>
            <a:custGeom>
              <a:avLst/>
              <a:gdLst>
                <a:gd name="txL" fmla="*/ 0 w 1"/>
                <a:gd name="txT" fmla="*/ 0 h 93"/>
                <a:gd name="txR" fmla="*/ 1 w 1"/>
                <a:gd name="txB" fmla="*/ 93 h 93"/>
              </a:gdLst>
              <a:ahLst/>
              <a:cxnLst>
                <a:cxn ang="0">
                  <a:pos x="0" y="0"/>
                </a:cxn>
                <a:cxn ang="0">
                  <a:pos x="0" y="93"/>
                </a:cxn>
              </a:cxnLst>
              <a:rect l="txL" t="txT" r="txR" b="txB"/>
              <a:pathLst>
                <a:path w="1" h="93">
                  <a:moveTo>
                    <a:pt x="0" y="0"/>
                  </a:moveTo>
                  <a:lnTo>
                    <a:pt x="0" y="93"/>
                  </a:lnTo>
                </a:path>
              </a:pathLst>
            </a:custGeom>
            <a:noFill/>
            <a:ln w="28575" cap="flat" cmpd="sng">
              <a:solidFill>
                <a:schemeClr val="hlink">
                  <a:alpha val="100000"/>
                </a:schemeClr>
              </a:solidFill>
              <a:prstDash val="solid"/>
              <a:round/>
              <a:headEnd type="none" w="med" len="med"/>
              <a:tailEnd type="none" w="med" len="med"/>
            </a:ln>
          </p:spPr>
          <p:txBody>
            <a:bodyPr/>
            <a:p>
              <a:endParaRPr lang="zh-CN" altLang="en-US"/>
            </a:p>
          </p:txBody>
        </p:sp>
        <p:sp>
          <p:nvSpPr>
            <p:cNvPr id="100417" name="Freeform 78"/>
            <p:cNvSpPr/>
            <p:nvPr/>
          </p:nvSpPr>
          <p:spPr>
            <a:xfrm>
              <a:off x="2536" y="3066"/>
              <a:ext cx="120" cy="69"/>
            </a:xfrm>
            <a:custGeom>
              <a:avLst/>
              <a:gdLst>
                <a:gd name="txL" fmla="*/ 0 w 119"/>
                <a:gd name="txT" fmla="*/ 0 h 69"/>
                <a:gd name="txR" fmla="*/ 119 w 119"/>
                <a:gd name="txB" fmla="*/ 69 h 69"/>
              </a:gdLst>
              <a:ahLst/>
              <a:cxnLst>
                <a:cxn ang="0">
                  <a:pos x="0" y="0"/>
                </a:cxn>
                <a:cxn ang="0">
                  <a:pos x="68" y="32"/>
                </a:cxn>
                <a:cxn ang="0">
                  <a:pos x="127" y="69"/>
                </a:cxn>
              </a:cxnLst>
              <a:rect l="txL" t="txT" r="txR" b="txB"/>
              <a:pathLst>
                <a:path w="119" h="69">
                  <a:moveTo>
                    <a:pt x="0" y="0"/>
                  </a:moveTo>
                  <a:lnTo>
                    <a:pt x="60" y="32"/>
                  </a:lnTo>
                  <a:lnTo>
                    <a:pt x="119" y="69"/>
                  </a:lnTo>
                </a:path>
              </a:pathLst>
            </a:custGeom>
            <a:noFill/>
            <a:ln w="28575" cap="flat" cmpd="sng">
              <a:solidFill>
                <a:srgbClr val="FF0000">
                  <a:alpha val="100000"/>
                </a:srgbClr>
              </a:solidFill>
              <a:prstDash val="solid"/>
              <a:round/>
              <a:headEnd type="none" w="med" len="med"/>
              <a:tailEnd type="none" w="med" len="med"/>
            </a:ln>
          </p:spPr>
          <p:txBody>
            <a:bodyPr/>
            <a:p>
              <a:endParaRPr lang="zh-CN" altLang="en-US"/>
            </a:p>
          </p:txBody>
        </p:sp>
        <p:sp>
          <p:nvSpPr>
            <p:cNvPr id="34882" name="Line 79"/>
            <p:cNvSpPr>
              <a:spLocks noChangeShapeType="1"/>
            </p:cNvSpPr>
            <p:nvPr/>
          </p:nvSpPr>
          <p:spPr bwMode="auto">
            <a:xfrm flipV="1">
              <a:off x="2656" y="3138"/>
              <a:ext cx="144" cy="0"/>
            </a:xfrm>
            <a:prstGeom prst="line">
              <a:avLst/>
            </a:prstGeom>
            <a:noFill/>
            <a:ln w="28575">
              <a:solidFill>
                <a:schemeClr val="tx2">
                  <a:lumMod val="60000"/>
                  <a:lumOff val="40000"/>
                </a:schemeClr>
              </a:solidFill>
              <a:round/>
            </a:ln>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0419" name="Freeform 80"/>
            <p:cNvSpPr/>
            <p:nvPr/>
          </p:nvSpPr>
          <p:spPr>
            <a:xfrm>
              <a:off x="2216" y="3066"/>
              <a:ext cx="139" cy="93"/>
            </a:xfrm>
            <a:custGeom>
              <a:avLst/>
              <a:gdLst>
                <a:gd name="txL" fmla="*/ 0 w 138"/>
                <a:gd name="txT" fmla="*/ 0 h 93"/>
                <a:gd name="txR" fmla="*/ 138 w 138"/>
                <a:gd name="txB" fmla="*/ 93 h 93"/>
              </a:gdLst>
              <a:ahLst/>
              <a:cxnLst>
                <a:cxn ang="0">
                  <a:pos x="146" y="0"/>
                </a:cxn>
                <a:cxn ang="0">
                  <a:pos x="100" y="23"/>
                </a:cxn>
                <a:cxn ang="0">
                  <a:pos x="51" y="50"/>
                </a:cxn>
                <a:cxn ang="0">
                  <a:pos x="0" y="93"/>
                </a:cxn>
              </a:cxnLst>
              <a:rect l="txL" t="txT" r="txR" b="txB"/>
              <a:pathLst>
                <a:path w="138" h="93">
                  <a:moveTo>
                    <a:pt x="138" y="0"/>
                  </a:moveTo>
                  <a:lnTo>
                    <a:pt x="92" y="23"/>
                  </a:lnTo>
                  <a:lnTo>
                    <a:pt x="51" y="50"/>
                  </a:lnTo>
                  <a:lnTo>
                    <a:pt x="0" y="93"/>
                  </a:lnTo>
                </a:path>
              </a:pathLst>
            </a:custGeom>
            <a:noFill/>
            <a:ln w="28575" cap="flat" cmpd="sng">
              <a:solidFill>
                <a:srgbClr val="FF0000">
                  <a:alpha val="100000"/>
                </a:srgbClr>
              </a:solidFill>
              <a:prstDash val="solid"/>
              <a:round/>
              <a:headEnd type="none" w="med" len="med"/>
              <a:tailEnd type="none" w="med" len="med"/>
            </a:ln>
          </p:spPr>
          <p:txBody>
            <a:bodyPr/>
            <a:p>
              <a:endParaRPr lang="zh-CN" altLang="en-US"/>
            </a:p>
          </p:txBody>
        </p:sp>
        <p:sp>
          <p:nvSpPr>
            <p:cNvPr id="34884" name="Freeform 81"/>
            <p:cNvSpPr/>
            <p:nvPr/>
          </p:nvSpPr>
          <p:spPr bwMode="auto">
            <a:xfrm>
              <a:off x="2356" y="3065"/>
              <a:ext cx="182" cy="55"/>
            </a:xfrm>
            <a:custGeom>
              <a:avLst/>
              <a:gdLst>
                <a:gd name="T0" fmla="*/ 0 w 161"/>
                <a:gd name="T1" fmla="*/ 0 h 1"/>
                <a:gd name="T2" fmla="*/ 161 w 161"/>
                <a:gd name="T3" fmla="*/ 0 h 1"/>
                <a:gd name="T4" fmla="*/ 0 60000 65536"/>
                <a:gd name="T5" fmla="*/ 0 60000 65536"/>
                <a:gd name="T6" fmla="*/ 0 w 161"/>
                <a:gd name="T7" fmla="*/ 0 h 1"/>
                <a:gd name="T8" fmla="*/ 161 w 161"/>
                <a:gd name="T9" fmla="*/ 1 h 1"/>
              </a:gdLst>
              <a:ahLst/>
              <a:cxnLst>
                <a:cxn ang="T4">
                  <a:pos x="T0" y="T1"/>
                </a:cxn>
                <a:cxn ang="T5">
                  <a:pos x="T2" y="T3"/>
                </a:cxn>
              </a:cxnLst>
              <a:rect l="T6" t="T7" r="T8" b="T9"/>
              <a:pathLst>
                <a:path w="161" h="1">
                  <a:moveTo>
                    <a:pt x="0" y="0"/>
                  </a:moveTo>
                  <a:lnTo>
                    <a:pt x="161" y="0"/>
                  </a:lnTo>
                </a:path>
              </a:pathLst>
            </a:custGeom>
            <a:noFill/>
            <a:ln w="28575" cap="flat" cmpd="sng">
              <a:solidFill>
                <a:schemeClr val="tx2">
                  <a:lumMod val="60000"/>
                  <a:lumOff val="40000"/>
                </a:schemeClr>
              </a:solidFill>
              <a:prstDash val="solid"/>
              <a:round/>
              <a:headEnd type="none" w="med" len="med"/>
              <a:tailEnd type="none" w="med" len="med"/>
            </a:ln>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0421" name="Line 88"/>
            <p:cNvSpPr/>
            <p:nvPr/>
          </p:nvSpPr>
          <p:spPr>
            <a:xfrm>
              <a:off x="2798" y="3264"/>
              <a:ext cx="145" cy="159"/>
            </a:xfrm>
            <a:prstGeom prst="line">
              <a:avLst/>
            </a:prstGeom>
            <a:ln w="28575" cap="flat" cmpd="sng">
              <a:solidFill>
                <a:srgbClr val="FF0000"/>
              </a:solidFill>
              <a:prstDash val="solid"/>
              <a:headEnd type="none" w="med" len="med"/>
              <a:tailEnd type="none" w="med" len="med"/>
            </a:ln>
          </p:spPr>
        </p:sp>
        <p:sp>
          <p:nvSpPr>
            <p:cNvPr id="34886" name="Line 89"/>
            <p:cNvSpPr>
              <a:spLocks noChangeShapeType="1"/>
            </p:cNvSpPr>
            <p:nvPr/>
          </p:nvSpPr>
          <p:spPr bwMode="auto">
            <a:xfrm flipV="1">
              <a:off x="2943" y="3422"/>
              <a:ext cx="145" cy="0"/>
            </a:xfrm>
            <a:prstGeom prst="line">
              <a:avLst/>
            </a:prstGeom>
            <a:noFill/>
            <a:ln w="28575">
              <a:solidFill>
                <a:schemeClr val="tx2">
                  <a:lumMod val="60000"/>
                  <a:lumOff val="40000"/>
                </a:schemeClr>
              </a:solidFill>
              <a:round/>
            </a:ln>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4887" name="Freeform 92"/>
            <p:cNvSpPr/>
            <p:nvPr/>
          </p:nvSpPr>
          <p:spPr bwMode="auto">
            <a:xfrm>
              <a:off x="1495" y="3552"/>
              <a:ext cx="145" cy="1"/>
            </a:xfrm>
            <a:custGeom>
              <a:avLst/>
              <a:gdLst>
                <a:gd name="T0" fmla="*/ 0 w 144"/>
                <a:gd name="T1" fmla="*/ 0 h 1"/>
                <a:gd name="T2" fmla="*/ 144 w 144"/>
                <a:gd name="T3" fmla="*/ 0 h 1"/>
                <a:gd name="T4" fmla="*/ 0 60000 65536"/>
                <a:gd name="T5" fmla="*/ 0 60000 65536"/>
                <a:gd name="T6" fmla="*/ 0 w 144"/>
                <a:gd name="T7" fmla="*/ 0 h 1"/>
                <a:gd name="T8" fmla="*/ 144 w 144"/>
                <a:gd name="T9" fmla="*/ 1 h 1"/>
              </a:gdLst>
              <a:ahLst/>
              <a:cxnLst>
                <a:cxn ang="T4">
                  <a:pos x="T0" y="T1"/>
                </a:cxn>
                <a:cxn ang="T5">
                  <a:pos x="T2" y="T3"/>
                </a:cxn>
              </a:cxnLst>
              <a:rect l="T6" t="T7" r="T8" b="T9"/>
              <a:pathLst>
                <a:path w="144" h="1">
                  <a:moveTo>
                    <a:pt x="0" y="0"/>
                  </a:moveTo>
                  <a:lnTo>
                    <a:pt x="144" y="0"/>
                  </a:lnTo>
                </a:path>
              </a:pathLst>
            </a:custGeom>
            <a:noFill/>
            <a:ln w="28575" cap="flat" cmpd="sng">
              <a:solidFill>
                <a:schemeClr val="tx2">
                  <a:lumMod val="60000"/>
                  <a:lumOff val="40000"/>
                </a:schemeClr>
              </a:solidFill>
              <a:prstDash val="solid"/>
              <a:round/>
              <a:headEnd type="none" w="med" len="med"/>
              <a:tailEnd type="none" w="med" len="med"/>
            </a:ln>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0424" name="Freeform 95"/>
            <p:cNvSpPr/>
            <p:nvPr/>
          </p:nvSpPr>
          <p:spPr>
            <a:xfrm>
              <a:off x="773" y="3431"/>
              <a:ext cx="136" cy="333"/>
            </a:xfrm>
            <a:custGeom>
              <a:avLst/>
              <a:gdLst>
                <a:gd name="txL" fmla="*/ 0 w 135"/>
                <a:gd name="txT" fmla="*/ 0 h 333"/>
                <a:gd name="txR" fmla="*/ 135 w 135"/>
                <a:gd name="txB" fmla="*/ 333 h 333"/>
              </a:gdLst>
              <a:ahLst/>
              <a:cxnLst>
                <a:cxn ang="0">
                  <a:pos x="0" y="333"/>
                </a:cxn>
                <a:cxn ang="0">
                  <a:pos x="33" y="250"/>
                </a:cxn>
                <a:cxn ang="0">
                  <a:pos x="80" y="148"/>
                </a:cxn>
                <a:cxn ang="0">
                  <a:pos x="111" y="69"/>
                </a:cxn>
                <a:cxn ang="0">
                  <a:pos x="143" y="0"/>
                </a:cxn>
              </a:cxnLst>
              <a:rect l="txL" t="txT" r="txR" b="txB"/>
              <a:pathLst>
                <a:path w="135" h="333">
                  <a:moveTo>
                    <a:pt x="0" y="333"/>
                  </a:moveTo>
                  <a:cubicBezTo>
                    <a:pt x="5" y="319"/>
                    <a:pt x="21" y="281"/>
                    <a:pt x="33" y="250"/>
                  </a:cubicBezTo>
                  <a:cubicBezTo>
                    <a:pt x="45" y="219"/>
                    <a:pt x="60" y="178"/>
                    <a:pt x="72" y="148"/>
                  </a:cubicBezTo>
                  <a:cubicBezTo>
                    <a:pt x="84" y="118"/>
                    <a:pt x="92" y="94"/>
                    <a:pt x="103" y="69"/>
                  </a:cubicBezTo>
                  <a:cubicBezTo>
                    <a:pt x="114" y="44"/>
                    <a:pt x="128" y="14"/>
                    <a:pt x="135" y="0"/>
                  </a:cubicBezTo>
                </a:path>
              </a:pathLst>
            </a:custGeom>
            <a:noFill/>
            <a:ln w="28575" cap="flat" cmpd="sng">
              <a:solidFill>
                <a:srgbClr val="FF0000">
                  <a:alpha val="100000"/>
                </a:srgbClr>
              </a:solidFill>
              <a:prstDash val="solid"/>
              <a:round/>
              <a:headEnd type="none" w="med" len="med"/>
              <a:tailEnd type="none" w="med" len="med"/>
            </a:ln>
          </p:spPr>
          <p:txBody>
            <a:bodyPr/>
            <a:p>
              <a:endParaRPr lang="zh-CN" altLang="en-US"/>
            </a:p>
          </p:txBody>
        </p:sp>
        <p:sp>
          <p:nvSpPr>
            <p:cNvPr id="100425" name="Line 96"/>
            <p:cNvSpPr/>
            <p:nvPr/>
          </p:nvSpPr>
          <p:spPr>
            <a:xfrm flipV="1">
              <a:off x="1061" y="3249"/>
              <a:ext cx="0" cy="181"/>
            </a:xfrm>
            <a:prstGeom prst="line">
              <a:avLst/>
            </a:prstGeom>
            <a:ln w="28575" cap="flat" cmpd="sng">
              <a:solidFill>
                <a:schemeClr val="hlink"/>
              </a:solidFill>
              <a:prstDash val="solid"/>
              <a:headEnd type="none" w="med" len="med"/>
              <a:tailEnd type="none" w="med" len="med"/>
            </a:ln>
          </p:spPr>
        </p:sp>
        <p:sp>
          <p:nvSpPr>
            <p:cNvPr id="100426" name="Freeform 97"/>
            <p:cNvSpPr/>
            <p:nvPr/>
          </p:nvSpPr>
          <p:spPr>
            <a:xfrm>
              <a:off x="1061" y="3245"/>
              <a:ext cx="141" cy="60"/>
            </a:xfrm>
            <a:custGeom>
              <a:avLst/>
              <a:gdLst>
                <a:gd name="txL" fmla="*/ 0 w 140"/>
                <a:gd name="txT" fmla="*/ 0 h 60"/>
                <a:gd name="txR" fmla="*/ 140 w 140"/>
                <a:gd name="txB" fmla="*/ 60 h 60"/>
              </a:gdLst>
              <a:ahLst/>
              <a:cxnLst>
                <a:cxn ang="0">
                  <a:pos x="0" y="1"/>
                </a:cxn>
                <a:cxn ang="0">
                  <a:pos x="35" y="1"/>
                </a:cxn>
                <a:cxn ang="0">
                  <a:pos x="69" y="10"/>
                </a:cxn>
                <a:cxn ang="0">
                  <a:pos x="118" y="36"/>
                </a:cxn>
                <a:cxn ang="0">
                  <a:pos x="148" y="60"/>
                </a:cxn>
              </a:cxnLst>
              <a:rect l="txL" t="txT" r="txR" b="txB"/>
              <a:pathLst>
                <a:path w="140" h="60">
                  <a:moveTo>
                    <a:pt x="0" y="1"/>
                  </a:moveTo>
                  <a:cubicBezTo>
                    <a:pt x="6" y="1"/>
                    <a:pt x="24" y="0"/>
                    <a:pt x="35" y="1"/>
                  </a:cubicBezTo>
                  <a:cubicBezTo>
                    <a:pt x="46" y="2"/>
                    <a:pt x="57" y="4"/>
                    <a:pt x="69" y="10"/>
                  </a:cubicBezTo>
                  <a:cubicBezTo>
                    <a:pt x="81" y="16"/>
                    <a:pt x="98" y="28"/>
                    <a:pt x="110" y="36"/>
                  </a:cubicBezTo>
                  <a:cubicBezTo>
                    <a:pt x="122" y="44"/>
                    <a:pt x="134" y="55"/>
                    <a:pt x="140" y="60"/>
                  </a:cubicBezTo>
                </a:path>
              </a:pathLst>
            </a:custGeom>
            <a:noFill/>
            <a:ln w="28575" cap="flat" cmpd="sng">
              <a:solidFill>
                <a:srgbClr val="FF0000">
                  <a:alpha val="100000"/>
                </a:srgbClr>
              </a:solidFill>
              <a:prstDash val="solid"/>
              <a:round/>
              <a:headEnd type="none" w="med" len="med"/>
              <a:tailEnd type="none" w="med" len="med"/>
            </a:ln>
          </p:spPr>
          <p:txBody>
            <a:bodyPr/>
            <a:p>
              <a:endParaRPr lang="zh-CN" altLang="en-US"/>
            </a:p>
          </p:txBody>
        </p:sp>
        <p:sp>
          <p:nvSpPr>
            <p:cNvPr id="100427" name="Line 98"/>
            <p:cNvSpPr/>
            <p:nvPr/>
          </p:nvSpPr>
          <p:spPr>
            <a:xfrm flipV="1">
              <a:off x="1350" y="3312"/>
              <a:ext cx="0" cy="136"/>
            </a:xfrm>
            <a:prstGeom prst="line">
              <a:avLst/>
            </a:prstGeom>
            <a:ln w="28575" cap="flat" cmpd="sng">
              <a:solidFill>
                <a:schemeClr val="hlink"/>
              </a:solidFill>
              <a:prstDash val="solid"/>
              <a:headEnd type="none" w="med" len="med"/>
              <a:tailEnd type="none" w="med" len="med"/>
            </a:ln>
          </p:spPr>
        </p:sp>
        <p:sp>
          <p:nvSpPr>
            <p:cNvPr id="100428" name="Freeform 99"/>
            <p:cNvSpPr/>
            <p:nvPr/>
          </p:nvSpPr>
          <p:spPr>
            <a:xfrm>
              <a:off x="1347" y="3444"/>
              <a:ext cx="145" cy="105"/>
            </a:xfrm>
            <a:custGeom>
              <a:avLst/>
              <a:gdLst>
                <a:gd name="txL" fmla="*/ 0 w 144"/>
                <a:gd name="txT" fmla="*/ 0 h 105"/>
                <a:gd name="txR" fmla="*/ 144 w 144"/>
                <a:gd name="txB" fmla="*/ 105 h 105"/>
              </a:gdLst>
              <a:ahLst/>
              <a:cxnLst>
                <a:cxn ang="0">
                  <a:pos x="0" y="0"/>
                </a:cxn>
                <a:cxn ang="0">
                  <a:pos x="33" y="27"/>
                </a:cxn>
                <a:cxn ang="0">
                  <a:pos x="83" y="63"/>
                </a:cxn>
                <a:cxn ang="0">
                  <a:pos x="122" y="90"/>
                </a:cxn>
                <a:cxn ang="0">
                  <a:pos x="152" y="105"/>
                </a:cxn>
              </a:cxnLst>
              <a:rect l="txL" t="txT" r="txR" b="txB"/>
              <a:pathLst>
                <a:path w="144" h="105">
                  <a:moveTo>
                    <a:pt x="0" y="0"/>
                  </a:moveTo>
                  <a:cubicBezTo>
                    <a:pt x="5" y="4"/>
                    <a:pt x="20" y="16"/>
                    <a:pt x="33" y="27"/>
                  </a:cubicBezTo>
                  <a:cubicBezTo>
                    <a:pt x="46" y="38"/>
                    <a:pt x="61" y="52"/>
                    <a:pt x="75" y="63"/>
                  </a:cubicBezTo>
                  <a:cubicBezTo>
                    <a:pt x="89" y="74"/>
                    <a:pt x="103" y="83"/>
                    <a:pt x="114" y="90"/>
                  </a:cubicBezTo>
                  <a:cubicBezTo>
                    <a:pt x="125" y="97"/>
                    <a:pt x="138" y="102"/>
                    <a:pt x="144" y="105"/>
                  </a:cubicBezTo>
                </a:path>
              </a:pathLst>
            </a:custGeom>
            <a:noFill/>
            <a:ln w="28575" cap="flat" cmpd="sng">
              <a:solidFill>
                <a:srgbClr val="FF0000">
                  <a:alpha val="100000"/>
                </a:srgbClr>
              </a:solidFill>
              <a:prstDash val="solid"/>
              <a:round/>
              <a:headEnd type="none" w="med" len="med"/>
              <a:tailEnd type="none" w="med" len="med"/>
            </a:ln>
          </p:spPr>
          <p:txBody>
            <a:bodyPr/>
            <a:p>
              <a:endParaRPr lang="zh-CN" altLang="en-US"/>
            </a:p>
          </p:txBody>
        </p:sp>
        <p:sp>
          <p:nvSpPr>
            <p:cNvPr id="100429" name="Freeform 100"/>
            <p:cNvSpPr/>
            <p:nvPr/>
          </p:nvSpPr>
          <p:spPr>
            <a:xfrm>
              <a:off x="1643" y="3513"/>
              <a:ext cx="154" cy="83"/>
            </a:xfrm>
            <a:custGeom>
              <a:avLst/>
              <a:gdLst>
                <a:gd name="txL" fmla="*/ 0 w 153"/>
                <a:gd name="txT" fmla="*/ 0 h 83"/>
                <a:gd name="txR" fmla="*/ 153 w 153"/>
                <a:gd name="txB" fmla="*/ 83 h 83"/>
              </a:gdLst>
              <a:ahLst/>
              <a:cxnLst>
                <a:cxn ang="0">
                  <a:pos x="0" y="83"/>
                </a:cxn>
                <a:cxn ang="0">
                  <a:pos x="39" y="72"/>
                </a:cxn>
                <a:cxn ang="0">
                  <a:pos x="85" y="54"/>
                </a:cxn>
                <a:cxn ang="0">
                  <a:pos x="118" y="33"/>
                </a:cxn>
                <a:cxn ang="0">
                  <a:pos x="161" y="0"/>
                </a:cxn>
              </a:cxnLst>
              <a:rect l="txL" t="txT" r="txR" b="txB"/>
              <a:pathLst>
                <a:path w="153" h="83">
                  <a:moveTo>
                    <a:pt x="0" y="83"/>
                  </a:moveTo>
                  <a:cubicBezTo>
                    <a:pt x="6" y="81"/>
                    <a:pt x="26" y="77"/>
                    <a:pt x="39" y="72"/>
                  </a:cubicBezTo>
                  <a:cubicBezTo>
                    <a:pt x="52" y="67"/>
                    <a:pt x="65" y="60"/>
                    <a:pt x="77" y="54"/>
                  </a:cubicBezTo>
                  <a:cubicBezTo>
                    <a:pt x="89" y="48"/>
                    <a:pt x="97" y="42"/>
                    <a:pt x="110" y="33"/>
                  </a:cubicBezTo>
                  <a:cubicBezTo>
                    <a:pt x="123" y="24"/>
                    <a:pt x="144" y="7"/>
                    <a:pt x="153" y="0"/>
                  </a:cubicBezTo>
                </a:path>
              </a:pathLst>
            </a:custGeom>
            <a:solidFill>
              <a:srgbClr val="FF0000">
                <a:alpha val="100000"/>
              </a:srgbClr>
            </a:solidFill>
            <a:ln w="28575" cap="flat" cmpd="sng">
              <a:solidFill>
                <a:srgbClr val="FF0000">
                  <a:alpha val="100000"/>
                </a:srgbClr>
              </a:solidFill>
              <a:prstDash val="solid"/>
              <a:round/>
              <a:headEnd type="none" w="med" len="med"/>
              <a:tailEnd type="none" w="med" len="med"/>
            </a:ln>
          </p:spPr>
          <p:txBody>
            <a:bodyPr/>
            <a:p>
              <a:endParaRPr lang="zh-CN" altLang="en-US"/>
            </a:p>
          </p:txBody>
        </p:sp>
        <p:sp>
          <p:nvSpPr>
            <p:cNvPr id="100430" name="Line 101"/>
            <p:cNvSpPr/>
            <p:nvPr/>
          </p:nvSpPr>
          <p:spPr>
            <a:xfrm>
              <a:off x="1930" y="3408"/>
              <a:ext cx="0" cy="96"/>
            </a:xfrm>
            <a:prstGeom prst="line">
              <a:avLst/>
            </a:prstGeom>
            <a:ln w="28575" cap="flat" cmpd="sng">
              <a:solidFill>
                <a:schemeClr val="hlink"/>
              </a:solidFill>
              <a:prstDash val="solid"/>
              <a:headEnd type="none" w="med" len="med"/>
              <a:tailEnd type="none" w="med" len="med"/>
            </a:ln>
          </p:spPr>
        </p:sp>
        <p:sp>
          <p:nvSpPr>
            <p:cNvPr id="100431" name="Freeform 102"/>
            <p:cNvSpPr/>
            <p:nvPr/>
          </p:nvSpPr>
          <p:spPr>
            <a:xfrm>
              <a:off x="1932" y="3273"/>
              <a:ext cx="142" cy="132"/>
            </a:xfrm>
            <a:custGeom>
              <a:avLst/>
              <a:gdLst>
                <a:gd name="txL" fmla="*/ 0 w 142"/>
                <a:gd name="txT" fmla="*/ 0 h 132"/>
                <a:gd name="txR" fmla="*/ 142 w 142"/>
                <a:gd name="txB" fmla="*/ 132 h 132"/>
              </a:gdLst>
              <a:ahLst/>
              <a:cxnLst>
                <a:cxn ang="0">
                  <a:pos x="0" y="132"/>
                </a:cxn>
                <a:cxn ang="0">
                  <a:pos x="33" y="101"/>
                </a:cxn>
                <a:cxn ang="0">
                  <a:pos x="72" y="65"/>
                </a:cxn>
                <a:cxn ang="0">
                  <a:pos x="106" y="33"/>
                </a:cxn>
                <a:cxn ang="0">
                  <a:pos x="142" y="0"/>
                </a:cxn>
              </a:cxnLst>
              <a:rect l="txL" t="txT" r="txR" b="txB"/>
              <a:pathLst>
                <a:path w="142" h="132">
                  <a:moveTo>
                    <a:pt x="0" y="132"/>
                  </a:moveTo>
                  <a:cubicBezTo>
                    <a:pt x="6" y="127"/>
                    <a:pt x="21" y="112"/>
                    <a:pt x="33" y="101"/>
                  </a:cubicBezTo>
                  <a:cubicBezTo>
                    <a:pt x="45" y="90"/>
                    <a:pt x="60" y="76"/>
                    <a:pt x="72" y="65"/>
                  </a:cubicBezTo>
                  <a:cubicBezTo>
                    <a:pt x="84" y="54"/>
                    <a:pt x="94" y="44"/>
                    <a:pt x="106" y="33"/>
                  </a:cubicBezTo>
                  <a:cubicBezTo>
                    <a:pt x="118" y="22"/>
                    <a:pt x="134" y="7"/>
                    <a:pt x="142" y="0"/>
                  </a:cubicBezTo>
                </a:path>
              </a:pathLst>
            </a:custGeom>
            <a:noFill/>
            <a:ln w="28575" cap="flat" cmpd="sng">
              <a:solidFill>
                <a:srgbClr val="FF0000">
                  <a:alpha val="100000"/>
                </a:srgbClr>
              </a:solidFill>
              <a:prstDash val="solid"/>
              <a:round/>
              <a:headEnd type="none" w="med" len="med"/>
              <a:tailEnd type="none" w="med" len="med"/>
            </a:ln>
          </p:spPr>
          <p:txBody>
            <a:bodyPr/>
            <a:p>
              <a:endParaRPr lang="zh-CN" altLang="en-US"/>
            </a:p>
          </p:txBody>
        </p:sp>
        <p:sp>
          <p:nvSpPr>
            <p:cNvPr id="100432" name="Freeform 103"/>
            <p:cNvSpPr/>
            <p:nvPr/>
          </p:nvSpPr>
          <p:spPr>
            <a:xfrm>
              <a:off x="2798" y="3142"/>
              <a:ext cx="1" cy="127"/>
            </a:xfrm>
            <a:custGeom>
              <a:avLst/>
              <a:gdLst>
                <a:gd name="txL" fmla="*/ 0 w 1"/>
                <a:gd name="txT" fmla="*/ 0 h 93"/>
                <a:gd name="txR" fmla="*/ 1 w 1"/>
                <a:gd name="txB" fmla="*/ 93 h 93"/>
              </a:gdLst>
              <a:ahLst/>
              <a:cxnLst>
                <a:cxn ang="0">
                  <a:pos x="0" y="0"/>
                </a:cxn>
                <a:cxn ang="0">
                  <a:pos x="0" y="1121"/>
                </a:cxn>
              </a:cxnLst>
              <a:rect l="txL" t="txT" r="txR" b="txB"/>
              <a:pathLst>
                <a:path w="1" h="93">
                  <a:moveTo>
                    <a:pt x="0" y="0"/>
                  </a:moveTo>
                  <a:lnTo>
                    <a:pt x="0" y="93"/>
                  </a:lnTo>
                </a:path>
              </a:pathLst>
            </a:custGeom>
            <a:noFill/>
            <a:ln w="28575" cap="flat" cmpd="sng">
              <a:solidFill>
                <a:schemeClr val="hlink">
                  <a:alpha val="100000"/>
                </a:schemeClr>
              </a:solidFill>
              <a:prstDash val="solid"/>
              <a:round/>
              <a:headEnd type="none" w="med" len="med"/>
              <a:tailEnd type="none" w="med" len="med"/>
            </a:ln>
          </p:spPr>
          <p:txBody>
            <a:bodyPr/>
            <a:p>
              <a:endParaRPr lang="zh-CN" altLang="en-US"/>
            </a:p>
          </p:txBody>
        </p:sp>
        <p:sp>
          <p:nvSpPr>
            <p:cNvPr id="100433" name="Line 104"/>
            <p:cNvSpPr/>
            <p:nvPr/>
          </p:nvSpPr>
          <p:spPr>
            <a:xfrm>
              <a:off x="916" y="3072"/>
              <a:ext cx="0" cy="816"/>
            </a:xfrm>
            <a:prstGeom prst="line">
              <a:avLst/>
            </a:prstGeom>
            <a:ln w="9525" cap="flat" cmpd="sng">
              <a:solidFill>
                <a:schemeClr val="tx1"/>
              </a:solidFill>
              <a:prstDash val="dash"/>
              <a:headEnd type="none" w="med" len="med"/>
              <a:tailEnd type="none" w="med" len="med"/>
            </a:ln>
          </p:spPr>
        </p:sp>
        <p:sp>
          <p:nvSpPr>
            <p:cNvPr id="100434" name="Line 105"/>
            <p:cNvSpPr/>
            <p:nvPr/>
          </p:nvSpPr>
          <p:spPr>
            <a:xfrm>
              <a:off x="1061" y="3072"/>
              <a:ext cx="0" cy="816"/>
            </a:xfrm>
            <a:prstGeom prst="line">
              <a:avLst/>
            </a:prstGeom>
            <a:ln w="9525" cap="flat" cmpd="sng">
              <a:solidFill>
                <a:schemeClr val="tx1"/>
              </a:solidFill>
              <a:prstDash val="dash"/>
              <a:headEnd type="none" w="med" len="med"/>
              <a:tailEnd type="none" w="med" len="med"/>
            </a:ln>
          </p:spPr>
        </p:sp>
        <p:sp>
          <p:nvSpPr>
            <p:cNvPr id="100435" name="Line 106"/>
            <p:cNvSpPr/>
            <p:nvPr/>
          </p:nvSpPr>
          <p:spPr>
            <a:xfrm>
              <a:off x="1206" y="3072"/>
              <a:ext cx="0" cy="816"/>
            </a:xfrm>
            <a:prstGeom prst="line">
              <a:avLst/>
            </a:prstGeom>
            <a:ln w="9525" cap="flat" cmpd="sng">
              <a:solidFill>
                <a:schemeClr val="tx1"/>
              </a:solidFill>
              <a:prstDash val="dash"/>
              <a:headEnd type="none" w="med" len="med"/>
              <a:tailEnd type="none" w="med" len="med"/>
            </a:ln>
          </p:spPr>
        </p:sp>
        <p:sp>
          <p:nvSpPr>
            <p:cNvPr id="100436" name="Line 107"/>
            <p:cNvSpPr/>
            <p:nvPr/>
          </p:nvSpPr>
          <p:spPr>
            <a:xfrm>
              <a:off x="1350" y="3072"/>
              <a:ext cx="0" cy="816"/>
            </a:xfrm>
            <a:prstGeom prst="line">
              <a:avLst/>
            </a:prstGeom>
            <a:ln w="9525" cap="flat" cmpd="sng">
              <a:solidFill>
                <a:schemeClr val="tx1"/>
              </a:solidFill>
              <a:prstDash val="dash"/>
              <a:headEnd type="none" w="med" len="med"/>
              <a:tailEnd type="none" w="med" len="med"/>
            </a:ln>
          </p:spPr>
        </p:sp>
        <p:sp>
          <p:nvSpPr>
            <p:cNvPr id="100437" name="Line 108"/>
            <p:cNvSpPr/>
            <p:nvPr/>
          </p:nvSpPr>
          <p:spPr>
            <a:xfrm>
              <a:off x="1495" y="3072"/>
              <a:ext cx="0" cy="816"/>
            </a:xfrm>
            <a:prstGeom prst="line">
              <a:avLst/>
            </a:prstGeom>
            <a:ln w="9525" cap="flat" cmpd="sng">
              <a:solidFill>
                <a:schemeClr val="tx1"/>
              </a:solidFill>
              <a:prstDash val="dash"/>
              <a:headEnd type="none" w="med" len="med"/>
              <a:tailEnd type="none" w="med" len="med"/>
            </a:ln>
          </p:spPr>
        </p:sp>
        <p:sp>
          <p:nvSpPr>
            <p:cNvPr id="100438" name="Line 109"/>
            <p:cNvSpPr/>
            <p:nvPr/>
          </p:nvSpPr>
          <p:spPr>
            <a:xfrm>
              <a:off x="1640" y="3072"/>
              <a:ext cx="0" cy="816"/>
            </a:xfrm>
            <a:prstGeom prst="line">
              <a:avLst/>
            </a:prstGeom>
            <a:ln w="9525" cap="flat" cmpd="sng">
              <a:solidFill>
                <a:schemeClr val="tx1"/>
              </a:solidFill>
              <a:prstDash val="dash"/>
              <a:headEnd type="none" w="med" len="med"/>
              <a:tailEnd type="none" w="med" len="med"/>
            </a:ln>
          </p:spPr>
        </p:sp>
        <p:sp>
          <p:nvSpPr>
            <p:cNvPr id="100439" name="Line 110"/>
            <p:cNvSpPr/>
            <p:nvPr/>
          </p:nvSpPr>
          <p:spPr>
            <a:xfrm>
              <a:off x="1785" y="3072"/>
              <a:ext cx="0" cy="816"/>
            </a:xfrm>
            <a:prstGeom prst="line">
              <a:avLst/>
            </a:prstGeom>
            <a:ln w="9525" cap="flat" cmpd="sng">
              <a:solidFill>
                <a:schemeClr val="tx1"/>
              </a:solidFill>
              <a:prstDash val="dash"/>
              <a:headEnd type="none" w="med" len="med"/>
              <a:tailEnd type="none" w="med" len="med"/>
            </a:ln>
          </p:spPr>
        </p:sp>
        <p:sp>
          <p:nvSpPr>
            <p:cNvPr id="100440" name="Line 111"/>
            <p:cNvSpPr/>
            <p:nvPr/>
          </p:nvSpPr>
          <p:spPr>
            <a:xfrm>
              <a:off x="1930" y="3072"/>
              <a:ext cx="0" cy="816"/>
            </a:xfrm>
            <a:prstGeom prst="line">
              <a:avLst/>
            </a:prstGeom>
            <a:ln w="9525" cap="flat" cmpd="sng">
              <a:solidFill>
                <a:schemeClr val="tx1"/>
              </a:solidFill>
              <a:prstDash val="dash"/>
              <a:headEnd type="none" w="med" len="med"/>
              <a:tailEnd type="none" w="med" len="med"/>
            </a:ln>
          </p:spPr>
        </p:sp>
        <p:sp>
          <p:nvSpPr>
            <p:cNvPr id="100441" name="Line 112"/>
            <p:cNvSpPr/>
            <p:nvPr/>
          </p:nvSpPr>
          <p:spPr>
            <a:xfrm>
              <a:off x="2074" y="3072"/>
              <a:ext cx="0" cy="816"/>
            </a:xfrm>
            <a:prstGeom prst="line">
              <a:avLst/>
            </a:prstGeom>
            <a:ln w="9525" cap="flat" cmpd="sng">
              <a:solidFill>
                <a:schemeClr val="tx1"/>
              </a:solidFill>
              <a:prstDash val="dash"/>
              <a:headEnd type="none" w="med" len="med"/>
              <a:tailEnd type="none" w="med" len="med"/>
            </a:ln>
          </p:spPr>
        </p:sp>
        <p:sp>
          <p:nvSpPr>
            <p:cNvPr id="100442" name="Line 113"/>
            <p:cNvSpPr/>
            <p:nvPr/>
          </p:nvSpPr>
          <p:spPr>
            <a:xfrm>
              <a:off x="2219" y="3072"/>
              <a:ext cx="0" cy="816"/>
            </a:xfrm>
            <a:prstGeom prst="line">
              <a:avLst/>
            </a:prstGeom>
            <a:ln w="9525" cap="flat" cmpd="sng">
              <a:solidFill>
                <a:schemeClr val="tx1"/>
              </a:solidFill>
              <a:prstDash val="dash"/>
              <a:headEnd type="none" w="med" len="med"/>
              <a:tailEnd type="none" w="med" len="med"/>
            </a:ln>
          </p:spPr>
        </p:sp>
        <p:sp>
          <p:nvSpPr>
            <p:cNvPr id="100443" name="Line 114"/>
            <p:cNvSpPr/>
            <p:nvPr/>
          </p:nvSpPr>
          <p:spPr>
            <a:xfrm>
              <a:off x="2364" y="3072"/>
              <a:ext cx="0" cy="816"/>
            </a:xfrm>
            <a:prstGeom prst="line">
              <a:avLst/>
            </a:prstGeom>
            <a:ln w="9525" cap="flat" cmpd="sng">
              <a:solidFill>
                <a:schemeClr val="tx1"/>
              </a:solidFill>
              <a:prstDash val="dash"/>
              <a:headEnd type="none" w="med" len="med"/>
              <a:tailEnd type="none" w="med" len="med"/>
            </a:ln>
          </p:spPr>
        </p:sp>
        <p:sp>
          <p:nvSpPr>
            <p:cNvPr id="100444" name="Line 115"/>
            <p:cNvSpPr/>
            <p:nvPr/>
          </p:nvSpPr>
          <p:spPr>
            <a:xfrm>
              <a:off x="2509" y="3072"/>
              <a:ext cx="0" cy="816"/>
            </a:xfrm>
            <a:prstGeom prst="line">
              <a:avLst/>
            </a:prstGeom>
            <a:ln w="9525" cap="flat" cmpd="sng">
              <a:solidFill>
                <a:schemeClr val="tx1"/>
              </a:solidFill>
              <a:prstDash val="dash"/>
              <a:headEnd type="none" w="med" len="med"/>
              <a:tailEnd type="none" w="med" len="med"/>
            </a:ln>
          </p:spPr>
        </p:sp>
        <p:sp>
          <p:nvSpPr>
            <p:cNvPr id="100445" name="Line 116"/>
            <p:cNvSpPr/>
            <p:nvPr/>
          </p:nvSpPr>
          <p:spPr>
            <a:xfrm>
              <a:off x="2654" y="3072"/>
              <a:ext cx="0" cy="816"/>
            </a:xfrm>
            <a:prstGeom prst="line">
              <a:avLst/>
            </a:prstGeom>
            <a:ln w="9525" cap="flat" cmpd="sng">
              <a:solidFill>
                <a:schemeClr val="tx1"/>
              </a:solidFill>
              <a:prstDash val="dash"/>
              <a:headEnd type="none" w="med" len="med"/>
              <a:tailEnd type="none" w="med" len="med"/>
            </a:ln>
          </p:spPr>
        </p:sp>
        <p:sp>
          <p:nvSpPr>
            <p:cNvPr id="100446" name="Line 117"/>
            <p:cNvSpPr/>
            <p:nvPr/>
          </p:nvSpPr>
          <p:spPr>
            <a:xfrm>
              <a:off x="2798" y="3072"/>
              <a:ext cx="0" cy="816"/>
            </a:xfrm>
            <a:prstGeom prst="line">
              <a:avLst/>
            </a:prstGeom>
            <a:ln w="9525" cap="flat" cmpd="sng">
              <a:solidFill>
                <a:schemeClr val="tx1"/>
              </a:solidFill>
              <a:prstDash val="dash"/>
              <a:headEnd type="none" w="med" len="med"/>
              <a:tailEnd type="none" w="med" len="med"/>
            </a:ln>
          </p:spPr>
        </p:sp>
        <p:sp>
          <p:nvSpPr>
            <p:cNvPr id="100447" name="Line 118"/>
            <p:cNvSpPr/>
            <p:nvPr/>
          </p:nvSpPr>
          <p:spPr>
            <a:xfrm>
              <a:off x="2943" y="3072"/>
              <a:ext cx="0" cy="816"/>
            </a:xfrm>
            <a:prstGeom prst="line">
              <a:avLst/>
            </a:prstGeom>
            <a:ln w="9525" cap="flat" cmpd="sng">
              <a:solidFill>
                <a:schemeClr val="tx1"/>
              </a:solidFill>
              <a:prstDash val="dash"/>
              <a:headEnd type="none" w="med" len="med"/>
              <a:tailEnd type="none" w="med" len="med"/>
            </a:ln>
          </p:spPr>
        </p:sp>
        <p:sp>
          <p:nvSpPr>
            <p:cNvPr id="100448" name="Line 119"/>
            <p:cNvSpPr/>
            <p:nvPr/>
          </p:nvSpPr>
          <p:spPr>
            <a:xfrm>
              <a:off x="3088" y="3072"/>
              <a:ext cx="0" cy="816"/>
            </a:xfrm>
            <a:prstGeom prst="line">
              <a:avLst/>
            </a:prstGeom>
            <a:ln w="9525" cap="flat" cmpd="sng">
              <a:solidFill>
                <a:schemeClr val="tx1"/>
              </a:solidFill>
              <a:prstDash val="dash"/>
              <a:headEnd type="none" w="med" len="med"/>
              <a:tailEnd type="none" w="med" len="med"/>
            </a:ln>
          </p:spPr>
        </p:sp>
        <p:sp>
          <p:nvSpPr>
            <p:cNvPr id="100449" name="Text Box 122"/>
            <p:cNvSpPr txBox="1"/>
            <p:nvPr/>
          </p:nvSpPr>
          <p:spPr>
            <a:xfrm>
              <a:off x="884" y="3884"/>
              <a:ext cx="2495" cy="192"/>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eaLnBrk="1" hangingPunct="1">
                <a:lnSpc>
                  <a:spcPct val="100000"/>
                </a:lnSpc>
                <a:spcBef>
                  <a:spcPct val="50000"/>
                </a:spcBef>
                <a:spcAft>
                  <a:spcPct val="0"/>
                </a:spcAft>
                <a:buClrTx/>
                <a:buSzTx/>
                <a:buNone/>
              </a:pPr>
              <a:r>
                <a:rPr lang="en-US" altLang="zh-CN" sz="2000" b="0" dirty="0">
                  <a:solidFill>
                    <a:schemeClr val="tx1"/>
                  </a:solidFill>
                  <a:latin typeface="Times New Roman" panose="02020603050405020304" pitchFamily="18" charset="0"/>
                  <a:ea typeface="宋体" panose="02010600030101010101" pitchFamily="2" charset="-122"/>
                </a:rPr>
                <a:t>t</a:t>
              </a:r>
              <a:r>
                <a:rPr lang="en-US" altLang="zh-CN" sz="2000" b="0" baseline="-25000" dirty="0">
                  <a:solidFill>
                    <a:schemeClr val="tx1"/>
                  </a:solidFill>
                  <a:latin typeface="Times New Roman" panose="02020603050405020304" pitchFamily="18" charset="0"/>
                  <a:ea typeface="宋体" panose="02010600030101010101" pitchFamily="2" charset="-122"/>
                </a:rPr>
                <a:t>1        </a:t>
              </a:r>
              <a:r>
                <a:rPr lang="en-US" altLang="zh-CN" sz="2000" b="0" dirty="0">
                  <a:solidFill>
                    <a:schemeClr val="tx1"/>
                  </a:solidFill>
                  <a:latin typeface="Arial" panose="020B0604020202020204" pitchFamily="34" charset="0"/>
                  <a:ea typeface="宋体" panose="02010600030101010101" pitchFamily="2" charset="-122"/>
                </a:rPr>
                <a:t>t</a:t>
              </a:r>
              <a:r>
                <a:rPr lang="en-US" altLang="zh-CN" sz="2000" b="0" baseline="-25000" dirty="0">
                  <a:solidFill>
                    <a:schemeClr val="tx1"/>
                  </a:solidFill>
                  <a:latin typeface="Times New Roman" panose="02020603050405020304" pitchFamily="18" charset="0"/>
                  <a:ea typeface="宋体" panose="02010600030101010101" pitchFamily="2" charset="-122"/>
                </a:rPr>
                <a:t>2       </a:t>
              </a:r>
              <a:r>
                <a:rPr lang="en-US" altLang="zh-CN" sz="2000" b="0" dirty="0">
                  <a:solidFill>
                    <a:schemeClr val="tx1"/>
                  </a:solidFill>
                  <a:latin typeface="Arial" panose="020B0604020202020204" pitchFamily="34" charset="0"/>
                  <a:ea typeface="宋体" panose="02010600030101010101" pitchFamily="2" charset="-122"/>
                </a:rPr>
                <a:t>t</a:t>
              </a:r>
              <a:r>
                <a:rPr lang="en-US" altLang="zh-CN" sz="2000" b="0" baseline="-25000" dirty="0">
                  <a:solidFill>
                    <a:schemeClr val="tx1"/>
                  </a:solidFill>
                  <a:latin typeface="Times New Roman" panose="02020603050405020304" pitchFamily="18" charset="0"/>
                  <a:ea typeface="宋体" panose="02010600030101010101" pitchFamily="2" charset="-122"/>
                </a:rPr>
                <a:t>3 </a:t>
              </a:r>
              <a:r>
                <a:rPr lang="en-US" altLang="zh-CN" sz="2000" b="0" dirty="0">
                  <a:solidFill>
                    <a:schemeClr val="tx1"/>
                  </a:solidFill>
                  <a:latin typeface="Arial" panose="020B0604020202020204" pitchFamily="34" charset="0"/>
                  <a:ea typeface="宋体" panose="02010600030101010101" pitchFamily="2" charset="-122"/>
                </a:rPr>
                <a:t>    t</a:t>
              </a:r>
              <a:r>
                <a:rPr lang="en-US" altLang="zh-CN" sz="2000" b="0" baseline="-25000" dirty="0">
                  <a:solidFill>
                    <a:schemeClr val="tx1"/>
                  </a:solidFill>
                  <a:latin typeface="Times New Roman" panose="02020603050405020304" pitchFamily="18" charset="0"/>
                  <a:ea typeface="宋体" panose="02010600030101010101" pitchFamily="2" charset="-122"/>
                </a:rPr>
                <a:t>4</a:t>
              </a:r>
              <a:r>
                <a:rPr lang="en-US" altLang="zh-CN" sz="2000" b="0" dirty="0">
                  <a:solidFill>
                    <a:schemeClr val="tx1"/>
                  </a:solidFill>
                  <a:latin typeface="Arial" panose="020B0604020202020204" pitchFamily="34" charset="0"/>
                  <a:ea typeface="宋体" panose="02010600030101010101" pitchFamily="2" charset="-122"/>
                </a:rPr>
                <a:t>    t</a:t>
              </a:r>
              <a:r>
                <a:rPr lang="en-US" altLang="zh-CN" sz="2000" b="0" baseline="-25000" dirty="0">
                  <a:solidFill>
                    <a:schemeClr val="tx1"/>
                  </a:solidFill>
                  <a:latin typeface="Times New Roman" panose="02020603050405020304" pitchFamily="18" charset="0"/>
                  <a:ea typeface="宋体" panose="02010600030101010101" pitchFamily="2" charset="-122"/>
                </a:rPr>
                <a:t>5 </a:t>
              </a:r>
              <a:r>
                <a:rPr lang="en-US" altLang="zh-CN" sz="2000" b="0" dirty="0">
                  <a:solidFill>
                    <a:schemeClr val="tx1"/>
                  </a:solidFill>
                  <a:latin typeface="Arial" panose="020B0604020202020204" pitchFamily="34" charset="0"/>
                  <a:ea typeface="宋体" panose="02010600030101010101" pitchFamily="2" charset="-122"/>
                </a:rPr>
                <a:t>    t</a:t>
              </a:r>
              <a:r>
                <a:rPr lang="en-US" altLang="zh-CN" sz="2000" b="0" baseline="-25000" dirty="0">
                  <a:solidFill>
                    <a:schemeClr val="tx1"/>
                  </a:solidFill>
                  <a:latin typeface="Times New Roman" panose="02020603050405020304" pitchFamily="18" charset="0"/>
                  <a:ea typeface="宋体" panose="02010600030101010101" pitchFamily="2" charset="-122"/>
                </a:rPr>
                <a:t>6      </a:t>
              </a:r>
              <a:r>
                <a:rPr lang="en-US" altLang="zh-CN" sz="2000" b="0" dirty="0">
                  <a:solidFill>
                    <a:schemeClr val="tx1"/>
                  </a:solidFill>
                  <a:latin typeface="Arial" panose="020B0604020202020204" pitchFamily="34" charset="0"/>
                  <a:ea typeface="宋体" panose="02010600030101010101" pitchFamily="2" charset="-122"/>
                </a:rPr>
                <a:t> t</a:t>
              </a:r>
              <a:r>
                <a:rPr lang="en-US" altLang="zh-CN" sz="2000" b="0" baseline="-25000" dirty="0">
                  <a:solidFill>
                    <a:schemeClr val="tx1"/>
                  </a:solidFill>
                  <a:latin typeface="Times New Roman" panose="02020603050405020304" pitchFamily="18" charset="0"/>
                  <a:ea typeface="宋体" panose="02010600030101010101" pitchFamily="2" charset="-122"/>
                </a:rPr>
                <a:t>7       </a:t>
              </a:r>
              <a:r>
                <a:rPr lang="en-US" altLang="zh-CN" sz="2000" b="0" dirty="0">
                  <a:solidFill>
                    <a:schemeClr val="tx1"/>
                  </a:solidFill>
                  <a:latin typeface="Arial" panose="020B0604020202020204" pitchFamily="34" charset="0"/>
                  <a:ea typeface="宋体" panose="02010600030101010101" pitchFamily="2" charset="-122"/>
                </a:rPr>
                <a:t>t</a:t>
              </a:r>
              <a:r>
                <a:rPr lang="en-US" altLang="zh-CN" sz="2000" b="0" baseline="-25000" dirty="0">
                  <a:solidFill>
                    <a:schemeClr val="tx1"/>
                  </a:solidFill>
                  <a:latin typeface="Times New Roman" panose="02020603050405020304" pitchFamily="18" charset="0"/>
                  <a:ea typeface="宋体" panose="02010600030101010101" pitchFamily="2" charset="-122"/>
                </a:rPr>
                <a:t>8 </a:t>
              </a:r>
              <a:endParaRPr lang="zh-CN" altLang="en-US" sz="2000" b="0" baseline="-25000" dirty="0">
                <a:solidFill>
                  <a:schemeClr val="tx1"/>
                </a:solidFill>
                <a:latin typeface="Times New Roman" panose="02020603050405020304" pitchFamily="18" charset="0"/>
                <a:ea typeface="宋体" panose="02010600030101010101" pitchFamily="2" charset="-122"/>
              </a:endParaRPr>
            </a:p>
          </p:txBody>
        </p:sp>
        <p:sp>
          <p:nvSpPr>
            <p:cNvPr id="100450" name="Text Box 123"/>
            <p:cNvSpPr txBox="1"/>
            <p:nvPr/>
          </p:nvSpPr>
          <p:spPr>
            <a:xfrm>
              <a:off x="3469" y="3748"/>
              <a:ext cx="137" cy="275"/>
            </a:xfrm>
            <a:prstGeom prst="rect">
              <a:avLst/>
            </a:prstGeom>
            <a:noFill/>
            <a:ln w="9525">
              <a:noFill/>
            </a:ln>
          </p:spPr>
          <p:txBody>
            <a:bodyPr lIns="0" tIns="0" rIns="0" bIns="7200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50000"/>
                </a:spcBef>
                <a:spcAft>
                  <a:spcPct val="0"/>
                </a:spcAft>
                <a:buClrTx/>
                <a:buSzTx/>
                <a:buNone/>
              </a:pPr>
              <a:r>
                <a:rPr lang="en-US" altLang="zh-CN" sz="2400" dirty="0">
                  <a:solidFill>
                    <a:schemeClr val="tx1"/>
                  </a:solidFill>
                  <a:latin typeface="Arial" panose="020B0604020202020204" pitchFamily="34" charset="0"/>
                  <a:ea typeface="宋体" panose="02010600030101010101" pitchFamily="2" charset="-122"/>
                </a:rPr>
                <a:t>t</a:t>
              </a:r>
              <a:endParaRPr lang="en-US" altLang="zh-CN" sz="2400" dirty="0">
                <a:solidFill>
                  <a:schemeClr val="tx1"/>
                </a:solidFill>
                <a:latin typeface="Arial" panose="020B0604020202020204" pitchFamily="34" charset="0"/>
                <a:ea typeface="宋体" panose="02010600030101010101" pitchFamily="2" charset="-122"/>
              </a:endParaRPr>
            </a:p>
          </p:txBody>
        </p:sp>
      </p:grpSp>
      <p:grpSp>
        <p:nvGrpSpPr>
          <p:cNvPr id="4" name="Group 127"/>
          <p:cNvGrpSpPr/>
          <p:nvPr/>
        </p:nvGrpSpPr>
        <p:grpSpPr>
          <a:xfrm>
            <a:off x="611188" y="3551238"/>
            <a:ext cx="5084762" cy="1533525"/>
            <a:chOff x="720" y="1968"/>
            <a:chExt cx="3203" cy="966"/>
          </a:xfrm>
        </p:grpSpPr>
        <p:grpSp>
          <p:nvGrpSpPr>
            <p:cNvPr id="100366" name="Group 8"/>
            <p:cNvGrpSpPr/>
            <p:nvPr/>
          </p:nvGrpSpPr>
          <p:grpSpPr>
            <a:xfrm>
              <a:off x="1104" y="1968"/>
              <a:ext cx="2640" cy="816"/>
              <a:chOff x="1104" y="1008"/>
              <a:chExt cx="2640" cy="816"/>
            </a:xfrm>
          </p:grpSpPr>
          <p:sp>
            <p:nvSpPr>
              <p:cNvPr id="100406" name="Line 9"/>
              <p:cNvSpPr/>
              <p:nvPr/>
            </p:nvSpPr>
            <p:spPr>
              <a:xfrm>
                <a:off x="1104" y="1008"/>
                <a:ext cx="0" cy="816"/>
              </a:xfrm>
              <a:prstGeom prst="line">
                <a:avLst/>
              </a:prstGeom>
              <a:ln w="9525" cap="flat" cmpd="sng">
                <a:solidFill>
                  <a:schemeClr val="tx1"/>
                </a:solidFill>
                <a:prstDash val="solid"/>
                <a:headEnd type="none" w="med" len="med"/>
                <a:tailEnd type="none" w="med" len="med"/>
              </a:ln>
            </p:spPr>
          </p:sp>
          <p:sp>
            <p:nvSpPr>
              <p:cNvPr id="100407" name="Line 10"/>
              <p:cNvSpPr/>
              <p:nvPr/>
            </p:nvSpPr>
            <p:spPr>
              <a:xfrm flipH="1">
                <a:off x="1104" y="1824"/>
                <a:ext cx="2640" cy="0"/>
              </a:xfrm>
              <a:prstGeom prst="line">
                <a:avLst/>
              </a:prstGeom>
              <a:ln w="9525" cap="flat" cmpd="sng">
                <a:solidFill>
                  <a:schemeClr val="tx1"/>
                </a:solidFill>
                <a:prstDash val="solid"/>
                <a:headEnd type="none" w="med" len="med"/>
                <a:tailEnd type="none" w="med" len="med"/>
              </a:ln>
            </p:spPr>
          </p:sp>
        </p:grpSp>
        <p:sp>
          <p:nvSpPr>
            <p:cNvPr id="100367" name="Text Box 12"/>
            <p:cNvSpPr txBox="1"/>
            <p:nvPr/>
          </p:nvSpPr>
          <p:spPr>
            <a:xfrm>
              <a:off x="720" y="1968"/>
              <a:ext cx="336" cy="275"/>
            </a:xfrm>
            <a:prstGeom prst="rect">
              <a:avLst/>
            </a:prstGeom>
            <a:noFill/>
            <a:ln w="9525">
              <a:noFill/>
            </a:ln>
          </p:spPr>
          <p:txBody>
            <a:bodyPr lIns="0" tIns="0" rIns="0" bIns="7200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50000"/>
                </a:spcBef>
                <a:spcAft>
                  <a:spcPct val="0"/>
                </a:spcAft>
                <a:buClrTx/>
                <a:buSzTx/>
                <a:buNone/>
              </a:pPr>
              <a:r>
                <a:rPr lang="en-US" altLang="zh-CN" sz="2400" dirty="0">
                  <a:solidFill>
                    <a:schemeClr val="tx1"/>
                  </a:solidFill>
                  <a:latin typeface="Arial" panose="020B0604020202020204" pitchFamily="34" charset="0"/>
                  <a:ea typeface="宋体" panose="02010600030101010101" pitchFamily="2" charset="-122"/>
                </a:rPr>
                <a:t>S(t)</a:t>
              </a:r>
              <a:endParaRPr lang="en-US" altLang="zh-CN" sz="2400" dirty="0">
                <a:solidFill>
                  <a:schemeClr val="tx1"/>
                </a:solidFill>
                <a:latin typeface="Arial" panose="020B0604020202020204" pitchFamily="34" charset="0"/>
                <a:ea typeface="宋体" panose="02010600030101010101" pitchFamily="2" charset="-122"/>
              </a:endParaRPr>
            </a:p>
          </p:txBody>
        </p:sp>
        <p:sp>
          <p:nvSpPr>
            <p:cNvPr id="100368" name="Line 13"/>
            <p:cNvSpPr/>
            <p:nvPr/>
          </p:nvSpPr>
          <p:spPr>
            <a:xfrm>
              <a:off x="1104" y="2352"/>
              <a:ext cx="144" cy="0"/>
            </a:xfrm>
            <a:prstGeom prst="line">
              <a:avLst/>
            </a:prstGeom>
            <a:ln w="28575" cap="flat" cmpd="sng">
              <a:solidFill>
                <a:srgbClr val="FF0000"/>
              </a:solidFill>
              <a:prstDash val="solid"/>
              <a:headEnd type="none" w="med" len="med"/>
              <a:tailEnd type="none" w="med" len="med"/>
            </a:ln>
          </p:spPr>
        </p:sp>
        <p:sp>
          <p:nvSpPr>
            <p:cNvPr id="100369" name="Line 15"/>
            <p:cNvSpPr/>
            <p:nvPr/>
          </p:nvSpPr>
          <p:spPr>
            <a:xfrm>
              <a:off x="1248" y="2352"/>
              <a:ext cx="0" cy="432"/>
            </a:xfrm>
            <a:prstGeom prst="line">
              <a:avLst/>
            </a:prstGeom>
            <a:ln w="28575" cap="flat" cmpd="sng">
              <a:solidFill>
                <a:schemeClr val="tx1"/>
              </a:solidFill>
              <a:prstDash val="solid"/>
              <a:headEnd type="none" w="med" len="med"/>
              <a:tailEnd type="none" w="med" len="med"/>
            </a:ln>
          </p:spPr>
        </p:sp>
        <p:grpSp>
          <p:nvGrpSpPr>
            <p:cNvPr id="100370" name="Group 19"/>
            <p:cNvGrpSpPr/>
            <p:nvPr/>
          </p:nvGrpSpPr>
          <p:grpSpPr>
            <a:xfrm>
              <a:off x="1248" y="2352"/>
              <a:ext cx="288" cy="432"/>
              <a:chOff x="1248" y="2352"/>
              <a:chExt cx="288" cy="432"/>
            </a:xfrm>
          </p:grpSpPr>
          <p:sp>
            <p:nvSpPr>
              <p:cNvPr id="100402" name="Line 14"/>
              <p:cNvSpPr/>
              <p:nvPr/>
            </p:nvSpPr>
            <p:spPr>
              <a:xfrm>
                <a:off x="1392" y="2352"/>
                <a:ext cx="0" cy="432"/>
              </a:xfrm>
              <a:prstGeom prst="line">
                <a:avLst/>
              </a:prstGeom>
              <a:ln w="28575" cap="flat" cmpd="sng">
                <a:solidFill>
                  <a:schemeClr val="tx1"/>
                </a:solidFill>
                <a:prstDash val="solid"/>
                <a:headEnd type="none" w="med" len="med"/>
                <a:tailEnd type="none" w="med" len="med"/>
              </a:ln>
            </p:spPr>
          </p:sp>
          <p:sp>
            <p:nvSpPr>
              <p:cNvPr id="100403" name="Line 16"/>
              <p:cNvSpPr/>
              <p:nvPr/>
            </p:nvSpPr>
            <p:spPr>
              <a:xfrm>
                <a:off x="1392" y="2352"/>
                <a:ext cx="144" cy="0"/>
              </a:xfrm>
              <a:prstGeom prst="line">
                <a:avLst/>
              </a:prstGeom>
              <a:ln w="28575" cap="flat" cmpd="sng">
                <a:solidFill>
                  <a:srgbClr val="FF0000"/>
                </a:solidFill>
                <a:prstDash val="solid"/>
                <a:headEnd type="none" w="med" len="med"/>
                <a:tailEnd type="none" w="med" len="med"/>
              </a:ln>
            </p:spPr>
          </p:sp>
          <p:sp>
            <p:nvSpPr>
              <p:cNvPr id="100404" name="Line 17"/>
              <p:cNvSpPr/>
              <p:nvPr/>
            </p:nvSpPr>
            <p:spPr>
              <a:xfrm>
                <a:off x="1536" y="2352"/>
                <a:ext cx="0" cy="432"/>
              </a:xfrm>
              <a:prstGeom prst="line">
                <a:avLst/>
              </a:prstGeom>
              <a:ln w="28575" cap="flat" cmpd="sng">
                <a:solidFill>
                  <a:schemeClr val="tx1"/>
                </a:solidFill>
                <a:prstDash val="solid"/>
                <a:headEnd type="none" w="med" len="med"/>
                <a:tailEnd type="none" w="med" len="med"/>
              </a:ln>
            </p:spPr>
          </p:sp>
          <p:sp>
            <p:nvSpPr>
              <p:cNvPr id="34869" name="Line 18"/>
              <p:cNvSpPr>
                <a:spLocks noChangeShapeType="1"/>
              </p:cNvSpPr>
              <p:nvPr/>
            </p:nvSpPr>
            <p:spPr bwMode="auto">
              <a:xfrm>
                <a:off x="1248" y="2784"/>
                <a:ext cx="144" cy="0"/>
              </a:xfrm>
              <a:prstGeom prst="line">
                <a:avLst/>
              </a:prstGeom>
              <a:noFill/>
              <a:ln w="28575">
                <a:solidFill>
                  <a:schemeClr val="tx2">
                    <a:lumMod val="60000"/>
                    <a:lumOff val="40000"/>
                  </a:schemeClr>
                </a:solidFill>
                <a:round/>
              </a:ln>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grpSp>
        <p:grpSp>
          <p:nvGrpSpPr>
            <p:cNvPr id="100371" name="Group 20"/>
            <p:cNvGrpSpPr/>
            <p:nvPr/>
          </p:nvGrpSpPr>
          <p:grpSpPr>
            <a:xfrm>
              <a:off x="1536" y="2352"/>
              <a:ext cx="288" cy="432"/>
              <a:chOff x="1248" y="2352"/>
              <a:chExt cx="288" cy="432"/>
            </a:xfrm>
          </p:grpSpPr>
          <p:sp>
            <p:nvSpPr>
              <p:cNvPr id="100398" name="Line 21"/>
              <p:cNvSpPr/>
              <p:nvPr/>
            </p:nvSpPr>
            <p:spPr>
              <a:xfrm>
                <a:off x="1392" y="2352"/>
                <a:ext cx="0" cy="432"/>
              </a:xfrm>
              <a:prstGeom prst="line">
                <a:avLst/>
              </a:prstGeom>
              <a:ln w="28575" cap="flat" cmpd="sng">
                <a:solidFill>
                  <a:schemeClr val="tx1"/>
                </a:solidFill>
                <a:prstDash val="solid"/>
                <a:headEnd type="none" w="med" len="med"/>
                <a:tailEnd type="none" w="med" len="med"/>
              </a:ln>
            </p:spPr>
          </p:sp>
          <p:sp>
            <p:nvSpPr>
              <p:cNvPr id="100399" name="Line 22"/>
              <p:cNvSpPr/>
              <p:nvPr/>
            </p:nvSpPr>
            <p:spPr>
              <a:xfrm>
                <a:off x="1392" y="2352"/>
                <a:ext cx="144" cy="0"/>
              </a:xfrm>
              <a:prstGeom prst="line">
                <a:avLst/>
              </a:prstGeom>
              <a:ln w="28575" cap="flat" cmpd="sng">
                <a:solidFill>
                  <a:srgbClr val="FF0000"/>
                </a:solidFill>
                <a:prstDash val="solid"/>
                <a:headEnd type="none" w="med" len="med"/>
                <a:tailEnd type="none" w="med" len="med"/>
              </a:ln>
            </p:spPr>
          </p:sp>
          <p:sp>
            <p:nvSpPr>
              <p:cNvPr id="100400" name="Line 23"/>
              <p:cNvSpPr/>
              <p:nvPr/>
            </p:nvSpPr>
            <p:spPr>
              <a:xfrm>
                <a:off x="1536" y="2352"/>
                <a:ext cx="0" cy="432"/>
              </a:xfrm>
              <a:prstGeom prst="line">
                <a:avLst/>
              </a:prstGeom>
              <a:ln w="28575" cap="flat" cmpd="sng">
                <a:solidFill>
                  <a:schemeClr val="tx1"/>
                </a:solidFill>
                <a:prstDash val="solid"/>
                <a:headEnd type="none" w="med" len="med"/>
                <a:tailEnd type="none" w="med" len="med"/>
              </a:ln>
            </p:spPr>
          </p:sp>
          <p:sp>
            <p:nvSpPr>
              <p:cNvPr id="34865" name="Line 24"/>
              <p:cNvSpPr>
                <a:spLocks noChangeShapeType="1"/>
              </p:cNvSpPr>
              <p:nvPr/>
            </p:nvSpPr>
            <p:spPr bwMode="auto">
              <a:xfrm>
                <a:off x="1248" y="2784"/>
                <a:ext cx="144" cy="0"/>
              </a:xfrm>
              <a:prstGeom prst="line">
                <a:avLst/>
              </a:prstGeom>
              <a:noFill/>
              <a:ln w="28575">
                <a:solidFill>
                  <a:schemeClr val="tx2">
                    <a:lumMod val="60000"/>
                    <a:lumOff val="40000"/>
                  </a:schemeClr>
                </a:solidFill>
                <a:round/>
              </a:ln>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grpSp>
        <p:grpSp>
          <p:nvGrpSpPr>
            <p:cNvPr id="100372" name="Group 25"/>
            <p:cNvGrpSpPr/>
            <p:nvPr/>
          </p:nvGrpSpPr>
          <p:grpSpPr>
            <a:xfrm>
              <a:off x="1824" y="2352"/>
              <a:ext cx="288" cy="432"/>
              <a:chOff x="1248" y="2352"/>
              <a:chExt cx="288" cy="432"/>
            </a:xfrm>
          </p:grpSpPr>
          <p:sp>
            <p:nvSpPr>
              <p:cNvPr id="100394" name="Line 26"/>
              <p:cNvSpPr/>
              <p:nvPr/>
            </p:nvSpPr>
            <p:spPr>
              <a:xfrm>
                <a:off x="1392" y="2352"/>
                <a:ext cx="0" cy="432"/>
              </a:xfrm>
              <a:prstGeom prst="line">
                <a:avLst/>
              </a:prstGeom>
              <a:ln w="28575" cap="flat" cmpd="sng">
                <a:solidFill>
                  <a:schemeClr val="tx1"/>
                </a:solidFill>
                <a:prstDash val="solid"/>
                <a:headEnd type="none" w="med" len="med"/>
                <a:tailEnd type="none" w="med" len="med"/>
              </a:ln>
            </p:spPr>
          </p:sp>
          <p:sp>
            <p:nvSpPr>
              <p:cNvPr id="100395" name="Line 27"/>
              <p:cNvSpPr/>
              <p:nvPr/>
            </p:nvSpPr>
            <p:spPr>
              <a:xfrm>
                <a:off x="1392" y="2352"/>
                <a:ext cx="144" cy="0"/>
              </a:xfrm>
              <a:prstGeom prst="line">
                <a:avLst/>
              </a:prstGeom>
              <a:ln w="28575" cap="flat" cmpd="sng">
                <a:solidFill>
                  <a:srgbClr val="FF0000"/>
                </a:solidFill>
                <a:prstDash val="solid"/>
                <a:headEnd type="none" w="med" len="med"/>
                <a:tailEnd type="none" w="med" len="med"/>
              </a:ln>
            </p:spPr>
          </p:sp>
          <p:sp>
            <p:nvSpPr>
              <p:cNvPr id="100396" name="Line 28"/>
              <p:cNvSpPr/>
              <p:nvPr/>
            </p:nvSpPr>
            <p:spPr>
              <a:xfrm>
                <a:off x="1536" y="2352"/>
                <a:ext cx="0" cy="432"/>
              </a:xfrm>
              <a:prstGeom prst="line">
                <a:avLst/>
              </a:prstGeom>
              <a:ln w="28575" cap="flat" cmpd="sng">
                <a:solidFill>
                  <a:schemeClr val="tx1"/>
                </a:solidFill>
                <a:prstDash val="solid"/>
                <a:headEnd type="none" w="med" len="med"/>
                <a:tailEnd type="none" w="med" len="med"/>
              </a:ln>
            </p:spPr>
          </p:sp>
          <p:sp>
            <p:nvSpPr>
              <p:cNvPr id="34861" name="Line 29"/>
              <p:cNvSpPr>
                <a:spLocks noChangeShapeType="1"/>
              </p:cNvSpPr>
              <p:nvPr/>
            </p:nvSpPr>
            <p:spPr bwMode="auto">
              <a:xfrm>
                <a:off x="1248" y="2784"/>
                <a:ext cx="144" cy="0"/>
              </a:xfrm>
              <a:prstGeom prst="line">
                <a:avLst/>
              </a:prstGeom>
              <a:noFill/>
              <a:ln w="28575">
                <a:solidFill>
                  <a:schemeClr val="tx2">
                    <a:lumMod val="60000"/>
                    <a:lumOff val="40000"/>
                  </a:schemeClr>
                </a:solidFill>
                <a:round/>
              </a:ln>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grpSp>
        <p:grpSp>
          <p:nvGrpSpPr>
            <p:cNvPr id="100373" name="Group 30"/>
            <p:cNvGrpSpPr/>
            <p:nvPr/>
          </p:nvGrpSpPr>
          <p:grpSpPr>
            <a:xfrm>
              <a:off x="2112" y="2352"/>
              <a:ext cx="288" cy="432"/>
              <a:chOff x="1248" y="2352"/>
              <a:chExt cx="288" cy="432"/>
            </a:xfrm>
          </p:grpSpPr>
          <p:sp>
            <p:nvSpPr>
              <p:cNvPr id="100390" name="Line 31"/>
              <p:cNvSpPr/>
              <p:nvPr/>
            </p:nvSpPr>
            <p:spPr>
              <a:xfrm>
                <a:off x="1392" y="2352"/>
                <a:ext cx="0" cy="432"/>
              </a:xfrm>
              <a:prstGeom prst="line">
                <a:avLst/>
              </a:prstGeom>
              <a:ln w="28575" cap="flat" cmpd="sng">
                <a:solidFill>
                  <a:schemeClr val="tx1"/>
                </a:solidFill>
                <a:prstDash val="solid"/>
                <a:headEnd type="none" w="med" len="med"/>
                <a:tailEnd type="none" w="med" len="med"/>
              </a:ln>
            </p:spPr>
          </p:sp>
          <p:sp>
            <p:nvSpPr>
              <p:cNvPr id="100391" name="Line 32"/>
              <p:cNvSpPr/>
              <p:nvPr/>
            </p:nvSpPr>
            <p:spPr>
              <a:xfrm>
                <a:off x="1392" y="2352"/>
                <a:ext cx="144" cy="0"/>
              </a:xfrm>
              <a:prstGeom prst="line">
                <a:avLst/>
              </a:prstGeom>
              <a:ln w="28575" cap="flat" cmpd="sng">
                <a:solidFill>
                  <a:srgbClr val="FF0000"/>
                </a:solidFill>
                <a:prstDash val="solid"/>
                <a:headEnd type="none" w="med" len="med"/>
                <a:tailEnd type="none" w="med" len="med"/>
              </a:ln>
            </p:spPr>
          </p:sp>
          <p:sp>
            <p:nvSpPr>
              <p:cNvPr id="100392" name="Line 33"/>
              <p:cNvSpPr/>
              <p:nvPr/>
            </p:nvSpPr>
            <p:spPr>
              <a:xfrm>
                <a:off x="1536" y="2352"/>
                <a:ext cx="0" cy="432"/>
              </a:xfrm>
              <a:prstGeom prst="line">
                <a:avLst/>
              </a:prstGeom>
              <a:ln w="28575" cap="flat" cmpd="sng">
                <a:solidFill>
                  <a:schemeClr val="tx1"/>
                </a:solidFill>
                <a:prstDash val="solid"/>
                <a:headEnd type="none" w="med" len="med"/>
                <a:tailEnd type="none" w="med" len="med"/>
              </a:ln>
            </p:spPr>
          </p:sp>
          <p:sp>
            <p:nvSpPr>
              <p:cNvPr id="34857" name="Line 34"/>
              <p:cNvSpPr>
                <a:spLocks noChangeShapeType="1"/>
              </p:cNvSpPr>
              <p:nvPr/>
            </p:nvSpPr>
            <p:spPr bwMode="auto">
              <a:xfrm>
                <a:off x="1248" y="2784"/>
                <a:ext cx="144" cy="0"/>
              </a:xfrm>
              <a:prstGeom prst="line">
                <a:avLst/>
              </a:prstGeom>
              <a:noFill/>
              <a:ln w="28575">
                <a:solidFill>
                  <a:schemeClr val="tx2">
                    <a:lumMod val="60000"/>
                    <a:lumOff val="40000"/>
                  </a:schemeClr>
                </a:solidFill>
                <a:round/>
              </a:ln>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grpSp>
        <p:grpSp>
          <p:nvGrpSpPr>
            <p:cNvPr id="100374" name="Group 35"/>
            <p:cNvGrpSpPr/>
            <p:nvPr/>
          </p:nvGrpSpPr>
          <p:grpSpPr>
            <a:xfrm>
              <a:off x="2400" y="2352"/>
              <a:ext cx="288" cy="432"/>
              <a:chOff x="1248" y="2352"/>
              <a:chExt cx="288" cy="432"/>
            </a:xfrm>
          </p:grpSpPr>
          <p:sp>
            <p:nvSpPr>
              <p:cNvPr id="100386" name="Line 36"/>
              <p:cNvSpPr/>
              <p:nvPr/>
            </p:nvSpPr>
            <p:spPr>
              <a:xfrm>
                <a:off x="1392" y="2352"/>
                <a:ext cx="0" cy="432"/>
              </a:xfrm>
              <a:prstGeom prst="line">
                <a:avLst/>
              </a:prstGeom>
              <a:ln w="28575" cap="flat" cmpd="sng">
                <a:solidFill>
                  <a:schemeClr val="tx1"/>
                </a:solidFill>
                <a:prstDash val="solid"/>
                <a:headEnd type="none" w="med" len="med"/>
                <a:tailEnd type="none" w="med" len="med"/>
              </a:ln>
            </p:spPr>
          </p:sp>
          <p:sp>
            <p:nvSpPr>
              <p:cNvPr id="100387" name="Line 37"/>
              <p:cNvSpPr/>
              <p:nvPr/>
            </p:nvSpPr>
            <p:spPr>
              <a:xfrm>
                <a:off x="1392" y="2352"/>
                <a:ext cx="144" cy="0"/>
              </a:xfrm>
              <a:prstGeom prst="line">
                <a:avLst/>
              </a:prstGeom>
              <a:ln w="28575" cap="flat" cmpd="sng">
                <a:solidFill>
                  <a:srgbClr val="FF0000"/>
                </a:solidFill>
                <a:prstDash val="solid"/>
                <a:headEnd type="none" w="med" len="med"/>
                <a:tailEnd type="none" w="med" len="med"/>
              </a:ln>
            </p:spPr>
          </p:sp>
          <p:sp>
            <p:nvSpPr>
              <p:cNvPr id="100388" name="Line 38"/>
              <p:cNvSpPr/>
              <p:nvPr/>
            </p:nvSpPr>
            <p:spPr>
              <a:xfrm>
                <a:off x="1536" y="2352"/>
                <a:ext cx="0" cy="432"/>
              </a:xfrm>
              <a:prstGeom prst="line">
                <a:avLst/>
              </a:prstGeom>
              <a:ln w="28575" cap="flat" cmpd="sng">
                <a:solidFill>
                  <a:schemeClr val="tx1"/>
                </a:solidFill>
                <a:prstDash val="solid"/>
                <a:headEnd type="none" w="med" len="med"/>
                <a:tailEnd type="none" w="med" len="med"/>
              </a:ln>
            </p:spPr>
          </p:sp>
          <p:sp>
            <p:nvSpPr>
              <p:cNvPr id="34853" name="Line 39"/>
              <p:cNvSpPr>
                <a:spLocks noChangeShapeType="1"/>
              </p:cNvSpPr>
              <p:nvPr/>
            </p:nvSpPr>
            <p:spPr bwMode="auto">
              <a:xfrm>
                <a:off x="1248" y="2784"/>
                <a:ext cx="144" cy="0"/>
              </a:xfrm>
              <a:prstGeom prst="line">
                <a:avLst/>
              </a:prstGeom>
              <a:noFill/>
              <a:ln w="28575">
                <a:solidFill>
                  <a:schemeClr val="tx2">
                    <a:lumMod val="60000"/>
                    <a:lumOff val="40000"/>
                  </a:schemeClr>
                </a:solidFill>
                <a:round/>
              </a:ln>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grpSp>
        <p:grpSp>
          <p:nvGrpSpPr>
            <p:cNvPr id="100375" name="Group 40"/>
            <p:cNvGrpSpPr/>
            <p:nvPr/>
          </p:nvGrpSpPr>
          <p:grpSpPr>
            <a:xfrm>
              <a:off x="2688" y="2352"/>
              <a:ext cx="288" cy="432"/>
              <a:chOff x="1248" y="2352"/>
              <a:chExt cx="288" cy="432"/>
            </a:xfrm>
          </p:grpSpPr>
          <p:sp>
            <p:nvSpPr>
              <p:cNvPr id="100382" name="Line 41"/>
              <p:cNvSpPr/>
              <p:nvPr/>
            </p:nvSpPr>
            <p:spPr>
              <a:xfrm>
                <a:off x="1392" y="2352"/>
                <a:ext cx="0" cy="432"/>
              </a:xfrm>
              <a:prstGeom prst="line">
                <a:avLst/>
              </a:prstGeom>
              <a:ln w="28575" cap="flat" cmpd="sng">
                <a:solidFill>
                  <a:schemeClr val="tx1"/>
                </a:solidFill>
                <a:prstDash val="solid"/>
                <a:headEnd type="none" w="med" len="med"/>
                <a:tailEnd type="none" w="med" len="med"/>
              </a:ln>
            </p:spPr>
          </p:sp>
          <p:sp>
            <p:nvSpPr>
              <p:cNvPr id="100383" name="Line 42"/>
              <p:cNvSpPr/>
              <p:nvPr/>
            </p:nvSpPr>
            <p:spPr>
              <a:xfrm>
                <a:off x="1392" y="2352"/>
                <a:ext cx="144" cy="0"/>
              </a:xfrm>
              <a:prstGeom prst="line">
                <a:avLst/>
              </a:prstGeom>
              <a:ln w="28575" cap="flat" cmpd="sng">
                <a:solidFill>
                  <a:srgbClr val="FF0000"/>
                </a:solidFill>
                <a:prstDash val="solid"/>
                <a:headEnd type="none" w="med" len="med"/>
                <a:tailEnd type="none" w="med" len="med"/>
              </a:ln>
            </p:spPr>
          </p:sp>
          <p:sp>
            <p:nvSpPr>
              <p:cNvPr id="100384" name="Line 43"/>
              <p:cNvSpPr/>
              <p:nvPr/>
            </p:nvSpPr>
            <p:spPr>
              <a:xfrm>
                <a:off x="1536" y="2352"/>
                <a:ext cx="0" cy="432"/>
              </a:xfrm>
              <a:prstGeom prst="line">
                <a:avLst/>
              </a:prstGeom>
              <a:ln w="28575" cap="flat" cmpd="sng">
                <a:solidFill>
                  <a:schemeClr val="tx1"/>
                </a:solidFill>
                <a:prstDash val="solid"/>
                <a:headEnd type="none" w="med" len="med"/>
                <a:tailEnd type="none" w="med" len="med"/>
              </a:ln>
            </p:spPr>
          </p:sp>
          <p:sp>
            <p:nvSpPr>
              <p:cNvPr id="34849" name="Line 44"/>
              <p:cNvSpPr>
                <a:spLocks noChangeShapeType="1"/>
              </p:cNvSpPr>
              <p:nvPr/>
            </p:nvSpPr>
            <p:spPr bwMode="auto">
              <a:xfrm>
                <a:off x="1248" y="2784"/>
                <a:ext cx="144" cy="0"/>
              </a:xfrm>
              <a:prstGeom prst="line">
                <a:avLst/>
              </a:prstGeom>
              <a:noFill/>
              <a:ln w="28575">
                <a:solidFill>
                  <a:schemeClr val="tx2">
                    <a:lumMod val="60000"/>
                    <a:lumOff val="40000"/>
                  </a:schemeClr>
                </a:solidFill>
                <a:round/>
              </a:ln>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grpSp>
        <p:grpSp>
          <p:nvGrpSpPr>
            <p:cNvPr id="100376" name="Group 45"/>
            <p:cNvGrpSpPr/>
            <p:nvPr/>
          </p:nvGrpSpPr>
          <p:grpSpPr>
            <a:xfrm>
              <a:off x="2976" y="2352"/>
              <a:ext cx="288" cy="432"/>
              <a:chOff x="1248" y="2352"/>
              <a:chExt cx="288" cy="432"/>
            </a:xfrm>
          </p:grpSpPr>
          <p:sp>
            <p:nvSpPr>
              <p:cNvPr id="100378" name="Line 46"/>
              <p:cNvSpPr/>
              <p:nvPr/>
            </p:nvSpPr>
            <p:spPr>
              <a:xfrm>
                <a:off x="1392" y="2352"/>
                <a:ext cx="0" cy="432"/>
              </a:xfrm>
              <a:prstGeom prst="line">
                <a:avLst/>
              </a:prstGeom>
              <a:ln w="28575" cap="flat" cmpd="sng">
                <a:solidFill>
                  <a:schemeClr val="tx1"/>
                </a:solidFill>
                <a:prstDash val="solid"/>
                <a:headEnd type="none" w="med" len="med"/>
                <a:tailEnd type="none" w="med" len="med"/>
              </a:ln>
            </p:spPr>
          </p:sp>
          <p:sp>
            <p:nvSpPr>
              <p:cNvPr id="100379" name="Line 47"/>
              <p:cNvSpPr/>
              <p:nvPr/>
            </p:nvSpPr>
            <p:spPr>
              <a:xfrm>
                <a:off x="1392" y="2352"/>
                <a:ext cx="144" cy="0"/>
              </a:xfrm>
              <a:prstGeom prst="line">
                <a:avLst/>
              </a:prstGeom>
              <a:ln w="28575" cap="flat" cmpd="sng">
                <a:solidFill>
                  <a:srgbClr val="FF0000"/>
                </a:solidFill>
                <a:prstDash val="solid"/>
                <a:headEnd type="none" w="med" len="med"/>
                <a:tailEnd type="none" w="med" len="med"/>
              </a:ln>
            </p:spPr>
          </p:sp>
          <p:sp>
            <p:nvSpPr>
              <p:cNvPr id="100380" name="Line 48"/>
              <p:cNvSpPr/>
              <p:nvPr/>
            </p:nvSpPr>
            <p:spPr>
              <a:xfrm>
                <a:off x="1536" y="2352"/>
                <a:ext cx="0" cy="432"/>
              </a:xfrm>
              <a:prstGeom prst="line">
                <a:avLst/>
              </a:prstGeom>
              <a:ln w="28575" cap="flat" cmpd="sng">
                <a:solidFill>
                  <a:schemeClr val="tx1"/>
                </a:solidFill>
                <a:prstDash val="solid"/>
                <a:headEnd type="none" w="med" len="med"/>
                <a:tailEnd type="none" w="med" len="med"/>
              </a:ln>
            </p:spPr>
          </p:sp>
          <p:sp>
            <p:nvSpPr>
              <p:cNvPr id="34845" name="Line 49"/>
              <p:cNvSpPr>
                <a:spLocks noChangeShapeType="1"/>
              </p:cNvSpPr>
              <p:nvPr/>
            </p:nvSpPr>
            <p:spPr bwMode="auto">
              <a:xfrm>
                <a:off x="1248" y="2784"/>
                <a:ext cx="144" cy="0"/>
              </a:xfrm>
              <a:prstGeom prst="line">
                <a:avLst/>
              </a:prstGeom>
              <a:noFill/>
              <a:ln w="28575">
                <a:solidFill>
                  <a:schemeClr val="tx2">
                    <a:lumMod val="60000"/>
                    <a:lumOff val="40000"/>
                  </a:schemeClr>
                </a:solidFill>
                <a:round/>
              </a:ln>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grpSp>
        <p:sp>
          <p:nvSpPr>
            <p:cNvPr id="100377" name="Text Box 124"/>
            <p:cNvSpPr txBox="1"/>
            <p:nvPr/>
          </p:nvSpPr>
          <p:spPr>
            <a:xfrm>
              <a:off x="3787" y="2659"/>
              <a:ext cx="136" cy="275"/>
            </a:xfrm>
            <a:prstGeom prst="rect">
              <a:avLst/>
            </a:prstGeom>
            <a:noFill/>
            <a:ln w="9525">
              <a:noFill/>
            </a:ln>
          </p:spPr>
          <p:txBody>
            <a:bodyPr lIns="0" tIns="0" rIns="0" bIns="7200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50000"/>
                </a:spcBef>
                <a:spcAft>
                  <a:spcPct val="0"/>
                </a:spcAft>
                <a:buClrTx/>
                <a:buSzTx/>
                <a:buNone/>
              </a:pPr>
              <a:r>
                <a:rPr lang="en-US" altLang="zh-CN" sz="2400" dirty="0">
                  <a:solidFill>
                    <a:schemeClr val="tx1"/>
                  </a:solidFill>
                  <a:latin typeface="Arial" panose="020B0604020202020204" pitchFamily="34" charset="0"/>
                  <a:ea typeface="宋体" panose="02010600030101010101" pitchFamily="2" charset="-122"/>
                </a:rPr>
                <a:t>t</a:t>
              </a:r>
              <a:endParaRPr lang="en-US" altLang="zh-CN" sz="2400" dirty="0">
                <a:solidFill>
                  <a:schemeClr val="tx1"/>
                </a:solidFill>
                <a:latin typeface="Arial" panose="020B0604020202020204" pitchFamily="34" charset="0"/>
                <a:ea typeface="宋体" panose="02010600030101010101" pitchFamily="2" charset="-122"/>
              </a:endParaRPr>
            </a:p>
          </p:txBody>
        </p:sp>
      </p:grpSp>
      <p:grpSp>
        <p:nvGrpSpPr>
          <p:cNvPr id="13" name="Group 129"/>
          <p:cNvGrpSpPr/>
          <p:nvPr/>
        </p:nvGrpSpPr>
        <p:grpSpPr>
          <a:xfrm>
            <a:off x="611188" y="1966913"/>
            <a:ext cx="5084762" cy="1587500"/>
            <a:chOff x="385" y="981"/>
            <a:chExt cx="3203" cy="1000"/>
          </a:xfrm>
        </p:grpSpPr>
        <p:grpSp>
          <p:nvGrpSpPr>
            <p:cNvPr id="100359" name="Group 126"/>
            <p:cNvGrpSpPr/>
            <p:nvPr/>
          </p:nvGrpSpPr>
          <p:grpSpPr>
            <a:xfrm>
              <a:off x="385" y="981"/>
              <a:ext cx="3024" cy="864"/>
              <a:chOff x="720" y="960"/>
              <a:chExt cx="3024" cy="864"/>
            </a:xfrm>
          </p:grpSpPr>
          <p:grpSp>
            <p:nvGrpSpPr>
              <p:cNvPr id="100361" name="Group 7"/>
              <p:cNvGrpSpPr/>
              <p:nvPr/>
            </p:nvGrpSpPr>
            <p:grpSpPr>
              <a:xfrm>
                <a:off x="1104" y="1008"/>
                <a:ext cx="2640" cy="816"/>
                <a:chOff x="1104" y="1008"/>
                <a:chExt cx="2640" cy="816"/>
              </a:xfrm>
            </p:grpSpPr>
            <p:sp>
              <p:nvSpPr>
                <p:cNvPr id="100364" name="Line 4"/>
                <p:cNvSpPr/>
                <p:nvPr/>
              </p:nvSpPr>
              <p:spPr>
                <a:xfrm>
                  <a:off x="1104" y="1008"/>
                  <a:ext cx="0" cy="816"/>
                </a:xfrm>
                <a:prstGeom prst="line">
                  <a:avLst/>
                </a:prstGeom>
                <a:ln w="9525" cap="flat" cmpd="sng">
                  <a:solidFill>
                    <a:schemeClr val="tx1"/>
                  </a:solidFill>
                  <a:prstDash val="solid"/>
                  <a:headEnd type="none" w="med" len="med"/>
                  <a:tailEnd type="none" w="med" len="med"/>
                </a:ln>
              </p:spPr>
            </p:sp>
            <p:sp>
              <p:nvSpPr>
                <p:cNvPr id="100365" name="Line 5"/>
                <p:cNvSpPr/>
                <p:nvPr/>
              </p:nvSpPr>
              <p:spPr>
                <a:xfrm flipH="1">
                  <a:off x="1104" y="1824"/>
                  <a:ext cx="2640" cy="0"/>
                </a:xfrm>
                <a:prstGeom prst="line">
                  <a:avLst/>
                </a:prstGeom>
                <a:ln w="9525" cap="flat" cmpd="sng">
                  <a:solidFill>
                    <a:schemeClr val="tx1"/>
                  </a:solidFill>
                  <a:prstDash val="solid"/>
                  <a:headEnd type="none" w="med" len="med"/>
                  <a:tailEnd type="none" w="med" len="med"/>
                </a:ln>
              </p:spPr>
            </p:sp>
          </p:grpSp>
          <p:sp>
            <p:nvSpPr>
              <p:cNvPr id="100362" name="Freeform 6"/>
              <p:cNvSpPr/>
              <p:nvPr/>
            </p:nvSpPr>
            <p:spPr>
              <a:xfrm>
                <a:off x="1104" y="987"/>
                <a:ext cx="2200" cy="741"/>
              </a:xfrm>
              <a:custGeom>
                <a:avLst/>
                <a:gdLst>
                  <a:gd name="txL" fmla="*/ 0 w 2200"/>
                  <a:gd name="txT" fmla="*/ 0 h 741"/>
                  <a:gd name="txR" fmla="*/ 2200 w 2200"/>
                  <a:gd name="txB" fmla="*/ 741 h 741"/>
                </a:gdLst>
                <a:ahLst/>
                <a:cxnLst>
                  <a:cxn ang="0">
                    <a:pos x="0" y="741"/>
                  </a:cxn>
                  <a:cxn ang="0">
                    <a:pos x="296" y="221"/>
                  </a:cxn>
                  <a:cxn ang="0">
                    <a:pos x="864" y="565"/>
                  </a:cxn>
                  <a:cxn ang="0">
                    <a:pos x="1643" y="21"/>
                  </a:cxn>
                  <a:cxn ang="0">
                    <a:pos x="2200" y="437"/>
                  </a:cxn>
                </a:cxnLst>
                <a:rect l="txL" t="txT" r="txR" b="txB"/>
                <a:pathLst>
                  <a:path w="2200" h="741">
                    <a:moveTo>
                      <a:pt x="0" y="741"/>
                    </a:moveTo>
                    <a:cubicBezTo>
                      <a:pt x="49" y="656"/>
                      <a:pt x="152" y="250"/>
                      <a:pt x="296" y="221"/>
                    </a:cubicBezTo>
                    <a:cubicBezTo>
                      <a:pt x="440" y="192"/>
                      <a:pt x="640" y="598"/>
                      <a:pt x="864" y="565"/>
                    </a:cubicBezTo>
                    <a:cubicBezTo>
                      <a:pt x="1088" y="532"/>
                      <a:pt x="1420" y="42"/>
                      <a:pt x="1643" y="21"/>
                    </a:cubicBezTo>
                    <a:cubicBezTo>
                      <a:pt x="1866" y="0"/>
                      <a:pt x="2084" y="350"/>
                      <a:pt x="2200" y="437"/>
                    </a:cubicBezTo>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100363" name="Text Box 11"/>
              <p:cNvSpPr txBox="1"/>
              <p:nvPr/>
            </p:nvSpPr>
            <p:spPr>
              <a:xfrm>
                <a:off x="720" y="960"/>
                <a:ext cx="336" cy="275"/>
              </a:xfrm>
              <a:prstGeom prst="rect">
                <a:avLst/>
              </a:prstGeom>
              <a:noFill/>
              <a:ln w="9525">
                <a:noFill/>
              </a:ln>
            </p:spPr>
            <p:txBody>
              <a:bodyPr lIns="0" tIns="0" rIns="0" bIns="7200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50000"/>
                  </a:spcBef>
                  <a:spcAft>
                    <a:spcPct val="0"/>
                  </a:spcAft>
                  <a:buClrTx/>
                  <a:buSzTx/>
                  <a:buNone/>
                </a:pPr>
                <a:r>
                  <a:rPr lang="en-US" altLang="zh-CN" sz="2400" dirty="0">
                    <a:solidFill>
                      <a:schemeClr val="tx1"/>
                    </a:solidFill>
                    <a:latin typeface="Arial" panose="020B0604020202020204" pitchFamily="34" charset="0"/>
                    <a:ea typeface="宋体" panose="02010600030101010101" pitchFamily="2" charset="-122"/>
                  </a:rPr>
                  <a:t>V</a:t>
                </a:r>
                <a:r>
                  <a:rPr lang="en-US" altLang="zh-CN" sz="2400" baseline="-25000" dirty="0">
                    <a:solidFill>
                      <a:schemeClr val="tx1"/>
                    </a:solidFill>
                    <a:latin typeface="Arial" panose="020B0604020202020204" pitchFamily="34" charset="0"/>
                    <a:ea typeface="宋体" panose="02010600030101010101" pitchFamily="2" charset="-122"/>
                  </a:rPr>
                  <a:t>in</a:t>
                </a:r>
                <a:endParaRPr lang="en-US" altLang="zh-CN" sz="2400" baseline="-25000" dirty="0">
                  <a:solidFill>
                    <a:schemeClr val="tx1"/>
                  </a:solidFill>
                  <a:latin typeface="Arial" panose="020B0604020202020204" pitchFamily="34" charset="0"/>
                  <a:ea typeface="宋体" panose="02010600030101010101" pitchFamily="2" charset="-122"/>
                </a:endParaRPr>
              </a:p>
            </p:txBody>
          </p:sp>
        </p:grpSp>
        <p:sp>
          <p:nvSpPr>
            <p:cNvPr id="100360" name="Text Box 125"/>
            <p:cNvSpPr txBox="1"/>
            <p:nvPr/>
          </p:nvSpPr>
          <p:spPr>
            <a:xfrm>
              <a:off x="3452" y="1706"/>
              <a:ext cx="136" cy="275"/>
            </a:xfrm>
            <a:prstGeom prst="rect">
              <a:avLst/>
            </a:prstGeom>
            <a:noFill/>
            <a:ln w="9525">
              <a:noFill/>
            </a:ln>
          </p:spPr>
          <p:txBody>
            <a:bodyPr lIns="0" tIns="0" rIns="0" bIns="7200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50000"/>
                </a:spcBef>
                <a:spcAft>
                  <a:spcPct val="0"/>
                </a:spcAft>
                <a:buClrTx/>
                <a:buSzTx/>
                <a:buNone/>
              </a:pPr>
              <a:r>
                <a:rPr lang="en-US" altLang="zh-CN" sz="2400" dirty="0">
                  <a:solidFill>
                    <a:schemeClr val="tx1"/>
                  </a:solidFill>
                  <a:latin typeface="Arial" panose="020B0604020202020204" pitchFamily="34" charset="0"/>
                  <a:ea typeface="宋体" panose="02010600030101010101" pitchFamily="2" charset="-122"/>
                </a:rPr>
                <a:t>t</a:t>
              </a:r>
              <a:endParaRPr lang="en-US" altLang="zh-CN" sz="2400" dirty="0">
                <a:solidFill>
                  <a:schemeClr val="tx1"/>
                </a:solidFill>
                <a:latin typeface="Arial" panose="020B0604020202020204" pitchFamily="34" charset="0"/>
                <a:ea typeface="宋体" panose="02010600030101010101" pitchFamily="2" charset="-122"/>
              </a:endParaRPr>
            </a:p>
          </p:txBody>
        </p:sp>
      </p:gr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3000"/>
                                        <p:tgtEl>
                                          <p:spTgt spid="13"/>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3000"/>
                                        <p:tgtEl>
                                          <p:spTgt spid="4"/>
                                        </p:tgtEl>
                                      </p:cBhvr>
                                    </p:animEffect>
                                  </p:childTnLst>
                                </p:cTn>
                              </p:par>
                              <p:par>
                                <p:cTn id="11" presetID="22" presetClass="entr" presetSubtype="8"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30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99481"/>
                                        </p:tgtEl>
                                        <p:attrNameLst>
                                          <p:attrName>style.visibility</p:attrName>
                                        </p:attrNameLst>
                                      </p:cBhvr>
                                      <p:to>
                                        <p:strVal val="visible"/>
                                      </p:to>
                                    </p:set>
                                    <p:animEffect transition="in" filter="wipe(up)">
                                      <p:cBhvr>
                                        <p:cTn id="18" dur="500"/>
                                        <p:tgtEl>
                                          <p:spTgt spid="399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8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2"/>
          <p:cNvSpPr>
            <a:spLocks noGrp="1"/>
          </p:cNvSpPr>
          <p:nvPr>
            <p:ph type="title"/>
          </p:nvPr>
        </p:nvSpPr>
        <p:spPr>
          <a:ln/>
        </p:spPr>
        <p:txBody>
          <a:bodyPr vert="horz" wrap="square" lIns="91440" tIns="45720" rIns="91440" bIns="45720" anchor="b" anchorCtr="0"/>
          <a:p>
            <a:pPr eaLnBrk="1" hangingPunct="1"/>
            <a:r>
              <a:rPr lang="zh-CN" altLang="en-US" sz="4000" b="1" dirty="0">
                <a:solidFill>
                  <a:srgbClr val="C00000"/>
                </a:solidFill>
              </a:rPr>
              <a:t>采样周期的确定</a:t>
            </a:r>
            <a:endParaRPr lang="zh-CN" altLang="en-US" sz="4000" b="1" dirty="0">
              <a:solidFill>
                <a:srgbClr val="C00000"/>
              </a:solidFill>
            </a:endParaRPr>
          </a:p>
        </p:txBody>
      </p:sp>
      <p:sp>
        <p:nvSpPr>
          <p:cNvPr id="400387" name="Rectangle 3"/>
          <p:cNvSpPr>
            <a:spLocks noGrp="1"/>
          </p:cNvSpPr>
          <p:nvPr>
            <p:ph idx="1"/>
          </p:nvPr>
        </p:nvSpPr>
        <p:spPr>
          <a:ln/>
        </p:spPr>
        <p:txBody>
          <a:bodyPr vert="horz" wrap="square" lIns="91440" tIns="45720" rIns="91440" bIns="45720" anchor="t" anchorCtr="0"/>
          <a:p>
            <a:pPr eaLnBrk="1" hangingPunct="1">
              <a:spcBef>
                <a:spcPct val="40000"/>
              </a:spcBef>
            </a:pPr>
            <a:r>
              <a:rPr lang="zh-CN" altLang="en-US" dirty="0">
                <a:latin typeface="Times New Roman" panose="02020603050405020304" pitchFamily="18" charset="0"/>
              </a:rPr>
              <a:t>通常采用</a:t>
            </a:r>
            <a:r>
              <a:rPr lang="zh-CN" altLang="en-US" dirty="0">
                <a:solidFill>
                  <a:srgbClr val="FF0000"/>
                </a:solidFill>
                <a:latin typeface="Times New Roman" panose="02020603050405020304" pitchFamily="18" charset="0"/>
              </a:rPr>
              <a:t>等时间间隔</a:t>
            </a:r>
            <a:r>
              <a:rPr lang="zh-CN" altLang="en-US" dirty="0">
                <a:latin typeface="Times New Roman" panose="02020603050405020304" pitchFamily="18" charset="0"/>
              </a:rPr>
              <a:t>采样。</a:t>
            </a:r>
            <a:endParaRPr lang="zh-CN" altLang="en-US" dirty="0">
              <a:latin typeface="Times New Roman" panose="02020603050405020304" pitchFamily="18" charset="0"/>
            </a:endParaRPr>
          </a:p>
          <a:p>
            <a:pPr eaLnBrk="1" hangingPunct="1">
              <a:spcBef>
                <a:spcPct val="40000"/>
              </a:spcBef>
            </a:pPr>
            <a:r>
              <a:rPr lang="zh-CN" altLang="en-US" dirty="0">
                <a:latin typeface="Times New Roman" panose="02020603050405020304" pitchFamily="18" charset="0"/>
              </a:rPr>
              <a:t>采样频率 </a:t>
            </a:r>
            <a:r>
              <a:rPr lang="en-US" altLang="zh-CN" i="1" dirty="0">
                <a:latin typeface="Times New Roman" panose="02020603050405020304" pitchFamily="18" charset="0"/>
              </a:rPr>
              <a:t>f</a:t>
            </a:r>
            <a:r>
              <a:rPr lang="en-US" altLang="zh-CN" i="1" baseline="-25000" dirty="0">
                <a:latin typeface="Times New Roman" panose="02020603050405020304" pitchFamily="18" charset="0"/>
              </a:rPr>
              <a:t>S </a:t>
            </a:r>
            <a:r>
              <a:rPr lang="zh-CN" altLang="en-US" dirty="0">
                <a:latin typeface="Times New Roman" panose="02020603050405020304" pitchFamily="18" charset="0"/>
              </a:rPr>
              <a:t>不能低于 </a:t>
            </a:r>
            <a:r>
              <a:rPr lang="zh-CN" altLang="en-US" i="1" dirty="0">
                <a:latin typeface="Times New Roman" panose="02020603050405020304" pitchFamily="18" charset="0"/>
              </a:rPr>
              <a:t>2</a:t>
            </a:r>
            <a:r>
              <a:rPr lang="en-US" altLang="zh-CN" i="1" dirty="0">
                <a:latin typeface="Times New Roman" panose="02020603050405020304" pitchFamily="18" charset="0"/>
              </a:rPr>
              <a:t>f</a:t>
            </a:r>
            <a:r>
              <a:rPr lang="en-US" altLang="zh-CN" i="1" baseline="-25000" dirty="0">
                <a:latin typeface="Times New Roman" panose="02020603050405020304" pitchFamily="18" charset="0"/>
              </a:rPr>
              <a:t>max</a:t>
            </a:r>
            <a:r>
              <a:rPr lang="en-US" altLang="zh-CN" dirty="0">
                <a:latin typeface="Times New Roman" panose="02020603050405020304" pitchFamily="18" charset="0"/>
              </a:rPr>
              <a:t>（ </a:t>
            </a:r>
            <a:r>
              <a:rPr lang="en-US" altLang="zh-CN" i="1" dirty="0">
                <a:latin typeface="Times New Roman" panose="02020603050405020304" pitchFamily="18" charset="0"/>
              </a:rPr>
              <a:t>f</a:t>
            </a:r>
            <a:r>
              <a:rPr lang="en-US" altLang="zh-CN" i="1" baseline="-25000" dirty="0">
                <a:latin typeface="Times New Roman" panose="02020603050405020304" pitchFamily="18" charset="0"/>
              </a:rPr>
              <a:t>max </a:t>
            </a:r>
            <a:r>
              <a:rPr lang="zh-CN" altLang="en-US" dirty="0">
                <a:latin typeface="Times New Roman" panose="02020603050405020304" pitchFamily="18" charset="0"/>
              </a:rPr>
              <a:t>为输入信号</a:t>
            </a:r>
            <a:r>
              <a:rPr lang="en-US" altLang="zh-CN" dirty="0">
                <a:latin typeface="Times New Roman" panose="02020603050405020304" pitchFamily="18" charset="0"/>
              </a:rPr>
              <a:t>V</a:t>
            </a:r>
            <a:r>
              <a:rPr lang="en-US" altLang="zh-CN" baseline="-25000" dirty="0">
                <a:latin typeface="Times New Roman" panose="02020603050405020304" pitchFamily="18" charset="0"/>
              </a:rPr>
              <a:t>in</a:t>
            </a:r>
            <a:r>
              <a:rPr lang="zh-CN" altLang="en-US" dirty="0">
                <a:latin typeface="Times New Roman" panose="02020603050405020304" pitchFamily="18" charset="0"/>
              </a:rPr>
              <a:t>中最高次谐波分量的频率）；</a:t>
            </a:r>
            <a:endParaRPr lang="en-US" altLang="zh-CN" dirty="0">
              <a:latin typeface="Times New Roman" panose="02020603050405020304" pitchFamily="18" charset="0"/>
            </a:endParaRPr>
          </a:p>
          <a:p>
            <a:pPr eaLnBrk="1" hangingPunct="1">
              <a:spcBef>
                <a:spcPct val="40000"/>
              </a:spcBef>
            </a:pPr>
            <a:r>
              <a:rPr lang="en-US" altLang="zh-CN" i="1" dirty="0">
                <a:latin typeface="Times New Roman" panose="02020603050405020304" pitchFamily="18" charset="0"/>
              </a:rPr>
              <a:t>f</a:t>
            </a:r>
            <a:r>
              <a:rPr lang="en-US" altLang="zh-CN" i="1" baseline="-25000" dirty="0">
                <a:latin typeface="Times New Roman" panose="02020603050405020304" pitchFamily="18" charset="0"/>
              </a:rPr>
              <a:t>S </a:t>
            </a:r>
            <a:r>
              <a:rPr lang="zh-CN" altLang="en-US" dirty="0"/>
              <a:t>的</a:t>
            </a:r>
            <a:r>
              <a:rPr lang="zh-CN" altLang="en-US" dirty="0">
                <a:latin typeface="Times New Roman" panose="02020603050405020304" pitchFamily="18" charset="0"/>
              </a:rPr>
              <a:t>上限受计算机的速度、存储容量、器件速度、成本等条件的限制</a:t>
            </a:r>
            <a:endParaRPr lang="zh-CN" altLang="en-US" dirty="0">
              <a:latin typeface="Times New Roman" panose="02020603050405020304" pitchFamily="18" charset="0"/>
            </a:endParaRPr>
          </a:p>
          <a:p>
            <a:pPr lvl="1" eaLnBrk="1" hangingPunct="1">
              <a:spcAft>
                <a:spcPct val="10000"/>
              </a:spcAft>
            </a:pPr>
            <a:r>
              <a:rPr lang="zh-CN" altLang="en-US" i="1" dirty="0">
                <a:latin typeface="Times New Roman" panose="02020603050405020304" pitchFamily="18" charset="0"/>
              </a:rPr>
              <a:t>实际应用中一般取 </a:t>
            </a:r>
            <a:r>
              <a:rPr lang="en-US" altLang="zh-CN" i="1" dirty="0">
                <a:latin typeface="Times New Roman" panose="02020603050405020304" pitchFamily="18" charset="0"/>
              </a:rPr>
              <a:t>f</a:t>
            </a:r>
            <a:r>
              <a:rPr lang="en-US" altLang="zh-CN" i="1" baseline="-25000" dirty="0">
                <a:latin typeface="Times New Roman" panose="02020603050405020304" pitchFamily="18" charset="0"/>
              </a:rPr>
              <a:t>S </a:t>
            </a:r>
            <a:r>
              <a:rPr lang="zh-CN" altLang="en-US" i="1" dirty="0"/>
              <a:t>为 </a:t>
            </a:r>
            <a:r>
              <a:rPr lang="en-US" altLang="zh-CN" i="1" dirty="0">
                <a:latin typeface="Times New Roman" panose="02020603050405020304" pitchFamily="18" charset="0"/>
              </a:rPr>
              <a:t>f</a:t>
            </a:r>
            <a:r>
              <a:rPr lang="en-US" altLang="zh-CN" i="1" baseline="-25000" dirty="0">
                <a:latin typeface="Times New Roman" panose="02020603050405020304" pitchFamily="18" charset="0"/>
              </a:rPr>
              <a:t>max </a:t>
            </a:r>
            <a:r>
              <a:rPr lang="zh-CN" altLang="en-US" i="1" dirty="0">
                <a:latin typeface="Times New Roman" panose="02020603050405020304" pitchFamily="18" charset="0"/>
              </a:rPr>
              <a:t>的4-5倍</a:t>
            </a:r>
            <a:endParaRPr lang="zh-CN" altLang="en-US" i="1" dirty="0">
              <a:latin typeface="Times New Roman" panose="02020603050405020304" pitchFamily="18"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00387">
                                            <p:txEl>
                                              <p:charRg st="0" end="13"/>
                                            </p:txEl>
                                          </p:spTgt>
                                        </p:tgtEl>
                                        <p:attrNameLst>
                                          <p:attrName>style.visibility</p:attrName>
                                        </p:attrNameLst>
                                      </p:cBhvr>
                                      <p:to>
                                        <p:strVal val="visible"/>
                                      </p:to>
                                    </p:set>
                                    <p:animEffect transition="in" filter="wipe(up)">
                                      <p:cBhvr>
                                        <p:cTn id="7" dur="500"/>
                                        <p:tgtEl>
                                          <p:spTgt spid="400387">
                                            <p:txEl>
                                              <p:charRg st="0"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00387">
                                            <p:txEl>
                                              <p:charRg st="13" end="60"/>
                                            </p:txEl>
                                          </p:spTgt>
                                        </p:tgtEl>
                                        <p:attrNameLst>
                                          <p:attrName>style.visibility</p:attrName>
                                        </p:attrNameLst>
                                      </p:cBhvr>
                                      <p:to>
                                        <p:strVal val="visible"/>
                                      </p:to>
                                    </p:set>
                                    <p:animEffect transition="in" filter="wipe(up)">
                                      <p:cBhvr>
                                        <p:cTn id="12" dur="500"/>
                                        <p:tgtEl>
                                          <p:spTgt spid="400387">
                                            <p:txEl>
                                              <p:charRg st="13" end="6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00387">
                                            <p:txEl>
                                              <p:charRg st="60" end="93"/>
                                            </p:txEl>
                                          </p:spTgt>
                                        </p:tgtEl>
                                        <p:attrNameLst>
                                          <p:attrName>style.visibility</p:attrName>
                                        </p:attrNameLst>
                                      </p:cBhvr>
                                      <p:to>
                                        <p:strVal val="visible"/>
                                      </p:to>
                                    </p:set>
                                    <p:animEffect transition="in" filter="wipe(up)">
                                      <p:cBhvr>
                                        <p:cTn id="17" dur="500"/>
                                        <p:tgtEl>
                                          <p:spTgt spid="400387">
                                            <p:txEl>
                                              <p:charRg st="60" end="93"/>
                                            </p:txEl>
                                          </p:spTgt>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400387">
                                            <p:txEl>
                                              <p:charRg st="93" end="118"/>
                                            </p:txEl>
                                          </p:spTgt>
                                        </p:tgtEl>
                                        <p:attrNameLst>
                                          <p:attrName>style.visibility</p:attrName>
                                        </p:attrNameLst>
                                      </p:cBhvr>
                                      <p:to>
                                        <p:strVal val="visible"/>
                                      </p:to>
                                    </p:set>
                                    <p:animEffect transition="in" filter="wipe(up)">
                                      <p:cBhvr>
                                        <p:cTn id="21" dur="500"/>
                                        <p:tgtEl>
                                          <p:spTgt spid="400387">
                                            <p:txEl>
                                              <p:charRg st="93" end="1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1410" name="Rectangle 2"/>
          <p:cNvSpPr>
            <a:spLocks noGrp="1" noChangeArrowheads="1"/>
          </p:cNvSpPr>
          <p:nvPr>
            <p:ph type="title"/>
          </p:nvPr>
        </p:nvSpPr>
        <p:spPr>
          <a:xfrm>
            <a:off x="1150938" y="214313"/>
            <a:ext cx="7793038" cy="1462088"/>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1200" cap="none" spc="0" normalizeH="0" baseline="0" noProof="0" dirty="0" smtClean="0">
                <a:ln>
                  <a:noFill/>
                </a:ln>
                <a:solidFill>
                  <a:srgbClr val="C00000"/>
                </a:solidFill>
                <a:effectLst/>
                <a:uLnTx/>
                <a:uFillTx/>
                <a:latin typeface="+mj-ea"/>
                <a:ea typeface="+mj-ea"/>
                <a:cs typeface="+mj-cs"/>
              </a:rPr>
              <a:t>8.3.2 </a:t>
            </a:r>
            <a:r>
              <a:rPr kumimoji="0" lang="zh-CN" altLang="en-US" sz="4000" b="1" i="0" u="none" strike="noStrike" kern="1200" cap="none" spc="0" normalizeH="0" baseline="0" noProof="0" dirty="0" smtClean="0">
                <a:ln>
                  <a:noFill/>
                </a:ln>
                <a:solidFill>
                  <a:srgbClr val="C00000"/>
                </a:solidFill>
                <a:effectLst/>
                <a:uLnTx/>
                <a:uFillTx/>
                <a:latin typeface="+mj-ea"/>
                <a:ea typeface="+mj-ea"/>
                <a:cs typeface="+mj-cs"/>
              </a:rPr>
              <a:t>量化和编码</a:t>
            </a:r>
            <a:endParaRPr kumimoji="0" lang="zh-CN" altLang="en-US" sz="4000" b="1" i="0" u="none" strike="noStrike" kern="1200" cap="none" spc="0" normalizeH="0" baseline="0" noProof="0" dirty="0" smtClean="0">
              <a:ln>
                <a:noFill/>
              </a:ln>
              <a:solidFill>
                <a:srgbClr val="C00000"/>
              </a:solidFill>
              <a:effectLst/>
              <a:uLnTx/>
              <a:uFillTx/>
              <a:latin typeface="+mj-ea"/>
              <a:ea typeface="+mj-ea"/>
              <a:cs typeface="+mj-cs"/>
            </a:endParaRPr>
          </a:p>
        </p:txBody>
      </p:sp>
      <p:sp>
        <p:nvSpPr>
          <p:cNvPr id="401411" name="Rectangle 3"/>
          <p:cNvSpPr>
            <a:spLocks noGrp="1"/>
          </p:cNvSpPr>
          <p:nvPr>
            <p:ph idx="1"/>
          </p:nvPr>
        </p:nvSpPr>
        <p:spPr>
          <a:xfrm>
            <a:off x="377825" y="1860550"/>
            <a:ext cx="8229600" cy="4852988"/>
          </a:xfrm>
          <a:ln/>
        </p:spPr>
        <p:txBody>
          <a:bodyPr vert="horz" wrap="square" lIns="91440" tIns="45720" rIns="91440" bIns="45720" anchor="t" anchorCtr="0"/>
          <a:p>
            <a:pPr eaLnBrk="1" hangingPunct="1"/>
            <a:r>
              <a:rPr lang="zh-CN" altLang="en-US" sz="2400" dirty="0">
                <a:solidFill>
                  <a:schemeClr val="tx1"/>
                </a:solidFill>
              </a:rPr>
              <a:t>量化</a:t>
            </a:r>
            <a:r>
              <a:rPr lang="zh-CN" altLang="en-US" sz="2400" dirty="0"/>
              <a:t>就是用标准量化电平的个数来表示采样的模拟电压值。即把时间上离散而数值上连续的模拟量以一定的准确度变换为时间上、数值上都离散的具有标准量化级的等效数字值。（</a:t>
            </a:r>
            <a:r>
              <a:rPr lang="zh-CN" altLang="en-US" sz="2400" dirty="0">
                <a:solidFill>
                  <a:schemeClr val="tx1"/>
                </a:solidFill>
              </a:rPr>
              <a:t>量化电平的大小取决于</a:t>
            </a:r>
            <a:r>
              <a:rPr lang="en-US" altLang="zh-CN" sz="2400" dirty="0">
                <a:solidFill>
                  <a:schemeClr val="tx1"/>
                </a:solidFill>
              </a:rPr>
              <a:t>A/D</a:t>
            </a:r>
            <a:r>
              <a:rPr lang="zh-CN" altLang="en-US" sz="2400" dirty="0">
                <a:solidFill>
                  <a:schemeClr val="tx1"/>
                </a:solidFill>
              </a:rPr>
              <a:t>变换器的字长</a:t>
            </a:r>
            <a:r>
              <a:rPr lang="zh-CN" altLang="en-US" sz="2400" dirty="0"/>
              <a:t>）</a:t>
            </a:r>
            <a:endParaRPr lang="zh-CN" altLang="en-US" sz="2400" dirty="0"/>
          </a:p>
          <a:p>
            <a:pPr lvl="1" eaLnBrk="1" hangingPunct="1"/>
            <a:r>
              <a:rPr lang="zh-CN" altLang="en-US" sz="2000" i="1" dirty="0"/>
              <a:t>只有当电压值正好等于量化电平的整数倍时，量化后才是准确值，否则量化后的结果都只能是输入模似量的近似值。这种由于量化而产生的误差叫做量化误差。</a:t>
            </a:r>
            <a:endParaRPr lang="zh-CN" altLang="en-US" sz="2000" i="1" dirty="0"/>
          </a:p>
          <a:p>
            <a:pPr lvl="1" eaLnBrk="1" hangingPunct="1"/>
            <a:r>
              <a:rPr lang="zh-CN" altLang="en-US" sz="2000" i="1" dirty="0"/>
              <a:t>量化误差是由于</a:t>
            </a:r>
            <a:r>
              <a:rPr lang="zh-CN" altLang="en-US" sz="2000" i="1" u="sng" dirty="0"/>
              <a:t>量化电平的有限性</a:t>
            </a:r>
            <a:r>
              <a:rPr lang="zh-CN" altLang="en-US" sz="2000" i="1" dirty="0"/>
              <a:t>造成的，属于原理性误差，只能减小，无法消除。</a:t>
            </a:r>
            <a:endParaRPr lang="zh-CN" altLang="en-US" sz="2000" i="1" dirty="0"/>
          </a:p>
          <a:p>
            <a:pPr lvl="1" eaLnBrk="1" hangingPunct="1"/>
            <a:r>
              <a:rPr lang="zh-CN" altLang="en-US" sz="2000" i="1" dirty="0"/>
              <a:t>减小量化误差的根本办法是减小量化电平（即增加字长）。</a:t>
            </a:r>
            <a:endParaRPr lang="zh-CN" altLang="en-US" sz="2000" i="1" dirty="0"/>
          </a:p>
          <a:p>
            <a:pPr eaLnBrk="1" hangingPunct="1">
              <a:spcBef>
                <a:spcPct val="40000"/>
              </a:spcBef>
            </a:pPr>
            <a:r>
              <a:rPr lang="zh-CN" altLang="en-US" sz="2400" dirty="0">
                <a:solidFill>
                  <a:schemeClr val="tx1"/>
                </a:solidFill>
              </a:rPr>
              <a:t>编码</a:t>
            </a:r>
            <a:r>
              <a:rPr lang="zh-CN" altLang="en-US" sz="2400" dirty="0"/>
              <a:t>是把已经量化的模拟数值（它是量化电平的整数倍）用二进制码、</a:t>
            </a:r>
            <a:r>
              <a:rPr lang="en-US" altLang="zh-CN" sz="2400" dirty="0"/>
              <a:t>BCD</a:t>
            </a:r>
            <a:r>
              <a:rPr lang="zh-CN" altLang="en-US" sz="2400" dirty="0"/>
              <a:t>码或其它编码来表示。</a:t>
            </a:r>
            <a:endParaRPr lang="zh-CN" altLang="en-US" sz="2400" dirty="0"/>
          </a:p>
        </p:txBody>
      </p:sp>
      <p:grpSp>
        <p:nvGrpSpPr>
          <p:cNvPr id="2" name="Group 117"/>
          <p:cNvGrpSpPr/>
          <p:nvPr/>
        </p:nvGrpSpPr>
        <p:grpSpPr>
          <a:xfrm>
            <a:off x="2700338" y="1889125"/>
            <a:ext cx="6121400" cy="3429000"/>
            <a:chOff x="1746" y="2160"/>
            <a:chExt cx="3856" cy="2268"/>
          </a:xfrm>
        </p:grpSpPr>
        <p:grpSp>
          <p:nvGrpSpPr>
            <p:cNvPr id="104498" name="Group 104"/>
            <p:cNvGrpSpPr/>
            <p:nvPr/>
          </p:nvGrpSpPr>
          <p:grpSpPr>
            <a:xfrm>
              <a:off x="1746" y="2160"/>
              <a:ext cx="3856" cy="2268"/>
              <a:chOff x="204" y="2750"/>
              <a:chExt cx="3856" cy="2268"/>
            </a:xfrm>
          </p:grpSpPr>
          <p:sp>
            <p:nvSpPr>
              <p:cNvPr id="104504" name="Rectangle 48"/>
              <p:cNvSpPr/>
              <p:nvPr/>
            </p:nvSpPr>
            <p:spPr>
              <a:xfrm>
                <a:off x="204" y="2750"/>
                <a:ext cx="3856" cy="2268"/>
              </a:xfrm>
              <a:prstGeom prst="rect">
                <a:avLst/>
              </a:prstGeom>
              <a:solidFill>
                <a:schemeClr val="accent1"/>
              </a:solidFill>
              <a:ln w="9525" cap="flat" cmpd="sng">
                <a:solidFill>
                  <a:schemeClr val="tx1"/>
                </a:solidFill>
                <a:prstDash val="solid"/>
                <a:miter/>
                <a:headEnd type="none" w="med" len="med"/>
                <a:tailEnd type="none" w="med" len="med"/>
              </a:ln>
            </p:spPr>
            <p:txBody>
              <a:bodyPr wrap="none" lIns="0" tIns="0" rIns="0" bIns="0"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0"/>
                  </a:spcBef>
                  <a:spcAft>
                    <a:spcPct val="0"/>
                  </a:spcAft>
                  <a:buClrTx/>
                  <a:buSzTx/>
                  <a:buFontTx/>
                  <a:buNone/>
                </a:pPr>
                <a:endParaRPr lang="zh-CN" altLang="en-US" sz="3200" dirty="0">
                  <a:solidFill>
                    <a:schemeClr val="tx1"/>
                  </a:solidFill>
                  <a:latin typeface="Arial" panose="020B0604020202020204" pitchFamily="34" charset="0"/>
                  <a:ea typeface="宋体" panose="02010600030101010101" pitchFamily="2" charset="-122"/>
                </a:endParaRPr>
              </a:p>
            </p:txBody>
          </p:sp>
          <p:grpSp>
            <p:nvGrpSpPr>
              <p:cNvPr id="104505" name="Group 49"/>
              <p:cNvGrpSpPr/>
              <p:nvPr/>
            </p:nvGrpSpPr>
            <p:grpSpPr>
              <a:xfrm>
                <a:off x="770" y="3068"/>
                <a:ext cx="2640" cy="1633"/>
                <a:chOff x="1104" y="1008"/>
                <a:chExt cx="2640" cy="816"/>
              </a:xfrm>
            </p:grpSpPr>
            <p:sp>
              <p:nvSpPr>
                <p:cNvPr id="104548" name="Line 50"/>
                <p:cNvSpPr/>
                <p:nvPr/>
              </p:nvSpPr>
              <p:spPr>
                <a:xfrm>
                  <a:off x="1104" y="1008"/>
                  <a:ext cx="0" cy="816"/>
                </a:xfrm>
                <a:prstGeom prst="line">
                  <a:avLst/>
                </a:prstGeom>
                <a:ln w="9525" cap="flat" cmpd="sng">
                  <a:solidFill>
                    <a:schemeClr val="tx1"/>
                  </a:solidFill>
                  <a:prstDash val="solid"/>
                  <a:headEnd type="none" w="med" len="med"/>
                  <a:tailEnd type="none" w="med" len="med"/>
                </a:ln>
              </p:spPr>
            </p:sp>
            <p:sp>
              <p:nvSpPr>
                <p:cNvPr id="104549" name="Line 51"/>
                <p:cNvSpPr/>
                <p:nvPr/>
              </p:nvSpPr>
              <p:spPr>
                <a:xfrm flipH="1">
                  <a:off x="1104" y="1824"/>
                  <a:ext cx="2640" cy="0"/>
                </a:xfrm>
                <a:prstGeom prst="line">
                  <a:avLst/>
                </a:prstGeom>
                <a:ln w="9525" cap="flat" cmpd="sng">
                  <a:solidFill>
                    <a:schemeClr val="tx1"/>
                  </a:solidFill>
                  <a:prstDash val="solid"/>
                  <a:headEnd type="none" w="med" len="med"/>
                  <a:tailEnd type="none" w="med" len="med"/>
                </a:ln>
              </p:spPr>
            </p:sp>
          </p:grpSp>
          <p:sp>
            <p:nvSpPr>
              <p:cNvPr id="104506" name="Freeform 52"/>
              <p:cNvSpPr/>
              <p:nvPr/>
            </p:nvSpPr>
            <p:spPr>
              <a:xfrm>
                <a:off x="770" y="3427"/>
                <a:ext cx="2200" cy="1144"/>
              </a:xfrm>
              <a:custGeom>
                <a:avLst/>
                <a:gdLst>
                  <a:gd name="txL" fmla="*/ 0 w 2200"/>
                  <a:gd name="txT" fmla="*/ 0 h 741"/>
                  <a:gd name="txR" fmla="*/ 2200 w 2200"/>
                  <a:gd name="txB" fmla="*/ 741 h 741"/>
                </a:gdLst>
                <a:ahLst/>
                <a:cxnLst>
                  <a:cxn ang="0">
                    <a:pos x="0" y="23911"/>
                  </a:cxn>
                  <a:cxn ang="0">
                    <a:pos x="296" y="7125"/>
                  </a:cxn>
                  <a:cxn ang="0">
                    <a:pos x="864" y="18227"/>
                  </a:cxn>
                  <a:cxn ang="0">
                    <a:pos x="1643" y="665"/>
                  </a:cxn>
                  <a:cxn ang="0">
                    <a:pos x="2200" y="14112"/>
                  </a:cxn>
                </a:cxnLst>
                <a:rect l="txL" t="txT" r="txR" b="txB"/>
                <a:pathLst>
                  <a:path w="2200" h="741">
                    <a:moveTo>
                      <a:pt x="0" y="741"/>
                    </a:moveTo>
                    <a:cubicBezTo>
                      <a:pt x="49" y="656"/>
                      <a:pt x="152" y="250"/>
                      <a:pt x="296" y="221"/>
                    </a:cubicBezTo>
                    <a:cubicBezTo>
                      <a:pt x="440" y="192"/>
                      <a:pt x="640" y="598"/>
                      <a:pt x="864" y="565"/>
                    </a:cubicBezTo>
                    <a:cubicBezTo>
                      <a:pt x="1088" y="532"/>
                      <a:pt x="1420" y="42"/>
                      <a:pt x="1643" y="21"/>
                    </a:cubicBezTo>
                    <a:cubicBezTo>
                      <a:pt x="1866" y="0"/>
                      <a:pt x="2084" y="350"/>
                      <a:pt x="2200" y="437"/>
                    </a:cubicBezTo>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104507" name="Text Box 53"/>
              <p:cNvSpPr txBox="1"/>
              <p:nvPr/>
            </p:nvSpPr>
            <p:spPr>
              <a:xfrm>
                <a:off x="431" y="2929"/>
                <a:ext cx="336" cy="288"/>
              </a:xfrm>
              <a:prstGeom prst="rect">
                <a:avLst/>
              </a:prstGeom>
              <a:noFill/>
              <a:ln w="9525">
                <a:noFill/>
              </a:ln>
            </p:spPr>
            <p:txBody>
              <a:bodyPr lIns="0" tIns="0" rIns="0" bIns="7200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50000"/>
                  </a:spcBef>
                  <a:spcAft>
                    <a:spcPct val="0"/>
                  </a:spcAft>
                  <a:buClrTx/>
                  <a:buSzTx/>
                  <a:buNone/>
                </a:pPr>
                <a:r>
                  <a:rPr lang="en-US" altLang="zh-CN" sz="2400" dirty="0">
                    <a:solidFill>
                      <a:schemeClr val="tx1"/>
                    </a:solidFill>
                    <a:latin typeface="Arial" panose="020B0604020202020204" pitchFamily="34" charset="0"/>
                    <a:ea typeface="宋体" panose="02010600030101010101" pitchFamily="2" charset="-122"/>
                  </a:rPr>
                  <a:t>V</a:t>
                </a:r>
                <a:r>
                  <a:rPr lang="en-US" altLang="zh-CN" sz="2400" baseline="-25000" dirty="0">
                    <a:solidFill>
                      <a:schemeClr val="tx1"/>
                    </a:solidFill>
                    <a:latin typeface="Arial" panose="020B0604020202020204" pitchFamily="34" charset="0"/>
                    <a:ea typeface="宋体" panose="02010600030101010101" pitchFamily="2" charset="-122"/>
                  </a:rPr>
                  <a:t>in</a:t>
                </a:r>
                <a:endParaRPr lang="en-US" altLang="zh-CN" sz="2400" baseline="-25000" dirty="0">
                  <a:solidFill>
                    <a:schemeClr val="tx1"/>
                  </a:solidFill>
                  <a:latin typeface="Arial" panose="020B0604020202020204" pitchFamily="34" charset="0"/>
                  <a:ea typeface="宋体" panose="02010600030101010101" pitchFamily="2" charset="-122"/>
                </a:endParaRPr>
              </a:p>
            </p:txBody>
          </p:sp>
          <p:sp>
            <p:nvSpPr>
              <p:cNvPr id="104508" name="Text Box 54"/>
              <p:cNvSpPr txBox="1"/>
              <p:nvPr/>
            </p:nvSpPr>
            <p:spPr>
              <a:xfrm>
                <a:off x="3453" y="4504"/>
                <a:ext cx="136" cy="288"/>
              </a:xfrm>
              <a:prstGeom prst="rect">
                <a:avLst/>
              </a:prstGeom>
              <a:noFill/>
              <a:ln w="9525">
                <a:noFill/>
              </a:ln>
            </p:spPr>
            <p:txBody>
              <a:bodyPr lIns="0" tIns="0" rIns="0" bIns="7200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50000"/>
                  </a:spcBef>
                  <a:spcAft>
                    <a:spcPct val="0"/>
                  </a:spcAft>
                  <a:buClrTx/>
                  <a:buSzTx/>
                  <a:buNone/>
                </a:pPr>
                <a:r>
                  <a:rPr lang="en-US" altLang="zh-CN" sz="2400" dirty="0">
                    <a:solidFill>
                      <a:schemeClr val="tx1"/>
                    </a:solidFill>
                    <a:latin typeface="Arial" panose="020B0604020202020204" pitchFamily="34" charset="0"/>
                    <a:ea typeface="宋体" panose="02010600030101010101" pitchFamily="2" charset="-122"/>
                  </a:rPr>
                  <a:t>t</a:t>
                </a:r>
                <a:endParaRPr lang="en-US" altLang="zh-CN" sz="2400" dirty="0">
                  <a:solidFill>
                    <a:schemeClr val="tx1"/>
                  </a:solidFill>
                  <a:latin typeface="Arial" panose="020B0604020202020204" pitchFamily="34" charset="0"/>
                  <a:ea typeface="宋体" panose="02010600030101010101" pitchFamily="2" charset="-122"/>
                </a:endParaRPr>
              </a:p>
            </p:txBody>
          </p:sp>
          <p:sp>
            <p:nvSpPr>
              <p:cNvPr id="104509" name="Line 55"/>
              <p:cNvSpPr/>
              <p:nvPr/>
            </p:nvSpPr>
            <p:spPr>
              <a:xfrm>
                <a:off x="749" y="4519"/>
                <a:ext cx="2494" cy="0"/>
              </a:xfrm>
              <a:prstGeom prst="line">
                <a:avLst/>
              </a:prstGeom>
              <a:ln w="9525" cap="flat" cmpd="sng">
                <a:solidFill>
                  <a:srgbClr val="FF9933"/>
                </a:solidFill>
                <a:prstDash val="dash"/>
                <a:headEnd type="none" w="med" len="med"/>
                <a:tailEnd type="none" w="med" len="med"/>
              </a:ln>
            </p:spPr>
          </p:sp>
          <p:sp>
            <p:nvSpPr>
              <p:cNvPr id="104510" name="Line 56"/>
              <p:cNvSpPr/>
              <p:nvPr/>
            </p:nvSpPr>
            <p:spPr>
              <a:xfrm>
                <a:off x="749" y="4338"/>
                <a:ext cx="2494" cy="0"/>
              </a:xfrm>
              <a:prstGeom prst="line">
                <a:avLst/>
              </a:prstGeom>
              <a:ln w="9525" cap="flat" cmpd="sng">
                <a:solidFill>
                  <a:srgbClr val="FF9933"/>
                </a:solidFill>
                <a:prstDash val="dash"/>
                <a:headEnd type="none" w="med" len="med"/>
                <a:tailEnd type="none" w="med" len="med"/>
              </a:ln>
            </p:spPr>
          </p:sp>
          <p:sp>
            <p:nvSpPr>
              <p:cNvPr id="104511" name="Line 57"/>
              <p:cNvSpPr/>
              <p:nvPr/>
            </p:nvSpPr>
            <p:spPr>
              <a:xfrm>
                <a:off x="749" y="4156"/>
                <a:ext cx="2494" cy="0"/>
              </a:xfrm>
              <a:prstGeom prst="line">
                <a:avLst/>
              </a:prstGeom>
              <a:ln w="9525" cap="flat" cmpd="sng">
                <a:solidFill>
                  <a:srgbClr val="FF9933"/>
                </a:solidFill>
                <a:prstDash val="dash"/>
                <a:headEnd type="none" w="med" len="med"/>
                <a:tailEnd type="none" w="med" len="med"/>
              </a:ln>
            </p:spPr>
          </p:sp>
          <p:sp>
            <p:nvSpPr>
              <p:cNvPr id="104512" name="Line 58"/>
              <p:cNvSpPr/>
              <p:nvPr/>
            </p:nvSpPr>
            <p:spPr>
              <a:xfrm>
                <a:off x="749" y="3975"/>
                <a:ext cx="2494" cy="0"/>
              </a:xfrm>
              <a:prstGeom prst="line">
                <a:avLst/>
              </a:prstGeom>
              <a:ln w="9525" cap="flat" cmpd="sng">
                <a:solidFill>
                  <a:srgbClr val="FF9933"/>
                </a:solidFill>
                <a:prstDash val="dash"/>
                <a:headEnd type="none" w="med" len="med"/>
                <a:tailEnd type="none" w="med" len="med"/>
              </a:ln>
            </p:spPr>
          </p:sp>
          <p:sp>
            <p:nvSpPr>
              <p:cNvPr id="104513" name="Line 59"/>
              <p:cNvSpPr/>
              <p:nvPr/>
            </p:nvSpPr>
            <p:spPr>
              <a:xfrm>
                <a:off x="749" y="3793"/>
                <a:ext cx="2494" cy="0"/>
              </a:xfrm>
              <a:prstGeom prst="line">
                <a:avLst/>
              </a:prstGeom>
              <a:ln w="9525" cap="flat" cmpd="sng">
                <a:solidFill>
                  <a:srgbClr val="FF9933"/>
                </a:solidFill>
                <a:prstDash val="dash"/>
                <a:headEnd type="none" w="med" len="med"/>
                <a:tailEnd type="none" w="med" len="med"/>
              </a:ln>
            </p:spPr>
          </p:sp>
          <p:sp>
            <p:nvSpPr>
              <p:cNvPr id="104514" name="Line 60"/>
              <p:cNvSpPr/>
              <p:nvPr/>
            </p:nvSpPr>
            <p:spPr>
              <a:xfrm>
                <a:off x="749" y="3612"/>
                <a:ext cx="2494" cy="0"/>
              </a:xfrm>
              <a:prstGeom prst="line">
                <a:avLst/>
              </a:prstGeom>
              <a:ln w="9525" cap="flat" cmpd="sng">
                <a:solidFill>
                  <a:srgbClr val="FF9933"/>
                </a:solidFill>
                <a:prstDash val="dash"/>
                <a:headEnd type="none" w="med" len="med"/>
                <a:tailEnd type="none" w="med" len="med"/>
              </a:ln>
            </p:spPr>
          </p:sp>
          <p:sp>
            <p:nvSpPr>
              <p:cNvPr id="104515" name="Line 61"/>
              <p:cNvSpPr/>
              <p:nvPr/>
            </p:nvSpPr>
            <p:spPr>
              <a:xfrm>
                <a:off x="749" y="3431"/>
                <a:ext cx="2494" cy="0"/>
              </a:xfrm>
              <a:prstGeom prst="line">
                <a:avLst/>
              </a:prstGeom>
              <a:ln w="9525" cap="flat" cmpd="sng">
                <a:solidFill>
                  <a:srgbClr val="FF9933"/>
                </a:solidFill>
                <a:prstDash val="dash"/>
                <a:headEnd type="none" w="med" len="med"/>
                <a:tailEnd type="none" w="med" len="med"/>
              </a:ln>
            </p:spPr>
          </p:sp>
          <p:sp>
            <p:nvSpPr>
              <p:cNvPr id="104516" name="Text Box 62"/>
              <p:cNvSpPr txBox="1"/>
              <p:nvPr/>
            </p:nvSpPr>
            <p:spPr>
              <a:xfrm>
                <a:off x="340" y="4610"/>
                <a:ext cx="364" cy="188"/>
              </a:xfrm>
              <a:prstGeom prst="rect">
                <a:avLst/>
              </a:prstGeom>
              <a:noFill/>
              <a:ln w="9525">
                <a:noFill/>
              </a:ln>
            </p:spPr>
            <p:txBody>
              <a:bodyPr lIns="0" tIns="0" rIns="0" bIns="7200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eaLnBrk="1" hangingPunct="1">
                  <a:lnSpc>
                    <a:spcPct val="100000"/>
                  </a:lnSpc>
                  <a:spcBef>
                    <a:spcPct val="50000"/>
                  </a:spcBef>
                  <a:spcAft>
                    <a:spcPct val="0"/>
                  </a:spcAft>
                  <a:buClrTx/>
                  <a:buSzTx/>
                  <a:buNone/>
                </a:pPr>
                <a:r>
                  <a:rPr lang="en-US" altLang="zh-CN" sz="1400" b="0" dirty="0">
                    <a:solidFill>
                      <a:schemeClr val="tx1"/>
                    </a:solidFill>
                    <a:latin typeface="Arial" panose="020B0604020202020204" pitchFamily="34" charset="0"/>
                    <a:ea typeface="宋体" panose="02010600030101010101" pitchFamily="2" charset="-122"/>
                  </a:rPr>
                  <a:t>0000</a:t>
                </a:r>
                <a:endParaRPr lang="en-US" altLang="zh-CN" sz="1400" b="0" baseline="-25000" dirty="0">
                  <a:solidFill>
                    <a:schemeClr val="tx1"/>
                  </a:solidFill>
                  <a:latin typeface="Arial" panose="020B0604020202020204" pitchFamily="34" charset="0"/>
                  <a:ea typeface="宋体" panose="02010600030101010101" pitchFamily="2" charset="-122"/>
                </a:endParaRPr>
              </a:p>
            </p:txBody>
          </p:sp>
          <p:grpSp>
            <p:nvGrpSpPr>
              <p:cNvPr id="104517" name="Group 70"/>
              <p:cNvGrpSpPr/>
              <p:nvPr/>
            </p:nvGrpSpPr>
            <p:grpSpPr>
              <a:xfrm>
                <a:off x="930" y="3476"/>
                <a:ext cx="1996" cy="1225"/>
                <a:chOff x="2381" y="890"/>
                <a:chExt cx="1996" cy="1270"/>
              </a:xfrm>
            </p:grpSpPr>
            <p:sp>
              <p:nvSpPr>
                <p:cNvPr id="104536" name="Line 71"/>
                <p:cNvSpPr/>
                <p:nvPr/>
              </p:nvSpPr>
              <p:spPr>
                <a:xfrm>
                  <a:off x="2381" y="1389"/>
                  <a:ext cx="0" cy="771"/>
                </a:xfrm>
                <a:prstGeom prst="line">
                  <a:avLst/>
                </a:prstGeom>
                <a:ln w="57150" cap="flat" cmpd="sng">
                  <a:solidFill>
                    <a:srgbClr val="FF9933"/>
                  </a:solidFill>
                  <a:prstDash val="solid"/>
                  <a:headEnd type="none" w="med" len="med"/>
                  <a:tailEnd type="none" w="med" len="med"/>
                </a:ln>
              </p:spPr>
            </p:sp>
            <p:sp>
              <p:nvSpPr>
                <p:cNvPr id="104537" name="Line 72"/>
                <p:cNvSpPr/>
                <p:nvPr/>
              </p:nvSpPr>
              <p:spPr>
                <a:xfrm>
                  <a:off x="2562" y="1207"/>
                  <a:ext cx="0" cy="953"/>
                </a:xfrm>
                <a:prstGeom prst="line">
                  <a:avLst/>
                </a:prstGeom>
                <a:ln w="57150" cap="flat" cmpd="sng">
                  <a:solidFill>
                    <a:srgbClr val="FF9933"/>
                  </a:solidFill>
                  <a:prstDash val="solid"/>
                  <a:headEnd type="none" w="med" len="med"/>
                  <a:tailEnd type="none" w="med" len="med"/>
                </a:ln>
              </p:spPr>
            </p:sp>
            <p:sp>
              <p:nvSpPr>
                <p:cNvPr id="104538" name="Line 73"/>
                <p:cNvSpPr/>
                <p:nvPr/>
              </p:nvSpPr>
              <p:spPr>
                <a:xfrm>
                  <a:off x="2744" y="1389"/>
                  <a:ext cx="0" cy="771"/>
                </a:xfrm>
                <a:prstGeom prst="line">
                  <a:avLst/>
                </a:prstGeom>
                <a:ln w="57150" cap="flat" cmpd="sng">
                  <a:solidFill>
                    <a:srgbClr val="FF9933"/>
                  </a:solidFill>
                  <a:prstDash val="solid"/>
                  <a:headEnd type="none" w="med" len="med"/>
                  <a:tailEnd type="none" w="med" len="med"/>
                </a:ln>
              </p:spPr>
            </p:sp>
            <p:sp>
              <p:nvSpPr>
                <p:cNvPr id="104539" name="Line 74"/>
                <p:cNvSpPr/>
                <p:nvPr/>
              </p:nvSpPr>
              <p:spPr>
                <a:xfrm>
                  <a:off x="2925" y="1661"/>
                  <a:ext cx="0" cy="499"/>
                </a:xfrm>
                <a:prstGeom prst="line">
                  <a:avLst/>
                </a:prstGeom>
                <a:ln w="57150" cap="flat" cmpd="sng">
                  <a:solidFill>
                    <a:srgbClr val="FF9933"/>
                  </a:solidFill>
                  <a:prstDash val="solid"/>
                  <a:headEnd type="none" w="med" len="med"/>
                  <a:tailEnd type="none" w="med" len="med"/>
                </a:ln>
              </p:spPr>
            </p:sp>
            <p:sp>
              <p:nvSpPr>
                <p:cNvPr id="104540" name="Line 75"/>
                <p:cNvSpPr/>
                <p:nvPr/>
              </p:nvSpPr>
              <p:spPr>
                <a:xfrm>
                  <a:off x="3107" y="1706"/>
                  <a:ext cx="0" cy="454"/>
                </a:xfrm>
                <a:prstGeom prst="line">
                  <a:avLst/>
                </a:prstGeom>
                <a:ln w="57150" cap="flat" cmpd="sng">
                  <a:solidFill>
                    <a:srgbClr val="FF9933"/>
                  </a:solidFill>
                  <a:prstDash val="solid"/>
                  <a:headEnd type="none" w="med" len="med"/>
                  <a:tailEnd type="none" w="med" len="med"/>
                </a:ln>
              </p:spPr>
            </p:sp>
            <p:sp>
              <p:nvSpPr>
                <p:cNvPr id="104541" name="Line 76"/>
                <p:cNvSpPr/>
                <p:nvPr/>
              </p:nvSpPr>
              <p:spPr>
                <a:xfrm>
                  <a:off x="3288" y="1525"/>
                  <a:ext cx="0" cy="635"/>
                </a:xfrm>
                <a:prstGeom prst="line">
                  <a:avLst/>
                </a:prstGeom>
                <a:ln w="57150" cap="flat" cmpd="sng">
                  <a:solidFill>
                    <a:srgbClr val="FF9933"/>
                  </a:solidFill>
                  <a:prstDash val="solid"/>
                  <a:headEnd type="none" w="med" len="med"/>
                  <a:tailEnd type="none" w="med" len="med"/>
                </a:ln>
              </p:spPr>
            </p:sp>
            <p:sp>
              <p:nvSpPr>
                <p:cNvPr id="104542" name="Line 77"/>
                <p:cNvSpPr/>
                <p:nvPr/>
              </p:nvSpPr>
              <p:spPr>
                <a:xfrm>
                  <a:off x="3470" y="1298"/>
                  <a:ext cx="0" cy="862"/>
                </a:xfrm>
                <a:prstGeom prst="line">
                  <a:avLst/>
                </a:prstGeom>
                <a:ln w="57150" cap="flat" cmpd="sng">
                  <a:solidFill>
                    <a:srgbClr val="FF9933"/>
                  </a:solidFill>
                  <a:prstDash val="solid"/>
                  <a:headEnd type="none" w="med" len="med"/>
                  <a:tailEnd type="none" w="med" len="med"/>
                </a:ln>
              </p:spPr>
            </p:sp>
            <p:sp>
              <p:nvSpPr>
                <p:cNvPr id="104543" name="Line 78"/>
                <p:cNvSpPr/>
                <p:nvPr/>
              </p:nvSpPr>
              <p:spPr>
                <a:xfrm>
                  <a:off x="3651" y="1071"/>
                  <a:ext cx="0" cy="1089"/>
                </a:xfrm>
                <a:prstGeom prst="line">
                  <a:avLst/>
                </a:prstGeom>
                <a:ln w="57150" cap="flat" cmpd="sng">
                  <a:solidFill>
                    <a:srgbClr val="FF9933"/>
                  </a:solidFill>
                  <a:prstDash val="solid"/>
                  <a:headEnd type="none" w="med" len="med"/>
                  <a:tailEnd type="none" w="med" len="med"/>
                </a:ln>
              </p:spPr>
            </p:sp>
            <p:sp>
              <p:nvSpPr>
                <p:cNvPr id="104544" name="Line 79"/>
                <p:cNvSpPr/>
                <p:nvPr/>
              </p:nvSpPr>
              <p:spPr>
                <a:xfrm>
                  <a:off x="3833" y="890"/>
                  <a:ext cx="0" cy="1270"/>
                </a:xfrm>
                <a:prstGeom prst="line">
                  <a:avLst/>
                </a:prstGeom>
                <a:ln w="57150" cap="flat" cmpd="sng">
                  <a:solidFill>
                    <a:srgbClr val="FF9933"/>
                  </a:solidFill>
                  <a:prstDash val="solid"/>
                  <a:headEnd type="none" w="med" len="med"/>
                  <a:tailEnd type="none" w="med" len="med"/>
                </a:ln>
              </p:spPr>
            </p:sp>
            <p:sp>
              <p:nvSpPr>
                <p:cNvPr id="104545" name="Line 80"/>
                <p:cNvSpPr/>
                <p:nvPr/>
              </p:nvSpPr>
              <p:spPr>
                <a:xfrm>
                  <a:off x="4014" y="935"/>
                  <a:ext cx="0" cy="1225"/>
                </a:xfrm>
                <a:prstGeom prst="line">
                  <a:avLst/>
                </a:prstGeom>
                <a:ln w="57150" cap="flat" cmpd="sng">
                  <a:solidFill>
                    <a:srgbClr val="FF9933"/>
                  </a:solidFill>
                  <a:prstDash val="solid"/>
                  <a:headEnd type="none" w="med" len="med"/>
                  <a:tailEnd type="none" w="med" len="med"/>
                </a:ln>
              </p:spPr>
            </p:sp>
            <p:sp>
              <p:nvSpPr>
                <p:cNvPr id="104546" name="Line 81"/>
                <p:cNvSpPr/>
                <p:nvPr/>
              </p:nvSpPr>
              <p:spPr>
                <a:xfrm>
                  <a:off x="4195" y="1162"/>
                  <a:ext cx="0" cy="998"/>
                </a:xfrm>
                <a:prstGeom prst="line">
                  <a:avLst/>
                </a:prstGeom>
                <a:ln w="57150" cap="flat" cmpd="sng">
                  <a:solidFill>
                    <a:srgbClr val="FF9933"/>
                  </a:solidFill>
                  <a:prstDash val="solid"/>
                  <a:headEnd type="none" w="med" len="med"/>
                  <a:tailEnd type="none" w="med" len="med"/>
                </a:ln>
              </p:spPr>
            </p:sp>
            <p:sp>
              <p:nvSpPr>
                <p:cNvPr id="104547" name="Line 82"/>
                <p:cNvSpPr/>
                <p:nvPr/>
              </p:nvSpPr>
              <p:spPr>
                <a:xfrm>
                  <a:off x="4377" y="1480"/>
                  <a:ext cx="0" cy="680"/>
                </a:xfrm>
                <a:prstGeom prst="line">
                  <a:avLst/>
                </a:prstGeom>
                <a:ln w="57150" cap="flat" cmpd="sng">
                  <a:solidFill>
                    <a:srgbClr val="FF9933"/>
                  </a:solidFill>
                  <a:prstDash val="solid"/>
                  <a:headEnd type="none" w="med" len="med"/>
                  <a:tailEnd type="none" w="med" len="med"/>
                </a:ln>
              </p:spPr>
            </p:sp>
          </p:grpSp>
          <p:sp>
            <p:nvSpPr>
              <p:cNvPr id="104518" name="Text Box 83"/>
              <p:cNvSpPr txBox="1"/>
              <p:nvPr/>
            </p:nvSpPr>
            <p:spPr>
              <a:xfrm>
                <a:off x="1610" y="2931"/>
                <a:ext cx="1134" cy="241"/>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ctr" eaLnBrk="1" hangingPunct="1">
                  <a:lnSpc>
                    <a:spcPct val="100000"/>
                  </a:lnSpc>
                  <a:spcBef>
                    <a:spcPct val="50000"/>
                  </a:spcBef>
                  <a:spcAft>
                    <a:spcPct val="0"/>
                  </a:spcAft>
                  <a:buClrTx/>
                  <a:buSzTx/>
                  <a:buNone/>
                </a:pPr>
                <a:r>
                  <a:rPr lang="en-US" altLang="zh-CN" sz="2400" dirty="0">
                    <a:solidFill>
                      <a:srgbClr val="FFFF00"/>
                    </a:solidFill>
                    <a:latin typeface="Arial" panose="020B0604020202020204" pitchFamily="34" charset="0"/>
                    <a:ea typeface="宋体" panose="02010600030101010101" pitchFamily="2" charset="-122"/>
                  </a:rPr>
                  <a:t>16</a:t>
                </a:r>
                <a:r>
                  <a:rPr lang="zh-CN" altLang="en-US" sz="2400" dirty="0">
                    <a:solidFill>
                      <a:srgbClr val="FFFF00"/>
                    </a:solidFill>
                    <a:latin typeface="Arial" panose="020B0604020202020204" pitchFamily="34" charset="0"/>
                    <a:ea typeface="宋体" panose="02010600030101010101" pitchFamily="2" charset="-122"/>
                  </a:rPr>
                  <a:t>个量化级</a:t>
                </a:r>
                <a:endParaRPr lang="zh-CN" altLang="en-US" sz="2400" dirty="0">
                  <a:solidFill>
                    <a:srgbClr val="FFFF00"/>
                  </a:solidFill>
                  <a:latin typeface="Arial" panose="020B0604020202020204" pitchFamily="34" charset="0"/>
                  <a:ea typeface="宋体" panose="02010600030101010101" pitchFamily="2" charset="-122"/>
                </a:endParaRPr>
              </a:p>
            </p:txBody>
          </p:sp>
          <p:sp>
            <p:nvSpPr>
              <p:cNvPr id="104519" name="Text Box 84"/>
              <p:cNvSpPr txBox="1"/>
              <p:nvPr/>
            </p:nvSpPr>
            <p:spPr>
              <a:xfrm flipH="1">
                <a:off x="1312" y="3895"/>
                <a:ext cx="270" cy="140"/>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ctr" eaLnBrk="1" hangingPunct="1">
                  <a:lnSpc>
                    <a:spcPct val="100000"/>
                  </a:lnSpc>
                  <a:spcBef>
                    <a:spcPct val="50000"/>
                  </a:spcBef>
                  <a:spcAft>
                    <a:spcPct val="0"/>
                  </a:spcAft>
                  <a:buClrTx/>
                  <a:buSzTx/>
                  <a:buNone/>
                </a:pPr>
                <a:r>
                  <a:rPr lang="en-US" altLang="zh-CN" sz="1400" dirty="0">
                    <a:solidFill>
                      <a:srgbClr val="FFFF00"/>
                    </a:solidFill>
                    <a:latin typeface="Arial" panose="020B0604020202020204" pitchFamily="34" charset="0"/>
                    <a:ea typeface="宋体" panose="02010600030101010101" pitchFamily="2" charset="-122"/>
                  </a:rPr>
                  <a:t>1000</a:t>
                </a:r>
                <a:endParaRPr lang="zh-CN" altLang="en-US" sz="1400" dirty="0">
                  <a:solidFill>
                    <a:srgbClr val="FFFF00"/>
                  </a:solidFill>
                  <a:latin typeface="Arial" panose="020B0604020202020204" pitchFamily="34" charset="0"/>
                  <a:ea typeface="宋体" panose="02010600030101010101" pitchFamily="2" charset="-122"/>
                </a:endParaRPr>
              </a:p>
            </p:txBody>
          </p:sp>
          <p:sp>
            <p:nvSpPr>
              <p:cNvPr id="104520" name="Text Box 85"/>
              <p:cNvSpPr txBox="1"/>
              <p:nvPr/>
            </p:nvSpPr>
            <p:spPr>
              <a:xfrm flipH="1">
                <a:off x="1717" y="3801"/>
                <a:ext cx="274" cy="141"/>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ctr" eaLnBrk="1" hangingPunct="1">
                  <a:lnSpc>
                    <a:spcPct val="100000"/>
                  </a:lnSpc>
                  <a:spcBef>
                    <a:spcPct val="50000"/>
                  </a:spcBef>
                  <a:spcAft>
                    <a:spcPct val="0"/>
                  </a:spcAft>
                  <a:buClrTx/>
                  <a:buSzTx/>
                  <a:buNone/>
                </a:pPr>
                <a:r>
                  <a:rPr lang="en-US" altLang="zh-CN" sz="1400" dirty="0">
                    <a:solidFill>
                      <a:srgbClr val="FFFF00"/>
                    </a:solidFill>
                    <a:latin typeface="Arial" panose="020B0604020202020204" pitchFamily="34" charset="0"/>
                    <a:ea typeface="宋体" panose="02010600030101010101" pitchFamily="2" charset="-122"/>
                  </a:rPr>
                  <a:t>1001</a:t>
                </a:r>
                <a:endParaRPr lang="en-US" altLang="zh-CN" sz="1400" dirty="0">
                  <a:solidFill>
                    <a:srgbClr val="FFFF00"/>
                  </a:solidFill>
                  <a:latin typeface="Arial" panose="020B0604020202020204" pitchFamily="34" charset="0"/>
                  <a:ea typeface="宋体" panose="02010600030101010101" pitchFamily="2" charset="-122"/>
                </a:endParaRPr>
              </a:p>
            </p:txBody>
          </p:sp>
          <p:sp>
            <p:nvSpPr>
              <p:cNvPr id="104521" name="Line 86"/>
              <p:cNvSpPr/>
              <p:nvPr/>
            </p:nvSpPr>
            <p:spPr>
              <a:xfrm>
                <a:off x="748" y="4609"/>
                <a:ext cx="2494" cy="0"/>
              </a:xfrm>
              <a:prstGeom prst="line">
                <a:avLst/>
              </a:prstGeom>
              <a:ln w="9525" cap="flat" cmpd="sng">
                <a:solidFill>
                  <a:srgbClr val="FF9933"/>
                </a:solidFill>
                <a:prstDash val="dash"/>
                <a:headEnd type="none" w="med" len="med"/>
                <a:tailEnd type="none" w="med" len="med"/>
              </a:ln>
            </p:spPr>
          </p:sp>
          <p:sp>
            <p:nvSpPr>
              <p:cNvPr id="104522" name="Line 89"/>
              <p:cNvSpPr/>
              <p:nvPr/>
            </p:nvSpPr>
            <p:spPr>
              <a:xfrm>
                <a:off x="748" y="4428"/>
                <a:ext cx="2494" cy="0"/>
              </a:xfrm>
              <a:prstGeom prst="line">
                <a:avLst/>
              </a:prstGeom>
              <a:ln w="9525" cap="flat" cmpd="sng">
                <a:solidFill>
                  <a:srgbClr val="FF9933"/>
                </a:solidFill>
                <a:prstDash val="dash"/>
                <a:headEnd type="none" w="med" len="med"/>
                <a:tailEnd type="none" w="med" len="med"/>
              </a:ln>
            </p:spPr>
          </p:sp>
          <p:sp>
            <p:nvSpPr>
              <p:cNvPr id="104523" name="Line 90"/>
              <p:cNvSpPr/>
              <p:nvPr/>
            </p:nvSpPr>
            <p:spPr>
              <a:xfrm>
                <a:off x="748" y="4247"/>
                <a:ext cx="2494" cy="0"/>
              </a:xfrm>
              <a:prstGeom prst="line">
                <a:avLst/>
              </a:prstGeom>
              <a:ln w="9525" cap="flat" cmpd="sng">
                <a:solidFill>
                  <a:srgbClr val="FF9933"/>
                </a:solidFill>
                <a:prstDash val="dash"/>
                <a:headEnd type="none" w="med" len="med"/>
                <a:tailEnd type="none" w="med" len="med"/>
              </a:ln>
            </p:spPr>
          </p:sp>
          <p:sp>
            <p:nvSpPr>
              <p:cNvPr id="104524" name="Line 91"/>
              <p:cNvSpPr/>
              <p:nvPr/>
            </p:nvSpPr>
            <p:spPr>
              <a:xfrm>
                <a:off x="748" y="4065"/>
                <a:ext cx="2494" cy="0"/>
              </a:xfrm>
              <a:prstGeom prst="line">
                <a:avLst/>
              </a:prstGeom>
              <a:ln w="9525" cap="flat" cmpd="sng">
                <a:solidFill>
                  <a:srgbClr val="FF9933"/>
                </a:solidFill>
                <a:prstDash val="dash"/>
                <a:headEnd type="none" w="med" len="med"/>
                <a:tailEnd type="none" w="med" len="med"/>
              </a:ln>
            </p:spPr>
          </p:sp>
          <p:sp>
            <p:nvSpPr>
              <p:cNvPr id="104525" name="Line 92"/>
              <p:cNvSpPr/>
              <p:nvPr/>
            </p:nvSpPr>
            <p:spPr>
              <a:xfrm>
                <a:off x="748" y="3884"/>
                <a:ext cx="2494" cy="0"/>
              </a:xfrm>
              <a:prstGeom prst="line">
                <a:avLst/>
              </a:prstGeom>
              <a:ln w="9525" cap="flat" cmpd="sng">
                <a:solidFill>
                  <a:srgbClr val="FF9933"/>
                </a:solidFill>
                <a:prstDash val="dash"/>
                <a:headEnd type="none" w="med" len="med"/>
                <a:tailEnd type="none" w="med" len="med"/>
              </a:ln>
            </p:spPr>
          </p:sp>
          <p:sp>
            <p:nvSpPr>
              <p:cNvPr id="104526" name="Line 93"/>
              <p:cNvSpPr/>
              <p:nvPr/>
            </p:nvSpPr>
            <p:spPr>
              <a:xfrm>
                <a:off x="748" y="3702"/>
                <a:ext cx="2494" cy="0"/>
              </a:xfrm>
              <a:prstGeom prst="line">
                <a:avLst/>
              </a:prstGeom>
              <a:ln w="9525" cap="flat" cmpd="sng">
                <a:solidFill>
                  <a:srgbClr val="FF9933"/>
                </a:solidFill>
                <a:prstDash val="dash"/>
                <a:headEnd type="none" w="med" len="med"/>
                <a:tailEnd type="none" w="med" len="med"/>
              </a:ln>
            </p:spPr>
          </p:sp>
          <p:sp>
            <p:nvSpPr>
              <p:cNvPr id="104527" name="Line 94"/>
              <p:cNvSpPr/>
              <p:nvPr/>
            </p:nvSpPr>
            <p:spPr>
              <a:xfrm>
                <a:off x="748" y="3521"/>
                <a:ext cx="2494" cy="0"/>
              </a:xfrm>
              <a:prstGeom prst="line">
                <a:avLst/>
              </a:prstGeom>
              <a:ln w="9525" cap="flat" cmpd="sng">
                <a:solidFill>
                  <a:srgbClr val="FF9933"/>
                </a:solidFill>
                <a:prstDash val="dash"/>
                <a:headEnd type="none" w="med" len="med"/>
                <a:tailEnd type="none" w="med" len="med"/>
              </a:ln>
            </p:spPr>
          </p:sp>
          <p:sp>
            <p:nvSpPr>
              <p:cNvPr id="104528" name="Text Box 95"/>
              <p:cNvSpPr txBox="1"/>
              <p:nvPr/>
            </p:nvSpPr>
            <p:spPr>
              <a:xfrm>
                <a:off x="340" y="4452"/>
                <a:ext cx="364" cy="188"/>
              </a:xfrm>
              <a:prstGeom prst="rect">
                <a:avLst/>
              </a:prstGeom>
              <a:noFill/>
              <a:ln w="9525">
                <a:noFill/>
              </a:ln>
            </p:spPr>
            <p:txBody>
              <a:bodyPr lIns="0" tIns="0" rIns="0" bIns="7200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eaLnBrk="1" hangingPunct="1">
                  <a:lnSpc>
                    <a:spcPct val="100000"/>
                  </a:lnSpc>
                  <a:spcBef>
                    <a:spcPct val="50000"/>
                  </a:spcBef>
                  <a:spcAft>
                    <a:spcPct val="0"/>
                  </a:spcAft>
                  <a:buClrTx/>
                  <a:buSzTx/>
                  <a:buNone/>
                </a:pPr>
                <a:r>
                  <a:rPr lang="en-US" altLang="zh-CN" sz="1400" b="0" dirty="0">
                    <a:solidFill>
                      <a:schemeClr val="tx1"/>
                    </a:solidFill>
                    <a:latin typeface="Arial" panose="020B0604020202020204" pitchFamily="34" charset="0"/>
                    <a:ea typeface="宋体" panose="02010600030101010101" pitchFamily="2" charset="-122"/>
                  </a:rPr>
                  <a:t>0010</a:t>
                </a:r>
                <a:endParaRPr lang="en-US" altLang="zh-CN" sz="1400" b="0" baseline="-25000" dirty="0">
                  <a:solidFill>
                    <a:schemeClr val="tx1"/>
                  </a:solidFill>
                  <a:latin typeface="Arial" panose="020B0604020202020204" pitchFamily="34" charset="0"/>
                  <a:ea typeface="宋体" panose="02010600030101010101" pitchFamily="2" charset="-122"/>
                </a:endParaRPr>
              </a:p>
            </p:txBody>
          </p:sp>
          <p:sp>
            <p:nvSpPr>
              <p:cNvPr id="104529" name="Text Box 96"/>
              <p:cNvSpPr txBox="1"/>
              <p:nvPr/>
            </p:nvSpPr>
            <p:spPr>
              <a:xfrm>
                <a:off x="340" y="4264"/>
                <a:ext cx="364" cy="188"/>
              </a:xfrm>
              <a:prstGeom prst="rect">
                <a:avLst/>
              </a:prstGeom>
              <a:noFill/>
              <a:ln w="9525">
                <a:noFill/>
              </a:ln>
            </p:spPr>
            <p:txBody>
              <a:bodyPr lIns="0" tIns="0" rIns="0" bIns="7200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eaLnBrk="1" hangingPunct="1">
                  <a:lnSpc>
                    <a:spcPct val="100000"/>
                  </a:lnSpc>
                  <a:spcBef>
                    <a:spcPct val="50000"/>
                  </a:spcBef>
                  <a:spcAft>
                    <a:spcPct val="0"/>
                  </a:spcAft>
                  <a:buClrTx/>
                  <a:buSzTx/>
                  <a:buNone/>
                </a:pPr>
                <a:r>
                  <a:rPr lang="en-US" altLang="zh-CN" sz="1400" b="0" dirty="0">
                    <a:solidFill>
                      <a:schemeClr val="tx1"/>
                    </a:solidFill>
                    <a:latin typeface="Arial" panose="020B0604020202020204" pitchFamily="34" charset="0"/>
                    <a:ea typeface="宋体" panose="02010600030101010101" pitchFamily="2" charset="-122"/>
                  </a:rPr>
                  <a:t>0100</a:t>
                </a:r>
                <a:endParaRPr lang="en-US" altLang="zh-CN" sz="1400" b="0" baseline="-25000" dirty="0">
                  <a:solidFill>
                    <a:schemeClr val="tx1"/>
                  </a:solidFill>
                  <a:latin typeface="Arial" panose="020B0604020202020204" pitchFamily="34" charset="0"/>
                  <a:ea typeface="宋体" panose="02010600030101010101" pitchFamily="2" charset="-122"/>
                </a:endParaRPr>
              </a:p>
            </p:txBody>
          </p:sp>
          <p:sp>
            <p:nvSpPr>
              <p:cNvPr id="104530" name="Text Box 97"/>
              <p:cNvSpPr txBox="1"/>
              <p:nvPr/>
            </p:nvSpPr>
            <p:spPr>
              <a:xfrm>
                <a:off x="340" y="4081"/>
                <a:ext cx="364" cy="188"/>
              </a:xfrm>
              <a:prstGeom prst="rect">
                <a:avLst/>
              </a:prstGeom>
              <a:noFill/>
              <a:ln w="9525">
                <a:noFill/>
              </a:ln>
            </p:spPr>
            <p:txBody>
              <a:bodyPr lIns="0" tIns="0" rIns="0" bIns="7200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eaLnBrk="1" hangingPunct="1">
                  <a:lnSpc>
                    <a:spcPct val="100000"/>
                  </a:lnSpc>
                  <a:spcBef>
                    <a:spcPct val="50000"/>
                  </a:spcBef>
                  <a:spcAft>
                    <a:spcPct val="0"/>
                  </a:spcAft>
                  <a:buClrTx/>
                  <a:buSzTx/>
                  <a:buNone/>
                </a:pPr>
                <a:r>
                  <a:rPr lang="en-US" altLang="zh-CN" sz="1400" b="0" dirty="0">
                    <a:solidFill>
                      <a:schemeClr val="tx1"/>
                    </a:solidFill>
                    <a:latin typeface="Arial" panose="020B0604020202020204" pitchFamily="34" charset="0"/>
                    <a:ea typeface="宋体" panose="02010600030101010101" pitchFamily="2" charset="-122"/>
                  </a:rPr>
                  <a:t>0110</a:t>
                </a:r>
                <a:endParaRPr lang="en-US" altLang="zh-CN" sz="1400" b="0" baseline="-25000" dirty="0">
                  <a:solidFill>
                    <a:schemeClr val="tx1"/>
                  </a:solidFill>
                  <a:latin typeface="Arial" panose="020B0604020202020204" pitchFamily="34" charset="0"/>
                  <a:ea typeface="宋体" panose="02010600030101010101" pitchFamily="2" charset="-122"/>
                </a:endParaRPr>
              </a:p>
            </p:txBody>
          </p:sp>
          <p:sp>
            <p:nvSpPr>
              <p:cNvPr id="104531" name="Text Box 98"/>
              <p:cNvSpPr txBox="1"/>
              <p:nvPr/>
            </p:nvSpPr>
            <p:spPr>
              <a:xfrm>
                <a:off x="340" y="3900"/>
                <a:ext cx="364" cy="188"/>
              </a:xfrm>
              <a:prstGeom prst="rect">
                <a:avLst/>
              </a:prstGeom>
              <a:noFill/>
              <a:ln w="9525">
                <a:noFill/>
              </a:ln>
            </p:spPr>
            <p:txBody>
              <a:bodyPr lIns="0" tIns="0" rIns="0" bIns="7200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eaLnBrk="1" hangingPunct="1">
                  <a:lnSpc>
                    <a:spcPct val="100000"/>
                  </a:lnSpc>
                  <a:spcBef>
                    <a:spcPct val="50000"/>
                  </a:spcBef>
                  <a:spcAft>
                    <a:spcPct val="0"/>
                  </a:spcAft>
                  <a:buClrTx/>
                  <a:buSzTx/>
                  <a:buNone/>
                </a:pPr>
                <a:r>
                  <a:rPr lang="en-US" altLang="zh-CN" sz="1400" b="0" dirty="0">
                    <a:solidFill>
                      <a:schemeClr val="tx1"/>
                    </a:solidFill>
                    <a:latin typeface="Arial" panose="020B0604020202020204" pitchFamily="34" charset="0"/>
                    <a:ea typeface="宋体" panose="02010600030101010101" pitchFamily="2" charset="-122"/>
                  </a:rPr>
                  <a:t>1000</a:t>
                </a:r>
                <a:endParaRPr lang="en-US" altLang="zh-CN" sz="1400" b="0" baseline="-25000" dirty="0">
                  <a:solidFill>
                    <a:schemeClr val="tx1"/>
                  </a:solidFill>
                  <a:latin typeface="Arial" panose="020B0604020202020204" pitchFamily="34" charset="0"/>
                  <a:ea typeface="宋体" panose="02010600030101010101" pitchFamily="2" charset="-122"/>
                </a:endParaRPr>
              </a:p>
            </p:txBody>
          </p:sp>
          <p:sp>
            <p:nvSpPr>
              <p:cNvPr id="104532" name="Text Box 99"/>
              <p:cNvSpPr txBox="1"/>
              <p:nvPr/>
            </p:nvSpPr>
            <p:spPr>
              <a:xfrm>
                <a:off x="340" y="3724"/>
                <a:ext cx="364" cy="188"/>
              </a:xfrm>
              <a:prstGeom prst="rect">
                <a:avLst/>
              </a:prstGeom>
              <a:noFill/>
              <a:ln w="9525">
                <a:noFill/>
              </a:ln>
            </p:spPr>
            <p:txBody>
              <a:bodyPr lIns="0" tIns="0" rIns="0" bIns="7200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eaLnBrk="1" hangingPunct="1">
                  <a:lnSpc>
                    <a:spcPct val="100000"/>
                  </a:lnSpc>
                  <a:spcBef>
                    <a:spcPct val="50000"/>
                  </a:spcBef>
                  <a:spcAft>
                    <a:spcPct val="0"/>
                  </a:spcAft>
                  <a:buClrTx/>
                  <a:buSzTx/>
                  <a:buNone/>
                </a:pPr>
                <a:r>
                  <a:rPr lang="en-US" altLang="zh-CN" sz="1400" b="0" dirty="0">
                    <a:solidFill>
                      <a:schemeClr val="tx1"/>
                    </a:solidFill>
                    <a:latin typeface="Arial" panose="020B0604020202020204" pitchFamily="34" charset="0"/>
                    <a:ea typeface="宋体" panose="02010600030101010101" pitchFamily="2" charset="-122"/>
                  </a:rPr>
                  <a:t>1010</a:t>
                </a:r>
                <a:endParaRPr lang="en-US" altLang="zh-CN" sz="1400" b="0" baseline="-25000" dirty="0">
                  <a:solidFill>
                    <a:schemeClr val="tx1"/>
                  </a:solidFill>
                  <a:latin typeface="Arial" panose="020B0604020202020204" pitchFamily="34" charset="0"/>
                  <a:ea typeface="宋体" panose="02010600030101010101" pitchFamily="2" charset="-122"/>
                </a:endParaRPr>
              </a:p>
            </p:txBody>
          </p:sp>
          <p:sp>
            <p:nvSpPr>
              <p:cNvPr id="104533" name="Text Box 100"/>
              <p:cNvSpPr txBox="1"/>
              <p:nvPr/>
            </p:nvSpPr>
            <p:spPr>
              <a:xfrm>
                <a:off x="340" y="3536"/>
                <a:ext cx="364" cy="188"/>
              </a:xfrm>
              <a:prstGeom prst="rect">
                <a:avLst/>
              </a:prstGeom>
              <a:noFill/>
              <a:ln w="9525">
                <a:noFill/>
              </a:ln>
            </p:spPr>
            <p:txBody>
              <a:bodyPr lIns="0" tIns="0" rIns="0" bIns="7200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eaLnBrk="1" hangingPunct="1">
                  <a:lnSpc>
                    <a:spcPct val="100000"/>
                  </a:lnSpc>
                  <a:spcBef>
                    <a:spcPct val="50000"/>
                  </a:spcBef>
                  <a:spcAft>
                    <a:spcPct val="0"/>
                  </a:spcAft>
                  <a:buClrTx/>
                  <a:buSzTx/>
                  <a:buNone/>
                </a:pPr>
                <a:r>
                  <a:rPr lang="en-US" altLang="zh-CN" sz="1400" b="0" dirty="0">
                    <a:solidFill>
                      <a:schemeClr val="tx1"/>
                    </a:solidFill>
                    <a:latin typeface="Arial" panose="020B0604020202020204" pitchFamily="34" charset="0"/>
                    <a:ea typeface="宋体" panose="02010600030101010101" pitchFamily="2" charset="-122"/>
                  </a:rPr>
                  <a:t>1100</a:t>
                </a:r>
                <a:endParaRPr lang="en-US" altLang="zh-CN" sz="1400" b="0" baseline="-25000" dirty="0">
                  <a:solidFill>
                    <a:schemeClr val="tx1"/>
                  </a:solidFill>
                  <a:latin typeface="Arial" panose="020B0604020202020204" pitchFamily="34" charset="0"/>
                  <a:ea typeface="宋体" panose="02010600030101010101" pitchFamily="2" charset="-122"/>
                </a:endParaRPr>
              </a:p>
            </p:txBody>
          </p:sp>
          <p:sp>
            <p:nvSpPr>
              <p:cNvPr id="104534" name="Text Box 101"/>
              <p:cNvSpPr txBox="1"/>
              <p:nvPr/>
            </p:nvSpPr>
            <p:spPr>
              <a:xfrm>
                <a:off x="340" y="3353"/>
                <a:ext cx="364" cy="188"/>
              </a:xfrm>
              <a:prstGeom prst="rect">
                <a:avLst/>
              </a:prstGeom>
              <a:noFill/>
              <a:ln w="9525">
                <a:noFill/>
              </a:ln>
            </p:spPr>
            <p:txBody>
              <a:bodyPr lIns="0" tIns="0" rIns="0" bIns="7200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eaLnBrk="1" hangingPunct="1">
                  <a:lnSpc>
                    <a:spcPct val="100000"/>
                  </a:lnSpc>
                  <a:spcBef>
                    <a:spcPct val="50000"/>
                  </a:spcBef>
                  <a:spcAft>
                    <a:spcPct val="0"/>
                  </a:spcAft>
                  <a:buClrTx/>
                  <a:buSzTx/>
                  <a:buNone/>
                </a:pPr>
                <a:r>
                  <a:rPr lang="en-US" altLang="zh-CN" sz="1400" b="0" dirty="0">
                    <a:solidFill>
                      <a:schemeClr val="tx1"/>
                    </a:solidFill>
                    <a:latin typeface="Arial" panose="020B0604020202020204" pitchFamily="34" charset="0"/>
                    <a:ea typeface="宋体" panose="02010600030101010101" pitchFamily="2" charset="-122"/>
                  </a:rPr>
                  <a:t>1110</a:t>
                </a:r>
                <a:endParaRPr lang="en-US" altLang="zh-CN" sz="1400" b="0" baseline="-25000" dirty="0">
                  <a:solidFill>
                    <a:schemeClr val="tx1"/>
                  </a:solidFill>
                  <a:latin typeface="Arial" panose="020B0604020202020204" pitchFamily="34" charset="0"/>
                  <a:ea typeface="宋体" panose="02010600030101010101" pitchFamily="2" charset="-122"/>
                </a:endParaRPr>
              </a:p>
            </p:txBody>
          </p:sp>
          <p:sp>
            <p:nvSpPr>
              <p:cNvPr id="104535" name="Line 102"/>
              <p:cNvSpPr/>
              <p:nvPr/>
            </p:nvSpPr>
            <p:spPr>
              <a:xfrm>
                <a:off x="748" y="3339"/>
                <a:ext cx="2494" cy="0"/>
              </a:xfrm>
              <a:prstGeom prst="line">
                <a:avLst/>
              </a:prstGeom>
              <a:ln w="9525" cap="flat" cmpd="sng">
                <a:solidFill>
                  <a:srgbClr val="FF9933"/>
                </a:solidFill>
                <a:prstDash val="dash"/>
                <a:headEnd type="none" w="med" len="med"/>
                <a:tailEnd type="none" w="med" len="med"/>
              </a:ln>
            </p:spPr>
          </p:sp>
        </p:grpSp>
        <p:sp>
          <p:nvSpPr>
            <p:cNvPr id="104499" name="Line 105"/>
            <p:cNvSpPr/>
            <p:nvPr/>
          </p:nvSpPr>
          <p:spPr>
            <a:xfrm>
              <a:off x="4876" y="2749"/>
              <a:ext cx="181" cy="0"/>
            </a:xfrm>
            <a:prstGeom prst="line">
              <a:avLst/>
            </a:prstGeom>
            <a:ln w="9525" cap="flat" cmpd="sng">
              <a:solidFill>
                <a:schemeClr val="tx1"/>
              </a:solidFill>
              <a:prstDash val="solid"/>
              <a:headEnd type="none" w="med" len="med"/>
              <a:tailEnd type="none" w="med" len="med"/>
            </a:ln>
          </p:spPr>
        </p:sp>
        <p:sp>
          <p:nvSpPr>
            <p:cNvPr id="104500" name="Line 106"/>
            <p:cNvSpPr/>
            <p:nvPr/>
          </p:nvSpPr>
          <p:spPr>
            <a:xfrm>
              <a:off x="4876" y="2840"/>
              <a:ext cx="181" cy="0"/>
            </a:xfrm>
            <a:prstGeom prst="line">
              <a:avLst/>
            </a:prstGeom>
            <a:ln w="9525" cap="flat" cmpd="sng">
              <a:solidFill>
                <a:schemeClr val="tx1"/>
              </a:solidFill>
              <a:prstDash val="solid"/>
              <a:headEnd type="none" w="med" len="med"/>
              <a:tailEnd type="none" w="med" len="med"/>
            </a:ln>
          </p:spPr>
        </p:sp>
        <p:sp>
          <p:nvSpPr>
            <p:cNvPr id="104501" name="Line 107"/>
            <p:cNvSpPr/>
            <p:nvPr/>
          </p:nvSpPr>
          <p:spPr>
            <a:xfrm>
              <a:off x="4966" y="2613"/>
              <a:ext cx="0" cy="136"/>
            </a:xfrm>
            <a:prstGeom prst="line">
              <a:avLst/>
            </a:prstGeom>
            <a:ln w="9525" cap="flat" cmpd="sng">
              <a:solidFill>
                <a:schemeClr val="tx1"/>
              </a:solidFill>
              <a:prstDash val="solid"/>
              <a:headEnd type="none" w="med" len="med"/>
              <a:tailEnd type="triangle" w="sm" len="lg"/>
            </a:ln>
          </p:spPr>
        </p:sp>
        <p:sp>
          <p:nvSpPr>
            <p:cNvPr id="104502" name="Line 108"/>
            <p:cNvSpPr/>
            <p:nvPr/>
          </p:nvSpPr>
          <p:spPr>
            <a:xfrm flipV="1">
              <a:off x="4966" y="2840"/>
              <a:ext cx="0" cy="136"/>
            </a:xfrm>
            <a:prstGeom prst="line">
              <a:avLst/>
            </a:prstGeom>
            <a:ln w="9525" cap="flat" cmpd="sng">
              <a:solidFill>
                <a:schemeClr val="tx1"/>
              </a:solidFill>
              <a:prstDash val="solid"/>
              <a:headEnd type="none" w="med" len="med"/>
              <a:tailEnd type="triangle" w="sm" len="lg"/>
            </a:ln>
          </p:spPr>
        </p:sp>
        <p:sp>
          <p:nvSpPr>
            <p:cNvPr id="104503" name="Text Box 109"/>
            <p:cNvSpPr txBox="1"/>
            <p:nvPr/>
          </p:nvSpPr>
          <p:spPr>
            <a:xfrm>
              <a:off x="4649" y="2432"/>
              <a:ext cx="635" cy="141"/>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ctr" eaLnBrk="1" hangingPunct="1">
                <a:lnSpc>
                  <a:spcPct val="100000"/>
                </a:lnSpc>
                <a:spcBef>
                  <a:spcPct val="50000"/>
                </a:spcBef>
                <a:spcAft>
                  <a:spcPct val="0"/>
                </a:spcAft>
                <a:buClrTx/>
                <a:buSzTx/>
                <a:buNone/>
              </a:pPr>
              <a:r>
                <a:rPr lang="zh-CN" altLang="en-US" sz="1400" dirty="0">
                  <a:solidFill>
                    <a:schemeClr val="tx1"/>
                  </a:solidFill>
                  <a:latin typeface="Arial" panose="020B0604020202020204" pitchFamily="34" charset="0"/>
                  <a:ea typeface="宋体" panose="02010600030101010101" pitchFamily="2" charset="-122"/>
                </a:rPr>
                <a:t>量化电平小</a:t>
              </a:r>
              <a:endParaRPr lang="zh-CN" altLang="en-US" sz="1400" dirty="0">
                <a:solidFill>
                  <a:schemeClr val="tx1"/>
                </a:solidFill>
                <a:latin typeface="Arial" panose="020B0604020202020204" pitchFamily="34" charset="0"/>
                <a:ea typeface="宋体" panose="02010600030101010101" pitchFamily="2" charset="-122"/>
              </a:endParaRPr>
            </a:p>
          </p:txBody>
        </p:sp>
      </p:grpSp>
      <p:grpSp>
        <p:nvGrpSpPr>
          <p:cNvPr id="6" name="Group 115"/>
          <p:cNvGrpSpPr/>
          <p:nvPr/>
        </p:nvGrpSpPr>
        <p:grpSpPr>
          <a:xfrm>
            <a:off x="2808288" y="2627313"/>
            <a:ext cx="6121400" cy="3384550"/>
            <a:chOff x="1655" y="300"/>
            <a:chExt cx="3856" cy="2132"/>
          </a:xfrm>
        </p:grpSpPr>
        <p:grpSp>
          <p:nvGrpSpPr>
            <p:cNvPr id="104454" name="Group 103"/>
            <p:cNvGrpSpPr/>
            <p:nvPr/>
          </p:nvGrpSpPr>
          <p:grpSpPr>
            <a:xfrm>
              <a:off x="1655" y="300"/>
              <a:ext cx="3856" cy="2132"/>
              <a:chOff x="1655" y="300"/>
              <a:chExt cx="3856" cy="2132"/>
            </a:xfrm>
          </p:grpSpPr>
          <p:sp>
            <p:nvSpPr>
              <p:cNvPr id="104460" name="Rectangle 4"/>
              <p:cNvSpPr/>
              <p:nvPr/>
            </p:nvSpPr>
            <p:spPr>
              <a:xfrm>
                <a:off x="1655" y="300"/>
                <a:ext cx="3856" cy="2132"/>
              </a:xfrm>
              <a:prstGeom prst="rect">
                <a:avLst/>
              </a:prstGeom>
              <a:solidFill>
                <a:schemeClr val="accent1"/>
              </a:solidFill>
              <a:ln w="9525" cap="flat" cmpd="sng">
                <a:solidFill>
                  <a:schemeClr val="tx1"/>
                </a:solidFill>
                <a:prstDash val="solid"/>
                <a:miter/>
                <a:headEnd type="none" w="med" len="med"/>
                <a:tailEnd type="none" w="med" len="med"/>
              </a:ln>
            </p:spPr>
            <p:txBody>
              <a:bodyPr wrap="none" lIns="0" tIns="0" rIns="0" bIns="0"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0"/>
                  </a:spcBef>
                  <a:spcAft>
                    <a:spcPct val="0"/>
                  </a:spcAft>
                  <a:buClrTx/>
                  <a:buSzTx/>
                  <a:buFontTx/>
                  <a:buNone/>
                </a:pPr>
                <a:endParaRPr lang="zh-CN" altLang="en-US" sz="3200" dirty="0">
                  <a:solidFill>
                    <a:schemeClr val="tx1"/>
                  </a:solidFill>
                  <a:latin typeface="Arial" panose="020B0604020202020204" pitchFamily="34" charset="0"/>
                  <a:ea typeface="宋体" panose="02010600030101010101" pitchFamily="2" charset="-122"/>
                </a:endParaRPr>
              </a:p>
            </p:txBody>
          </p:sp>
          <p:grpSp>
            <p:nvGrpSpPr>
              <p:cNvPr id="104461" name="Group 7"/>
              <p:cNvGrpSpPr/>
              <p:nvPr/>
            </p:nvGrpSpPr>
            <p:grpSpPr>
              <a:xfrm>
                <a:off x="2221" y="482"/>
                <a:ext cx="2640" cy="1633"/>
                <a:chOff x="1104" y="1008"/>
                <a:chExt cx="2640" cy="816"/>
              </a:xfrm>
            </p:grpSpPr>
            <p:sp>
              <p:nvSpPr>
                <p:cNvPr id="104496" name="Line 8"/>
                <p:cNvSpPr/>
                <p:nvPr/>
              </p:nvSpPr>
              <p:spPr>
                <a:xfrm>
                  <a:off x="1104" y="1008"/>
                  <a:ext cx="0" cy="816"/>
                </a:xfrm>
                <a:prstGeom prst="line">
                  <a:avLst/>
                </a:prstGeom>
                <a:ln w="9525" cap="flat" cmpd="sng">
                  <a:solidFill>
                    <a:schemeClr val="tx1"/>
                  </a:solidFill>
                  <a:prstDash val="solid"/>
                  <a:headEnd type="none" w="med" len="med"/>
                  <a:tailEnd type="none" w="med" len="med"/>
                </a:ln>
              </p:spPr>
            </p:sp>
            <p:sp>
              <p:nvSpPr>
                <p:cNvPr id="104497" name="Line 9"/>
                <p:cNvSpPr/>
                <p:nvPr/>
              </p:nvSpPr>
              <p:spPr>
                <a:xfrm flipH="1">
                  <a:off x="1104" y="1824"/>
                  <a:ext cx="2640" cy="0"/>
                </a:xfrm>
                <a:prstGeom prst="line">
                  <a:avLst/>
                </a:prstGeom>
                <a:ln w="9525" cap="flat" cmpd="sng">
                  <a:solidFill>
                    <a:schemeClr val="tx1"/>
                  </a:solidFill>
                  <a:prstDash val="solid"/>
                  <a:headEnd type="none" w="med" len="med"/>
                  <a:tailEnd type="none" w="med" len="med"/>
                </a:ln>
              </p:spPr>
            </p:sp>
          </p:grpSp>
          <p:sp>
            <p:nvSpPr>
              <p:cNvPr id="104462" name="Freeform 10"/>
              <p:cNvSpPr/>
              <p:nvPr/>
            </p:nvSpPr>
            <p:spPr>
              <a:xfrm>
                <a:off x="2221" y="841"/>
                <a:ext cx="2200" cy="1144"/>
              </a:xfrm>
              <a:custGeom>
                <a:avLst/>
                <a:gdLst>
                  <a:gd name="txL" fmla="*/ 0 w 2200"/>
                  <a:gd name="txT" fmla="*/ 0 h 741"/>
                  <a:gd name="txR" fmla="*/ 2200 w 2200"/>
                  <a:gd name="txB" fmla="*/ 741 h 741"/>
                </a:gdLst>
                <a:ahLst/>
                <a:cxnLst>
                  <a:cxn ang="0">
                    <a:pos x="0" y="23911"/>
                  </a:cxn>
                  <a:cxn ang="0">
                    <a:pos x="296" y="7125"/>
                  </a:cxn>
                  <a:cxn ang="0">
                    <a:pos x="864" y="18227"/>
                  </a:cxn>
                  <a:cxn ang="0">
                    <a:pos x="1643" y="665"/>
                  </a:cxn>
                  <a:cxn ang="0">
                    <a:pos x="2200" y="14112"/>
                  </a:cxn>
                </a:cxnLst>
                <a:rect l="txL" t="txT" r="txR" b="txB"/>
                <a:pathLst>
                  <a:path w="2200" h="741">
                    <a:moveTo>
                      <a:pt x="0" y="741"/>
                    </a:moveTo>
                    <a:cubicBezTo>
                      <a:pt x="49" y="656"/>
                      <a:pt x="152" y="250"/>
                      <a:pt x="296" y="221"/>
                    </a:cubicBezTo>
                    <a:cubicBezTo>
                      <a:pt x="440" y="192"/>
                      <a:pt x="640" y="598"/>
                      <a:pt x="864" y="565"/>
                    </a:cubicBezTo>
                    <a:cubicBezTo>
                      <a:pt x="1088" y="532"/>
                      <a:pt x="1420" y="42"/>
                      <a:pt x="1643" y="21"/>
                    </a:cubicBezTo>
                    <a:cubicBezTo>
                      <a:pt x="1866" y="0"/>
                      <a:pt x="2084" y="350"/>
                      <a:pt x="2200" y="437"/>
                    </a:cubicBezTo>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104463" name="Text Box 11"/>
              <p:cNvSpPr txBox="1"/>
              <p:nvPr/>
            </p:nvSpPr>
            <p:spPr>
              <a:xfrm>
                <a:off x="1882" y="343"/>
                <a:ext cx="336" cy="275"/>
              </a:xfrm>
              <a:prstGeom prst="rect">
                <a:avLst/>
              </a:prstGeom>
              <a:noFill/>
              <a:ln w="9525">
                <a:noFill/>
              </a:ln>
            </p:spPr>
            <p:txBody>
              <a:bodyPr lIns="0" tIns="0" rIns="0" bIns="7200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50000"/>
                  </a:spcBef>
                  <a:spcAft>
                    <a:spcPct val="0"/>
                  </a:spcAft>
                  <a:buClrTx/>
                  <a:buSzTx/>
                  <a:buNone/>
                </a:pPr>
                <a:r>
                  <a:rPr lang="en-US" altLang="zh-CN" sz="2400" dirty="0">
                    <a:solidFill>
                      <a:schemeClr val="tx1"/>
                    </a:solidFill>
                    <a:latin typeface="Arial" panose="020B0604020202020204" pitchFamily="34" charset="0"/>
                    <a:ea typeface="宋体" panose="02010600030101010101" pitchFamily="2" charset="-122"/>
                  </a:rPr>
                  <a:t>V</a:t>
                </a:r>
                <a:r>
                  <a:rPr lang="en-US" altLang="zh-CN" sz="2400" baseline="-25000" dirty="0">
                    <a:solidFill>
                      <a:schemeClr val="tx1"/>
                    </a:solidFill>
                    <a:latin typeface="Arial" panose="020B0604020202020204" pitchFamily="34" charset="0"/>
                    <a:ea typeface="宋体" panose="02010600030101010101" pitchFamily="2" charset="-122"/>
                  </a:rPr>
                  <a:t>in</a:t>
                </a:r>
                <a:endParaRPr lang="en-US" altLang="zh-CN" sz="2400" baseline="-25000" dirty="0">
                  <a:solidFill>
                    <a:schemeClr val="tx1"/>
                  </a:solidFill>
                  <a:latin typeface="Arial" panose="020B0604020202020204" pitchFamily="34" charset="0"/>
                  <a:ea typeface="宋体" panose="02010600030101010101" pitchFamily="2" charset="-122"/>
                </a:endParaRPr>
              </a:p>
            </p:txBody>
          </p:sp>
          <p:sp>
            <p:nvSpPr>
              <p:cNvPr id="104464" name="Text Box 12"/>
              <p:cNvSpPr txBox="1"/>
              <p:nvPr/>
            </p:nvSpPr>
            <p:spPr>
              <a:xfrm>
                <a:off x="4904" y="1918"/>
                <a:ext cx="136" cy="275"/>
              </a:xfrm>
              <a:prstGeom prst="rect">
                <a:avLst/>
              </a:prstGeom>
              <a:noFill/>
              <a:ln w="9525">
                <a:noFill/>
              </a:ln>
            </p:spPr>
            <p:txBody>
              <a:bodyPr lIns="0" tIns="0" rIns="0" bIns="7200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50000"/>
                  </a:spcBef>
                  <a:spcAft>
                    <a:spcPct val="0"/>
                  </a:spcAft>
                  <a:buClrTx/>
                  <a:buSzTx/>
                  <a:buNone/>
                </a:pPr>
                <a:r>
                  <a:rPr lang="en-US" altLang="zh-CN" sz="2400" dirty="0">
                    <a:solidFill>
                      <a:schemeClr val="tx1"/>
                    </a:solidFill>
                    <a:latin typeface="Arial" panose="020B0604020202020204" pitchFamily="34" charset="0"/>
                    <a:ea typeface="宋体" panose="02010600030101010101" pitchFamily="2" charset="-122"/>
                  </a:rPr>
                  <a:t>t</a:t>
                </a:r>
                <a:endParaRPr lang="en-US" altLang="zh-CN" sz="2400" dirty="0">
                  <a:solidFill>
                    <a:schemeClr val="tx1"/>
                  </a:solidFill>
                  <a:latin typeface="Arial" panose="020B0604020202020204" pitchFamily="34" charset="0"/>
                  <a:ea typeface="宋体" panose="02010600030101010101" pitchFamily="2" charset="-122"/>
                </a:endParaRPr>
              </a:p>
            </p:txBody>
          </p:sp>
          <p:sp>
            <p:nvSpPr>
              <p:cNvPr id="104465" name="Line 13"/>
              <p:cNvSpPr/>
              <p:nvPr/>
            </p:nvSpPr>
            <p:spPr>
              <a:xfrm>
                <a:off x="2200" y="1933"/>
                <a:ext cx="2494" cy="0"/>
              </a:xfrm>
              <a:prstGeom prst="line">
                <a:avLst/>
              </a:prstGeom>
              <a:ln w="9525" cap="flat" cmpd="sng">
                <a:solidFill>
                  <a:srgbClr val="FF9933"/>
                </a:solidFill>
                <a:prstDash val="dash"/>
                <a:headEnd type="none" w="med" len="med"/>
                <a:tailEnd type="none" w="med" len="med"/>
              </a:ln>
            </p:spPr>
          </p:sp>
          <p:sp>
            <p:nvSpPr>
              <p:cNvPr id="104466" name="Line 14"/>
              <p:cNvSpPr/>
              <p:nvPr/>
            </p:nvSpPr>
            <p:spPr>
              <a:xfrm>
                <a:off x="2200" y="1752"/>
                <a:ext cx="2494" cy="0"/>
              </a:xfrm>
              <a:prstGeom prst="line">
                <a:avLst/>
              </a:prstGeom>
              <a:ln w="9525" cap="flat" cmpd="sng">
                <a:solidFill>
                  <a:srgbClr val="FF9933"/>
                </a:solidFill>
                <a:prstDash val="dash"/>
                <a:headEnd type="none" w="med" len="med"/>
                <a:tailEnd type="none" w="med" len="med"/>
              </a:ln>
            </p:spPr>
          </p:sp>
          <p:sp>
            <p:nvSpPr>
              <p:cNvPr id="104467" name="Line 15"/>
              <p:cNvSpPr/>
              <p:nvPr/>
            </p:nvSpPr>
            <p:spPr>
              <a:xfrm>
                <a:off x="2200" y="1570"/>
                <a:ext cx="2494" cy="0"/>
              </a:xfrm>
              <a:prstGeom prst="line">
                <a:avLst/>
              </a:prstGeom>
              <a:ln w="9525" cap="flat" cmpd="sng">
                <a:solidFill>
                  <a:srgbClr val="FF9933"/>
                </a:solidFill>
                <a:prstDash val="dash"/>
                <a:headEnd type="none" w="med" len="med"/>
                <a:tailEnd type="none" w="med" len="med"/>
              </a:ln>
            </p:spPr>
          </p:sp>
          <p:sp>
            <p:nvSpPr>
              <p:cNvPr id="104468" name="Line 16"/>
              <p:cNvSpPr/>
              <p:nvPr/>
            </p:nvSpPr>
            <p:spPr>
              <a:xfrm>
                <a:off x="2200" y="1389"/>
                <a:ext cx="2494" cy="0"/>
              </a:xfrm>
              <a:prstGeom prst="line">
                <a:avLst/>
              </a:prstGeom>
              <a:ln w="9525" cap="flat" cmpd="sng">
                <a:solidFill>
                  <a:srgbClr val="FF9933"/>
                </a:solidFill>
                <a:prstDash val="dash"/>
                <a:headEnd type="none" w="med" len="med"/>
                <a:tailEnd type="none" w="med" len="med"/>
              </a:ln>
            </p:spPr>
          </p:sp>
          <p:sp>
            <p:nvSpPr>
              <p:cNvPr id="104469" name="Line 17"/>
              <p:cNvSpPr/>
              <p:nvPr/>
            </p:nvSpPr>
            <p:spPr>
              <a:xfrm>
                <a:off x="2200" y="1207"/>
                <a:ext cx="2494" cy="0"/>
              </a:xfrm>
              <a:prstGeom prst="line">
                <a:avLst/>
              </a:prstGeom>
              <a:ln w="9525" cap="flat" cmpd="sng">
                <a:solidFill>
                  <a:srgbClr val="FF9933"/>
                </a:solidFill>
                <a:prstDash val="dash"/>
                <a:headEnd type="none" w="med" len="med"/>
                <a:tailEnd type="none" w="med" len="med"/>
              </a:ln>
            </p:spPr>
          </p:sp>
          <p:sp>
            <p:nvSpPr>
              <p:cNvPr id="104470" name="Line 18"/>
              <p:cNvSpPr/>
              <p:nvPr/>
            </p:nvSpPr>
            <p:spPr>
              <a:xfrm>
                <a:off x="2200" y="1026"/>
                <a:ext cx="2494" cy="0"/>
              </a:xfrm>
              <a:prstGeom prst="line">
                <a:avLst/>
              </a:prstGeom>
              <a:ln w="9525" cap="flat" cmpd="sng">
                <a:solidFill>
                  <a:srgbClr val="FF9933"/>
                </a:solidFill>
                <a:prstDash val="dash"/>
                <a:headEnd type="none" w="med" len="med"/>
                <a:tailEnd type="none" w="med" len="med"/>
              </a:ln>
            </p:spPr>
          </p:sp>
          <p:sp>
            <p:nvSpPr>
              <p:cNvPr id="104471" name="Line 19"/>
              <p:cNvSpPr/>
              <p:nvPr/>
            </p:nvSpPr>
            <p:spPr>
              <a:xfrm>
                <a:off x="2200" y="845"/>
                <a:ext cx="2494" cy="0"/>
              </a:xfrm>
              <a:prstGeom prst="line">
                <a:avLst/>
              </a:prstGeom>
              <a:ln w="9525" cap="flat" cmpd="sng">
                <a:solidFill>
                  <a:srgbClr val="FF9933"/>
                </a:solidFill>
                <a:prstDash val="dash"/>
                <a:headEnd type="none" w="med" len="med"/>
                <a:tailEnd type="none" w="med" len="med"/>
              </a:ln>
            </p:spPr>
          </p:sp>
          <p:sp>
            <p:nvSpPr>
              <p:cNvPr id="104472" name="Text Box 21"/>
              <p:cNvSpPr txBox="1"/>
              <p:nvPr/>
            </p:nvSpPr>
            <p:spPr>
              <a:xfrm>
                <a:off x="1882" y="2024"/>
                <a:ext cx="273" cy="218"/>
              </a:xfrm>
              <a:prstGeom prst="rect">
                <a:avLst/>
              </a:prstGeom>
              <a:noFill/>
              <a:ln w="9525">
                <a:noFill/>
              </a:ln>
            </p:spPr>
            <p:txBody>
              <a:bodyPr lIns="0" tIns="0" rIns="0" bIns="7200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50000"/>
                  </a:spcBef>
                  <a:spcAft>
                    <a:spcPct val="0"/>
                  </a:spcAft>
                  <a:buClrTx/>
                  <a:buSzTx/>
                  <a:buNone/>
                </a:pPr>
                <a:r>
                  <a:rPr lang="en-US" altLang="zh-CN" sz="1800" b="0" dirty="0">
                    <a:solidFill>
                      <a:schemeClr val="tx1"/>
                    </a:solidFill>
                    <a:latin typeface="Arial" panose="020B0604020202020204" pitchFamily="34" charset="0"/>
                    <a:ea typeface="宋体" panose="02010600030101010101" pitchFamily="2" charset="-122"/>
                  </a:rPr>
                  <a:t>000</a:t>
                </a:r>
                <a:endParaRPr lang="en-US" altLang="zh-CN" sz="1800" b="0" baseline="-25000" dirty="0">
                  <a:solidFill>
                    <a:schemeClr val="tx1"/>
                  </a:solidFill>
                  <a:latin typeface="Arial" panose="020B0604020202020204" pitchFamily="34" charset="0"/>
                  <a:ea typeface="宋体" panose="02010600030101010101" pitchFamily="2" charset="-122"/>
                </a:endParaRPr>
              </a:p>
            </p:txBody>
          </p:sp>
          <p:sp>
            <p:nvSpPr>
              <p:cNvPr id="104473" name="Text Box 22"/>
              <p:cNvSpPr txBox="1"/>
              <p:nvPr/>
            </p:nvSpPr>
            <p:spPr>
              <a:xfrm>
                <a:off x="1882" y="1842"/>
                <a:ext cx="273" cy="218"/>
              </a:xfrm>
              <a:prstGeom prst="rect">
                <a:avLst/>
              </a:prstGeom>
              <a:noFill/>
              <a:ln w="9525">
                <a:noFill/>
              </a:ln>
            </p:spPr>
            <p:txBody>
              <a:bodyPr lIns="0" tIns="0" rIns="0" bIns="7200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50000"/>
                  </a:spcBef>
                  <a:spcAft>
                    <a:spcPct val="0"/>
                  </a:spcAft>
                  <a:buClrTx/>
                  <a:buSzTx/>
                  <a:buNone/>
                </a:pPr>
                <a:r>
                  <a:rPr lang="en-US" altLang="zh-CN" sz="1800" b="0" dirty="0">
                    <a:solidFill>
                      <a:schemeClr val="tx1"/>
                    </a:solidFill>
                    <a:latin typeface="Arial" panose="020B0604020202020204" pitchFamily="34" charset="0"/>
                    <a:ea typeface="宋体" panose="02010600030101010101" pitchFamily="2" charset="-122"/>
                  </a:rPr>
                  <a:t>001</a:t>
                </a:r>
                <a:endParaRPr lang="en-US" altLang="zh-CN" sz="1800" b="0" baseline="-25000" dirty="0">
                  <a:solidFill>
                    <a:schemeClr val="tx1"/>
                  </a:solidFill>
                  <a:latin typeface="Arial" panose="020B0604020202020204" pitchFamily="34" charset="0"/>
                  <a:ea typeface="宋体" panose="02010600030101010101" pitchFamily="2" charset="-122"/>
                </a:endParaRPr>
              </a:p>
            </p:txBody>
          </p:sp>
          <p:sp>
            <p:nvSpPr>
              <p:cNvPr id="104474" name="Text Box 23"/>
              <p:cNvSpPr txBox="1"/>
              <p:nvPr/>
            </p:nvSpPr>
            <p:spPr>
              <a:xfrm>
                <a:off x="1882" y="1661"/>
                <a:ext cx="273" cy="218"/>
              </a:xfrm>
              <a:prstGeom prst="rect">
                <a:avLst/>
              </a:prstGeom>
              <a:noFill/>
              <a:ln w="9525">
                <a:noFill/>
              </a:ln>
            </p:spPr>
            <p:txBody>
              <a:bodyPr lIns="0" tIns="0" rIns="0" bIns="7200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50000"/>
                  </a:spcBef>
                  <a:spcAft>
                    <a:spcPct val="0"/>
                  </a:spcAft>
                  <a:buClrTx/>
                  <a:buSzTx/>
                  <a:buNone/>
                </a:pPr>
                <a:r>
                  <a:rPr lang="en-US" altLang="zh-CN" sz="1800" b="0" dirty="0">
                    <a:solidFill>
                      <a:schemeClr val="tx1"/>
                    </a:solidFill>
                    <a:latin typeface="Arial" panose="020B0604020202020204" pitchFamily="34" charset="0"/>
                    <a:ea typeface="宋体" panose="02010600030101010101" pitchFamily="2" charset="-122"/>
                  </a:rPr>
                  <a:t>010</a:t>
                </a:r>
                <a:endParaRPr lang="en-US" altLang="zh-CN" sz="1800" b="0" baseline="-25000" dirty="0">
                  <a:solidFill>
                    <a:schemeClr val="tx1"/>
                  </a:solidFill>
                  <a:latin typeface="Arial" panose="020B0604020202020204" pitchFamily="34" charset="0"/>
                  <a:ea typeface="宋体" panose="02010600030101010101" pitchFamily="2" charset="-122"/>
                </a:endParaRPr>
              </a:p>
            </p:txBody>
          </p:sp>
          <p:sp>
            <p:nvSpPr>
              <p:cNvPr id="104475" name="Text Box 24"/>
              <p:cNvSpPr txBox="1"/>
              <p:nvPr/>
            </p:nvSpPr>
            <p:spPr>
              <a:xfrm>
                <a:off x="1882" y="1488"/>
                <a:ext cx="273" cy="218"/>
              </a:xfrm>
              <a:prstGeom prst="rect">
                <a:avLst/>
              </a:prstGeom>
              <a:noFill/>
              <a:ln w="9525">
                <a:noFill/>
              </a:ln>
            </p:spPr>
            <p:txBody>
              <a:bodyPr lIns="0" tIns="0" rIns="0" bIns="7200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50000"/>
                  </a:spcBef>
                  <a:spcAft>
                    <a:spcPct val="0"/>
                  </a:spcAft>
                  <a:buClrTx/>
                  <a:buSzTx/>
                  <a:buNone/>
                </a:pPr>
                <a:r>
                  <a:rPr lang="en-US" altLang="zh-CN" sz="1800" b="0" dirty="0">
                    <a:solidFill>
                      <a:schemeClr val="tx1"/>
                    </a:solidFill>
                    <a:latin typeface="Arial" panose="020B0604020202020204" pitchFamily="34" charset="0"/>
                    <a:ea typeface="宋体" panose="02010600030101010101" pitchFamily="2" charset="-122"/>
                  </a:rPr>
                  <a:t>011</a:t>
                </a:r>
                <a:endParaRPr lang="en-US" altLang="zh-CN" sz="1800" b="0" baseline="-25000" dirty="0">
                  <a:solidFill>
                    <a:schemeClr val="tx1"/>
                  </a:solidFill>
                  <a:latin typeface="Arial" panose="020B0604020202020204" pitchFamily="34" charset="0"/>
                  <a:ea typeface="宋体" panose="02010600030101010101" pitchFamily="2" charset="-122"/>
                </a:endParaRPr>
              </a:p>
            </p:txBody>
          </p:sp>
          <p:sp>
            <p:nvSpPr>
              <p:cNvPr id="104476" name="Text Box 25"/>
              <p:cNvSpPr txBox="1"/>
              <p:nvPr/>
            </p:nvSpPr>
            <p:spPr>
              <a:xfrm>
                <a:off x="1882" y="1306"/>
                <a:ext cx="273" cy="218"/>
              </a:xfrm>
              <a:prstGeom prst="rect">
                <a:avLst/>
              </a:prstGeom>
              <a:noFill/>
              <a:ln w="9525">
                <a:noFill/>
              </a:ln>
            </p:spPr>
            <p:txBody>
              <a:bodyPr lIns="0" tIns="0" rIns="0" bIns="7200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50000"/>
                  </a:spcBef>
                  <a:spcAft>
                    <a:spcPct val="0"/>
                  </a:spcAft>
                  <a:buClrTx/>
                  <a:buSzTx/>
                  <a:buNone/>
                </a:pPr>
                <a:r>
                  <a:rPr lang="en-US" altLang="zh-CN" sz="1800" b="0" dirty="0">
                    <a:solidFill>
                      <a:schemeClr val="tx1"/>
                    </a:solidFill>
                    <a:latin typeface="Arial" panose="020B0604020202020204" pitchFamily="34" charset="0"/>
                    <a:ea typeface="宋体" panose="02010600030101010101" pitchFamily="2" charset="-122"/>
                  </a:rPr>
                  <a:t>100</a:t>
                </a:r>
                <a:endParaRPr lang="en-US" altLang="zh-CN" sz="1800" b="0" baseline="-25000" dirty="0">
                  <a:solidFill>
                    <a:schemeClr val="tx1"/>
                  </a:solidFill>
                  <a:latin typeface="Arial" panose="020B0604020202020204" pitchFamily="34" charset="0"/>
                  <a:ea typeface="宋体" panose="02010600030101010101" pitchFamily="2" charset="-122"/>
                </a:endParaRPr>
              </a:p>
            </p:txBody>
          </p:sp>
          <p:sp>
            <p:nvSpPr>
              <p:cNvPr id="104477" name="Text Box 26"/>
              <p:cNvSpPr txBox="1"/>
              <p:nvPr/>
            </p:nvSpPr>
            <p:spPr>
              <a:xfrm>
                <a:off x="1882" y="1125"/>
                <a:ext cx="273" cy="218"/>
              </a:xfrm>
              <a:prstGeom prst="rect">
                <a:avLst/>
              </a:prstGeom>
              <a:noFill/>
              <a:ln w="9525">
                <a:noFill/>
              </a:ln>
            </p:spPr>
            <p:txBody>
              <a:bodyPr lIns="0" tIns="0" rIns="0" bIns="7200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50000"/>
                  </a:spcBef>
                  <a:spcAft>
                    <a:spcPct val="0"/>
                  </a:spcAft>
                  <a:buClrTx/>
                  <a:buSzTx/>
                  <a:buNone/>
                </a:pPr>
                <a:r>
                  <a:rPr lang="en-US" altLang="zh-CN" sz="1800" b="0" dirty="0">
                    <a:solidFill>
                      <a:schemeClr val="tx1"/>
                    </a:solidFill>
                    <a:latin typeface="Arial" panose="020B0604020202020204" pitchFamily="34" charset="0"/>
                    <a:ea typeface="宋体" panose="02010600030101010101" pitchFamily="2" charset="-122"/>
                  </a:rPr>
                  <a:t>101</a:t>
                </a:r>
                <a:endParaRPr lang="en-US" altLang="zh-CN" sz="1800" b="0" baseline="-25000" dirty="0">
                  <a:solidFill>
                    <a:schemeClr val="tx1"/>
                  </a:solidFill>
                  <a:latin typeface="Arial" panose="020B0604020202020204" pitchFamily="34" charset="0"/>
                  <a:ea typeface="宋体" panose="02010600030101010101" pitchFamily="2" charset="-122"/>
                </a:endParaRPr>
              </a:p>
            </p:txBody>
          </p:sp>
          <p:sp>
            <p:nvSpPr>
              <p:cNvPr id="104478" name="Text Box 27"/>
              <p:cNvSpPr txBox="1"/>
              <p:nvPr/>
            </p:nvSpPr>
            <p:spPr>
              <a:xfrm>
                <a:off x="1882" y="754"/>
                <a:ext cx="273" cy="218"/>
              </a:xfrm>
              <a:prstGeom prst="rect">
                <a:avLst/>
              </a:prstGeom>
              <a:noFill/>
              <a:ln w="9525">
                <a:noFill/>
              </a:ln>
            </p:spPr>
            <p:txBody>
              <a:bodyPr lIns="0" tIns="0" rIns="0" bIns="7200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50000"/>
                  </a:spcBef>
                  <a:spcAft>
                    <a:spcPct val="0"/>
                  </a:spcAft>
                  <a:buClrTx/>
                  <a:buSzTx/>
                  <a:buNone/>
                </a:pPr>
                <a:r>
                  <a:rPr lang="en-US" altLang="zh-CN" sz="1800" b="0" dirty="0">
                    <a:solidFill>
                      <a:schemeClr val="tx1"/>
                    </a:solidFill>
                    <a:latin typeface="Arial" panose="020B0604020202020204" pitchFamily="34" charset="0"/>
                    <a:ea typeface="宋体" panose="02010600030101010101" pitchFamily="2" charset="-122"/>
                  </a:rPr>
                  <a:t>111</a:t>
                </a:r>
                <a:endParaRPr lang="en-US" altLang="zh-CN" sz="1800" b="0" baseline="-25000" dirty="0">
                  <a:solidFill>
                    <a:schemeClr val="tx1"/>
                  </a:solidFill>
                  <a:latin typeface="Arial" panose="020B0604020202020204" pitchFamily="34" charset="0"/>
                  <a:ea typeface="宋体" panose="02010600030101010101" pitchFamily="2" charset="-122"/>
                </a:endParaRPr>
              </a:p>
            </p:txBody>
          </p:sp>
          <p:sp>
            <p:nvSpPr>
              <p:cNvPr id="104479" name="Text Box 30"/>
              <p:cNvSpPr txBox="1"/>
              <p:nvPr/>
            </p:nvSpPr>
            <p:spPr>
              <a:xfrm>
                <a:off x="1882" y="935"/>
                <a:ext cx="273" cy="218"/>
              </a:xfrm>
              <a:prstGeom prst="rect">
                <a:avLst/>
              </a:prstGeom>
              <a:noFill/>
              <a:ln w="9525">
                <a:noFill/>
              </a:ln>
            </p:spPr>
            <p:txBody>
              <a:bodyPr lIns="0" tIns="0" rIns="0" bIns="7200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50000"/>
                  </a:spcBef>
                  <a:spcAft>
                    <a:spcPct val="0"/>
                  </a:spcAft>
                  <a:buClrTx/>
                  <a:buSzTx/>
                  <a:buNone/>
                </a:pPr>
                <a:r>
                  <a:rPr lang="en-US" altLang="zh-CN" sz="1800" b="0" dirty="0">
                    <a:solidFill>
                      <a:schemeClr val="tx1"/>
                    </a:solidFill>
                    <a:latin typeface="Arial" panose="020B0604020202020204" pitchFamily="34" charset="0"/>
                    <a:ea typeface="宋体" panose="02010600030101010101" pitchFamily="2" charset="-122"/>
                  </a:rPr>
                  <a:t>110</a:t>
                </a:r>
                <a:endParaRPr lang="en-US" altLang="zh-CN" sz="1800" b="0" baseline="-25000" dirty="0">
                  <a:solidFill>
                    <a:schemeClr val="tx1"/>
                  </a:solidFill>
                  <a:latin typeface="Arial" panose="020B0604020202020204" pitchFamily="34" charset="0"/>
                  <a:ea typeface="宋体" panose="02010600030101010101" pitchFamily="2" charset="-122"/>
                </a:endParaRPr>
              </a:p>
            </p:txBody>
          </p:sp>
          <p:grpSp>
            <p:nvGrpSpPr>
              <p:cNvPr id="104480" name="Group 43"/>
              <p:cNvGrpSpPr/>
              <p:nvPr/>
            </p:nvGrpSpPr>
            <p:grpSpPr>
              <a:xfrm>
                <a:off x="2381" y="890"/>
                <a:ext cx="1996" cy="1225"/>
                <a:chOff x="2381" y="890"/>
                <a:chExt cx="1996" cy="1270"/>
              </a:xfrm>
            </p:grpSpPr>
            <p:sp>
              <p:nvSpPr>
                <p:cNvPr id="104484" name="Line 31"/>
                <p:cNvSpPr/>
                <p:nvPr/>
              </p:nvSpPr>
              <p:spPr>
                <a:xfrm>
                  <a:off x="2381" y="1389"/>
                  <a:ext cx="0" cy="771"/>
                </a:xfrm>
                <a:prstGeom prst="line">
                  <a:avLst/>
                </a:prstGeom>
                <a:ln w="57150" cap="flat" cmpd="sng">
                  <a:solidFill>
                    <a:srgbClr val="FF9933"/>
                  </a:solidFill>
                  <a:prstDash val="solid"/>
                  <a:headEnd type="none" w="med" len="med"/>
                  <a:tailEnd type="none" w="med" len="med"/>
                </a:ln>
              </p:spPr>
            </p:sp>
            <p:sp>
              <p:nvSpPr>
                <p:cNvPr id="104485" name="Line 32"/>
                <p:cNvSpPr/>
                <p:nvPr/>
              </p:nvSpPr>
              <p:spPr>
                <a:xfrm>
                  <a:off x="2562" y="1207"/>
                  <a:ext cx="0" cy="953"/>
                </a:xfrm>
                <a:prstGeom prst="line">
                  <a:avLst/>
                </a:prstGeom>
                <a:ln w="57150" cap="flat" cmpd="sng">
                  <a:solidFill>
                    <a:srgbClr val="FF9933"/>
                  </a:solidFill>
                  <a:prstDash val="solid"/>
                  <a:headEnd type="none" w="med" len="med"/>
                  <a:tailEnd type="none" w="med" len="med"/>
                </a:ln>
              </p:spPr>
            </p:sp>
            <p:sp>
              <p:nvSpPr>
                <p:cNvPr id="104486" name="Line 33"/>
                <p:cNvSpPr/>
                <p:nvPr/>
              </p:nvSpPr>
              <p:spPr>
                <a:xfrm>
                  <a:off x="2744" y="1389"/>
                  <a:ext cx="0" cy="771"/>
                </a:xfrm>
                <a:prstGeom prst="line">
                  <a:avLst/>
                </a:prstGeom>
                <a:ln w="57150" cap="flat" cmpd="sng">
                  <a:solidFill>
                    <a:srgbClr val="FF9933"/>
                  </a:solidFill>
                  <a:prstDash val="solid"/>
                  <a:headEnd type="none" w="med" len="med"/>
                  <a:tailEnd type="none" w="med" len="med"/>
                </a:ln>
              </p:spPr>
            </p:sp>
            <p:sp>
              <p:nvSpPr>
                <p:cNvPr id="104487" name="Line 34"/>
                <p:cNvSpPr/>
                <p:nvPr/>
              </p:nvSpPr>
              <p:spPr>
                <a:xfrm>
                  <a:off x="2925" y="1661"/>
                  <a:ext cx="0" cy="499"/>
                </a:xfrm>
                <a:prstGeom prst="line">
                  <a:avLst/>
                </a:prstGeom>
                <a:ln w="57150" cap="flat" cmpd="sng">
                  <a:solidFill>
                    <a:srgbClr val="FF9933"/>
                  </a:solidFill>
                  <a:prstDash val="solid"/>
                  <a:headEnd type="none" w="med" len="med"/>
                  <a:tailEnd type="none" w="med" len="med"/>
                </a:ln>
              </p:spPr>
            </p:sp>
            <p:sp>
              <p:nvSpPr>
                <p:cNvPr id="104488" name="Line 35"/>
                <p:cNvSpPr/>
                <p:nvPr/>
              </p:nvSpPr>
              <p:spPr>
                <a:xfrm>
                  <a:off x="3107" y="1706"/>
                  <a:ext cx="0" cy="454"/>
                </a:xfrm>
                <a:prstGeom prst="line">
                  <a:avLst/>
                </a:prstGeom>
                <a:ln w="57150" cap="flat" cmpd="sng">
                  <a:solidFill>
                    <a:srgbClr val="FF9933"/>
                  </a:solidFill>
                  <a:prstDash val="solid"/>
                  <a:headEnd type="none" w="med" len="med"/>
                  <a:tailEnd type="none" w="med" len="med"/>
                </a:ln>
              </p:spPr>
            </p:sp>
            <p:sp>
              <p:nvSpPr>
                <p:cNvPr id="104489" name="Line 36"/>
                <p:cNvSpPr/>
                <p:nvPr/>
              </p:nvSpPr>
              <p:spPr>
                <a:xfrm>
                  <a:off x="3288" y="1525"/>
                  <a:ext cx="0" cy="635"/>
                </a:xfrm>
                <a:prstGeom prst="line">
                  <a:avLst/>
                </a:prstGeom>
                <a:ln w="57150" cap="flat" cmpd="sng">
                  <a:solidFill>
                    <a:srgbClr val="FF9933"/>
                  </a:solidFill>
                  <a:prstDash val="solid"/>
                  <a:headEnd type="none" w="med" len="med"/>
                  <a:tailEnd type="none" w="med" len="med"/>
                </a:ln>
              </p:spPr>
            </p:sp>
            <p:sp>
              <p:nvSpPr>
                <p:cNvPr id="104490" name="Line 37"/>
                <p:cNvSpPr/>
                <p:nvPr/>
              </p:nvSpPr>
              <p:spPr>
                <a:xfrm>
                  <a:off x="3470" y="1298"/>
                  <a:ext cx="0" cy="862"/>
                </a:xfrm>
                <a:prstGeom prst="line">
                  <a:avLst/>
                </a:prstGeom>
                <a:ln w="57150" cap="flat" cmpd="sng">
                  <a:solidFill>
                    <a:srgbClr val="FF9933"/>
                  </a:solidFill>
                  <a:prstDash val="solid"/>
                  <a:headEnd type="none" w="med" len="med"/>
                  <a:tailEnd type="none" w="med" len="med"/>
                </a:ln>
              </p:spPr>
            </p:sp>
            <p:sp>
              <p:nvSpPr>
                <p:cNvPr id="104491" name="Line 38"/>
                <p:cNvSpPr/>
                <p:nvPr/>
              </p:nvSpPr>
              <p:spPr>
                <a:xfrm>
                  <a:off x="3651" y="1071"/>
                  <a:ext cx="0" cy="1089"/>
                </a:xfrm>
                <a:prstGeom prst="line">
                  <a:avLst/>
                </a:prstGeom>
                <a:ln w="57150" cap="flat" cmpd="sng">
                  <a:solidFill>
                    <a:srgbClr val="FF9933"/>
                  </a:solidFill>
                  <a:prstDash val="solid"/>
                  <a:headEnd type="none" w="med" len="med"/>
                  <a:tailEnd type="none" w="med" len="med"/>
                </a:ln>
              </p:spPr>
            </p:sp>
            <p:sp>
              <p:nvSpPr>
                <p:cNvPr id="104492" name="Line 39"/>
                <p:cNvSpPr/>
                <p:nvPr/>
              </p:nvSpPr>
              <p:spPr>
                <a:xfrm>
                  <a:off x="3833" y="890"/>
                  <a:ext cx="0" cy="1270"/>
                </a:xfrm>
                <a:prstGeom prst="line">
                  <a:avLst/>
                </a:prstGeom>
                <a:ln w="57150" cap="flat" cmpd="sng">
                  <a:solidFill>
                    <a:srgbClr val="FF9933"/>
                  </a:solidFill>
                  <a:prstDash val="solid"/>
                  <a:headEnd type="none" w="med" len="med"/>
                  <a:tailEnd type="none" w="med" len="med"/>
                </a:ln>
              </p:spPr>
            </p:sp>
            <p:sp>
              <p:nvSpPr>
                <p:cNvPr id="104493" name="Line 40"/>
                <p:cNvSpPr/>
                <p:nvPr/>
              </p:nvSpPr>
              <p:spPr>
                <a:xfrm>
                  <a:off x="4014" y="935"/>
                  <a:ext cx="0" cy="1225"/>
                </a:xfrm>
                <a:prstGeom prst="line">
                  <a:avLst/>
                </a:prstGeom>
                <a:ln w="57150" cap="flat" cmpd="sng">
                  <a:solidFill>
                    <a:srgbClr val="FF9933"/>
                  </a:solidFill>
                  <a:prstDash val="solid"/>
                  <a:headEnd type="none" w="med" len="med"/>
                  <a:tailEnd type="none" w="med" len="med"/>
                </a:ln>
              </p:spPr>
            </p:sp>
            <p:sp>
              <p:nvSpPr>
                <p:cNvPr id="104494" name="Line 41"/>
                <p:cNvSpPr/>
                <p:nvPr/>
              </p:nvSpPr>
              <p:spPr>
                <a:xfrm>
                  <a:off x="4195" y="1162"/>
                  <a:ext cx="0" cy="998"/>
                </a:xfrm>
                <a:prstGeom prst="line">
                  <a:avLst/>
                </a:prstGeom>
                <a:ln w="57150" cap="flat" cmpd="sng">
                  <a:solidFill>
                    <a:srgbClr val="FF9933"/>
                  </a:solidFill>
                  <a:prstDash val="solid"/>
                  <a:headEnd type="none" w="med" len="med"/>
                  <a:tailEnd type="none" w="med" len="med"/>
                </a:ln>
              </p:spPr>
            </p:sp>
            <p:sp>
              <p:nvSpPr>
                <p:cNvPr id="104495" name="Line 42"/>
                <p:cNvSpPr/>
                <p:nvPr/>
              </p:nvSpPr>
              <p:spPr>
                <a:xfrm>
                  <a:off x="4377" y="1480"/>
                  <a:ext cx="0" cy="680"/>
                </a:xfrm>
                <a:prstGeom prst="line">
                  <a:avLst/>
                </a:prstGeom>
                <a:ln w="57150" cap="flat" cmpd="sng">
                  <a:solidFill>
                    <a:srgbClr val="FF9933"/>
                  </a:solidFill>
                  <a:prstDash val="solid"/>
                  <a:headEnd type="none" w="med" len="med"/>
                  <a:tailEnd type="none" w="med" len="med"/>
                </a:ln>
              </p:spPr>
            </p:sp>
          </p:grpSp>
          <p:sp>
            <p:nvSpPr>
              <p:cNvPr id="104481" name="Text Box 44"/>
              <p:cNvSpPr txBox="1"/>
              <p:nvPr/>
            </p:nvSpPr>
            <p:spPr>
              <a:xfrm>
                <a:off x="3107" y="391"/>
                <a:ext cx="953" cy="230"/>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ctr" eaLnBrk="1" hangingPunct="1">
                  <a:lnSpc>
                    <a:spcPct val="100000"/>
                  </a:lnSpc>
                  <a:spcBef>
                    <a:spcPct val="50000"/>
                  </a:spcBef>
                  <a:spcAft>
                    <a:spcPct val="0"/>
                  </a:spcAft>
                  <a:buClrTx/>
                  <a:buSzTx/>
                  <a:buNone/>
                </a:pPr>
                <a:r>
                  <a:rPr lang="en-US" altLang="zh-CN" sz="2400" dirty="0">
                    <a:solidFill>
                      <a:srgbClr val="FFFF00"/>
                    </a:solidFill>
                    <a:latin typeface="Arial" panose="020B0604020202020204" pitchFamily="34" charset="0"/>
                    <a:ea typeface="宋体" panose="02010600030101010101" pitchFamily="2" charset="-122"/>
                  </a:rPr>
                  <a:t>8</a:t>
                </a:r>
                <a:r>
                  <a:rPr lang="zh-CN" altLang="en-US" sz="2400" dirty="0">
                    <a:solidFill>
                      <a:srgbClr val="FFFF00"/>
                    </a:solidFill>
                    <a:latin typeface="Arial" panose="020B0604020202020204" pitchFamily="34" charset="0"/>
                    <a:ea typeface="宋体" panose="02010600030101010101" pitchFamily="2" charset="-122"/>
                  </a:rPr>
                  <a:t>个量化级</a:t>
                </a:r>
                <a:endParaRPr lang="zh-CN" altLang="en-US" sz="2400" dirty="0">
                  <a:solidFill>
                    <a:srgbClr val="FFFF00"/>
                  </a:solidFill>
                  <a:latin typeface="Arial" panose="020B0604020202020204" pitchFamily="34" charset="0"/>
                  <a:ea typeface="宋体" panose="02010600030101010101" pitchFamily="2" charset="-122"/>
                </a:endParaRPr>
              </a:p>
            </p:txBody>
          </p:sp>
          <p:sp>
            <p:nvSpPr>
              <p:cNvPr id="104482" name="Text Box 45"/>
              <p:cNvSpPr txBox="1"/>
              <p:nvPr/>
            </p:nvSpPr>
            <p:spPr>
              <a:xfrm flipH="1">
                <a:off x="2699" y="1229"/>
                <a:ext cx="270" cy="154"/>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ctr" eaLnBrk="1" hangingPunct="1">
                  <a:lnSpc>
                    <a:spcPct val="100000"/>
                  </a:lnSpc>
                  <a:spcBef>
                    <a:spcPct val="50000"/>
                  </a:spcBef>
                  <a:spcAft>
                    <a:spcPct val="0"/>
                  </a:spcAft>
                  <a:buClrTx/>
                  <a:buSzTx/>
                  <a:buNone/>
                </a:pPr>
                <a:r>
                  <a:rPr lang="en-US" altLang="zh-CN" sz="1600" dirty="0">
                    <a:solidFill>
                      <a:srgbClr val="FFFF00"/>
                    </a:solidFill>
                    <a:latin typeface="Arial" panose="020B0604020202020204" pitchFamily="34" charset="0"/>
                    <a:ea typeface="宋体" panose="02010600030101010101" pitchFamily="2" charset="-122"/>
                  </a:rPr>
                  <a:t>100</a:t>
                </a:r>
                <a:endParaRPr lang="zh-CN" altLang="en-US" sz="1600" dirty="0">
                  <a:solidFill>
                    <a:srgbClr val="FFFF00"/>
                  </a:solidFill>
                  <a:latin typeface="Arial" panose="020B0604020202020204" pitchFamily="34" charset="0"/>
                  <a:ea typeface="宋体" panose="02010600030101010101" pitchFamily="2" charset="-122"/>
                </a:endParaRPr>
              </a:p>
            </p:txBody>
          </p:sp>
          <p:sp>
            <p:nvSpPr>
              <p:cNvPr id="104483" name="Text Box 46"/>
              <p:cNvSpPr txBox="1"/>
              <p:nvPr/>
            </p:nvSpPr>
            <p:spPr>
              <a:xfrm flipH="1">
                <a:off x="3334" y="1207"/>
                <a:ext cx="90" cy="154"/>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ctr" eaLnBrk="1" hangingPunct="1">
                  <a:lnSpc>
                    <a:spcPct val="100000"/>
                  </a:lnSpc>
                  <a:spcBef>
                    <a:spcPct val="50000"/>
                  </a:spcBef>
                  <a:spcAft>
                    <a:spcPct val="0"/>
                  </a:spcAft>
                  <a:buClrTx/>
                  <a:buSzTx/>
                  <a:buNone/>
                </a:pPr>
                <a:r>
                  <a:rPr lang="zh-CN" altLang="en-US" sz="1600" dirty="0">
                    <a:solidFill>
                      <a:schemeClr val="tx1"/>
                    </a:solidFill>
                    <a:latin typeface="Arial" panose="020B0604020202020204" pitchFamily="34" charset="0"/>
                    <a:ea typeface="宋体" panose="02010600030101010101" pitchFamily="2" charset="-122"/>
                  </a:rPr>
                  <a:t>？</a:t>
                </a:r>
                <a:endParaRPr lang="zh-CN" altLang="en-US" sz="1600" dirty="0">
                  <a:solidFill>
                    <a:schemeClr val="tx1"/>
                  </a:solidFill>
                  <a:latin typeface="Arial" panose="020B0604020202020204" pitchFamily="34" charset="0"/>
                  <a:ea typeface="宋体" panose="02010600030101010101" pitchFamily="2" charset="-122"/>
                </a:endParaRPr>
              </a:p>
            </p:txBody>
          </p:sp>
        </p:grpSp>
        <p:sp>
          <p:nvSpPr>
            <p:cNvPr id="104455" name="Line 110"/>
            <p:cNvSpPr/>
            <p:nvPr/>
          </p:nvSpPr>
          <p:spPr>
            <a:xfrm>
              <a:off x="4740" y="845"/>
              <a:ext cx="272" cy="0"/>
            </a:xfrm>
            <a:prstGeom prst="line">
              <a:avLst/>
            </a:prstGeom>
            <a:ln w="9525" cap="flat" cmpd="sng">
              <a:solidFill>
                <a:schemeClr val="tx1"/>
              </a:solidFill>
              <a:prstDash val="solid"/>
              <a:headEnd type="none" w="med" len="med"/>
              <a:tailEnd type="none" w="med" len="med"/>
            </a:ln>
          </p:spPr>
        </p:sp>
        <p:sp>
          <p:nvSpPr>
            <p:cNvPr id="104456" name="Line 111"/>
            <p:cNvSpPr/>
            <p:nvPr/>
          </p:nvSpPr>
          <p:spPr>
            <a:xfrm>
              <a:off x="4740" y="1026"/>
              <a:ext cx="272" cy="0"/>
            </a:xfrm>
            <a:prstGeom prst="line">
              <a:avLst/>
            </a:prstGeom>
            <a:ln w="9525" cap="flat" cmpd="sng">
              <a:solidFill>
                <a:schemeClr val="tx1"/>
              </a:solidFill>
              <a:prstDash val="solid"/>
              <a:headEnd type="none" w="med" len="med"/>
              <a:tailEnd type="none" w="med" len="med"/>
            </a:ln>
          </p:spPr>
        </p:sp>
        <p:sp>
          <p:nvSpPr>
            <p:cNvPr id="104457" name="Line 112"/>
            <p:cNvSpPr/>
            <p:nvPr/>
          </p:nvSpPr>
          <p:spPr>
            <a:xfrm>
              <a:off x="4876" y="663"/>
              <a:ext cx="0" cy="182"/>
            </a:xfrm>
            <a:prstGeom prst="line">
              <a:avLst/>
            </a:prstGeom>
            <a:ln w="9525" cap="flat" cmpd="sng">
              <a:solidFill>
                <a:schemeClr val="tx1"/>
              </a:solidFill>
              <a:prstDash val="solid"/>
              <a:headEnd type="none" w="med" len="med"/>
              <a:tailEnd type="triangle" w="sm" len="lg"/>
            </a:ln>
          </p:spPr>
        </p:sp>
        <p:sp>
          <p:nvSpPr>
            <p:cNvPr id="104458" name="Line 113"/>
            <p:cNvSpPr/>
            <p:nvPr/>
          </p:nvSpPr>
          <p:spPr>
            <a:xfrm flipV="1">
              <a:off x="4876" y="1026"/>
              <a:ext cx="0" cy="181"/>
            </a:xfrm>
            <a:prstGeom prst="line">
              <a:avLst/>
            </a:prstGeom>
            <a:ln w="9525" cap="flat" cmpd="sng">
              <a:solidFill>
                <a:schemeClr val="tx1"/>
              </a:solidFill>
              <a:prstDash val="solid"/>
              <a:headEnd type="none" w="med" len="med"/>
              <a:tailEnd type="triangle" w="sm" len="lg"/>
            </a:ln>
          </p:spPr>
        </p:sp>
        <p:sp>
          <p:nvSpPr>
            <p:cNvPr id="104459" name="Text Box 114"/>
            <p:cNvSpPr txBox="1"/>
            <p:nvPr/>
          </p:nvSpPr>
          <p:spPr>
            <a:xfrm>
              <a:off x="4558" y="482"/>
              <a:ext cx="635" cy="134"/>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ctr" eaLnBrk="1" hangingPunct="1">
                <a:lnSpc>
                  <a:spcPct val="100000"/>
                </a:lnSpc>
                <a:spcBef>
                  <a:spcPct val="50000"/>
                </a:spcBef>
                <a:spcAft>
                  <a:spcPct val="0"/>
                </a:spcAft>
                <a:buClrTx/>
                <a:buSzTx/>
                <a:buNone/>
              </a:pPr>
              <a:r>
                <a:rPr lang="zh-CN" altLang="en-US" sz="1400" dirty="0">
                  <a:solidFill>
                    <a:schemeClr val="tx1"/>
                  </a:solidFill>
                  <a:latin typeface="Arial" panose="020B0604020202020204" pitchFamily="34" charset="0"/>
                  <a:ea typeface="宋体" panose="02010600030101010101" pitchFamily="2" charset="-122"/>
                </a:rPr>
                <a:t>量化电平大</a:t>
              </a:r>
              <a:endParaRPr lang="zh-CN" altLang="en-US" sz="1400" dirty="0">
                <a:solidFill>
                  <a:schemeClr val="tx1"/>
                </a:solidFill>
                <a:latin typeface="Arial" panose="020B0604020202020204" pitchFamily="34" charset="0"/>
                <a:ea typeface="宋体" panose="02010600030101010101" pitchFamily="2" charset="-122"/>
              </a:endParaRPr>
            </a:p>
          </p:txBody>
        </p:sp>
      </p:gr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01411">
                                            <p:txEl>
                                              <p:charRg st="0" end="100"/>
                                            </p:txEl>
                                          </p:spTgt>
                                        </p:tgtEl>
                                        <p:attrNameLst>
                                          <p:attrName>style.visibility</p:attrName>
                                        </p:attrNameLst>
                                      </p:cBhvr>
                                      <p:to>
                                        <p:strVal val="visible"/>
                                      </p:to>
                                    </p:set>
                                    <p:animEffect transition="in" filter="wipe(up)">
                                      <p:cBhvr>
                                        <p:cTn id="7" dur="500"/>
                                        <p:tgtEl>
                                          <p:spTgt spid="401411">
                                            <p:txEl>
                                              <p:charRg st="0" end="10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out)">
                                      <p:cBhvr>
                                        <p:cTn id="1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01411">
                                            <p:txEl>
                                              <p:charRg st="100" end="171"/>
                                            </p:txEl>
                                          </p:spTgt>
                                        </p:tgtEl>
                                        <p:attrNameLst>
                                          <p:attrName>style.visibility</p:attrName>
                                        </p:attrNameLst>
                                      </p:cBhvr>
                                      <p:to>
                                        <p:strVal val="visible"/>
                                      </p:to>
                                    </p:set>
                                    <p:animEffect transition="in" filter="wipe(up)">
                                      <p:cBhvr>
                                        <p:cTn id="22" dur="500"/>
                                        <p:tgtEl>
                                          <p:spTgt spid="401411">
                                            <p:txEl>
                                              <p:charRg st="100" end="17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01411">
                                            <p:txEl>
                                              <p:charRg st="171" end="209"/>
                                            </p:txEl>
                                          </p:spTgt>
                                        </p:tgtEl>
                                        <p:attrNameLst>
                                          <p:attrName>style.visibility</p:attrName>
                                        </p:attrNameLst>
                                      </p:cBhvr>
                                      <p:to>
                                        <p:strVal val="visible"/>
                                      </p:to>
                                    </p:set>
                                    <p:animEffect transition="in" filter="wipe(up)">
                                      <p:cBhvr>
                                        <p:cTn id="27" dur="500"/>
                                        <p:tgtEl>
                                          <p:spTgt spid="401411">
                                            <p:txEl>
                                              <p:charRg st="171" end="20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01411">
                                            <p:txEl>
                                              <p:charRg st="209" end="236"/>
                                            </p:txEl>
                                          </p:spTgt>
                                        </p:tgtEl>
                                        <p:attrNameLst>
                                          <p:attrName>style.visibility</p:attrName>
                                        </p:attrNameLst>
                                      </p:cBhvr>
                                      <p:to>
                                        <p:strVal val="visible"/>
                                      </p:to>
                                    </p:set>
                                    <p:animEffect transition="in" filter="wipe(up)">
                                      <p:cBhvr>
                                        <p:cTn id="32" dur="500"/>
                                        <p:tgtEl>
                                          <p:spTgt spid="401411">
                                            <p:txEl>
                                              <p:charRg st="209" end="23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401411">
                                            <p:txEl>
                                              <p:charRg st="236" end="281"/>
                                            </p:txEl>
                                          </p:spTgt>
                                        </p:tgtEl>
                                        <p:attrNameLst>
                                          <p:attrName>style.visibility</p:attrName>
                                        </p:attrNameLst>
                                      </p:cBhvr>
                                      <p:to>
                                        <p:strVal val="visible"/>
                                      </p:to>
                                    </p:set>
                                    <p:animEffect transition="in" filter="wipe(up)">
                                      <p:cBhvr>
                                        <p:cTn id="37" dur="500"/>
                                        <p:tgtEl>
                                          <p:spTgt spid="401411">
                                            <p:txEl>
                                              <p:charRg st="236" end="28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灯片编号占位符 5"/>
          <p:cNvSpPr txBox="1">
            <a:spLocks noGrp="1"/>
          </p:cNvSpPr>
          <p:nvPr/>
        </p:nvSpPr>
        <p:spPr>
          <a:xfrm>
            <a:off x="7042150" y="6243638"/>
            <a:ext cx="1905000" cy="457200"/>
          </a:xfrm>
          <a:prstGeom prst="rect">
            <a:avLst/>
          </a:prstGeom>
          <a:noFill/>
          <a:ln w="9525">
            <a:noFill/>
          </a:ln>
        </p:spPr>
        <p:txBody>
          <a:bodyPr anchor="b"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zh-CN" altLang="en-US" sz="1400" b="0" dirty="0">
                <a:solidFill>
                  <a:schemeClr val="tx1"/>
                </a:solidFill>
                <a:ea typeface="宋体" panose="02010600030101010101" pitchFamily="2" charset="-122"/>
              </a:rPr>
            </a:fld>
            <a:endParaRPr lang="zh-CN" altLang="en-US" sz="1400" b="0" dirty="0">
              <a:solidFill>
                <a:schemeClr val="tx1"/>
              </a:solidFill>
              <a:ea typeface="宋体" panose="02010600030101010101" pitchFamily="2" charset="-122"/>
            </a:endParaRPr>
          </a:p>
        </p:txBody>
      </p:sp>
      <p:sp>
        <p:nvSpPr>
          <p:cNvPr id="55299" name="Rectangle 2"/>
          <p:cNvSpPr>
            <a:spLocks noGrp="1"/>
          </p:cNvSpPr>
          <p:nvPr>
            <p:ph type="title" idx="4294967295"/>
          </p:nvPr>
        </p:nvSpPr>
        <p:spPr>
          <a:ln/>
        </p:spPr>
        <p:txBody>
          <a:bodyPr vert="horz" wrap="square" lIns="91440" tIns="45720" rIns="91440" bIns="45720" anchor="b" anchorCtr="0"/>
          <a:p>
            <a:pPr eaLnBrk="1" hangingPunct="1"/>
            <a:r>
              <a:rPr lang="zh-CN" altLang="en-US" dirty="0">
                <a:latin typeface="隶书" panose="02010509060101010101" pitchFamily="49" charset="-122"/>
              </a:rPr>
              <a:t>模拟量的输出通道</a:t>
            </a:r>
            <a:endParaRPr lang="zh-CN" altLang="en-US" dirty="0">
              <a:latin typeface="隶书" panose="02010509060101010101" pitchFamily="49" charset="-122"/>
            </a:endParaRPr>
          </a:p>
        </p:txBody>
      </p:sp>
      <p:sp>
        <p:nvSpPr>
          <p:cNvPr id="55300" name="Rectangle 3"/>
          <p:cNvSpPr>
            <a:spLocks noGrp="1"/>
          </p:cNvSpPr>
          <p:nvPr>
            <p:ph type="body" idx="4294967295"/>
          </p:nvPr>
        </p:nvSpPr>
        <p:spPr>
          <a:xfrm>
            <a:off x="755650" y="2133600"/>
            <a:ext cx="7412038" cy="3122613"/>
          </a:xfrm>
          <a:ln/>
        </p:spPr>
        <p:txBody>
          <a:bodyPr vert="horz" wrap="square" lIns="91440" tIns="45720" rIns="91440" bIns="45720" anchor="t" anchorCtr="0"/>
          <a:p>
            <a:pPr eaLnBrk="1" hangingPunct="1">
              <a:lnSpc>
                <a:spcPct val="115000"/>
              </a:lnSpc>
            </a:pPr>
            <a:r>
              <a:rPr lang="en-US" altLang="zh-CN" dirty="0"/>
              <a:t>D/A</a:t>
            </a:r>
            <a:r>
              <a:rPr lang="zh-CN" altLang="en-US" dirty="0"/>
              <a:t>变换器（</a:t>
            </a:r>
            <a:r>
              <a:rPr lang="en-US" altLang="zh-CN" dirty="0"/>
              <a:t>D/A Converter</a:t>
            </a:r>
            <a:r>
              <a:rPr lang="zh-CN" altLang="en-US" dirty="0"/>
              <a:t>）</a:t>
            </a:r>
            <a:endParaRPr lang="zh-CN" altLang="en-US" dirty="0"/>
          </a:p>
          <a:p>
            <a:pPr lvl="1" eaLnBrk="1" hangingPunct="1">
              <a:lnSpc>
                <a:spcPct val="115000"/>
              </a:lnSpc>
            </a:pPr>
            <a:r>
              <a:rPr lang="zh-CN" altLang="en-US" sz="2000" dirty="0">
                <a:latin typeface="宋体" panose="02010600030101010101" pitchFamily="2" charset="-122"/>
              </a:rPr>
              <a:t>数字量转换为模拟量</a:t>
            </a:r>
            <a:endParaRPr lang="zh-CN" altLang="en-US" sz="2000" dirty="0">
              <a:latin typeface="宋体" panose="02010600030101010101" pitchFamily="2" charset="-122"/>
            </a:endParaRPr>
          </a:p>
          <a:p>
            <a:pPr eaLnBrk="1" hangingPunct="1">
              <a:lnSpc>
                <a:spcPct val="115000"/>
              </a:lnSpc>
            </a:pPr>
            <a:r>
              <a:rPr lang="zh-CN" altLang="en-US" dirty="0"/>
              <a:t>低通滤波</a:t>
            </a:r>
            <a:endParaRPr lang="zh-CN" altLang="en-US" dirty="0"/>
          </a:p>
          <a:p>
            <a:pPr lvl="1" eaLnBrk="1" hangingPunct="1">
              <a:lnSpc>
                <a:spcPct val="115000"/>
              </a:lnSpc>
            </a:pPr>
            <a:r>
              <a:rPr lang="zh-CN" altLang="en-US" sz="2000" dirty="0">
                <a:latin typeface="宋体" panose="02010600030101010101" pitchFamily="2" charset="-122"/>
              </a:rPr>
              <a:t>平滑输出波形</a:t>
            </a:r>
            <a:endParaRPr lang="zh-CN" altLang="en-US" sz="2000" dirty="0">
              <a:latin typeface="宋体" panose="02010600030101010101" pitchFamily="2" charset="-122"/>
            </a:endParaRPr>
          </a:p>
          <a:p>
            <a:pPr eaLnBrk="1" hangingPunct="1">
              <a:lnSpc>
                <a:spcPct val="115000"/>
              </a:lnSpc>
            </a:pPr>
            <a:r>
              <a:rPr lang="zh-CN" altLang="en-US" dirty="0"/>
              <a:t>放大驱动</a:t>
            </a:r>
            <a:endParaRPr lang="zh-CN" altLang="en-US" dirty="0"/>
          </a:p>
          <a:p>
            <a:pPr lvl="1" eaLnBrk="1" hangingPunct="1">
              <a:lnSpc>
                <a:spcPct val="115000"/>
              </a:lnSpc>
            </a:pPr>
            <a:r>
              <a:rPr lang="zh-CN" altLang="en-US" sz="2000" dirty="0">
                <a:latin typeface="宋体" panose="02010600030101010101" pitchFamily="2" charset="-122"/>
              </a:rPr>
              <a:t>提供足够的驱动电压，电流</a:t>
            </a:r>
            <a:endParaRPr lang="zh-CN" altLang="en-US" b="0" dirty="0">
              <a:latin typeface="宋体" panose="02010600030101010101" pitchFamily="2" charset="-122"/>
            </a:endParaRPr>
          </a:p>
        </p:txBody>
      </p:sp>
    </p:spTree>
  </p:cSld>
  <p:clrMapOvr>
    <a:masterClrMapping/>
  </p:clrMapOvr>
  <p:transition spd="slow">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标题 1"/>
          <p:cNvSpPr>
            <a:spLocks noGrp="1"/>
          </p:cNvSpPr>
          <p:nvPr>
            <p:ph type="title"/>
          </p:nvPr>
        </p:nvSpPr>
        <p:spPr>
          <a:ln/>
        </p:spPr>
        <p:txBody>
          <a:bodyPr vert="horz" wrap="square" lIns="91440" tIns="45720" rIns="91440" bIns="45720" anchor="b" anchorCtr="0"/>
          <a:p>
            <a:endParaRPr lang="zh-CN" altLang="en-US" dirty="0"/>
          </a:p>
        </p:txBody>
      </p:sp>
      <p:pic>
        <p:nvPicPr>
          <p:cNvPr id="106499" name="图片 3"/>
          <p:cNvPicPr>
            <a:picLocks noChangeAspect="1"/>
          </p:cNvPicPr>
          <p:nvPr/>
        </p:nvPicPr>
        <p:blipFill>
          <a:blip r:embed="rId1"/>
          <a:stretch>
            <a:fillRect/>
          </a:stretch>
        </p:blipFill>
        <p:spPr>
          <a:xfrm>
            <a:off x="1619250" y="2060575"/>
            <a:ext cx="5907088" cy="4392613"/>
          </a:xfrm>
          <a:prstGeom prst="rect">
            <a:avLst/>
          </a:prstGeom>
          <a:noFill/>
          <a:ln w="9525">
            <a:noFill/>
          </a:ln>
        </p:spPr>
      </p:pic>
    </p:spTree>
  </p:cSld>
  <p:clrMapOvr>
    <a:masterClrMapping/>
  </p:clrMapOvr>
  <p:transition spd="slow">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7314" name="Rectangle 2"/>
          <p:cNvSpPr>
            <a:spLocks noGrp="1" noChangeArrowheads="1"/>
          </p:cNvSpPr>
          <p:nvPr>
            <p:ph type="title"/>
          </p:nvPr>
        </p:nvSpPr>
        <p:spPr>
          <a:xfrm>
            <a:off x="1150938" y="214313"/>
            <a:ext cx="6300788" cy="1462088"/>
          </a:xfrm>
        </p:spPr>
        <p:txBody>
          <a:bodyPr vert="horz" wrap="square" lIns="91440" tIns="45720" rIns="91440" bIns="4572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000" b="0" i="0" u="none" strike="noStrike" kern="1200" cap="none" spc="0" normalizeH="0" baseline="0" noProof="0" dirty="0" smtClean="0">
                <a:ln>
                  <a:noFill/>
                </a:ln>
                <a:solidFill>
                  <a:srgbClr val="800000"/>
                </a:solidFill>
                <a:effectLst/>
                <a:uLnTx/>
                <a:uFillTx/>
                <a:latin typeface="+mj-ea"/>
                <a:ea typeface="+mj-ea"/>
                <a:cs typeface="+mj-cs"/>
              </a:rPr>
              <a:t>8.3.3 A/D</a:t>
            </a:r>
            <a:r>
              <a:rPr kumimoji="0" lang="zh-CN" altLang="en-US" sz="4000" b="0" i="0" u="none" strike="noStrike" kern="1200" cap="none" spc="0" normalizeH="0" baseline="0" noProof="0" dirty="0">
                <a:ln>
                  <a:noFill/>
                </a:ln>
                <a:solidFill>
                  <a:srgbClr val="800000"/>
                </a:solidFill>
                <a:effectLst/>
                <a:uLnTx/>
                <a:uFillTx/>
                <a:latin typeface="+mj-ea"/>
                <a:ea typeface="+mj-ea"/>
                <a:cs typeface="+mj-cs"/>
              </a:rPr>
              <a:t>转换器的分类</a:t>
            </a:r>
            <a:endParaRPr kumimoji="0" lang="zh-CN" altLang="en-US" sz="4000" b="0" i="0" u="none" strike="noStrike" kern="1200" cap="none" spc="0" normalizeH="0" baseline="0" noProof="0" dirty="0">
              <a:ln>
                <a:noFill/>
              </a:ln>
              <a:solidFill>
                <a:srgbClr val="800000"/>
              </a:solidFill>
              <a:effectLst/>
              <a:uLnTx/>
              <a:uFillTx/>
              <a:latin typeface="+mj-ea"/>
              <a:ea typeface="+mj-ea"/>
              <a:cs typeface="+mj-cs"/>
            </a:endParaRPr>
          </a:p>
        </p:txBody>
      </p:sp>
      <p:sp>
        <p:nvSpPr>
          <p:cNvPr id="397315" name="Rectangle 3"/>
          <p:cNvSpPr>
            <a:spLocks noGrp="1" noChangeArrowheads="1"/>
          </p:cNvSpPr>
          <p:nvPr>
            <p:ph idx="1"/>
          </p:nvPr>
        </p:nvSpPr>
        <p:spPr>
          <a:xfrm>
            <a:off x="684213" y="2205038"/>
            <a:ext cx="77724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10000"/>
              </a:lnSpc>
              <a:spcBef>
                <a:spcPct val="20000"/>
              </a:spcBef>
              <a:spcAft>
                <a:spcPct val="5000"/>
              </a:spcAft>
              <a:buClr>
                <a:schemeClr val="folHlink"/>
              </a:buClr>
              <a:buSzPct val="60000"/>
              <a:buFont typeface="Wingdings" panose="05000000000000000000" pitchFamily="2" charset="2"/>
              <a:buChar char="n"/>
              <a:defRPr/>
            </a:pPr>
            <a:r>
              <a:rPr kumimoji="0" lang="zh-CN" altLang="en-US" sz="2800" b="1" i="0" u="none" strike="noStrike" kern="1200" cap="none" spc="0" normalizeH="0" baseline="0" noProof="0" dirty="0">
                <a:ln>
                  <a:noFill/>
                </a:ln>
                <a:solidFill>
                  <a:schemeClr val="tx2"/>
                </a:solidFill>
                <a:effectLst/>
                <a:uLnTx/>
                <a:uFillTx/>
                <a:latin typeface="+mn-ea"/>
                <a:ea typeface="+mn-ea"/>
                <a:cs typeface="+mn-cs"/>
              </a:rPr>
              <a:t>根据</a:t>
            </a:r>
            <a:r>
              <a:rPr kumimoji="0" lang="en-US" altLang="zh-CN" sz="2800" b="1" i="0" u="none" strike="noStrike" kern="1200" cap="none" spc="0" normalizeH="0" baseline="0" noProof="0" dirty="0">
                <a:ln>
                  <a:noFill/>
                </a:ln>
                <a:solidFill>
                  <a:schemeClr val="tx2"/>
                </a:solidFill>
                <a:effectLst/>
                <a:uLnTx/>
                <a:uFillTx/>
                <a:latin typeface="+mn-ea"/>
                <a:ea typeface="+mn-ea"/>
                <a:cs typeface="+mn-cs"/>
              </a:rPr>
              <a:t>A/D</a:t>
            </a:r>
            <a:r>
              <a:rPr kumimoji="0" lang="zh-CN" altLang="en-US" sz="2800" b="1" i="0" u="none" strike="noStrike" kern="1200" cap="none" spc="0" normalizeH="0" baseline="0" noProof="0" dirty="0">
                <a:ln>
                  <a:noFill/>
                </a:ln>
                <a:solidFill>
                  <a:schemeClr val="tx2"/>
                </a:solidFill>
                <a:effectLst/>
                <a:uLnTx/>
                <a:uFillTx/>
                <a:latin typeface="+mn-ea"/>
                <a:ea typeface="+mn-ea"/>
                <a:cs typeface="+mn-cs"/>
              </a:rPr>
              <a:t>转换原理和特点的不同，可把</a:t>
            </a:r>
            <a:r>
              <a:rPr kumimoji="0" lang="en-US" altLang="zh-CN" sz="2800" b="1" i="0" u="none" strike="noStrike" kern="1200" cap="none" spc="0" normalizeH="0" baseline="0" noProof="0" dirty="0">
                <a:ln>
                  <a:noFill/>
                </a:ln>
                <a:solidFill>
                  <a:schemeClr val="tx2"/>
                </a:solidFill>
                <a:effectLst/>
                <a:uLnTx/>
                <a:uFillTx/>
                <a:latin typeface="+mn-ea"/>
                <a:ea typeface="+mn-ea"/>
                <a:cs typeface="+mn-cs"/>
              </a:rPr>
              <a:t>ADC</a:t>
            </a:r>
            <a:r>
              <a:rPr kumimoji="0" lang="zh-CN" altLang="en-US" sz="2800" b="1" i="0" u="none" strike="noStrike" kern="1200" cap="none" spc="0" normalizeH="0" baseline="0" noProof="0" dirty="0">
                <a:ln>
                  <a:noFill/>
                </a:ln>
                <a:solidFill>
                  <a:schemeClr val="tx2"/>
                </a:solidFill>
                <a:effectLst/>
                <a:uLnTx/>
                <a:uFillTx/>
                <a:latin typeface="+mn-ea"/>
                <a:ea typeface="+mn-ea"/>
                <a:cs typeface="+mn-cs"/>
              </a:rPr>
              <a:t>分成两大类：</a:t>
            </a:r>
            <a:r>
              <a:rPr kumimoji="0" lang="zh-CN" altLang="en-US" sz="2800" b="1" i="0" u="none" strike="noStrike" kern="1200" cap="none" spc="0" normalizeH="0" baseline="0" noProof="0" dirty="0">
                <a:ln>
                  <a:noFill/>
                </a:ln>
                <a:solidFill>
                  <a:schemeClr val="hlink"/>
                </a:solidFill>
                <a:effectLst/>
                <a:uLnTx/>
                <a:uFillTx/>
                <a:latin typeface="+mn-ea"/>
                <a:ea typeface="+mn-ea"/>
                <a:cs typeface="+mn-cs"/>
              </a:rPr>
              <a:t>直接</a:t>
            </a:r>
            <a:r>
              <a:rPr kumimoji="0" lang="en-US" altLang="zh-CN" sz="2800" b="1" i="0" u="none" strike="noStrike" kern="1200" cap="none" spc="0" normalizeH="0" baseline="0" noProof="0" dirty="0">
                <a:ln>
                  <a:noFill/>
                </a:ln>
                <a:solidFill>
                  <a:schemeClr val="hlink"/>
                </a:solidFill>
                <a:effectLst/>
                <a:uLnTx/>
                <a:uFillTx/>
                <a:latin typeface="+mn-ea"/>
                <a:ea typeface="+mn-ea"/>
                <a:cs typeface="+mn-cs"/>
              </a:rPr>
              <a:t>ADC</a:t>
            </a:r>
            <a:r>
              <a:rPr kumimoji="0" lang="zh-CN" altLang="en-US" sz="2800" b="1" i="0" u="none" strike="noStrike" kern="1200" cap="none" spc="0" normalizeH="0" baseline="0" noProof="0" dirty="0">
                <a:ln>
                  <a:noFill/>
                </a:ln>
                <a:solidFill>
                  <a:schemeClr val="tx2"/>
                </a:solidFill>
                <a:effectLst/>
                <a:uLnTx/>
                <a:uFillTx/>
                <a:latin typeface="+mn-ea"/>
                <a:ea typeface="+mn-ea"/>
                <a:cs typeface="+mn-cs"/>
              </a:rPr>
              <a:t>和</a:t>
            </a:r>
            <a:r>
              <a:rPr kumimoji="0" lang="zh-CN" altLang="en-US" sz="2800" b="1" i="0" u="none" strike="noStrike" kern="1200" cap="none" spc="0" normalizeH="0" baseline="0" noProof="0" dirty="0">
                <a:ln>
                  <a:noFill/>
                </a:ln>
                <a:solidFill>
                  <a:schemeClr val="hlink"/>
                </a:solidFill>
                <a:effectLst/>
                <a:uLnTx/>
                <a:uFillTx/>
                <a:latin typeface="+mn-ea"/>
                <a:ea typeface="+mn-ea"/>
                <a:cs typeface="+mn-cs"/>
              </a:rPr>
              <a:t>间接</a:t>
            </a:r>
            <a:r>
              <a:rPr kumimoji="0" lang="en-US" altLang="zh-CN" sz="2800" b="1" i="0" u="none" strike="noStrike" kern="1200" cap="none" spc="0" normalizeH="0" baseline="0" noProof="0" dirty="0">
                <a:ln>
                  <a:noFill/>
                </a:ln>
                <a:solidFill>
                  <a:schemeClr val="hlink"/>
                </a:solidFill>
                <a:effectLst/>
                <a:uLnTx/>
                <a:uFillTx/>
                <a:latin typeface="+mn-ea"/>
                <a:ea typeface="+mn-ea"/>
                <a:cs typeface="+mn-cs"/>
              </a:rPr>
              <a:t>ADC</a:t>
            </a:r>
            <a:r>
              <a:rPr kumimoji="0" lang="en-US" altLang="zh-CN" sz="2800" b="1" i="0" u="none" strike="noStrike" kern="1200" cap="none" spc="0" normalizeH="0" baseline="0" noProof="0" dirty="0">
                <a:ln>
                  <a:noFill/>
                </a:ln>
                <a:solidFill>
                  <a:schemeClr val="tx2"/>
                </a:solidFill>
                <a:effectLst/>
                <a:uLnTx/>
                <a:uFillTx/>
                <a:latin typeface="+mn-ea"/>
                <a:ea typeface="+mn-ea"/>
                <a:cs typeface="+mn-cs"/>
              </a:rPr>
              <a:t>。</a:t>
            </a:r>
            <a:endParaRPr kumimoji="0" lang="zh-CN" altLang="en-US" sz="2800" b="1" i="0" u="none" strike="noStrike" kern="1200" cap="none" spc="0" normalizeH="0" baseline="0" noProof="0" dirty="0">
              <a:ln>
                <a:noFill/>
              </a:ln>
              <a:solidFill>
                <a:schemeClr val="tx2"/>
              </a:solidFill>
              <a:effectLst/>
              <a:uLnTx/>
              <a:uFillTx/>
              <a:latin typeface="+mn-ea"/>
              <a:ea typeface="+mn-ea"/>
              <a:cs typeface="+mn-cs"/>
            </a:endParaRPr>
          </a:p>
          <a:p>
            <a:pPr marL="742950" marR="0" lvl="1" indent="-285750" algn="l" defTabSz="914400" rtl="0" eaLnBrk="0" fontAlgn="base" latinLnBrk="0" hangingPunct="0">
              <a:lnSpc>
                <a:spcPct val="110000"/>
              </a:lnSpc>
              <a:spcBef>
                <a:spcPct val="20000"/>
              </a:spcBef>
              <a:spcAft>
                <a:spcPct val="5000"/>
              </a:spcAft>
              <a:buClr>
                <a:schemeClr val="hlink"/>
              </a:buClr>
              <a:buSzPct val="55000"/>
              <a:buFont typeface="Wingdings" panose="05000000000000000000" pitchFamily="2" charset="2"/>
              <a:buChar char="n"/>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直接</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ADC</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是将模拟电压直接转换成数字量，常用的有：</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L="1143000" marR="0" lvl="2" indent="-228600" algn="l" defTabSz="914400" rtl="0" eaLnBrk="0" fontAlgn="base" latinLnBrk="0" hangingPunct="0">
              <a:lnSpc>
                <a:spcPct val="110000"/>
              </a:lnSpc>
              <a:spcBef>
                <a:spcPct val="20000"/>
              </a:spcBef>
              <a:spcAft>
                <a:spcPct val="5000"/>
              </a:spcAft>
              <a:buClr>
                <a:schemeClr val="folHlink"/>
              </a:buClr>
              <a:buSzPct val="50000"/>
              <a:buFont typeface="Wingdings" panose="05000000000000000000" pitchFamily="2" charset="2"/>
              <a:buChar char="n"/>
              <a:defRPr/>
            </a:pPr>
            <a:r>
              <a:rPr kumimoji="0" lang="zh-CN" altLang="en-US" sz="2000" b="1" i="0" u="none" strike="noStrike" kern="1200" cap="none" spc="0" normalizeH="0" baseline="0" noProof="0" dirty="0">
                <a:ln>
                  <a:noFill/>
                </a:ln>
                <a:solidFill>
                  <a:srgbClr val="2323FF"/>
                </a:solidFill>
                <a:effectLst/>
                <a:uLnTx/>
                <a:uFillTx/>
                <a:latin typeface="+mn-ea"/>
                <a:ea typeface="+mn-ea"/>
                <a:cs typeface="+mn-cs"/>
              </a:rPr>
              <a:t>逐次逼近式</a:t>
            </a:r>
            <a:r>
              <a:rPr kumimoji="0" lang="en-US" altLang="zh-CN" sz="2000" b="1" i="0" u="none" strike="noStrike" kern="1200" cap="none" spc="0" normalizeH="0" baseline="0" noProof="0" dirty="0">
                <a:ln>
                  <a:noFill/>
                </a:ln>
                <a:solidFill>
                  <a:srgbClr val="2323FF"/>
                </a:solidFill>
                <a:effectLst/>
                <a:uLnTx/>
                <a:uFillTx/>
                <a:latin typeface="+mn-ea"/>
                <a:ea typeface="+mn-ea"/>
                <a:cs typeface="+mn-cs"/>
              </a:rPr>
              <a:t>ADC</a:t>
            </a:r>
            <a:r>
              <a:rPr kumimoji="0" lang="en-US" altLang="zh-CN" sz="2000" b="1" i="0" u="none" strike="noStrike" kern="1200" cap="none" spc="0" normalizeH="0" baseline="0" noProof="0" dirty="0">
                <a:ln>
                  <a:noFill/>
                </a:ln>
                <a:solidFill>
                  <a:srgbClr val="FF0000"/>
                </a:solidFill>
                <a:effectLst/>
                <a:uLnTx/>
                <a:uFillTx/>
                <a:latin typeface="+mn-ea"/>
                <a:ea typeface="+mn-ea"/>
                <a:cs typeface="+mn-cs"/>
              </a:rPr>
              <a:t>、</a:t>
            </a:r>
            <a:r>
              <a:rPr kumimoji="0" lang="zh-CN" altLang="en-US" sz="2000" b="1" i="0" u="none" strike="noStrike" kern="1200" cap="none" spc="0" normalizeH="0" baseline="0" noProof="0" dirty="0">
                <a:ln>
                  <a:noFill/>
                </a:ln>
                <a:solidFill>
                  <a:srgbClr val="FF0000"/>
                </a:solidFill>
                <a:effectLst/>
                <a:uLnTx/>
                <a:uFillTx/>
                <a:latin typeface="+mn-ea"/>
                <a:ea typeface="+mn-ea"/>
                <a:cs typeface="+mn-cs"/>
              </a:rPr>
              <a:t>计数式</a:t>
            </a:r>
            <a:r>
              <a:rPr kumimoji="0" lang="en-US" altLang="zh-CN" sz="2000" b="1" i="0" u="none" strike="noStrike" kern="1200" cap="none" spc="0" normalizeH="0" baseline="0" noProof="0" dirty="0">
                <a:ln>
                  <a:noFill/>
                </a:ln>
                <a:solidFill>
                  <a:srgbClr val="FF0000"/>
                </a:solidFill>
                <a:effectLst/>
                <a:uLnTx/>
                <a:uFillTx/>
                <a:latin typeface="+mn-ea"/>
                <a:ea typeface="+mn-ea"/>
                <a:cs typeface="+mn-cs"/>
              </a:rPr>
              <a:t>ADC、</a:t>
            </a:r>
            <a:r>
              <a:rPr kumimoji="0" lang="zh-CN" altLang="en-US" sz="2000" b="1" i="0" u="none" strike="noStrike" kern="1200" cap="none" spc="0" normalizeH="0" baseline="0" noProof="0" dirty="0">
                <a:ln>
                  <a:noFill/>
                </a:ln>
                <a:solidFill>
                  <a:srgbClr val="FF0000"/>
                </a:solidFill>
                <a:effectLst/>
                <a:uLnTx/>
                <a:uFillTx/>
                <a:latin typeface="+mn-ea"/>
                <a:ea typeface="+mn-ea"/>
                <a:cs typeface="+mn-cs"/>
              </a:rPr>
              <a:t>并行转换式</a:t>
            </a:r>
            <a:r>
              <a:rPr kumimoji="0" lang="en-US" altLang="zh-CN" sz="2000" b="1" i="0" u="none" strike="noStrike" kern="1200" cap="none" spc="0" normalizeH="0" baseline="0" noProof="0" dirty="0">
                <a:ln>
                  <a:noFill/>
                </a:ln>
                <a:solidFill>
                  <a:srgbClr val="FF0000"/>
                </a:solidFill>
                <a:effectLst/>
                <a:uLnTx/>
                <a:uFillTx/>
                <a:latin typeface="+mn-ea"/>
                <a:ea typeface="+mn-ea"/>
                <a:cs typeface="+mn-cs"/>
              </a:rPr>
              <a:t>ADC</a:t>
            </a:r>
            <a:r>
              <a:rPr kumimoji="0" lang="zh-CN" altLang="en-US" sz="2000" b="1" i="0" u="none" strike="noStrike" kern="1200" cap="none" spc="0" normalizeH="0" baseline="0" noProof="0" dirty="0">
                <a:ln>
                  <a:noFill/>
                </a:ln>
                <a:solidFill>
                  <a:srgbClr val="FF0000"/>
                </a:solidFill>
                <a:effectLst/>
                <a:uLnTx/>
                <a:uFillTx/>
                <a:latin typeface="+mn-ea"/>
                <a:ea typeface="+mn-ea"/>
                <a:cs typeface="+mn-cs"/>
              </a:rPr>
              <a:t>等。</a:t>
            </a:r>
            <a:endParaRPr kumimoji="0" lang="zh-CN" altLang="en-US" sz="2000" b="1" i="0" u="none" strike="noStrike" kern="1200" cap="none" spc="0" normalizeH="0" baseline="0" noProof="0" dirty="0">
              <a:ln>
                <a:noFill/>
              </a:ln>
              <a:solidFill>
                <a:srgbClr val="FF0000"/>
              </a:solidFill>
              <a:effectLst/>
              <a:uLnTx/>
              <a:uFillTx/>
              <a:latin typeface="+mn-ea"/>
              <a:ea typeface="+mn-ea"/>
              <a:cs typeface="+mn-cs"/>
            </a:endParaRPr>
          </a:p>
          <a:p>
            <a:pPr marL="742950" marR="0" lvl="1" indent="-285750" algn="l" defTabSz="914400" rtl="0" eaLnBrk="0" fontAlgn="base" latinLnBrk="0" hangingPunct="0">
              <a:lnSpc>
                <a:spcPct val="110000"/>
              </a:lnSpc>
              <a:spcBef>
                <a:spcPct val="20000"/>
              </a:spcBef>
              <a:spcAft>
                <a:spcPct val="5000"/>
              </a:spcAft>
              <a:buClr>
                <a:schemeClr val="hlink"/>
              </a:buClr>
              <a:buSzPct val="55000"/>
              <a:buFont typeface="Wingdings" panose="05000000000000000000" pitchFamily="2" charset="2"/>
              <a:buChar char="n"/>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间接</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ADC</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是将模拟电压先转换成中间量，如脉冲周期</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T、</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脉冲频率</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f、</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脉冲宽度</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τ</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等，再将中间量变成数字量。常见的有：</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L="1143000" marR="0" lvl="2" indent="-228600" algn="l" defTabSz="914400" rtl="0" eaLnBrk="0" fontAlgn="base" latinLnBrk="0" hangingPunct="0">
              <a:lnSpc>
                <a:spcPct val="110000"/>
              </a:lnSpc>
              <a:spcBef>
                <a:spcPct val="20000"/>
              </a:spcBef>
              <a:spcAft>
                <a:spcPct val="5000"/>
              </a:spcAft>
              <a:buClr>
                <a:schemeClr val="folHlink"/>
              </a:buClr>
              <a:buSzPct val="50000"/>
              <a:buFont typeface="Wingdings" panose="05000000000000000000" pitchFamily="2" charset="2"/>
              <a:buChar char="n"/>
              <a:defRPr/>
            </a:pPr>
            <a:r>
              <a:rPr kumimoji="0" lang="zh-CN" altLang="en-US" sz="2000" b="1" i="0" u="none" strike="noStrike" kern="1200" cap="none" spc="0" normalizeH="0" baseline="0" noProof="0" dirty="0">
                <a:ln>
                  <a:noFill/>
                </a:ln>
                <a:solidFill>
                  <a:srgbClr val="FF0000"/>
                </a:solidFill>
                <a:effectLst/>
                <a:uLnTx/>
                <a:uFillTx/>
                <a:latin typeface="+mn-ea"/>
                <a:ea typeface="+mn-ea"/>
                <a:cs typeface="+mn-cs"/>
              </a:rPr>
              <a:t>单积分式</a:t>
            </a:r>
            <a:r>
              <a:rPr kumimoji="0" lang="en-US" altLang="zh-CN" sz="2000" b="1" i="0" u="none" strike="noStrike" kern="1200" cap="none" spc="0" normalizeH="0" baseline="0" noProof="0" dirty="0">
                <a:ln>
                  <a:noFill/>
                </a:ln>
                <a:solidFill>
                  <a:srgbClr val="FF0000"/>
                </a:solidFill>
                <a:effectLst/>
                <a:uLnTx/>
                <a:uFillTx/>
                <a:latin typeface="+mn-ea"/>
                <a:ea typeface="+mn-ea"/>
                <a:cs typeface="+mn-cs"/>
              </a:rPr>
              <a:t>ADC、</a:t>
            </a:r>
            <a:r>
              <a:rPr kumimoji="0" lang="zh-CN" altLang="en-US" sz="2000" b="1" i="0" u="none" strike="noStrike" kern="1200" cap="none" spc="0" normalizeH="0" baseline="0" noProof="0" dirty="0">
                <a:ln>
                  <a:noFill/>
                </a:ln>
                <a:solidFill>
                  <a:srgbClr val="FF0000"/>
                </a:solidFill>
                <a:effectLst/>
                <a:uLnTx/>
                <a:uFillTx/>
                <a:latin typeface="+mn-ea"/>
                <a:ea typeface="+mn-ea"/>
                <a:cs typeface="+mn-cs"/>
              </a:rPr>
              <a:t>双积分式</a:t>
            </a:r>
            <a:r>
              <a:rPr kumimoji="0" lang="en-US" altLang="zh-CN" sz="2000" b="1" i="0" u="none" strike="noStrike" kern="1200" cap="none" spc="0" normalizeH="0" baseline="0" noProof="0" dirty="0">
                <a:ln>
                  <a:noFill/>
                </a:ln>
                <a:solidFill>
                  <a:srgbClr val="FF0000"/>
                </a:solidFill>
                <a:effectLst/>
                <a:uLnTx/>
                <a:uFillTx/>
                <a:latin typeface="+mn-ea"/>
                <a:ea typeface="+mn-ea"/>
                <a:cs typeface="+mn-cs"/>
              </a:rPr>
              <a:t>ADC，V/F</a:t>
            </a:r>
            <a:r>
              <a:rPr kumimoji="0" lang="zh-CN" altLang="en-US" sz="2000" b="1" i="0" u="none" strike="noStrike" kern="1200" cap="none" spc="0" normalizeH="0" baseline="0" noProof="0" dirty="0">
                <a:ln>
                  <a:noFill/>
                </a:ln>
                <a:solidFill>
                  <a:srgbClr val="FF0000"/>
                </a:solidFill>
                <a:effectLst/>
                <a:uLnTx/>
                <a:uFillTx/>
                <a:latin typeface="+mn-ea"/>
                <a:ea typeface="+mn-ea"/>
                <a:cs typeface="+mn-cs"/>
              </a:rPr>
              <a:t>转换式</a:t>
            </a:r>
            <a:r>
              <a:rPr kumimoji="0" lang="en-US" altLang="zh-CN" sz="2000" b="1" i="0" u="none" strike="noStrike" kern="1200" cap="none" spc="0" normalizeH="0" baseline="0" noProof="0" dirty="0">
                <a:ln>
                  <a:noFill/>
                </a:ln>
                <a:solidFill>
                  <a:srgbClr val="FF0000"/>
                </a:solidFill>
                <a:effectLst/>
                <a:uLnTx/>
                <a:uFillTx/>
                <a:latin typeface="+mn-ea"/>
                <a:ea typeface="+mn-ea"/>
                <a:cs typeface="+mn-cs"/>
              </a:rPr>
              <a:t>ADC</a:t>
            </a:r>
            <a:r>
              <a:rPr kumimoji="0" lang="zh-CN" altLang="en-US" sz="2000" b="1" i="0" u="none" strike="noStrike" kern="1200" cap="none" spc="0" normalizeH="0" baseline="0" noProof="0" dirty="0">
                <a:ln>
                  <a:noFill/>
                </a:ln>
                <a:solidFill>
                  <a:srgbClr val="FF0000"/>
                </a:solidFill>
                <a:effectLst/>
                <a:uLnTx/>
                <a:uFillTx/>
                <a:latin typeface="+mn-ea"/>
                <a:ea typeface="+mn-ea"/>
                <a:cs typeface="+mn-cs"/>
              </a:rPr>
              <a:t>等。</a:t>
            </a:r>
            <a:endParaRPr kumimoji="0" lang="zh-CN" altLang="en-US" sz="2000" b="1" i="0" u="none" strike="noStrike" kern="1200" cap="none" spc="0" normalizeH="0" baseline="0" noProof="0" dirty="0">
              <a:ln>
                <a:noFill/>
              </a:ln>
              <a:solidFill>
                <a:srgbClr val="FF0000"/>
              </a:solidFill>
              <a:effectLst/>
              <a:uLnTx/>
              <a:uFillTx/>
              <a:latin typeface="+mn-ea"/>
              <a:ea typeface="+mn-ea"/>
              <a:cs typeface="+mn-cs"/>
            </a:endParaRPr>
          </a:p>
        </p:txBody>
      </p:sp>
    </p:spTree>
  </p:cSld>
  <p:clrMapOvr>
    <a:masterClrMapping/>
  </p:clrMapOvr>
  <p:transition spd="slow">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2434" name="Rectangle 2"/>
          <p:cNvSpPr>
            <a:spLocks noGrp="1" noChangeArrowheads="1"/>
          </p:cNvSpPr>
          <p:nvPr>
            <p:ph type="title"/>
          </p:nvPr>
        </p:nvSpPr>
        <p:spPr>
          <a:xfrm>
            <a:off x="1150938" y="214313"/>
            <a:ext cx="7793038" cy="1462088"/>
          </a:xfrm>
        </p:spPr>
        <p:txBody>
          <a:bodyPr vert="horz" wrap="square" lIns="91440" tIns="45720" rIns="91440" bIns="4572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0" i="0" u="none" strike="noStrike" kern="1200" cap="none" spc="0" normalizeH="0" baseline="0" noProof="0" dirty="0">
                <a:ln>
                  <a:noFill/>
                </a:ln>
                <a:solidFill>
                  <a:srgbClr val="800000"/>
                </a:solidFill>
                <a:effectLst/>
                <a:uLnTx/>
                <a:uFillTx/>
                <a:latin typeface="+mj-ea"/>
                <a:ea typeface="+mj-ea"/>
                <a:cs typeface="+mj-cs"/>
              </a:rPr>
              <a:t>各种</a:t>
            </a:r>
            <a:r>
              <a:rPr kumimoji="0" lang="en-US" altLang="zh-CN" sz="4000" b="0" i="0" u="none" strike="noStrike" kern="1200" cap="none" spc="0" normalizeH="0" baseline="0" noProof="0" dirty="0">
                <a:ln>
                  <a:noFill/>
                </a:ln>
                <a:solidFill>
                  <a:srgbClr val="800000"/>
                </a:solidFill>
                <a:effectLst/>
                <a:uLnTx/>
                <a:uFillTx/>
                <a:latin typeface="+mj-ea"/>
                <a:ea typeface="+mj-ea"/>
                <a:cs typeface="+mj-cs"/>
              </a:rPr>
              <a:t>ADC</a:t>
            </a:r>
            <a:r>
              <a:rPr kumimoji="0" lang="zh-CN" altLang="en-US" sz="4000" b="0" i="0" u="none" strike="noStrike" kern="1200" cap="none" spc="0" normalizeH="0" baseline="0" noProof="0" dirty="0">
                <a:ln>
                  <a:noFill/>
                </a:ln>
                <a:solidFill>
                  <a:srgbClr val="800000"/>
                </a:solidFill>
                <a:effectLst/>
                <a:uLnTx/>
                <a:uFillTx/>
                <a:latin typeface="+mj-ea"/>
                <a:ea typeface="+mj-ea"/>
                <a:cs typeface="+mj-cs"/>
              </a:rPr>
              <a:t>的优缺点</a:t>
            </a:r>
            <a:endParaRPr kumimoji="0" lang="zh-CN" altLang="en-US" sz="4000" b="0" i="0" u="none" strike="noStrike" kern="1200" cap="none" spc="0" normalizeH="0" baseline="0" noProof="0" dirty="0">
              <a:ln>
                <a:noFill/>
              </a:ln>
              <a:solidFill>
                <a:srgbClr val="800000"/>
              </a:solidFill>
              <a:effectLst/>
              <a:uLnTx/>
              <a:uFillTx/>
              <a:latin typeface="+mj-ea"/>
              <a:ea typeface="+mj-ea"/>
              <a:cs typeface="+mj-cs"/>
            </a:endParaRPr>
          </a:p>
        </p:txBody>
      </p:sp>
      <p:sp>
        <p:nvSpPr>
          <p:cNvPr id="109571" name="Rectangle 3"/>
          <p:cNvSpPr>
            <a:spLocks noGrp="1"/>
          </p:cNvSpPr>
          <p:nvPr>
            <p:ph idx="1"/>
          </p:nvPr>
        </p:nvSpPr>
        <p:spPr>
          <a:xfrm>
            <a:off x="468313" y="2017713"/>
            <a:ext cx="8486775" cy="4506912"/>
          </a:xfrm>
          <a:ln/>
        </p:spPr>
        <p:txBody>
          <a:bodyPr vert="horz" wrap="square" lIns="91440" tIns="45720" rIns="91440" bIns="45720" anchor="t" anchorCtr="0"/>
          <a:p>
            <a:r>
              <a:rPr lang="zh-CN" altLang="en-US" sz="2400" dirty="0">
                <a:solidFill>
                  <a:srgbClr val="2323FF"/>
                </a:solidFill>
              </a:rPr>
              <a:t>计数式</a:t>
            </a:r>
            <a:r>
              <a:rPr lang="en-US" altLang="zh-CN" sz="2400" dirty="0">
                <a:solidFill>
                  <a:srgbClr val="2323FF"/>
                </a:solidFill>
              </a:rPr>
              <a:t>ADC</a:t>
            </a:r>
            <a:r>
              <a:rPr lang="en-US" altLang="zh-CN" sz="2400" dirty="0"/>
              <a:t>：</a:t>
            </a:r>
            <a:r>
              <a:rPr lang="zh-CN" altLang="en-US" sz="2400" dirty="0"/>
              <a:t>最简单，但转换速度最慢。</a:t>
            </a:r>
            <a:endParaRPr lang="zh-CN" altLang="en-US" sz="2400" dirty="0"/>
          </a:p>
          <a:p>
            <a:r>
              <a:rPr lang="zh-CN" altLang="en-US" sz="2400" dirty="0">
                <a:solidFill>
                  <a:srgbClr val="2323FF"/>
                </a:solidFill>
              </a:rPr>
              <a:t>并行转换式</a:t>
            </a:r>
            <a:r>
              <a:rPr lang="en-US" altLang="zh-CN" sz="2400" dirty="0">
                <a:solidFill>
                  <a:srgbClr val="2323FF"/>
                </a:solidFill>
              </a:rPr>
              <a:t>ADC</a:t>
            </a:r>
            <a:r>
              <a:rPr lang="en-US" altLang="zh-CN" sz="2400" dirty="0"/>
              <a:t>：</a:t>
            </a:r>
            <a:r>
              <a:rPr lang="zh-CN" altLang="en-US" sz="2400" dirty="0"/>
              <a:t>速度最快，但成本最高。</a:t>
            </a:r>
            <a:endParaRPr lang="zh-CN" altLang="en-US" sz="2400" dirty="0"/>
          </a:p>
          <a:p>
            <a:r>
              <a:rPr lang="zh-CN" altLang="en-US" sz="2400" dirty="0">
                <a:solidFill>
                  <a:srgbClr val="FF0000"/>
                </a:solidFill>
              </a:rPr>
              <a:t>逐次逼近式</a:t>
            </a:r>
            <a:r>
              <a:rPr lang="en-US" altLang="zh-CN" sz="2400" dirty="0">
                <a:solidFill>
                  <a:srgbClr val="FF0000"/>
                </a:solidFill>
              </a:rPr>
              <a:t>ADC：</a:t>
            </a:r>
            <a:r>
              <a:rPr lang="zh-CN" altLang="en-US" sz="2400" dirty="0">
                <a:solidFill>
                  <a:srgbClr val="FF0000"/>
                </a:solidFill>
              </a:rPr>
              <a:t>转换速度和精度都比较高，且比较简单，价格低，所以在微型机应用系统中最常用。</a:t>
            </a:r>
            <a:endParaRPr lang="zh-CN" altLang="en-US" sz="2400" dirty="0">
              <a:solidFill>
                <a:srgbClr val="FF0000"/>
              </a:solidFill>
            </a:endParaRPr>
          </a:p>
          <a:p>
            <a:r>
              <a:rPr lang="zh-CN" altLang="en-US" sz="2400" dirty="0">
                <a:solidFill>
                  <a:srgbClr val="2323FF"/>
                </a:solidFill>
              </a:rPr>
              <a:t>双积分式</a:t>
            </a:r>
            <a:r>
              <a:rPr lang="en-US" altLang="zh-CN" sz="2400" dirty="0">
                <a:solidFill>
                  <a:srgbClr val="2323FF"/>
                </a:solidFill>
              </a:rPr>
              <a:t>ADC</a:t>
            </a:r>
            <a:r>
              <a:rPr lang="en-US" altLang="zh-CN" sz="2400" dirty="0"/>
              <a:t>：</a:t>
            </a:r>
            <a:r>
              <a:rPr lang="zh-CN" altLang="en-US" sz="2400" dirty="0"/>
              <a:t>转换精度高，抗干扰能力强，但转换速度慢，一般应用在精度高而速度不高的场合，如测量仪表。</a:t>
            </a:r>
            <a:endParaRPr lang="zh-CN" altLang="en-US" sz="2400" dirty="0"/>
          </a:p>
          <a:p>
            <a:r>
              <a:rPr lang="en-US" altLang="zh-CN" sz="2400" dirty="0">
                <a:solidFill>
                  <a:srgbClr val="2323FF"/>
                </a:solidFill>
              </a:rPr>
              <a:t>V/F</a:t>
            </a:r>
            <a:r>
              <a:rPr lang="zh-CN" altLang="en-US" sz="2400" dirty="0">
                <a:solidFill>
                  <a:srgbClr val="2323FF"/>
                </a:solidFill>
              </a:rPr>
              <a:t>转换式</a:t>
            </a:r>
            <a:r>
              <a:rPr lang="en-US" altLang="zh-CN" sz="2400" dirty="0">
                <a:solidFill>
                  <a:srgbClr val="2323FF"/>
                </a:solidFill>
              </a:rPr>
              <a:t>ADC</a:t>
            </a:r>
            <a:r>
              <a:rPr lang="en-US" altLang="zh-CN" sz="2400" dirty="0"/>
              <a:t>：</a:t>
            </a:r>
            <a:r>
              <a:rPr lang="zh-CN" altLang="en-US" sz="2400" dirty="0"/>
              <a:t>在转换线性度、精度、抗干扰能力等方面有独特的优点，且接口简单、占用计算机资源少，缺点也是转换速度慢。在一些输出信号动态范围较大或传输距离较远的低速过程的模拟输入通道中应用较为广泛。</a:t>
            </a:r>
            <a:endParaRPr lang="zh-CN" altLang="en-US" sz="2400" dirty="0"/>
          </a:p>
        </p:txBody>
      </p:sp>
    </p:spTree>
  </p:cSld>
  <p:clrMapOvr>
    <a:masterClrMapping/>
  </p:clrMapOvr>
  <p:transition spd="slow">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灯片编号占位符 5"/>
          <p:cNvSpPr txBox="1">
            <a:spLocks noGrp="1"/>
          </p:cNvSpPr>
          <p:nvPr/>
        </p:nvSpPr>
        <p:spPr>
          <a:xfrm>
            <a:off x="7042150" y="6243638"/>
            <a:ext cx="1905000" cy="457200"/>
          </a:xfrm>
          <a:prstGeom prst="rect">
            <a:avLst/>
          </a:prstGeom>
          <a:noFill/>
          <a:ln w="9525">
            <a:noFill/>
          </a:ln>
        </p:spPr>
        <p:txBody>
          <a:bodyPr anchor="b"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zh-CN" altLang="en-US" sz="1400" b="0" dirty="0">
                <a:solidFill>
                  <a:schemeClr val="tx1"/>
                </a:solidFill>
                <a:ea typeface="宋体" panose="02010600030101010101" pitchFamily="2" charset="-122"/>
              </a:rPr>
            </a:fld>
            <a:endParaRPr lang="zh-CN" altLang="en-US" sz="1400" b="0" dirty="0">
              <a:solidFill>
                <a:schemeClr val="tx1"/>
              </a:solidFill>
              <a:ea typeface="宋体" panose="02010600030101010101" pitchFamily="2" charset="-122"/>
            </a:endParaRPr>
          </a:p>
        </p:txBody>
      </p:sp>
      <p:sp>
        <p:nvSpPr>
          <p:cNvPr id="75779" name="Rectangle 2"/>
          <p:cNvSpPr>
            <a:spLocks noGrp="1" noChangeArrowheads="1"/>
          </p:cNvSpPr>
          <p:nvPr>
            <p:ph type="title" idx="4294967295"/>
          </p:nvPr>
        </p:nvSpPr>
        <p:spPr>
          <a:xfrm>
            <a:off x="1150938" y="214313"/>
            <a:ext cx="6734175" cy="1462088"/>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0" i="0" u="none" strike="noStrike" kern="1200" cap="none" spc="0" normalizeH="0" baseline="0" noProof="0" dirty="0" smtClean="0">
                <a:ln>
                  <a:noFill/>
                </a:ln>
                <a:solidFill>
                  <a:srgbClr val="800000"/>
                </a:solidFill>
                <a:effectLst/>
                <a:uLnTx/>
                <a:uFillTx/>
                <a:latin typeface="+mj-ea"/>
                <a:ea typeface="+mj-ea"/>
                <a:cs typeface="+mj-cs"/>
              </a:rPr>
              <a:t>8.3.4 </a:t>
            </a:r>
            <a:r>
              <a:rPr kumimoji="0" lang="en-US" altLang="zh-CN" sz="4000" b="1" i="0" u="none" strike="noStrike" kern="1200" cap="none" spc="0" normalizeH="0" baseline="0" noProof="0" dirty="0" smtClean="0">
                <a:ln>
                  <a:noFill/>
                </a:ln>
                <a:solidFill>
                  <a:srgbClr val="800000"/>
                </a:solidFill>
                <a:effectLst/>
                <a:uLnTx/>
                <a:uFillTx/>
                <a:latin typeface="+mj-ea"/>
                <a:ea typeface="+mj-ea"/>
                <a:cs typeface="+mj-cs"/>
              </a:rPr>
              <a:t>A/D</a:t>
            </a:r>
            <a:r>
              <a:rPr kumimoji="0" lang="zh-CN" altLang="en-US" sz="4000" b="0" i="0" u="none" strike="noStrike" kern="1200" cap="none" spc="0" normalizeH="0" baseline="0" noProof="0" dirty="0" smtClean="0">
                <a:ln>
                  <a:noFill/>
                </a:ln>
                <a:solidFill>
                  <a:srgbClr val="800000"/>
                </a:solidFill>
                <a:effectLst/>
                <a:uLnTx/>
                <a:uFillTx/>
                <a:latin typeface="+mj-ea"/>
                <a:ea typeface="+mj-ea"/>
                <a:cs typeface="+mj-cs"/>
              </a:rPr>
              <a:t>转换器的工作原理</a:t>
            </a:r>
            <a:endParaRPr kumimoji="0" lang="zh-CN" altLang="en-US" sz="4000" b="0" i="0" u="none" strike="noStrike" kern="1200" cap="none" spc="0" normalizeH="0" baseline="0" noProof="0" dirty="0" smtClean="0">
              <a:ln>
                <a:noFill/>
              </a:ln>
              <a:solidFill>
                <a:srgbClr val="800000"/>
              </a:solidFill>
              <a:effectLst/>
              <a:uLnTx/>
              <a:uFillTx/>
              <a:latin typeface="+mj-ea"/>
              <a:ea typeface="+mj-ea"/>
              <a:cs typeface="+mj-cs"/>
            </a:endParaRPr>
          </a:p>
        </p:txBody>
      </p:sp>
      <p:sp>
        <p:nvSpPr>
          <p:cNvPr id="67588" name="Rectangle 3"/>
          <p:cNvSpPr>
            <a:spLocks noGrp="1"/>
          </p:cNvSpPr>
          <p:nvPr>
            <p:ph type="body" idx="4294967295"/>
          </p:nvPr>
        </p:nvSpPr>
        <p:spPr>
          <a:xfrm>
            <a:off x="685800" y="1844675"/>
            <a:ext cx="8062913" cy="1584325"/>
          </a:xfrm>
          <a:ln/>
        </p:spPr>
        <p:txBody>
          <a:bodyPr vert="horz" wrap="square" lIns="91440" tIns="45720" rIns="91440" bIns="45720" anchor="t" anchorCtr="0"/>
          <a:p>
            <a:pPr eaLnBrk="1" hangingPunct="1">
              <a:lnSpc>
                <a:spcPct val="115000"/>
              </a:lnSpc>
            </a:pPr>
            <a:r>
              <a:rPr lang="zh-CN" altLang="en-US" dirty="0"/>
              <a:t>逐次逼近式</a:t>
            </a:r>
            <a:r>
              <a:rPr lang="en-US" altLang="zh-CN" dirty="0"/>
              <a:t>A/D</a:t>
            </a:r>
            <a:r>
              <a:rPr lang="zh-CN" altLang="en-US" dirty="0"/>
              <a:t>转换器</a:t>
            </a:r>
            <a:endParaRPr lang="zh-CN" altLang="en-US" dirty="0"/>
          </a:p>
          <a:p>
            <a:pPr lvl="1" eaLnBrk="1" hangingPunct="1">
              <a:lnSpc>
                <a:spcPct val="115000"/>
              </a:lnSpc>
            </a:pPr>
            <a:r>
              <a:rPr lang="zh-CN" altLang="en-US" dirty="0"/>
              <a:t>类似天平称重量时的尝试法，逐步用砝码的累积重量去逼近被称物体</a:t>
            </a:r>
            <a:endParaRPr lang="zh-CN" altLang="en-US" dirty="0"/>
          </a:p>
        </p:txBody>
      </p:sp>
      <p:sp>
        <p:nvSpPr>
          <p:cNvPr id="110597" name="AutoShape 4"/>
          <p:cNvSpPr/>
          <p:nvPr/>
        </p:nvSpPr>
        <p:spPr>
          <a:xfrm rot="5400000">
            <a:off x="3000375" y="4437063"/>
            <a:ext cx="1079500" cy="792162"/>
          </a:xfrm>
          <a:prstGeom prst="triangle">
            <a:avLst>
              <a:gd name="adj" fmla="val 50000"/>
            </a:avLst>
          </a:prstGeom>
          <a:solidFill>
            <a:schemeClr val="accent1"/>
          </a:solidFill>
          <a:ln w="9525" cap="flat" cmpd="sng">
            <a:solidFill>
              <a:schemeClr val="tx1"/>
            </a:solidFill>
            <a:prstDash val="solid"/>
            <a:miter/>
            <a:headEnd type="none" w="med" len="med"/>
            <a:tailEnd type="none" w="med" len="med"/>
          </a:ln>
        </p:spPr>
        <p:txBody>
          <a:bodyPr wrap="none" lIns="0" tIns="0" rIns="0" bIns="0"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Aft>
                <a:spcPct val="0"/>
              </a:spcAft>
              <a:buClr>
                <a:srgbClr val="0000CC"/>
              </a:buClr>
              <a:buSzPct val="75000"/>
            </a:pPr>
            <a:endParaRPr lang="zh-CN" altLang="en-US" sz="3200" dirty="0">
              <a:solidFill>
                <a:schemeClr val="tx1"/>
              </a:solidFill>
              <a:latin typeface="Arial" panose="020B0604020202020204" pitchFamily="34" charset="0"/>
              <a:ea typeface="宋体" panose="02010600030101010101" pitchFamily="2" charset="-122"/>
            </a:endParaRPr>
          </a:p>
        </p:txBody>
      </p:sp>
      <p:sp>
        <p:nvSpPr>
          <p:cNvPr id="110598" name="Line 5"/>
          <p:cNvSpPr/>
          <p:nvPr/>
        </p:nvSpPr>
        <p:spPr>
          <a:xfrm>
            <a:off x="2497138" y="4581525"/>
            <a:ext cx="649287" cy="0"/>
          </a:xfrm>
          <a:prstGeom prst="line">
            <a:avLst/>
          </a:prstGeom>
          <a:ln w="9525" cap="flat" cmpd="sng">
            <a:solidFill>
              <a:schemeClr val="tx1"/>
            </a:solidFill>
            <a:prstDash val="solid"/>
            <a:headEnd type="none" w="med" len="med"/>
            <a:tailEnd type="none" w="med" len="med"/>
          </a:ln>
        </p:spPr>
      </p:sp>
      <p:sp>
        <p:nvSpPr>
          <p:cNvPr id="110599" name="Text Box 6"/>
          <p:cNvSpPr txBox="1"/>
          <p:nvPr/>
        </p:nvSpPr>
        <p:spPr>
          <a:xfrm>
            <a:off x="2208213" y="4438650"/>
            <a:ext cx="215900" cy="274638"/>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Aft>
                <a:spcPct val="0"/>
              </a:spcAft>
              <a:buClr>
                <a:srgbClr val="0000CC"/>
              </a:buClr>
              <a:buSzPct val="75000"/>
              <a:buNone/>
            </a:pPr>
            <a:r>
              <a:rPr lang="en-US" altLang="zh-CN" sz="1800" dirty="0">
                <a:solidFill>
                  <a:schemeClr val="tx1"/>
                </a:solidFill>
                <a:latin typeface="Arial" panose="020B0604020202020204" pitchFamily="34" charset="0"/>
                <a:ea typeface="宋体" panose="02010600030101010101" pitchFamily="2" charset="-122"/>
              </a:rPr>
              <a:t>V</a:t>
            </a:r>
            <a:r>
              <a:rPr lang="en-US" altLang="zh-CN" sz="1200" dirty="0">
                <a:solidFill>
                  <a:schemeClr val="tx1"/>
                </a:solidFill>
                <a:latin typeface="Arial" panose="020B0604020202020204" pitchFamily="34" charset="0"/>
                <a:ea typeface="宋体" panose="02010600030101010101" pitchFamily="2" charset="-122"/>
              </a:rPr>
              <a:t>i</a:t>
            </a:r>
            <a:endParaRPr lang="en-US" altLang="zh-CN" sz="1200" dirty="0">
              <a:solidFill>
                <a:schemeClr val="tx1"/>
              </a:solidFill>
              <a:latin typeface="Arial" panose="020B0604020202020204" pitchFamily="34" charset="0"/>
              <a:ea typeface="宋体" panose="02010600030101010101" pitchFamily="2" charset="-122"/>
            </a:endParaRPr>
          </a:p>
        </p:txBody>
      </p:sp>
      <p:sp>
        <p:nvSpPr>
          <p:cNvPr id="110600" name="Text Box 7"/>
          <p:cNvSpPr txBox="1"/>
          <p:nvPr/>
        </p:nvSpPr>
        <p:spPr>
          <a:xfrm>
            <a:off x="3216275" y="4438650"/>
            <a:ext cx="144463" cy="219075"/>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80000"/>
              </a:lnSpc>
              <a:spcAft>
                <a:spcPct val="0"/>
              </a:spcAft>
              <a:buClr>
                <a:srgbClr val="0000CC"/>
              </a:buClr>
              <a:buSzPct val="75000"/>
              <a:buNone/>
            </a:pPr>
            <a:r>
              <a:rPr lang="en-US" altLang="zh-CN" sz="1800" dirty="0">
                <a:solidFill>
                  <a:schemeClr val="tx1"/>
                </a:solidFill>
                <a:latin typeface="Arial" panose="020B0604020202020204" pitchFamily="34" charset="0"/>
                <a:ea typeface="宋体" panose="02010600030101010101" pitchFamily="2" charset="-122"/>
              </a:rPr>
              <a:t>-</a:t>
            </a:r>
            <a:endParaRPr lang="en-US" altLang="zh-CN" sz="1800" dirty="0">
              <a:solidFill>
                <a:schemeClr val="tx1"/>
              </a:solidFill>
              <a:latin typeface="Arial" panose="020B0604020202020204" pitchFamily="34" charset="0"/>
              <a:ea typeface="宋体" panose="02010600030101010101" pitchFamily="2" charset="-122"/>
            </a:endParaRPr>
          </a:p>
        </p:txBody>
      </p:sp>
      <p:sp>
        <p:nvSpPr>
          <p:cNvPr id="110601" name="Text Box 8"/>
          <p:cNvSpPr txBox="1"/>
          <p:nvPr/>
        </p:nvSpPr>
        <p:spPr>
          <a:xfrm>
            <a:off x="3216275" y="5013325"/>
            <a:ext cx="144463" cy="219075"/>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80000"/>
              </a:lnSpc>
              <a:spcAft>
                <a:spcPct val="0"/>
              </a:spcAft>
              <a:buClr>
                <a:srgbClr val="0000CC"/>
              </a:buClr>
              <a:buSzPct val="75000"/>
              <a:buNone/>
            </a:pPr>
            <a:r>
              <a:rPr lang="en-US" altLang="zh-CN" sz="1800" b="0" dirty="0">
                <a:solidFill>
                  <a:schemeClr val="tx1"/>
                </a:solidFill>
                <a:latin typeface="Arial" panose="020B0604020202020204" pitchFamily="34" charset="0"/>
                <a:ea typeface="宋体" panose="02010600030101010101" pitchFamily="2" charset="-122"/>
              </a:rPr>
              <a:t>+</a:t>
            </a:r>
            <a:endParaRPr lang="en-US" altLang="zh-CN" sz="1800" b="0" dirty="0">
              <a:solidFill>
                <a:schemeClr val="tx1"/>
              </a:solidFill>
              <a:latin typeface="Arial" panose="020B0604020202020204" pitchFamily="34" charset="0"/>
              <a:ea typeface="宋体" panose="02010600030101010101" pitchFamily="2" charset="-122"/>
            </a:endParaRPr>
          </a:p>
        </p:txBody>
      </p:sp>
      <p:sp>
        <p:nvSpPr>
          <p:cNvPr id="110602" name="Line 10"/>
          <p:cNvSpPr/>
          <p:nvPr/>
        </p:nvSpPr>
        <p:spPr>
          <a:xfrm flipH="1">
            <a:off x="2857500" y="5157788"/>
            <a:ext cx="287338" cy="0"/>
          </a:xfrm>
          <a:prstGeom prst="line">
            <a:avLst/>
          </a:prstGeom>
          <a:ln w="9525" cap="flat" cmpd="sng">
            <a:solidFill>
              <a:schemeClr val="tx1"/>
            </a:solidFill>
            <a:prstDash val="solid"/>
            <a:headEnd type="none" w="med" len="med"/>
            <a:tailEnd type="none" w="med" len="med"/>
          </a:ln>
        </p:spPr>
      </p:sp>
      <p:sp>
        <p:nvSpPr>
          <p:cNvPr id="110603" name="Line 11"/>
          <p:cNvSpPr/>
          <p:nvPr/>
        </p:nvSpPr>
        <p:spPr>
          <a:xfrm flipH="1">
            <a:off x="2857500" y="6238875"/>
            <a:ext cx="1511300" cy="0"/>
          </a:xfrm>
          <a:prstGeom prst="line">
            <a:avLst/>
          </a:prstGeom>
          <a:ln w="9525" cap="flat" cmpd="sng">
            <a:solidFill>
              <a:schemeClr val="tx1"/>
            </a:solidFill>
            <a:prstDash val="solid"/>
            <a:headEnd type="none" w="med" len="med"/>
            <a:tailEnd type="none" w="med" len="med"/>
          </a:ln>
        </p:spPr>
      </p:sp>
      <p:sp>
        <p:nvSpPr>
          <p:cNvPr id="110604" name="Line 12"/>
          <p:cNvSpPr/>
          <p:nvPr/>
        </p:nvSpPr>
        <p:spPr>
          <a:xfrm>
            <a:off x="2857500" y="5157788"/>
            <a:ext cx="0" cy="1081087"/>
          </a:xfrm>
          <a:prstGeom prst="line">
            <a:avLst/>
          </a:prstGeom>
          <a:ln w="9525" cap="flat" cmpd="sng">
            <a:solidFill>
              <a:schemeClr val="tx1"/>
            </a:solidFill>
            <a:prstDash val="solid"/>
            <a:headEnd type="none" w="med" len="med"/>
            <a:tailEnd type="none" w="med" len="med"/>
          </a:ln>
        </p:spPr>
      </p:sp>
      <p:sp>
        <p:nvSpPr>
          <p:cNvPr id="110605" name="Rectangle 13"/>
          <p:cNvSpPr/>
          <p:nvPr/>
        </p:nvSpPr>
        <p:spPr>
          <a:xfrm>
            <a:off x="4368800" y="4654550"/>
            <a:ext cx="1368425" cy="358775"/>
          </a:xfrm>
          <a:prstGeom prst="rect">
            <a:avLst/>
          </a:prstGeom>
          <a:solidFill>
            <a:schemeClr val="accent2"/>
          </a:solidFill>
          <a:ln w="9525" cap="flat" cmpd="sng">
            <a:solidFill>
              <a:schemeClr val="tx1"/>
            </a:solidFill>
            <a:prstDash val="solid"/>
            <a:miter/>
            <a:headEnd type="none" w="med" len="med"/>
            <a:tailEnd type="none" w="med" len="med"/>
          </a:ln>
        </p:spPr>
        <p:txBody>
          <a:bodyPr wrap="none" lIns="0" tIns="0" rIns="0" bIns="0"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ctr">
              <a:lnSpc>
                <a:spcPct val="100000"/>
              </a:lnSpc>
              <a:spcAft>
                <a:spcPct val="0"/>
              </a:spcAft>
              <a:buClr>
                <a:srgbClr val="0000CC"/>
              </a:buClr>
              <a:buSzPct val="75000"/>
              <a:buNone/>
            </a:pPr>
            <a:r>
              <a:rPr lang="zh-CN" altLang="en-US" sz="1200" dirty="0">
                <a:solidFill>
                  <a:schemeClr val="tx1"/>
                </a:solidFill>
                <a:latin typeface="Arial" panose="020B0604020202020204" pitchFamily="34" charset="0"/>
                <a:ea typeface="宋体" panose="02010600030101010101" pitchFamily="2" charset="-122"/>
              </a:rPr>
              <a:t>逐次逼近寄存器</a:t>
            </a:r>
            <a:endParaRPr lang="zh-CN" altLang="en-US" sz="1200" dirty="0">
              <a:solidFill>
                <a:schemeClr val="tx1"/>
              </a:solidFill>
              <a:latin typeface="Arial" panose="020B0604020202020204" pitchFamily="34" charset="0"/>
              <a:ea typeface="宋体" panose="02010600030101010101" pitchFamily="2" charset="-122"/>
            </a:endParaRPr>
          </a:p>
        </p:txBody>
      </p:sp>
      <p:sp>
        <p:nvSpPr>
          <p:cNvPr id="110606" name="Line 14"/>
          <p:cNvSpPr/>
          <p:nvPr/>
        </p:nvSpPr>
        <p:spPr>
          <a:xfrm flipV="1">
            <a:off x="3937000" y="4832350"/>
            <a:ext cx="431800" cy="0"/>
          </a:xfrm>
          <a:prstGeom prst="line">
            <a:avLst/>
          </a:prstGeom>
          <a:ln w="9525" cap="flat" cmpd="sng">
            <a:solidFill>
              <a:schemeClr val="tx1"/>
            </a:solidFill>
            <a:prstDash val="solid"/>
            <a:headEnd type="none" w="med" len="med"/>
            <a:tailEnd type="none" w="med" len="med"/>
          </a:ln>
        </p:spPr>
      </p:sp>
      <p:sp>
        <p:nvSpPr>
          <p:cNvPr id="110607" name="Rectangle 15"/>
          <p:cNvSpPr/>
          <p:nvPr/>
        </p:nvSpPr>
        <p:spPr>
          <a:xfrm>
            <a:off x="4368800" y="6021388"/>
            <a:ext cx="1368425" cy="358775"/>
          </a:xfrm>
          <a:prstGeom prst="rect">
            <a:avLst/>
          </a:prstGeom>
          <a:solidFill>
            <a:srgbClr val="A1D3F9"/>
          </a:solidFill>
          <a:ln w="9525" cap="flat" cmpd="sng">
            <a:solidFill>
              <a:schemeClr val="tx1"/>
            </a:solidFill>
            <a:prstDash val="solid"/>
            <a:miter/>
            <a:headEnd type="none" w="med" len="med"/>
            <a:tailEnd type="none" w="med" len="med"/>
          </a:ln>
        </p:spPr>
        <p:txBody>
          <a:bodyPr wrap="none" lIns="0" tIns="0" rIns="0" bIns="0"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ctr">
              <a:lnSpc>
                <a:spcPct val="100000"/>
              </a:lnSpc>
              <a:spcAft>
                <a:spcPct val="0"/>
              </a:spcAft>
              <a:buClr>
                <a:srgbClr val="0000CC"/>
              </a:buClr>
              <a:buSzPct val="75000"/>
              <a:buNone/>
            </a:pPr>
            <a:r>
              <a:rPr lang="en-US" altLang="zh-CN" sz="1200" dirty="0">
                <a:solidFill>
                  <a:schemeClr val="tx1"/>
                </a:solidFill>
                <a:latin typeface="Arial" panose="020B0604020202020204" pitchFamily="34" charset="0"/>
                <a:ea typeface="宋体" panose="02010600030101010101" pitchFamily="2" charset="-122"/>
              </a:rPr>
              <a:t>D/A</a:t>
            </a:r>
            <a:r>
              <a:rPr lang="zh-CN" altLang="en-US" sz="1200" dirty="0">
                <a:solidFill>
                  <a:schemeClr val="tx1"/>
                </a:solidFill>
                <a:latin typeface="Arial" panose="020B0604020202020204" pitchFamily="34" charset="0"/>
                <a:ea typeface="宋体" panose="02010600030101010101" pitchFamily="2" charset="-122"/>
              </a:rPr>
              <a:t>转换器</a:t>
            </a:r>
            <a:endParaRPr lang="zh-CN" altLang="en-US" sz="1200" dirty="0">
              <a:solidFill>
                <a:schemeClr val="tx1"/>
              </a:solidFill>
              <a:latin typeface="Arial" panose="020B0604020202020204" pitchFamily="34" charset="0"/>
              <a:ea typeface="宋体" panose="02010600030101010101" pitchFamily="2" charset="-122"/>
            </a:endParaRPr>
          </a:p>
        </p:txBody>
      </p:sp>
      <p:sp>
        <p:nvSpPr>
          <p:cNvPr id="110608" name="Line 16"/>
          <p:cNvSpPr/>
          <p:nvPr/>
        </p:nvSpPr>
        <p:spPr>
          <a:xfrm>
            <a:off x="4513263" y="5013325"/>
            <a:ext cx="0" cy="1008063"/>
          </a:xfrm>
          <a:prstGeom prst="line">
            <a:avLst/>
          </a:prstGeom>
          <a:ln w="9525" cap="flat" cmpd="sng">
            <a:solidFill>
              <a:schemeClr val="tx1"/>
            </a:solidFill>
            <a:prstDash val="solid"/>
            <a:headEnd type="none" w="med" len="med"/>
            <a:tailEnd type="triangle" w="med" len="med"/>
          </a:ln>
        </p:spPr>
      </p:sp>
      <p:sp>
        <p:nvSpPr>
          <p:cNvPr id="110609" name="Line 17"/>
          <p:cNvSpPr/>
          <p:nvPr/>
        </p:nvSpPr>
        <p:spPr>
          <a:xfrm>
            <a:off x="4657725" y="5013325"/>
            <a:ext cx="0" cy="1008063"/>
          </a:xfrm>
          <a:prstGeom prst="line">
            <a:avLst/>
          </a:prstGeom>
          <a:ln w="9525" cap="flat" cmpd="sng">
            <a:solidFill>
              <a:schemeClr val="tx1"/>
            </a:solidFill>
            <a:prstDash val="solid"/>
            <a:headEnd type="none" w="med" len="med"/>
            <a:tailEnd type="triangle" w="med" len="med"/>
          </a:ln>
        </p:spPr>
      </p:sp>
      <p:sp>
        <p:nvSpPr>
          <p:cNvPr id="110610" name="Line 18"/>
          <p:cNvSpPr/>
          <p:nvPr/>
        </p:nvSpPr>
        <p:spPr>
          <a:xfrm flipH="1">
            <a:off x="4800600" y="5013325"/>
            <a:ext cx="0" cy="1008063"/>
          </a:xfrm>
          <a:prstGeom prst="line">
            <a:avLst/>
          </a:prstGeom>
          <a:ln w="9525" cap="flat" cmpd="sng">
            <a:solidFill>
              <a:schemeClr val="tx1"/>
            </a:solidFill>
            <a:prstDash val="solid"/>
            <a:headEnd type="none" w="med" len="med"/>
            <a:tailEnd type="triangle" w="med" len="med"/>
          </a:ln>
        </p:spPr>
      </p:sp>
      <p:sp>
        <p:nvSpPr>
          <p:cNvPr id="110611" name="Line 19"/>
          <p:cNvSpPr/>
          <p:nvPr/>
        </p:nvSpPr>
        <p:spPr>
          <a:xfrm>
            <a:off x="4945063" y="5013325"/>
            <a:ext cx="0" cy="1008063"/>
          </a:xfrm>
          <a:prstGeom prst="line">
            <a:avLst/>
          </a:prstGeom>
          <a:ln w="9525" cap="flat" cmpd="sng">
            <a:solidFill>
              <a:schemeClr val="tx1"/>
            </a:solidFill>
            <a:prstDash val="solid"/>
            <a:headEnd type="none" w="med" len="med"/>
            <a:tailEnd type="triangle" w="med" len="med"/>
          </a:ln>
        </p:spPr>
      </p:sp>
      <p:sp>
        <p:nvSpPr>
          <p:cNvPr id="110612" name="Line 20"/>
          <p:cNvSpPr/>
          <p:nvPr/>
        </p:nvSpPr>
        <p:spPr>
          <a:xfrm>
            <a:off x="5089525" y="5013325"/>
            <a:ext cx="0" cy="1008063"/>
          </a:xfrm>
          <a:prstGeom prst="line">
            <a:avLst/>
          </a:prstGeom>
          <a:ln w="9525" cap="flat" cmpd="sng">
            <a:solidFill>
              <a:schemeClr val="tx1"/>
            </a:solidFill>
            <a:prstDash val="solid"/>
            <a:headEnd type="none" w="med" len="med"/>
            <a:tailEnd type="triangle" w="med" len="med"/>
          </a:ln>
        </p:spPr>
      </p:sp>
      <p:sp>
        <p:nvSpPr>
          <p:cNvPr id="110613" name="Line 21"/>
          <p:cNvSpPr/>
          <p:nvPr/>
        </p:nvSpPr>
        <p:spPr>
          <a:xfrm>
            <a:off x="5232400" y="5013325"/>
            <a:ext cx="0" cy="1008063"/>
          </a:xfrm>
          <a:prstGeom prst="line">
            <a:avLst/>
          </a:prstGeom>
          <a:ln w="9525" cap="flat" cmpd="sng">
            <a:solidFill>
              <a:schemeClr val="tx1"/>
            </a:solidFill>
            <a:prstDash val="solid"/>
            <a:headEnd type="none" w="med" len="med"/>
            <a:tailEnd type="triangle" w="med" len="med"/>
          </a:ln>
        </p:spPr>
      </p:sp>
      <p:sp>
        <p:nvSpPr>
          <p:cNvPr id="110614" name="Line 22"/>
          <p:cNvSpPr/>
          <p:nvPr/>
        </p:nvSpPr>
        <p:spPr>
          <a:xfrm>
            <a:off x="5376863" y="5013325"/>
            <a:ext cx="0" cy="1008063"/>
          </a:xfrm>
          <a:prstGeom prst="line">
            <a:avLst/>
          </a:prstGeom>
          <a:ln w="9525" cap="flat" cmpd="sng">
            <a:solidFill>
              <a:schemeClr val="tx1"/>
            </a:solidFill>
            <a:prstDash val="solid"/>
            <a:headEnd type="none" w="med" len="med"/>
            <a:tailEnd type="triangle" w="med" len="med"/>
          </a:ln>
        </p:spPr>
      </p:sp>
      <p:sp>
        <p:nvSpPr>
          <p:cNvPr id="110615" name="Line 23"/>
          <p:cNvSpPr/>
          <p:nvPr/>
        </p:nvSpPr>
        <p:spPr>
          <a:xfrm>
            <a:off x="5521325" y="5013325"/>
            <a:ext cx="0" cy="1008063"/>
          </a:xfrm>
          <a:prstGeom prst="line">
            <a:avLst/>
          </a:prstGeom>
          <a:ln w="9525" cap="flat" cmpd="sng">
            <a:solidFill>
              <a:schemeClr val="tx1"/>
            </a:solidFill>
            <a:prstDash val="solid"/>
            <a:headEnd type="none" w="med" len="med"/>
            <a:tailEnd type="triangle" w="med" len="med"/>
          </a:ln>
        </p:spPr>
      </p:sp>
      <p:sp>
        <p:nvSpPr>
          <p:cNvPr id="110616" name="Line 24"/>
          <p:cNvSpPr/>
          <p:nvPr/>
        </p:nvSpPr>
        <p:spPr>
          <a:xfrm>
            <a:off x="5521325" y="5159375"/>
            <a:ext cx="719138" cy="0"/>
          </a:xfrm>
          <a:prstGeom prst="line">
            <a:avLst/>
          </a:prstGeom>
          <a:ln w="9525" cap="flat" cmpd="sng">
            <a:solidFill>
              <a:schemeClr val="tx1"/>
            </a:solidFill>
            <a:prstDash val="solid"/>
            <a:headEnd type="none" w="med" len="med"/>
            <a:tailEnd type="triangle" w="med" len="med"/>
          </a:ln>
        </p:spPr>
      </p:sp>
      <p:sp>
        <p:nvSpPr>
          <p:cNvPr id="110617" name="Line 25"/>
          <p:cNvSpPr/>
          <p:nvPr/>
        </p:nvSpPr>
        <p:spPr>
          <a:xfrm>
            <a:off x="5232400" y="5303838"/>
            <a:ext cx="1008063" cy="0"/>
          </a:xfrm>
          <a:prstGeom prst="line">
            <a:avLst/>
          </a:prstGeom>
          <a:ln w="9525" cap="flat" cmpd="sng">
            <a:solidFill>
              <a:schemeClr val="tx1"/>
            </a:solidFill>
            <a:prstDash val="solid"/>
            <a:headEnd type="none" w="med" len="med"/>
            <a:tailEnd type="triangle" w="med" len="med"/>
          </a:ln>
        </p:spPr>
      </p:sp>
      <p:sp>
        <p:nvSpPr>
          <p:cNvPr id="110618" name="Line 26"/>
          <p:cNvSpPr/>
          <p:nvPr/>
        </p:nvSpPr>
        <p:spPr>
          <a:xfrm>
            <a:off x="5376863" y="5230813"/>
            <a:ext cx="863600" cy="0"/>
          </a:xfrm>
          <a:prstGeom prst="line">
            <a:avLst/>
          </a:prstGeom>
          <a:ln w="9525" cap="flat" cmpd="sng">
            <a:solidFill>
              <a:schemeClr val="tx1"/>
            </a:solidFill>
            <a:prstDash val="solid"/>
            <a:headEnd type="none" w="med" len="med"/>
            <a:tailEnd type="triangle" w="med" len="med"/>
          </a:ln>
        </p:spPr>
      </p:sp>
      <p:sp>
        <p:nvSpPr>
          <p:cNvPr id="110619" name="Line 27"/>
          <p:cNvSpPr/>
          <p:nvPr/>
        </p:nvSpPr>
        <p:spPr>
          <a:xfrm>
            <a:off x="4945063" y="5446713"/>
            <a:ext cx="1295400" cy="0"/>
          </a:xfrm>
          <a:prstGeom prst="line">
            <a:avLst/>
          </a:prstGeom>
          <a:ln w="9525" cap="flat" cmpd="sng">
            <a:solidFill>
              <a:schemeClr val="tx1"/>
            </a:solidFill>
            <a:prstDash val="solid"/>
            <a:headEnd type="none" w="med" len="med"/>
            <a:tailEnd type="triangle" w="med" len="med"/>
          </a:ln>
        </p:spPr>
      </p:sp>
      <p:sp>
        <p:nvSpPr>
          <p:cNvPr id="110620" name="Line 28"/>
          <p:cNvSpPr/>
          <p:nvPr/>
        </p:nvSpPr>
        <p:spPr>
          <a:xfrm>
            <a:off x="5089525" y="5375275"/>
            <a:ext cx="1150938" cy="0"/>
          </a:xfrm>
          <a:prstGeom prst="line">
            <a:avLst/>
          </a:prstGeom>
          <a:ln w="9525" cap="flat" cmpd="sng">
            <a:solidFill>
              <a:schemeClr val="tx1"/>
            </a:solidFill>
            <a:prstDash val="solid"/>
            <a:headEnd type="none" w="med" len="med"/>
            <a:tailEnd type="triangle" w="med" len="med"/>
          </a:ln>
        </p:spPr>
      </p:sp>
      <p:sp>
        <p:nvSpPr>
          <p:cNvPr id="110621" name="Line 29"/>
          <p:cNvSpPr/>
          <p:nvPr/>
        </p:nvSpPr>
        <p:spPr>
          <a:xfrm>
            <a:off x="4800600" y="5519738"/>
            <a:ext cx="1439863" cy="0"/>
          </a:xfrm>
          <a:prstGeom prst="line">
            <a:avLst/>
          </a:prstGeom>
          <a:ln w="9525" cap="flat" cmpd="sng">
            <a:solidFill>
              <a:schemeClr val="tx1"/>
            </a:solidFill>
            <a:prstDash val="solid"/>
            <a:headEnd type="none" w="med" len="med"/>
            <a:tailEnd type="triangle" w="med" len="med"/>
          </a:ln>
        </p:spPr>
      </p:sp>
      <p:sp>
        <p:nvSpPr>
          <p:cNvPr id="110622" name="Text Box 30"/>
          <p:cNvSpPr txBox="1"/>
          <p:nvPr/>
        </p:nvSpPr>
        <p:spPr>
          <a:xfrm>
            <a:off x="2784475" y="4870450"/>
            <a:ext cx="288925" cy="274638"/>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Aft>
                <a:spcPct val="0"/>
              </a:spcAft>
              <a:buClr>
                <a:srgbClr val="0000CC"/>
              </a:buClr>
              <a:buSzPct val="75000"/>
              <a:buNone/>
            </a:pPr>
            <a:r>
              <a:rPr lang="en-US" altLang="zh-CN" sz="1800" dirty="0">
                <a:solidFill>
                  <a:schemeClr val="tx1"/>
                </a:solidFill>
                <a:latin typeface="Arial" panose="020B0604020202020204" pitchFamily="34" charset="0"/>
                <a:ea typeface="宋体" panose="02010600030101010101" pitchFamily="2" charset="-122"/>
              </a:rPr>
              <a:t>V</a:t>
            </a:r>
            <a:r>
              <a:rPr lang="en-US" altLang="zh-CN" sz="1200" dirty="0">
                <a:solidFill>
                  <a:schemeClr val="tx1"/>
                </a:solidFill>
                <a:latin typeface="Arial" panose="020B0604020202020204" pitchFamily="34" charset="0"/>
                <a:ea typeface="宋体" panose="02010600030101010101" pitchFamily="2" charset="-122"/>
              </a:rPr>
              <a:t>c</a:t>
            </a:r>
            <a:endParaRPr lang="en-US" altLang="zh-CN" sz="1200" dirty="0">
              <a:solidFill>
                <a:schemeClr val="tx1"/>
              </a:solidFill>
              <a:latin typeface="Arial" panose="020B0604020202020204" pitchFamily="34" charset="0"/>
              <a:ea typeface="宋体" panose="02010600030101010101" pitchFamily="2" charset="-122"/>
            </a:endParaRPr>
          </a:p>
        </p:txBody>
      </p:sp>
      <p:sp>
        <p:nvSpPr>
          <p:cNvPr id="110623" name="Text Box 31"/>
          <p:cNvSpPr txBox="1"/>
          <p:nvPr/>
        </p:nvSpPr>
        <p:spPr>
          <a:xfrm>
            <a:off x="3216275" y="4725988"/>
            <a:ext cx="504825" cy="182562"/>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Aft>
                <a:spcPct val="0"/>
              </a:spcAft>
              <a:buClr>
                <a:srgbClr val="0000CC"/>
              </a:buClr>
              <a:buSzPct val="75000"/>
              <a:buNone/>
            </a:pPr>
            <a:r>
              <a:rPr lang="zh-CN" altLang="en-US" sz="1200" dirty="0">
                <a:solidFill>
                  <a:schemeClr val="tx1"/>
                </a:solidFill>
                <a:latin typeface="Arial" panose="020B0604020202020204" pitchFamily="34" charset="0"/>
                <a:ea typeface="宋体" panose="02010600030101010101" pitchFamily="2" charset="-122"/>
              </a:rPr>
              <a:t>比较器</a:t>
            </a:r>
            <a:endParaRPr lang="zh-CN" altLang="en-US" sz="1200" dirty="0">
              <a:solidFill>
                <a:schemeClr val="tx1"/>
              </a:solidFill>
              <a:latin typeface="Arial" panose="020B0604020202020204" pitchFamily="34" charset="0"/>
              <a:ea typeface="宋体" panose="02010600030101010101" pitchFamily="2" charset="-122"/>
            </a:endParaRPr>
          </a:p>
        </p:txBody>
      </p:sp>
      <p:sp>
        <p:nvSpPr>
          <p:cNvPr id="110624" name="Line 32"/>
          <p:cNvSpPr/>
          <p:nvPr/>
        </p:nvSpPr>
        <p:spPr>
          <a:xfrm>
            <a:off x="4657725" y="5591175"/>
            <a:ext cx="1582738" cy="0"/>
          </a:xfrm>
          <a:prstGeom prst="line">
            <a:avLst/>
          </a:prstGeom>
          <a:ln w="9525" cap="flat" cmpd="sng">
            <a:solidFill>
              <a:schemeClr val="tx1"/>
            </a:solidFill>
            <a:prstDash val="solid"/>
            <a:headEnd type="none" w="med" len="med"/>
            <a:tailEnd type="triangle" w="med" len="med"/>
          </a:ln>
        </p:spPr>
      </p:sp>
      <p:sp>
        <p:nvSpPr>
          <p:cNvPr id="110625" name="Line 33"/>
          <p:cNvSpPr/>
          <p:nvPr/>
        </p:nvSpPr>
        <p:spPr>
          <a:xfrm>
            <a:off x="4513263" y="5662613"/>
            <a:ext cx="1727200" cy="0"/>
          </a:xfrm>
          <a:prstGeom prst="line">
            <a:avLst/>
          </a:prstGeom>
          <a:ln w="9525" cap="flat" cmpd="sng">
            <a:solidFill>
              <a:schemeClr val="tx1"/>
            </a:solidFill>
            <a:prstDash val="solid"/>
            <a:headEnd type="none" w="med" len="med"/>
            <a:tailEnd type="triangle" w="med" len="med"/>
          </a:ln>
        </p:spPr>
      </p:sp>
      <p:sp>
        <p:nvSpPr>
          <p:cNvPr id="110626" name="AutoShape 34"/>
          <p:cNvSpPr/>
          <p:nvPr/>
        </p:nvSpPr>
        <p:spPr>
          <a:xfrm>
            <a:off x="6313488" y="5157788"/>
            <a:ext cx="71437" cy="504825"/>
          </a:xfrm>
          <a:prstGeom prst="rightBrace">
            <a:avLst>
              <a:gd name="adj1" fmla="val 58889"/>
              <a:gd name="adj2" fmla="val 50000"/>
            </a:avLst>
          </a:prstGeom>
          <a:noFill/>
          <a:ln w="9525" cap="flat" cmpd="sng">
            <a:solidFill>
              <a:schemeClr val="tx1"/>
            </a:solidFill>
            <a:prstDash val="solid"/>
            <a:headEnd type="none" w="med" len="med"/>
            <a:tailEnd type="none" w="med" len="med"/>
          </a:ln>
        </p:spPr>
        <p:txBody>
          <a:bodyPr wrap="none" lIns="0" tIns="0" rIns="0" bIns="0"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Aft>
                <a:spcPct val="0"/>
              </a:spcAft>
              <a:buClr>
                <a:srgbClr val="0000CC"/>
              </a:buClr>
              <a:buSzPct val="75000"/>
            </a:pPr>
            <a:endParaRPr lang="zh-CN" altLang="en-US" sz="3200" dirty="0">
              <a:solidFill>
                <a:schemeClr val="tx1"/>
              </a:solidFill>
              <a:latin typeface="Arial" panose="020B0604020202020204" pitchFamily="34" charset="0"/>
              <a:ea typeface="宋体" panose="02010600030101010101" pitchFamily="2" charset="-122"/>
            </a:endParaRPr>
          </a:p>
        </p:txBody>
      </p:sp>
      <p:sp>
        <p:nvSpPr>
          <p:cNvPr id="110627" name="Text Box 35"/>
          <p:cNvSpPr txBox="1"/>
          <p:nvPr/>
        </p:nvSpPr>
        <p:spPr>
          <a:xfrm>
            <a:off x="6457950" y="5302250"/>
            <a:ext cx="863600" cy="182563"/>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Aft>
                <a:spcPct val="0"/>
              </a:spcAft>
              <a:buClr>
                <a:srgbClr val="0000CC"/>
              </a:buClr>
              <a:buSzPct val="75000"/>
              <a:buNone/>
            </a:pPr>
            <a:r>
              <a:rPr lang="zh-CN" altLang="en-US" sz="1200" dirty="0">
                <a:solidFill>
                  <a:schemeClr val="tx1"/>
                </a:solidFill>
                <a:latin typeface="Arial" panose="020B0604020202020204" pitchFamily="34" charset="0"/>
                <a:ea typeface="宋体" panose="02010600030101010101" pitchFamily="2" charset="-122"/>
              </a:rPr>
              <a:t>数字量输出</a:t>
            </a:r>
            <a:endParaRPr lang="zh-CN" altLang="en-US" sz="1200" dirty="0">
              <a:solidFill>
                <a:schemeClr val="tx1"/>
              </a:solidFill>
              <a:latin typeface="Arial" panose="020B0604020202020204" pitchFamily="34" charset="0"/>
              <a:ea typeface="宋体" panose="02010600030101010101" pitchFamily="2" charset="-122"/>
            </a:endParaRPr>
          </a:p>
        </p:txBody>
      </p:sp>
      <p:sp>
        <p:nvSpPr>
          <p:cNvPr id="110628" name="Oval 36"/>
          <p:cNvSpPr/>
          <p:nvPr/>
        </p:nvSpPr>
        <p:spPr>
          <a:xfrm>
            <a:off x="4484688" y="5632450"/>
            <a:ext cx="53975" cy="53975"/>
          </a:xfrm>
          <a:prstGeom prst="ellipse">
            <a:avLst/>
          </a:prstGeom>
          <a:solidFill>
            <a:schemeClr val="tx1"/>
          </a:solidFill>
          <a:ln w="9525">
            <a:noFill/>
          </a:ln>
        </p:spPr>
        <p:txBody>
          <a:bodyPr wrap="none" lIns="0" tIns="0" rIns="0" bIns="0"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Aft>
                <a:spcPct val="0"/>
              </a:spcAft>
              <a:buClr>
                <a:srgbClr val="0000CC"/>
              </a:buClr>
              <a:buSzPct val="75000"/>
            </a:pPr>
            <a:endParaRPr lang="zh-CN" altLang="en-US" sz="3200" dirty="0">
              <a:solidFill>
                <a:schemeClr val="tx1"/>
              </a:solidFill>
              <a:latin typeface="Arial" panose="020B0604020202020204" pitchFamily="34" charset="0"/>
              <a:ea typeface="宋体" panose="02010600030101010101" pitchFamily="2" charset="-122"/>
            </a:endParaRPr>
          </a:p>
        </p:txBody>
      </p:sp>
      <p:sp>
        <p:nvSpPr>
          <p:cNvPr id="110629" name="Oval 37"/>
          <p:cNvSpPr/>
          <p:nvPr/>
        </p:nvSpPr>
        <p:spPr>
          <a:xfrm>
            <a:off x="4629150" y="5561013"/>
            <a:ext cx="53975" cy="53975"/>
          </a:xfrm>
          <a:prstGeom prst="ellipse">
            <a:avLst/>
          </a:prstGeom>
          <a:solidFill>
            <a:schemeClr val="tx1"/>
          </a:solidFill>
          <a:ln w="9525">
            <a:noFill/>
          </a:ln>
        </p:spPr>
        <p:txBody>
          <a:bodyPr wrap="none" lIns="0" tIns="0" rIns="0" bIns="0"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Aft>
                <a:spcPct val="0"/>
              </a:spcAft>
              <a:buClr>
                <a:srgbClr val="0000CC"/>
              </a:buClr>
              <a:buSzPct val="75000"/>
            </a:pPr>
            <a:endParaRPr lang="zh-CN" altLang="en-US" sz="3200" dirty="0">
              <a:solidFill>
                <a:schemeClr val="tx1"/>
              </a:solidFill>
              <a:latin typeface="Arial" panose="020B0604020202020204" pitchFamily="34" charset="0"/>
              <a:ea typeface="宋体" panose="02010600030101010101" pitchFamily="2" charset="-122"/>
            </a:endParaRPr>
          </a:p>
        </p:txBody>
      </p:sp>
      <p:sp>
        <p:nvSpPr>
          <p:cNvPr id="110630" name="Oval 38"/>
          <p:cNvSpPr/>
          <p:nvPr/>
        </p:nvSpPr>
        <p:spPr>
          <a:xfrm>
            <a:off x="4772025" y="5492750"/>
            <a:ext cx="53975" cy="53975"/>
          </a:xfrm>
          <a:prstGeom prst="ellipse">
            <a:avLst/>
          </a:prstGeom>
          <a:solidFill>
            <a:schemeClr val="tx1"/>
          </a:solidFill>
          <a:ln w="9525">
            <a:noFill/>
          </a:ln>
        </p:spPr>
        <p:txBody>
          <a:bodyPr wrap="none" lIns="0" tIns="0" rIns="0" bIns="0"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Aft>
                <a:spcPct val="0"/>
              </a:spcAft>
              <a:buClr>
                <a:srgbClr val="0000CC"/>
              </a:buClr>
              <a:buSzPct val="75000"/>
            </a:pPr>
            <a:endParaRPr lang="zh-CN" altLang="en-US" sz="3200" dirty="0">
              <a:solidFill>
                <a:schemeClr val="tx1"/>
              </a:solidFill>
              <a:latin typeface="Arial" panose="020B0604020202020204" pitchFamily="34" charset="0"/>
              <a:ea typeface="宋体" panose="02010600030101010101" pitchFamily="2" charset="-122"/>
            </a:endParaRPr>
          </a:p>
        </p:txBody>
      </p:sp>
      <p:sp>
        <p:nvSpPr>
          <p:cNvPr id="110631" name="Oval 39"/>
          <p:cNvSpPr/>
          <p:nvPr/>
        </p:nvSpPr>
        <p:spPr>
          <a:xfrm>
            <a:off x="4916488" y="5421313"/>
            <a:ext cx="53975" cy="53975"/>
          </a:xfrm>
          <a:prstGeom prst="ellipse">
            <a:avLst/>
          </a:prstGeom>
          <a:solidFill>
            <a:schemeClr val="tx1"/>
          </a:solidFill>
          <a:ln w="9525">
            <a:noFill/>
          </a:ln>
        </p:spPr>
        <p:txBody>
          <a:bodyPr wrap="none" lIns="0" tIns="0" rIns="0" bIns="0"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Aft>
                <a:spcPct val="0"/>
              </a:spcAft>
              <a:buClr>
                <a:srgbClr val="0000CC"/>
              </a:buClr>
              <a:buSzPct val="75000"/>
            </a:pPr>
            <a:endParaRPr lang="zh-CN" altLang="en-US" sz="3200" dirty="0">
              <a:solidFill>
                <a:schemeClr val="tx1"/>
              </a:solidFill>
              <a:latin typeface="Arial" panose="020B0604020202020204" pitchFamily="34" charset="0"/>
              <a:ea typeface="宋体" panose="02010600030101010101" pitchFamily="2" charset="-122"/>
            </a:endParaRPr>
          </a:p>
        </p:txBody>
      </p:sp>
      <p:sp>
        <p:nvSpPr>
          <p:cNvPr id="110632" name="Oval 40"/>
          <p:cNvSpPr/>
          <p:nvPr/>
        </p:nvSpPr>
        <p:spPr>
          <a:xfrm>
            <a:off x="5060950" y="5338763"/>
            <a:ext cx="53975" cy="53975"/>
          </a:xfrm>
          <a:prstGeom prst="ellipse">
            <a:avLst/>
          </a:prstGeom>
          <a:solidFill>
            <a:schemeClr val="tx1"/>
          </a:solidFill>
          <a:ln w="9525">
            <a:noFill/>
          </a:ln>
        </p:spPr>
        <p:txBody>
          <a:bodyPr wrap="none" lIns="0" tIns="0" rIns="0" bIns="0"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Aft>
                <a:spcPct val="0"/>
              </a:spcAft>
              <a:buClr>
                <a:srgbClr val="0000CC"/>
              </a:buClr>
              <a:buSzPct val="75000"/>
            </a:pPr>
            <a:endParaRPr lang="zh-CN" altLang="en-US" sz="3200" dirty="0">
              <a:solidFill>
                <a:schemeClr val="tx1"/>
              </a:solidFill>
              <a:latin typeface="Arial" panose="020B0604020202020204" pitchFamily="34" charset="0"/>
              <a:ea typeface="宋体" panose="02010600030101010101" pitchFamily="2" charset="-122"/>
            </a:endParaRPr>
          </a:p>
        </p:txBody>
      </p:sp>
      <p:sp>
        <p:nvSpPr>
          <p:cNvPr id="110633" name="Oval 41"/>
          <p:cNvSpPr/>
          <p:nvPr/>
        </p:nvSpPr>
        <p:spPr>
          <a:xfrm>
            <a:off x="5205413" y="5267325"/>
            <a:ext cx="53975" cy="53975"/>
          </a:xfrm>
          <a:prstGeom prst="ellipse">
            <a:avLst/>
          </a:prstGeom>
          <a:solidFill>
            <a:schemeClr val="tx1"/>
          </a:solidFill>
          <a:ln w="9525">
            <a:noFill/>
          </a:ln>
        </p:spPr>
        <p:txBody>
          <a:bodyPr wrap="none" lIns="0" tIns="0" rIns="0" bIns="0"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Aft>
                <a:spcPct val="0"/>
              </a:spcAft>
              <a:buClr>
                <a:srgbClr val="0000CC"/>
              </a:buClr>
              <a:buSzPct val="75000"/>
            </a:pPr>
            <a:endParaRPr lang="zh-CN" altLang="en-US" sz="3200" dirty="0">
              <a:solidFill>
                <a:schemeClr val="tx1"/>
              </a:solidFill>
              <a:latin typeface="Arial" panose="020B0604020202020204" pitchFamily="34" charset="0"/>
              <a:ea typeface="宋体" panose="02010600030101010101" pitchFamily="2" charset="-122"/>
            </a:endParaRPr>
          </a:p>
        </p:txBody>
      </p:sp>
      <p:sp>
        <p:nvSpPr>
          <p:cNvPr id="110634" name="Oval 42"/>
          <p:cNvSpPr/>
          <p:nvPr/>
        </p:nvSpPr>
        <p:spPr>
          <a:xfrm>
            <a:off x="5348288" y="5199063"/>
            <a:ext cx="53975" cy="53975"/>
          </a:xfrm>
          <a:prstGeom prst="ellipse">
            <a:avLst/>
          </a:prstGeom>
          <a:solidFill>
            <a:schemeClr val="tx1"/>
          </a:solidFill>
          <a:ln w="9525">
            <a:noFill/>
          </a:ln>
        </p:spPr>
        <p:txBody>
          <a:bodyPr wrap="none" lIns="0" tIns="0" rIns="0" bIns="0"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Aft>
                <a:spcPct val="0"/>
              </a:spcAft>
              <a:buClr>
                <a:srgbClr val="0000CC"/>
              </a:buClr>
              <a:buSzPct val="75000"/>
            </a:pPr>
            <a:endParaRPr lang="zh-CN" altLang="en-US" sz="3200" dirty="0">
              <a:solidFill>
                <a:schemeClr val="tx1"/>
              </a:solidFill>
              <a:latin typeface="Arial" panose="020B0604020202020204" pitchFamily="34" charset="0"/>
              <a:ea typeface="宋体" panose="02010600030101010101" pitchFamily="2" charset="-122"/>
            </a:endParaRPr>
          </a:p>
        </p:txBody>
      </p:sp>
      <p:sp>
        <p:nvSpPr>
          <p:cNvPr id="110635" name="Oval 43"/>
          <p:cNvSpPr/>
          <p:nvPr/>
        </p:nvSpPr>
        <p:spPr>
          <a:xfrm>
            <a:off x="5492750" y="5127625"/>
            <a:ext cx="53975" cy="53975"/>
          </a:xfrm>
          <a:prstGeom prst="ellipse">
            <a:avLst/>
          </a:prstGeom>
          <a:solidFill>
            <a:schemeClr val="tx1"/>
          </a:solidFill>
          <a:ln w="9525">
            <a:noFill/>
          </a:ln>
        </p:spPr>
        <p:txBody>
          <a:bodyPr wrap="none" lIns="0" tIns="0" rIns="0" bIns="0"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Aft>
                <a:spcPct val="0"/>
              </a:spcAft>
              <a:buClr>
                <a:srgbClr val="0000CC"/>
              </a:buClr>
              <a:buSzPct val="75000"/>
            </a:pPr>
            <a:endParaRPr lang="zh-CN" altLang="en-US" sz="3200" dirty="0">
              <a:solidFill>
                <a:schemeClr val="tx1"/>
              </a:solidFill>
              <a:latin typeface="Arial" panose="020B0604020202020204" pitchFamily="34" charset="0"/>
              <a:ea typeface="宋体" panose="02010600030101010101" pitchFamily="2" charset="-122"/>
            </a:endParaRPr>
          </a:p>
        </p:txBody>
      </p:sp>
      <p:sp>
        <p:nvSpPr>
          <p:cNvPr id="110636" name="Rectangle 44"/>
          <p:cNvSpPr/>
          <p:nvPr/>
        </p:nvSpPr>
        <p:spPr>
          <a:xfrm>
            <a:off x="4368800" y="3789363"/>
            <a:ext cx="1368425" cy="358775"/>
          </a:xfrm>
          <a:prstGeom prst="rect">
            <a:avLst/>
          </a:prstGeom>
          <a:solidFill>
            <a:srgbClr val="99FFCC"/>
          </a:solidFill>
          <a:ln w="9525" cap="flat" cmpd="sng">
            <a:solidFill>
              <a:schemeClr val="tx1"/>
            </a:solidFill>
            <a:prstDash val="solid"/>
            <a:miter/>
            <a:headEnd type="none" w="med" len="med"/>
            <a:tailEnd type="none" w="med" len="med"/>
          </a:ln>
        </p:spPr>
        <p:txBody>
          <a:bodyPr wrap="none" lIns="0" tIns="0" rIns="0" bIns="0"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ctr">
              <a:lnSpc>
                <a:spcPct val="100000"/>
              </a:lnSpc>
              <a:spcAft>
                <a:spcPct val="0"/>
              </a:spcAft>
              <a:buClr>
                <a:srgbClr val="0000CC"/>
              </a:buClr>
              <a:buSzPct val="75000"/>
              <a:buNone/>
            </a:pPr>
            <a:r>
              <a:rPr lang="zh-CN" altLang="en-US" sz="1200" dirty="0">
                <a:solidFill>
                  <a:schemeClr val="tx1"/>
                </a:solidFill>
                <a:latin typeface="Arial" panose="020B0604020202020204" pitchFamily="34" charset="0"/>
                <a:ea typeface="宋体" panose="02010600030101010101" pitchFamily="2" charset="-122"/>
              </a:rPr>
              <a:t>控制电路</a:t>
            </a:r>
            <a:endParaRPr lang="zh-CN" altLang="en-US" sz="1200" dirty="0">
              <a:solidFill>
                <a:schemeClr val="tx1"/>
              </a:solidFill>
              <a:latin typeface="Arial" panose="020B0604020202020204" pitchFamily="34" charset="0"/>
              <a:ea typeface="宋体" panose="02010600030101010101" pitchFamily="2" charset="-122"/>
            </a:endParaRPr>
          </a:p>
        </p:txBody>
      </p:sp>
      <p:sp>
        <p:nvSpPr>
          <p:cNvPr id="110637" name="Line 45"/>
          <p:cNvSpPr/>
          <p:nvPr/>
        </p:nvSpPr>
        <p:spPr>
          <a:xfrm>
            <a:off x="4657725" y="4148138"/>
            <a:ext cx="0" cy="504825"/>
          </a:xfrm>
          <a:prstGeom prst="line">
            <a:avLst/>
          </a:prstGeom>
          <a:ln w="9525" cap="flat" cmpd="sng">
            <a:solidFill>
              <a:schemeClr val="tx1"/>
            </a:solidFill>
            <a:prstDash val="solid"/>
            <a:headEnd type="none" w="med" len="med"/>
            <a:tailEnd type="triangle" w="med" len="med"/>
          </a:ln>
        </p:spPr>
      </p:sp>
      <p:sp>
        <p:nvSpPr>
          <p:cNvPr id="110638" name="Line 46"/>
          <p:cNvSpPr/>
          <p:nvPr/>
        </p:nvSpPr>
        <p:spPr>
          <a:xfrm>
            <a:off x="5016500" y="4148138"/>
            <a:ext cx="0" cy="504825"/>
          </a:xfrm>
          <a:prstGeom prst="line">
            <a:avLst/>
          </a:prstGeom>
          <a:ln w="9525" cap="flat" cmpd="sng">
            <a:solidFill>
              <a:schemeClr val="tx1"/>
            </a:solidFill>
            <a:prstDash val="solid"/>
            <a:headEnd type="none" w="med" len="med"/>
            <a:tailEnd type="triangle" w="med" len="med"/>
          </a:ln>
        </p:spPr>
      </p:sp>
      <p:sp>
        <p:nvSpPr>
          <p:cNvPr id="110639" name="Line 47"/>
          <p:cNvSpPr/>
          <p:nvPr/>
        </p:nvSpPr>
        <p:spPr>
          <a:xfrm>
            <a:off x="5376863" y="4148138"/>
            <a:ext cx="0" cy="504825"/>
          </a:xfrm>
          <a:prstGeom prst="line">
            <a:avLst/>
          </a:prstGeom>
          <a:ln w="9525" cap="flat" cmpd="sng">
            <a:solidFill>
              <a:schemeClr val="tx1"/>
            </a:solidFill>
            <a:prstDash val="solid"/>
            <a:headEnd type="none" w="med" len="med"/>
            <a:tailEnd type="triangle" w="med" len="med"/>
          </a:ln>
        </p:spPr>
      </p:sp>
      <p:sp>
        <p:nvSpPr>
          <p:cNvPr id="110640" name="Text Box 48"/>
          <p:cNvSpPr txBox="1"/>
          <p:nvPr/>
        </p:nvSpPr>
        <p:spPr>
          <a:xfrm>
            <a:off x="1776413" y="4148138"/>
            <a:ext cx="863600" cy="182562"/>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Aft>
                <a:spcPct val="0"/>
              </a:spcAft>
              <a:buClr>
                <a:srgbClr val="0000CC"/>
              </a:buClr>
              <a:buSzPct val="75000"/>
              <a:buNone/>
            </a:pPr>
            <a:r>
              <a:rPr lang="zh-CN" altLang="en-US" sz="1200" dirty="0">
                <a:solidFill>
                  <a:schemeClr val="tx1"/>
                </a:solidFill>
                <a:latin typeface="Arial" panose="020B0604020202020204" pitchFamily="34" charset="0"/>
                <a:ea typeface="宋体" panose="02010600030101010101" pitchFamily="2" charset="-122"/>
              </a:rPr>
              <a:t>模拟量输入</a:t>
            </a:r>
            <a:endParaRPr lang="zh-CN" altLang="en-US" sz="1200" dirty="0">
              <a:solidFill>
                <a:schemeClr val="tx1"/>
              </a:solidFill>
              <a:latin typeface="Arial" panose="020B0604020202020204" pitchFamily="34" charset="0"/>
              <a:ea typeface="宋体" panose="02010600030101010101" pitchFamily="2" charset="-122"/>
            </a:endParaRPr>
          </a:p>
        </p:txBody>
      </p:sp>
      <p:sp>
        <p:nvSpPr>
          <p:cNvPr id="110641" name="Line 50"/>
          <p:cNvSpPr/>
          <p:nvPr/>
        </p:nvSpPr>
        <p:spPr>
          <a:xfrm flipV="1">
            <a:off x="1057275" y="4565650"/>
            <a:ext cx="863600" cy="0"/>
          </a:xfrm>
          <a:prstGeom prst="line">
            <a:avLst/>
          </a:prstGeom>
          <a:ln w="9525" cap="flat" cmpd="sng">
            <a:solidFill>
              <a:schemeClr val="tx1"/>
            </a:solidFill>
            <a:prstDash val="solid"/>
            <a:headEnd type="none" w="med" len="med"/>
            <a:tailEnd type="none" w="med" len="med"/>
          </a:ln>
        </p:spPr>
      </p:sp>
      <p:grpSp>
        <p:nvGrpSpPr>
          <p:cNvPr id="110642" name="Group 53"/>
          <p:cNvGrpSpPr/>
          <p:nvPr/>
        </p:nvGrpSpPr>
        <p:grpSpPr>
          <a:xfrm>
            <a:off x="1177925" y="4237038"/>
            <a:ext cx="527050" cy="630237"/>
            <a:chOff x="507" y="2806"/>
            <a:chExt cx="474" cy="612"/>
          </a:xfrm>
        </p:grpSpPr>
        <p:sp>
          <p:nvSpPr>
            <p:cNvPr id="110643" name="Freeform 49"/>
            <p:cNvSpPr/>
            <p:nvPr/>
          </p:nvSpPr>
          <p:spPr>
            <a:xfrm>
              <a:off x="507" y="2806"/>
              <a:ext cx="239" cy="315"/>
            </a:xfrm>
            <a:custGeom>
              <a:avLst/>
              <a:gdLst>
                <a:gd name="txL" fmla="*/ 0 w 239"/>
                <a:gd name="txT" fmla="*/ 0 h 315"/>
                <a:gd name="txR" fmla="*/ 239 w 239"/>
                <a:gd name="txB" fmla="*/ 315 h 315"/>
              </a:gdLst>
              <a:ahLst/>
              <a:cxnLst>
                <a:cxn ang="0">
                  <a:pos x="0" y="315"/>
                </a:cxn>
                <a:cxn ang="0">
                  <a:pos x="67" y="52"/>
                </a:cxn>
                <a:cxn ang="0">
                  <a:pos x="121" y="0"/>
                </a:cxn>
                <a:cxn ang="0">
                  <a:pos x="175" y="58"/>
                </a:cxn>
                <a:cxn ang="0">
                  <a:pos x="239" y="314"/>
                </a:cxn>
              </a:cxnLst>
              <a:rect l="txL" t="txT" r="txR" b="txB"/>
              <a:pathLst>
                <a:path w="239" h="315">
                  <a:moveTo>
                    <a:pt x="0" y="315"/>
                  </a:moveTo>
                  <a:cubicBezTo>
                    <a:pt x="15" y="220"/>
                    <a:pt x="29" y="130"/>
                    <a:pt x="67" y="52"/>
                  </a:cubicBezTo>
                  <a:cubicBezTo>
                    <a:pt x="81" y="20"/>
                    <a:pt x="103" y="0"/>
                    <a:pt x="121" y="0"/>
                  </a:cubicBezTo>
                  <a:cubicBezTo>
                    <a:pt x="147" y="3"/>
                    <a:pt x="161" y="28"/>
                    <a:pt x="175" y="58"/>
                  </a:cubicBezTo>
                  <a:cubicBezTo>
                    <a:pt x="207" y="126"/>
                    <a:pt x="229" y="262"/>
                    <a:pt x="239" y="314"/>
                  </a:cubicBezTo>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110644" name="Freeform 52"/>
            <p:cNvSpPr/>
            <p:nvPr/>
          </p:nvSpPr>
          <p:spPr>
            <a:xfrm flipV="1">
              <a:off x="742" y="3103"/>
              <a:ext cx="239" cy="315"/>
            </a:xfrm>
            <a:custGeom>
              <a:avLst/>
              <a:gdLst>
                <a:gd name="txL" fmla="*/ 0 w 239"/>
                <a:gd name="txT" fmla="*/ 0 h 315"/>
                <a:gd name="txR" fmla="*/ 239 w 239"/>
                <a:gd name="txB" fmla="*/ 315 h 315"/>
              </a:gdLst>
              <a:ahLst/>
              <a:cxnLst>
                <a:cxn ang="0">
                  <a:pos x="0" y="315"/>
                </a:cxn>
                <a:cxn ang="0">
                  <a:pos x="67" y="52"/>
                </a:cxn>
                <a:cxn ang="0">
                  <a:pos x="121" y="0"/>
                </a:cxn>
                <a:cxn ang="0">
                  <a:pos x="175" y="58"/>
                </a:cxn>
                <a:cxn ang="0">
                  <a:pos x="239" y="314"/>
                </a:cxn>
              </a:cxnLst>
              <a:rect l="txL" t="txT" r="txR" b="txB"/>
              <a:pathLst>
                <a:path w="239" h="315">
                  <a:moveTo>
                    <a:pt x="0" y="315"/>
                  </a:moveTo>
                  <a:cubicBezTo>
                    <a:pt x="15" y="220"/>
                    <a:pt x="29" y="130"/>
                    <a:pt x="67" y="52"/>
                  </a:cubicBezTo>
                  <a:cubicBezTo>
                    <a:pt x="81" y="20"/>
                    <a:pt x="103" y="0"/>
                    <a:pt x="121" y="0"/>
                  </a:cubicBezTo>
                  <a:cubicBezTo>
                    <a:pt x="147" y="3"/>
                    <a:pt x="161" y="28"/>
                    <a:pt x="175" y="58"/>
                  </a:cubicBezTo>
                  <a:cubicBezTo>
                    <a:pt x="207" y="126"/>
                    <a:pt x="229" y="262"/>
                    <a:pt x="239" y="314"/>
                  </a:cubicBezTo>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gr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7588">
                                            <p:txEl>
                                              <p:charRg st="0" end="12"/>
                                            </p:txEl>
                                          </p:spTgt>
                                        </p:tgtEl>
                                        <p:attrNameLst>
                                          <p:attrName>style.visibility</p:attrName>
                                        </p:attrNameLst>
                                      </p:cBhvr>
                                      <p:to>
                                        <p:strVal val="visible"/>
                                      </p:to>
                                    </p:set>
                                    <p:animEffect transition="in" filter="wipe(left)">
                                      <p:cBhvr>
                                        <p:cTn id="7" dur="500"/>
                                        <p:tgtEl>
                                          <p:spTgt spid="67588">
                                            <p:txEl>
                                              <p:charRg st="0" end="12"/>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67588">
                                            <p:txEl>
                                              <p:charRg st="12" end="43"/>
                                            </p:txEl>
                                          </p:spTgt>
                                        </p:tgtEl>
                                        <p:attrNameLst>
                                          <p:attrName>style.visibility</p:attrName>
                                        </p:attrNameLst>
                                      </p:cBhvr>
                                      <p:to>
                                        <p:strVal val="visible"/>
                                      </p:to>
                                    </p:set>
                                    <p:animEffect transition="in" filter="blinds(horizontal)">
                                      <p:cBhvr>
                                        <p:cTn id="11" dur="500"/>
                                        <p:tgtEl>
                                          <p:spTgt spid="67588">
                                            <p:txEl>
                                              <p:charRg st="12" end="4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Rectangle 2"/>
          <p:cNvSpPr>
            <a:spLocks noGrp="1"/>
          </p:cNvSpPr>
          <p:nvPr>
            <p:ph type="title"/>
          </p:nvPr>
        </p:nvSpPr>
        <p:spPr>
          <a:xfrm>
            <a:off x="1030288" y="300038"/>
            <a:ext cx="7793037" cy="1462087"/>
          </a:xfrm>
          <a:ln/>
        </p:spPr>
        <p:txBody>
          <a:bodyPr vert="horz" wrap="square" lIns="91440" tIns="45720" rIns="91440" bIns="45720" anchor="b" anchorCtr="0"/>
          <a:p>
            <a:r>
              <a:rPr lang="zh-CN" altLang="en-US" dirty="0"/>
              <a:t>工作原理</a:t>
            </a:r>
            <a:endParaRPr lang="zh-CN" altLang="en-US" dirty="0"/>
          </a:p>
        </p:txBody>
      </p:sp>
      <p:sp>
        <p:nvSpPr>
          <p:cNvPr id="365572" name="Rectangle 4"/>
          <p:cNvSpPr>
            <a:spLocks noGrp="1" noChangeArrowheads="1"/>
          </p:cNvSpPr>
          <p:nvPr>
            <p:ph idx="1"/>
          </p:nvPr>
        </p:nvSpPr>
        <p:spPr>
          <a:xfrm>
            <a:off x="485775" y="1762125"/>
            <a:ext cx="8486775" cy="5095875"/>
          </a:xfrm>
        </p:spPr>
        <p:txBody>
          <a:bodyPr vert="horz" wrap="square" lIns="91440" tIns="45720" rIns="91440" bIns="45720" numCol="1" anchor="t" anchorCtr="0" compatLnSpc="1"/>
          <a:lstStyle/>
          <a:p>
            <a:pPr marL="0" marR="0" lvl="0" indent="0" algn="l" defTabSz="914400" rtl="0" eaLnBrk="0" fontAlgn="base" latinLnBrk="0" hangingPunct="0">
              <a:lnSpc>
                <a:spcPct val="110000"/>
              </a:lnSpc>
              <a:spcBef>
                <a:spcPct val="20000"/>
              </a:spcBef>
              <a:spcAft>
                <a:spcPct val="5000"/>
              </a:spcAft>
              <a:buClr>
                <a:schemeClr val="folHlink"/>
              </a:buClr>
              <a:buSzPct val="60000"/>
              <a:buFont typeface="Wingdings" panose="05000000000000000000" pitchFamily="2" charset="2"/>
              <a:buNone/>
              <a:defRPr/>
            </a:pPr>
            <a:r>
              <a:rPr kumimoji="0" lang="zh-CN" altLang="en-US" sz="2400" b="1" i="0" u="none" strike="noStrike" kern="1200" cap="none" spc="0" normalizeH="0" baseline="0" noProof="0" dirty="0">
                <a:ln>
                  <a:noFill/>
                </a:ln>
                <a:solidFill>
                  <a:schemeClr val="tx2"/>
                </a:solidFill>
                <a:effectLst/>
                <a:uLnTx/>
                <a:uFillTx/>
                <a:latin typeface="+mn-ea"/>
                <a:ea typeface="+mn-ea"/>
                <a:cs typeface="+mn-cs"/>
              </a:rPr>
              <a:t>    类似天平称重量时的尝试法，逐步用砝码的累积重量去逼近被称物体</a:t>
            </a:r>
            <a:r>
              <a:rPr kumimoji="0" lang="zh-CN" altLang="en-US" sz="2400" b="1" i="0" u="none" strike="noStrike" kern="1200" cap="none" spc="0" normalizeH="0" baseline="0" noProof="0" dirty="0" smtClean="0">
                <a:ln>
                  <a:noFill/>
                </a:ln>
                <a:solidFill>
                  <a:schemeClr val="tx2"/>
                </a:solidFill>
                <a:effectLst/>
                <a:uLnTx/>
                <a:uFillTx/>
                <a:latin typeface="+mn-ea"/>
                <a:ea typeface="+mn-ea"/>
                <a:cs typeface="+mn-cs"/>
              </a:rPr>
              <a:t>。例如</a:t>
            </a:r>
            <a:r>
              <a:rPr kumimoji="0" lang="zh-CN" altLang="en-US" sz="2400" b="1" i="0" u="none" strike="noStrike" kern="1200" cap="none" spc="0" normalizeH="0" baseline="0" noProof="0" dirty="0">
                <a:ln>
                  <a:noFill/>
                </a:ln>
                <a:solidFill>
                  <a:schemeClr val="tx2"/>
                </a:solidFill>
                <a:effectLst/>
                <a:uLnTx/>
                <a:uFillTx/>
                <a:latin typeface="+mn-ea"/>
                <a:ea typeface="+mn-ea"/>
                <a:cs typeface="+mn-cs"/>
              </a:rPr>
              <a:t>：</a:t>
            </a:r>
            <a:endParaRPr kumimoji="0" lang="zh-CN" altLang="en-US" sz="2400" b="1" i="0" u="none" strike="noStrike" kern="1200" cap="none" spc="0" normalizeH="0" baseline="0" noProof="0" dirty="0">
              <a:ln>
                <a:noFill/>
              </a:ln>
              <a:solidFill>
                <a:schemeClr val="tx2"/>
              </a:solidFill>
              <a:effectLst/>
              <a:uLnTx/>
              <a:uFillTx/>
              <a:latin typeface="+mn-ea"/>
              <a:ea typeface="+mn-ea"/>
              <a:cs typeface="+mn-cs"/>
            </a:endParaRPr>
          </a:p>
          <a:p>
            <a:pPr marL="179705" marR="0" lvl="1" indent="0" algn="l" defTabSz="914400" rtl="0" eaLnBrk="0" fontAlgn="base" latinLnBrk="0" hangingPunct="0">
              <a:lnSpc>
                <a:spcPct val="110000"/>
              </a:lnSpc>
              <a:spcBef>
                <a:spcPct val="20000"/>
              </a:spcBef>
              <a:spcAft>
                <a:spcPct val="5000"/>
              </a:spcAft>
              <a:buClr>
                <a:schemeClr val="hlink"/>
              </a:buClr>
              <a:buSzPct val="55000"/>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用</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8</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个砝码</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2</a:t>
            </a:r>
            <a:r>
              <a:rPr kumimoji="0" lang="en-US" altLang="zh-CN" sz="2400" b="1" i="0" u="none" strike="noStrike" kern="1200" cap="none" spc="0" normalizeH="0" baseline="40000" noProof="0" dirty="0">
                <a:ln>
                  <a:noFill/>
                </a:ln>
                <a:solidFill>
                  <a:schemeClr val="tx1"/>
                </a:solidFill>
                <a:effectLst/>
                <a:uLnTx/>
                <a:uFillTx/>
                <a:latin typeface="+mn-ea"/>
                <a:ea typeface="+mn-ea"/>
                <a:cs typeface="+mn-cs"/>
              </a:rPr>
              <a:t>0</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g</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2</a:t>
            </a:r>
            <a:r>
              <a:rPr kumimoji="0" lang="en-US" altLang="zh-CN" sz="2400" b="1" i="0" u="none" strike="noStrike" kern="1200" cap="none" spc="0" normalizeH="0" baseline="40000" noProof="0" dirty="0">
                <a:ln>
                  <a:noFill/>
                </a:ln>
                <a:solidFill>
                  <a:schemeClr val="tx1"/>
                </a:solidFill>
                <a:effectLst/>
                <a:uLnTx/>
                <a:uFillTx/>
                <a:latin typeface="+mn-ea"/>
                <a:ea typeface="+mn-ea"/>
                <a:cs typeface="+mn-cs"/>
              </a:rPr>
              <a:t>1</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g</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2</a:t>
            </a:r>
            <a:r>
              <a:rPr kumimoji="0" lang="en-US" altLang="zh-CN" sz="2400" b="1" i="0" u="none" strike="noStrike" kern="1200" cap="none" spc="0" normalizeH="0" baseline="40000" noProof="0" dirty="0">
                <a:ln>
                  <a:noFill/>
                </a:ln>
                <a:solidFill>
                  <a:schemeClr val="tx1"/>
                </a:solidFill>
                <a:effectLst/>
                <a:uLnTx/>
                <a:uFillTx/>
                <a:latin typeface="+mn-ea"/>
                <a:ea typeface="+mn-ea"/>
                <a:cs typeface="+mn-cs"/>
              </a:rPr>
              <a:t>7</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g</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，可以称出</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1</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255g</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之间</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的物体。现有一物体，用砝码称出其重量（假定重量为</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176g</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400" b="1" i="0" u="none" strike="noStrike" kern="1200" cap="none" spc="0" normalizeH="0" baseline="0" noProof="0" dirty="0" smtClean="0">
              <a:ln>
                <a:noFill/>
              </a:ln>
              <a:solidFill>
                <a:schemeClr val="tx1"/>
              </a:solidFill>
              <a:effectLst/>
              <a:uLnTx/>
              <a:uFillTx/>
              <a:latin typeface="+mn-ea"/>
              <a:ea typeface="+mn-ea"/>
              <a:cs typeface="+mn-cs"/>
            </a:endParaRPr>
          </a:p>
          <a:p>
            <a:pPr marL="742950" marR="0" lvl="1" indent="-285750" algn="l" defTabSz="914400" rtl="0" eaLnBrk="0" fontAlgn="base" latinLnBrk="0" hangingPunct="0">
              <a:lnSpc>
                <a:spcPct val="110000"/>
              </a:lnSpc>
              <a:spcBef>
                <a:spcPct val="20000"/>
              </a:spcBef>
              <a:spcAft>
                <a:spcPct val="5000"/>
              </a:spcAft>
              <a:buClr>
                <a:schemeClr val="hlink"/>
              </a:buClr>
              <a:buSzPct val="55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1</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ADC</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从高到低</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逐次给</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SAR</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的每一位“置</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1”</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（即加上不同权重的砝码），</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SAR</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相当于放法码的称盘；</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742950" marR="0" lvl="1" indent="-285750" algn="l" defTabSz="914400" rtl="0" eaLnBrk="0" fontAlgn="base" latinLnBrk="0" hangingPunct="0">
              <a:lnSpc>
                <a:spcPct val="110000"/>
              </a:lnSpc>
              <a:spcBef>
                <a:spcPct val="20000"/>
              </a:spcBef>
              <a:spcAft>
                <a:spcPct val="5000"/>
              </a:spcAft>
              <a:buClr>
                <a:schemeClr val="hlink"/>
              </a:buClr>
              <a:buSzPct val="55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2</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）每次</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SAR</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中的数据经</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D/A</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转换为电压</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V</a:t>
            </a:r>
            <a:r>
              <a:rPr kumimoji="0" lang="en-US" altLang="zh-CN" sz="2400" b="1" i="0" u="none" strike="noStrike" kern="1200" cap="none" spc="0" normalizeH="0" baseline="-20000" noProof="0" dirty="0">
                <a:ln>
                  <a:noFill/>
                </a:ln>
                <a:solidFill>
                  <a:schemeClr val="tx1"/>
                </a:solidFill>
                <a:effectLst/>
                <a:uLnTx/>
                <a:uFillTx/>
                <a:latin typeface="+mn-ea"/>
                <a:ea typeface="+mn-ea"/>
                <a:cs typeface="+mn-cs"/>
              </a:rPr>
              <a:t>C</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a:p>
            <a:pPr marL="742950" marR="0" lvl="1" indent="-285750" algn="l" defTabSz="914400" rtl="0" eaLnBrk="0" fontAlgn="base" latinLnBrk="0" hangingPunct="0">
              <a:lnSpc>
                <a:spcPct val="110000"/>
              </a:lnSpc>
              <a:spcBef>
                <a:spcPct val="20000"/>
              </a:spcBef>
              <a:spcAft>
                <a:spcPct val="5000"/>
              </a:spcAft>
              <a:buClr>
                <a:schemeClr val="hlink"/>
              </a:buClr>
              <a:buSzPct val="55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3</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V</a:t>
            </a:r>
            <a:r>
              <a:rPr kumimoji="0" lang="en-US" altLang="zh-CN" sz="2400" b="1" i="0" u="none" strike="noStrike" kern="1200" cap="none" spc="0" normalizeH="0" baseline="-20000" noProof="0" dirty="0">
                <a:ln>
                  <a:noFill/>
                </a:ln>
                <a:solidFill>
                  <a:schemeClr val="tx1"/>
                </a:solidFill>
                <a:effectLst/>
                <a:uLnTx/>
                <a:uFillTx/>
                <a:latin typeface="+mn-ea"/>
                <a:ea typeface="+mn-ea"/>
                <a:cs typeface="+mn-cs"/>
              </a:rPr>
              <a:t>C</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与输入电压</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V</a:t>
            </a:r>
            <a:r>
              <a:rPr kumimoji="0" lang="en-US" altLang="zh-CN" sz="2400" b="1" i="0" u="none" strike="noStrike" kern="1200" cap="none" spc="0" normalizeH="0" baseline="-20000" noProof="0" dirty="0">
                <a:ln>
                  <a:noFill/>
                </a:ln>
                <a:solidFill>
                  <a:schemeClr val="tx1"/>
                </a:solidFill>
                <a:effectLst/>
                <a:uLnTx/>
                <a:uFillTx/>
                <a:latin typeface="+mn-ea"/>
                <a:ea typeface="+mn-ea"/>
                <a:cs typeface="+mn-cs"/>
              </a:rPr>
              <a:t>i</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比较，若</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V</a:t>
            </a:r>
            <a:r>
              <a:rPr kumimoji="0" lang="en-US" altLang="zh-CN" sz="2400" b="1" i="0" u="none" strike="noStrike" kern="1200" cap="none" spc="0" normalizeH="0" baseline="-20000" noProof="0" dirty="0" err="1">
                <a:ln>
                  <a:noFill/>
                </a:ln>
                <a:solidFill>
                  <a:schemeClr val="tx1"/>
                </a:solidFill>
                <a:effectLst/>
                <a:uLnTx/>
                <a:uFillTx/>
                <a:latin typeface="+mn-ea"/>
                <a:ea typeface="+mn-ea"/>
                <a:cs typeface="+mn-cs"/>
              </a:rPr>
              <a:t>C</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≤V</a:t>
            </a:r>
            <a:r>
              <a:rPr kumimoji="0" lang="en-US" altLang="zh-CN" sz="2400" b="1" i="0" u="none" strike="noStrike" kern="1200" cap="none" spc="0" normalizeH="0" baseline="-20000" noProof="0" dirty="0" err="1">
                <a:ln>
                  <a:noFill/>
                </a:ln>
                <a:solidFill>
                  <a:schemeClr val="tx1"/>
                </a:solidFill>
                <a:effectLst/>
                <a:uLnTx/>
                <a:uFillTx/>
                <a:latin typeface="+mn-ea"/>
                <a:ea typeface="+mn-ea"/>
                <a:cs typeface="+mn-cs"/>
              </a:rPr>
              <a:t>i</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，保持当前位的‘</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1’</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，否则当前位‘置</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0’</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a:p>
            <a:pPr marL="742950" marR="0" lvl="1" indent="-285750" algn="l" defTabSz="914400" rtl="0" eaLnBrk="0" fontAlgn="base" latinLnBrk="0" hangingPunct="0">
              <a:lnSpc>
                <a:spcPct val="110000"/>
              </a:lnSpc>
              <a:spcBef>
                <a:spcPct val="20000"/>
              </a:spcBef>
              <a:spcAft>
                <a:spcPct val="5000"/>
              </a:spcAft>
              <a:buClr>
                <a:schemeClr val="hlink"/>
              </a:buClr>
              <a:buSzPct val="55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4</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）从高到低逐次比较下去，直到</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SAR</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的每一位都尝试完；</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a:p>
            <a:pPr marL="742950" marR="0" lvl="1" indent="-285750" algn="l" defTabSz="914400" rtl="0" eaLnBrk="0" fontAlgn="base" latinLnBrk="0" hangingPunct="0">
              <a:lnSpc>
                <a:spcPct val="110000"/>
              </a:lnSpc>
              <a:spcBef>
                <a:spcPct val="20000"/>
              </a:spcBef>
              <a:spcAft>
                <a:spcPct val="5000"/>
              </a:spcAft>
              <a:buClr>
                <a:schemeClr val="hlink"/>
              </a:buClr>
              <a:buSzPct val="55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5</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SAR</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内的数据就是与</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V</a:t>
            </a:r>
            <a:r>
              <a:rPr kumimoji="0" lang="en-US" altLang="zh-CN" sz="2400" b="1" i="0" u="none" strike="noStrike" kern="1200" cap="none" spc="0" normalizeH="0" baseline="-20000" noProof="0" dirty="0">
                <a:ln>
                  <a:noFill/>
                </a:ln>
                <a:solidFill>
                  <a:schemeClr val="tx1"/>
                </a:solidFill>
                <a:effectLst/>
                <a:uLnTx/>
                <a:uFillTx/>
                <a:latin typeface="+mn-ea"/>
                <a:ea typeface="+mn-ea"/>
                <a:cs typeface="+mn-cs"/>
              </a:rPr>
              <a:t>i</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相对应的</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2</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进制</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数。</a:t>
            </a:r>
            <a:endParaRPr kumimoji="0" lang="zh-CN" altLang="en-US" sz="2400" b="0" i="0" u="none" strike="noStrike" kern="1200" cap="none" spc="0" normalizeH="0" baseline="0" noProof="0" dirty="0" smtClean="0">
              <a:ln>
                <a:noFill/>
              </a:ln>
              <a:solidFill>
                <a:schemeClr val="tx1"/>
              </a:solidFill>
              <a:effectLst/>
              <a:uLnTx/>
              <a:uFillTx/>
              <a:latin typeface="+mn-ea"/>
              <a:ea typeface="+mn-ea"/>
              <a:cs typeface="+mn-cs"/>
            </a:endParaRPr>
          </a:p>
          <a:p>
            <a:pPr marL="179705" marR="0" lvl="1" indent="0" algn="l" defTabSz="914400" rtl="0" eaLnBrk="0" fontAlgn="base" latinLnBrk="0" hangingPunct="0">
              <a:lnSpc>
                <a:spcPct val="110000"/>
              </a:lnSpc>
              <a:spcBef>
                <a:spcPct val="20000"/>
              </a:spcBef>
              <a:spcAft>
                <a:spcPct val="5000"/>
              </a:spcAft>
              <a:buClr>
                <a:schemeClr val="hlink"/>
              </a:buClr>
              <a:buSzPct val="55000"/>
              <a:buFont typeface="Wingdings" panose="05000000000000000000" pitchFamily="2" charset="2"/>
              <a:buNone/>
              <a:defRPr/>
            </a:pP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111620" name="Rectangle 5"/>
          <p:cNvSpPr/>
          <p:nvPr/>
        </p:nvSpPr>
        <p:spPr>
          <a:xfrm>
            <a:off x="323850" y="4149725"/>
            <a:ext cx="8486775" cy="2879725"/>
          </a:xfrm>
          <a:prstGeom prst="rect">
            <a:avLst/>
          </a:prstGeom>
          <a:noFill/>
          <a:ln w="9525">
            <a:noFill/>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624205" lvl="1" indent="-444500">
              <a:lnSpc>
                <a:spcPct val="80000"/>
              </a:lnSpc>
              <a:spcBef>
                <a:spcPct val="0"/>
              </a:spcBef>
              <a:spcAft>
                <a:spcPct val="0"/>
              </a:spcAft>
              <a:buNone/>
            </a:pPr>
            <a:endParaRPr lang="en-US" altLang="zh-CN" b="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spd="slow">
    <p:zo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灯片编号占位符 3"/>
          <p:cNvSpPr txBox="1">
            <a:spLocks noGrp="1"/>
          </p:cNvSpPr>
          <p:nvPr>
            <p:ph type="sldNum" sz="quarter" idx="12"/>
          </p:nvPr>
        </p:nvSpPr>
        <p:spPr>
          <a:ln/>
        </p:spPr>
        <p:txBody>
          <a:bodyPr anchor="b" anchorCtr="0"/>
          <a:p>
            <a:pPr mar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en-US" altLang="zh-CN" sz="1400" b="0" dirty="0">
                <a:solidFill>
                  <a:schemeClr val="tx1"/>
                </a:solidFill>
                <a:ea typeface="宋体" panose="02010600030101010101" pitchFamily="2" charset="-122"/>
              </a:rPr>
            </a:fld>
            <a:endParaRPr lang="en-US" altLang="zh-CN" sz="1400" b="0" dirty="0">
              <a:solidFill>
                <a:schemeClr val="tx1"/>
              </a:solidFill>
              <a:ea typeface="宋体" panose="02010600030101010101" pitchFamily="2" charset="-122"/>
            </a:endParaRPr>
          </a:p>
        </p:txBody>
      </p:sp>
      <p:grpSp>
        <p:nvGrpSpPr>
          <p:cNvPr id="112643" name="Group 211"/>
          <p:cNvGrpSpPr/>
          <p:nvPr/>
        </p:nvGrpSpPr>
        <p:grpSpPr>
          <a:xfrm>
            <a:off x="514350" y="2182813"/>
            <a:ext cx="7870825" cy="4500562"/>
            <a:chOff x="373" y="861"/>
            <a:chExt cx="4958" cy="2835"/>
          </a:xfrm>
        </p:grpSpPr>
        <p:grpSp>
          <p:nvGrpSpPr>
            <p:cNvPr id="112644" name="Group 204"/>
            <p:cNvGrpSpPr/>
            <p:nvPr/>
          </p:nvGrpSpPr>
          <p:grpSpPr>
            <a:xfrm>
              <a:off x="716" y="861"/>
              <a:ext cx="4615" cy="2835"/>
              <a:chOff x="716" y="861"/>
              <a:chExt cx="4615" cy="2835"/>
            </a:xfrm>
          </p:grpSpPr>
          <p:sp>
            <p:nvSpPr>
              <p:cNvPr id="112651" name="Line 4"/>
              <p:cNvSpPr/>
              <p:nvPr/>
            </p:nvSpPr>
            <p:spPr>
              <a:xfrm flipV="1">
                <a:off x="1075" y="974"/>
                <a:ext cx="1" cy="2722"/>
              </a:xfrm>
              <a:prstGeom prst="line">
                <a:avLst/>
              </a:prstGeom>
              <a:ln w="17463" cap="flat" cmpd="sng">
                <a:solidFill>
                  <a:srgbClr val="FF0000"/>
                </a:solidFill>
                <a:prstDash val="solid"/>
                <a:headEnd type="none" w="med" len="med"/>
                <a:tailEnd type="none" w="med" len="med"/>
              </a:ln>
            </p:spPr>
          </p:sp>
          <p:sp>
            <p:nvSpPr>
              <p:cNvPr id="112652" name="Freeform 5"/>
              <p:cNvSpPr/>
              <p:nvPr/>
            </p:nvSpPr>
            <p:spPr>
              <a:xfrm>
                <a:off x="1031" y="861"/>
                <a:ext cx="87" cy="123"/>
              </a:xfrm>
              <a:custGeom>
                <a:avLst/>
                <a:gdLst>
                  <a:gd name="txL" fmla="*/ 0 w 87"/>
                  <a:gd name="txT" fmla="*/ 0 h 123"/>
                  <a:gd name="txR" fmla="*/ 87 w 87"/>
                  <a:gd name="txB" fmla="*/ 123 h 123"/>
                </a:gdLst>
                <a:ahLst/>
                <a:cxnLst>
                  <a:cxn ang="0">
                    <a:pos x="0" y="123"/>
                  </a:cxn>
                  <a:cxn ang="0">
                    <a:pos x="44" y="0"/>
                  </a:cxn>
                  <a:cxn ang="0">
                    <a:pos x="87" y="123"/>
                  </a:cxn>
                  <a:cxn ang="0">
                    <a:pos x="0" y="123"/>
                  </a:cxn>
                </a:cxnLst>
                <a:rect l="txL" t="txT" r="txR" b="txB"/>
                <a:pathLst>
                  <a:path w="87" h="123">
                    <a:moveTo>
                      <a:pt x="0" y="123"/>
                    </a:moveTo>
                    <a:lnTo>
                      <a:pt x="44" y="0"/>
                    </a:lnTo>
                    <a:lnTo>
                      <a:pt x="87" y="123"/>
                    </a:lnTo>
                    <a:lnTo>
                      <a:pt x="0" y="123"/>
                    </a:lnTo>
                    <a:close/>
                  </a:path>
                </a:pathLst>
              </a:custGeom>
              <a:solidFill>
                <a:srgbClr val="FF0000">
                  <a:alpha val="100000"/>
                </a:srgbClr>
              </a:solidFill>
              <a:ln w="9525">
                <a:noFill/>
              </a:ln>
            </p:spPr>
            <p:txBody>
              <a:bodyPr/>
              <a:p>
                <a:endParaRPr lang="zh-CN" altLang="en-US"/>
              </a:p>
            </p:txBody>
          </p:sp>
          <p:sp>
            <p:nvSpPr>
              <p:cNvPr id="112653" name="Line 6"/>
              <p:cNvSpPr/>
              <p:nvPr/>
            </p:nvSpPr>
            <p:spPr>
              <a:xfrm>
                <a:off x="1075" y="2337"/>
                <a:ext cx="4072" cy="1"/>
              </a:xfrm>
              <a:prstGeom prst="line">
                <a:avLst/>
              </a:prstGeom>
              <a:ln w="17463" cap="flat" cmpd="sng">
                <a:solidFill>
                  <a:srgbClr val="FF0000"/>
                </a:solidFill>
                <a:prstDash val="solid"/>
                <a:headEnd type="none" w="med" len="med"/>
                <a:tailEnd type="none" w="med" len="med"/>
              </a:ln>
            </p:spPr>
          </p:sp>
          <p:sp>
            <p:nvSpPr>
              <p:cNvPr id="112654" name="Freeform 7"/>
              <p:cNvSpPr/>
              <p:nvPr/>
            </p:nvSpPr>
            <p:spPr>
              <a:xfrm>
                <a:off x="5136" y="2294"/>
                <a:ext cx="132" cy="83"/>
              </a:xfrm>
              <a:custGeom>
                <a:avLst/>
                <a:gdLst>
                  <a:gd name="txL" fmla="*/ 0 w 132"/>
                  <a:gd name="txT" fmla="*/ 0 h 83"/>
                  <a:gd name="txR" fmla="*/ 132 w 132"/>
                  <a:gd name="txB" fmla="*/ 83 h 83"/>
                </a:gdLst>
                <a:ahLst/>
                <a:cxnLst>
                  <a:cxn ang="0">
                    <a:pos x="0" y="0"/>
                  </a:cxn>
                  <a:cxn ang="0">
                    <a:pos x="132" y="43"/>
                  </a:cxn>
                  <a:cxn ang="0">
                    <a:pos x="0" y="83"/>
                  </a:cxn>
                  <a:cxn ang="0">
                    <a:pos x="0" y="0"/>
                  </a:cxn>
                </a:cxnLst>
                <a:rect l="txL" t="txT" r="txR" b="txB"/>
                <a:pathLst>
                  <a:path w="132" h="83">
                    <a:moveTo>
                      <a:pt x="0" y="0"/>
                    </a:moveTo>
                    <a:lnTo>
                      <a:pt x="132" y="43"/>
                    </a:lnTo>
                    <a:lnTo>
                      <a:pt x="0" y="83"/>
                    </a:lnTo>
                    <a:lnTo>
                      <a:pt x="0" y="0"/>
                    </a:lnTo>
                    <a:close/>
                  </a:path>
                </a:pathLst>
              </a:custGeom>
              <a:solidFill>
                <a:srgbClr val="FF0000">
                  <a:alpha val="100000"/>
                </a:srgbClr>
              </a:solidFill>
              <a:ln w="9525">
                <a:noFill/>
              </a:ln>
            </p:spPr>
            <p:txBody>
              <a:bodyPr/>
              <a:p>
                <a:endParaRPr lang="zh-CN" altLang="en-US"/>
              </a:p>
            </p:txBody>
          </p:sp>
          <p:sp>
            <p:nvSpPr>
              <p:cNvPr id="112655" name="Line 8"/>
              <p:cNvSpPr/>
              <p:nvPr/>
            </p:nvSpPr>
            <p:spPr>
              <a:xfrm>
                <a:off x="1075" y="2790"/>
                <a:ext cx="183" cy="1"/>
              </a:xfrm>
              <a:prstGeom prst="line">
                <a:avLst/>
              </a:prstGeom>
              <a:ln w="17463" cap="flat" cmpd="sng">
                <a:solidFill>
                  <a:srgbClr val="000000"/>
                </a:solidFill>
                <a:prstDash val="solid"/>
                <a:headEnd type="none" w="med" len="med"/>
                <a:tailEnd type="none" w="med" len="med"/>
              </a:ln>
            </p:spPr>
          </p:sp>
          <p:sp>
            <p:nvSpPr>
              <p:cNvPr id="112656" name="Line 9"/>
              <p:cNvSpPr/>
              <p:nvPr/>
            </p:nvSpPr>
            <p:spPr>
              <a:xfrm>
                <a:off x="1258" y="2677"/>
                <a:ext cx="1" cy="113"/>
              </a:xfrm>
              <a:prstGeom prst="line">
                <a:avLst/>
              </a:prstGeom>
              <a:ln w="17463" cap="flat" cmpd="sng">
                <a:solidFill>
                  <a:srgbClr val="000000"/>
                </a:solidFill>
                <a:prstDash val="solid"/>
                <a:headEnd type="none" w="med" len="med"/>
                <a:tailEnd type="none" w="med" len="med"/>
              </a:ln>
            </p:spPr>
          </p:sp>
          <p:sp>
            <p:nvSpPr>
              <p:cNvPr id="112657" name="Rectangle 10"/>
              <p:cNvSpPr/>
              <p:nvPr/>
            </p:nvSpPr>
            <p:spPr>
              <a:xfrm>
                <a:off x="1327" y="2704"/>
                <a:ext cx="77" cy="182"/>
              </a:xfrm>
              <a:prstGeom prst="rect">
                <a:avLst/>
              </a:prstGeom>
              <a:noFill/>
              <a:ln w="9525">
                <a:noFill/>
              </a:ln>
            </p:spPr>
            <p:txBody>
              <a:bodyPr wrap="none"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900" b="0" dirty="0">
                    <a:solidFill>
                      <a:srgbClr val="000000"/>
                    </a:solidFill>
                    <a:latin typeface="楷体_GB2312" pitchFamily="49" charset="-122"/>
                  </a:rPr>
                  <a:t>T</a:t>
                </a:r>
                <a:endParaRPr lang="en-US" altLang="zh-CN" sz="1800" b="0" dirty="0">
                  <a:solidFill>
                    <a:schemeClr val="tx1"/>
                  </a:solidFill>
                  <a:latin typeface="楷体_GB2312" pitchFamily="49" charset="-122"/>
                </a:endParaRPr>
              </a:p>
            </p:txBody>
          </p:sp>
          <p:sp>
            <p:nvSpPr>
              <p:cNvPr id="112658" name="Rectangle 11"/>
              <p:cNvSpPr/>
              <p:nvPr/>
            </p:nvSpPr>
            <p:spPr>
              <a:xfrm>
                <a:off x="1396" y="2800"/>
                <a:ext cx="52" cy="125"/>
              </a:xfrm>
              <a:prstGeom prst="rect">
                <a:avLst/>
              </a:prstGeom>
              <a:noFill/>
              <a:ln w="9525">
                <a:noFill/>
              </a:ln>
            </p:spPr>
            <p:txBody>
              <a:bodyPr wrap="none"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300" b="0" dirty="0">
                    <a:solidFill>
                      <a:srgbClr val="000000"/>
                    </a:solidFill>
                    <a:latin typeface="楷体_GB2312" pitchFamily="49" charset="-122"/>
                  </a:rPr>
                  <a:t>1</a:t>
                </a:r>
                <a:endParaRPr lang="en-US" altLang="zh-CN" sz="1800" b="0" dirty="0">
                  <a:solidFill>
                    <a:schemeClr val="tx1"/>
                  </a:solidFill>
                  <a:latin typeface="楷体_GB2312" pitchFamily="49" charset="-122"/>
                </a:endParaRPr>
              </a:p>
            </p:txBody>
          </p:sp>
          <p:sp>
            <p:nvSpPr>
              <p:cNvPr id="112659" name="Line 12"/>
              <p:cNvSpPr/>
              <p:nvPr/>
            </p:nvSpPr>
            <p:spPr>
              <a:xfrm>
                <a:off x="1258" y="2677"/>
                <a:ext cx="187" cy="1"/>
              </a:xfrm>
              <a:prstGeom prst="line">
                <a:avLst/>
              </a:prstGeom>
              <a:ln w="17463" cap="flat" cmpd="sng">
                <a:solidFill>
                  <a:srgbClr val="000000"/>
                </a:solidFill>
                <a:prstDash val="solid"/>
                <a:headEnd type="none" w="med" len="med"/>
                <a:tailEnd type="none" w="med" len="med"/>
              </a:ln>
            </p:spPr>
          </p:sp>
          <p:sp>
            <p:nvSpPr>
              <p:cNvPr id="112660" name="Line 13"/>
              <p:cNvSpPr/>
              <p:nvPr/>
            </p:nvSpPr>
            <p:spPr>
              <a:xfrm>
                <a:off x="1445" y="2677"/>
                <a:ext cx="1" cy="113"/>
              </a:xfrm>
              <a:prstGeom prst="line">
                <a:avLst/>
              </a:prstGeom>
              <a:ln w="17463" cap="flat" cmpd="sng">
                <a:solidFill>
                  <a:srgbClr val="000000"/>
                </a:solidFill>
                <a:prstDash val="solid"/>
                <a:headEnd type="none" w="med" len="med"/>
                <a:tailEnd type="none" w="med" len="med"/>
              </a:ln>
            </p:spPr>
          </p:sp>
          <p:sp>
            <p:nvSpPr>
              <p:cNvPr id="112661" name="Line 14"/>
              <p:cNvSpPr/>
              <p:nvPr/>
            </p:nvSpPr>
            <p:spPr>
              <a:xfrm>
                <a:off x="1445" y="2790"/>
                <a:ext cx="183" cy="1"/>
              </a:xfrm>
              <a:prstGeom prst="line">
                <a:avLst/>
              </a:prstGeom>
              <a:ln w="17463" cap="flat" cmpd="sng">
                <a:solidFill>
                  <a:srgbClr val="000000"/>
                </a:solidFill>
                <a:prstDash val="solid"/>
                <a:headEnd type="none" w="med" len="med"/>
                <a:tailEnd type="none" w="med" len="med"/>
              </a:ln>
            </p:spPr>
          </p:sp>
          <p:sp>
            <p:nvSpPr>
              <p:cNvPr id="112662" name="Line 15"/>
              <p:cNvSpPr/>
              <p:nvPr/>
            </p:nvSpPr>
            <p:spPr>
              <a:xfrm>
                <a:off x="4221" y="2677"/>
                <a:ext cx="1" cy="113"/>
              </a:xfrm>
              <a:prstGeom prst="line">
                <a:avLst/>
              </a:prstGeom>
              <a:ln w="17463" cap="flat" cmpd="sng">
                <a:solidFill>
                  <a:srgbClr val="000000"/>
                </a:solidFill>
                <a:prstDash val="solid"/>
                <a:headEnd type="none" w="med" len="med"/>
                <a:tailEnd type="none" w="med" len="med"/>
              </a:ln>
            </p:spPr>
          </p:sp>
          <p:sp>
            <p:nvSpPr>
              <p:cNvPr id="112663" name="Line 16"/>
              <p:cNvSpPr/>
              <p:nvPr/>
            </p:nvSpPr>
            <p:spPr>
              <a:xfrm>
                <a:off x="4221" y="2677"/>
                <a:ext cx="183" cy="1"/>
              </a:xfrm>
              <a:prstGeom prst="line">
                <a:avLst/>
              </a:prstGeom>
              <a:ln w="17463" cap="flat" cmpd="sng">
                <a:solidFill>
                  <a:srgbClr val="000000"/>
                </a:solidFill>
                <a:prstDash val="solid"/>
                <a:headEnd type="none" w="med" len="med"/>
                <a:tailEnd type="none" w="med" len="med"/>
              </a:ln>
            </p:spPr>
          </p:sp>
          <p:sp>
            <p:nvSpPr>
              <p:cNvPr id="112664" name="Line 17"/>
              <p:cNvSpPr/>
              <p:nvPr/>
            </p:nvSpPr>
            <p:spPr>
              <a:xfrm>
                <a:off x="4404" y="2677"/>
                <a:ext cx="1" cy="113"/>
              </a:xfrm>
              <a:prstGeom prst="line">
                <a:avLst/>
              </a:prstGeom>
              <a:ln w="17463" cap="flat" cmpd="sng">
                <a:solidFill>
                  <a:srgbClr val="000000"/>
                </a:solidFill>
                <a:prstDash val="solid"/>
                <a:headEnd type="none" w="med" len="med"/>
                <a:tailEnd type="none" w="med" len="med"/>
              </a:ln>
            </p:spPr>
          </p:sp>
          <p:sp>
            <p:nvSpPr>
              <p:cNvPr id="112665" name="Line 18"/>
              <p:cNvSpPr/>
              <p:nvPr/>
            </p:nvSpPr>
            <p:spPr>
              <a:xfrm>
                <a:off x="3851" y="2677"/>
                <a:ext cx="1" cy="113"/>
              </a:xfrm>
              <a:prstGeom prst="line">
                <a:avLst/>
              </a:prstGeom>
              <a:ln w="17463" cap="flat" cmpd="sng">
                <a:solidFill>
                  <a:srgbClr val="000000"/>
                </a:solidFill>
                <a:prstDash val="solid"/>
                <a:headEnd type="none" w="med" len="med"/>
                <a:tailEnd type="none" w="med" len="med"/>
              </a:ln>
            </p:spPr>
          </p:sp>
          <p:sp>
            <p:nvSpPr>
              <p:cNvPr id="112666" name="Rectangle 19"/>
              <p:cNvSpPr/>
              <p:nvPr/>
            </p:nvSpPr>
            <p:spPr>
              <a:xfrm>
                <a:off x="3917" y="2704"/>
                <a:ext cx="77" cy="182"/>
              </a:xfrm>
              <a:prstGeom prst="rect">
                <a:avLst/>
              </a:prstGeom>
              <a:noFill/>
              <a:ln w="9525">
                <a:noFill/>
              </a:ln>
            </p:spPr>
            <p:txBody>
              <a:bodyPr wrap="none"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900" b="0" dirty="0">
                    <a:solidFill>
                      <a:srgbClr val="000000"/>
                    </a:solidFill>
                    <a:latin typeface="楷体_GB2312" pitchFamily="49" charset="-122"/>
                  </a:rPr>
                  <a:t>T</a:t>
                </a:r>
                <a:endParaRPr lang="en-US" altLang="zh-CN" sz="1800" b="0" dirty="0">
                  <a:solidFill>
                    <a:schemeClr val="tx1"/>
                  </a:solidFill>
                  <a:latin typeface="楷体_GB2312" pitchFamily="49" charset="-122"/>
                </a:endParaRPr>
              </a:p>
            </p:txBody>
          </p:sp>
          <p:sp>
            <p:nvSpPr>
              <p:cNvPr id="112667" name="Rectangle 20"/>
              <p:cNvSpPr/>
              <p:nvPr/>
            </p:nvSpPr>
            <p:spPr>
              <a:xfrm>
                <a:off x="3986" y="2800"/>
                <a:ext cx="52" cy="125"/>
              </a:xfrm>
              <a:prstGeom prst="rect">
                <a:avLst/>
              </a:prstGeom>
              <a:noFill/>
              <a:ln w="9525">
                <a:noFill/>
              </a:ln>
            </p:spPr>
            <p:txBody>
              <a:bodyPr wrap="none"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300" b="0" dirty="0">
                    <a:solidFill>
                      <a:srgbClr val="000000"/>
                    </a:solidFill>
                    <a:latin typeface="楷体_GB2312" pitchFamily="49" charset="-122"/>
                  </a:rPr>
                  <a:t>8</a:t>
                </a:r>
                <a:endParaRPr lang="en-US" altLang="zh-CN" sz="1800" b="0" dirty="0">
                  <a:solidFill>
                    <a:schemeClr val="tx1"/>
                  </a:solidFill>
                  <a:latin typeface="楷体_GB2312" pitchFamily="49" charset="-122"/>
                </a:endParaRPr>
              </a:p>
            </p:txBody>
          </p:sp>
          <p:sp>
            <p:nvSpPr>
              <p:cNvPr id="112668" name="Line 21"/>
              <p:cNvSpPr/>
              <p:nvPr/>
            </p:nvSpPr>
            <p:spPr>
              <a:xfrm>
                <a:off x="3851" y="2677"/>
                <a:ext cx="183" cy="1"/>
              </a:xfrm>
              <a:prstGeom prst="line">
                <a:avLst/>
              </a:prstGeom>
              <a:ln w="17463" cap="flat" cmpd="sng">
                <a:solidFill>
                  <a:srgbClr val="000000"/>
                </a:solidFill>
                <a:prstDash val="solid"/>
                <a:headEnd type="none" w="med" len="med"/>
                <a:tailEnd type="none" w="med" len="med"/>
              </a:ln>
            </p:spPr>
          </p:sp>
          <p:sp>
            <p:nvSpPr>
              <p:cNvPr id="112669" name="Line 22"/>
              <p:cNvSpPr/>
              <p:nvPr/>
            </p:nvSpPr>
            <p:spPr>
              <a:xfrm>
                <a:off x="4034" y="2677"/>
                <a:ext cx="1" cy="113"/>
              </a:xfrm>
              <a:prstGeom prst="line">
                <a:avLst/>
              </a:prstGeom>
              <a:ln w="17463" cap="flat" cmpd="sng">
                <a:solidFill>
                  <a:srgbClr val="000000"/>
                </a:solidFill>
                <a:prstDash val="solid"/>
                <a:headEnd type="none" w="med" len="med"/>
                <a:tailEnd type="none" w="med" len="med"/>
              </a:ln>
            </p:spPr>
          </p:sp>
          <p:sp>
            <p:nvSpPr>
              <p:cNvPr id="112670" name="Line 23"/>
              <p:cNvSpPr/>
              <p:nvPr/>
            </p:nvSpPr>
            <p:spPr>
              <a:xfrm>
                <a:off x="4034" y="2790"/>
                <a:ext cx="187" cy="1"/>
              </a:xfrm>
              <a:prstGeom prst="line">
                <a:avLst/>
              </a:prstGeom>
              <a:ln w="17463" cap="flat" cmpd="sng">
                <a:solidFill>
                  <a:srgbClr val="000000"/>
                </a:solidFill>
                <a:prstDash val="solid"/>
                <a:headEnd type="none" w="med" len="med"/>
                <a:tailEnd type="none" w="med" len="med"/>
              </a:ln>
            </p:spPr>
          </p:sp>
          <p:sp>
            <p:nvSpPr>
              <p:cNvPr id="112671" name="Line 24"/>
              <p:cNvSpPr/>
              <p:nvPr/>
            </p:nvSpPr>
            <p:spPr>
              <a:xfrm>
                <a:off x="3481" y="2677"/>
                <a:ext cx="1" cy="113"/>
              </a:xfrm>
              <a:prstGeom prst="line">
                <a:avLst/>
              </a:prstGeom>
              <a:ln w="17463" cap="flat" cmpd="sng">
                <a:solidFill>
                  <a:srgbClr val="000000"/>
                </a:solidFill>
                <a:prstDash val="solid"/>
                <a:headEnd type="none" w="med" len="med"/>
                <a:tailEnd type="none" w="med" len="med"/>
              </a:ln>
            </p:spPr>
          </p:sp>
          <p:sp>
            <p:nvSpPr>
              <p:cNvPr id="112672" name="Rectangle 25"/>
              <p:cNvSpPr/>
              <p:nvPr/>
            </p:nvSpPr>
            <p:spPr>
              <a:xfrm>
                <a:off x="3547" y="2704"/>
                <a:ext cx="77" cy="182"/>
              </a:xfrm>
              <a:prstGeom prst="rect">
                <a:avLst/>
              </a:prstGeom>
              <a:noFill/>
              <a:ln w="9525">
                <a:noFill/>
              </a:ln>
            </p:spPr>
            <p:txBody>
              <a:bodyPr wrap="none"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900" b="0" dirty="0">
                    <a:solidFill>
                      <a:srgbClr val="000000"/>
                    </a:solidFill>
                    <a:latin typeface="楷体_GB2312" pitchFamily="49" charset="-122"/>
                  </a:rPr>
                  <a:t>T</a:t>
                </a:r>
                <a:endParaRPr lang="en-US" altLang="zh-CN" sz="1800" b="0" dirty="0">
                  <a:solidFill>
                    <a:schemeClr val="tx1"/>
                  </a:solidFill>
                  <a:latin typeface="楷体_GB2312" pitchFamily="49" charset="-122"/>
                </a:endParaRPr>
              </a:p>
            </p:txBody>
          </p:sp>
          <p:sp>
            <p:nvSpPr>
              <p:cNvPr id="112673" name="Rectangle 26"/>
              <p:cNvSpPr/>
              <p:nvPr/>
            </p:nvSpPr>
            <p:spPr>
              <a:xfrm>
                <a:off x="3616" y="2800"/>
                <a:ext cx="52" cy="125"/>
              </a:xfrm>
              <a:prstGeom prst="rect">
                <a:avLst/>
              </a:prstGeom>
              <a:noFill/>
              <a:ln w="9525">
                <a:noFill/>
              </a:ln>
            </p:spPr>
            <p:txBody>
              <a:bodyPr wrap="none"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300" b="0" dirty="0">
                    <a:solidFill>
                      <a:srgbClr val="000000"/>
                    </a:solidFill>
                    <a:latin typeface="楷体_GB2312" pitchFamily="49" charset="-122"/>
                  </a:rPr>
                  <a:t>7</a:t>
                </a:r>
                <a:endParaRPr lang="en-US" altLang="zh-CN" sz="1800" b="0" dirty="0">
                  <a:solidFill>
                    <a:schemeClr val="tx1"/>
                  </a:solidFill>
                  <a:latin typeface="楷体_GB2312" pitchFamily="49" charset="-122"/>
                </a:endParaRPr>
              </a:p>
            </p:txBody>
          </p:sp>
          <p:sp>
            <p:nvSpPr>
              <p:cNvPr id="112674" name="Line 27"/>
              <p:cNvSpPr/>
              <p:nvPr/>
            </p:nvSpPr>
            <p:spPr>
              <a:xfrm>
                <a:off x="3481" y="2677"/>
                <a:ext cx="183" cy="1"/>
              </a:xfrm>
              <a:prstGeom prst="line">
                <a:avLst/>
              </a:prstGeom>
              <a:ln w="17463" cap="flat" cmpd="sng">
                <a:solidFill>
                  <a:srgbClr val="000000"/>
                </a:solidFill>
                <a:prstDash val="solid"/>
                <a:headEnd type="none" w="med" len="med"/>
                <a:tailEnd type="none" w="med" len="med"/>
              </a:ln>
            </p:spPr>
          </p:sp>
          <p:sp>
            <p:nvSpPr>
              <p:cNvPr id="112675" name="Line 28"/>
              <p:cNvSpPr/>
              <p:nvPr/>
            </p:nvSpPr>
            <p:spPr>
              <a:xfrm>
                <a:off x="3664" y="2677"/>
                <a:ext cx="1" cy="113"/>
              </a:xfrm>
              <a:prstGeom prst="line">
                <a:avLst/>
              </a:prstGeom>
              <a:ln w="17463" cap="flat" cmpd="sng">
                <a:solidFill>
                  <a:srgbClr val="000000"/>
                </a:solidFill>
                <a:prstDash val="solid"/>
                <a:headEnd type="none" w="med" len="med"/>
                <a:tailEnd type="none" w="med" len="med"/>
              </a:ln>
            </p:spPr>
          </p:sp>
          <p:sp>
            <p:nvSpPr>
              <p:cNvPr id="112676" name="Line 29"/>
              <p:cNvSpPr/>
              <p:nvPr/>
            </p:nvSpPr>
            <p:spPr>
              <a:xfrm>
                <a:off x="3664" y="2790"/>
                <a:ext cx="187" cy="1"/>
              </a:xfrm>
              <a:prstGeom prst="line">
                <a:avLst/>
              </a:prstGeom>
              <a:ln w="17463" cap="flat" cmpd="sng">
                <a:solidFill>
                  <a:srgbClr val="000000"/>
                </a:solidFill>
                <a:prstDash val="solid"/>
                <a:headEnd type="none" w="med" len="med"/>
                <a:tailEnd type="none" w="med" len="med"/>
              </a:ln>
            </p:spPr>
          </p:sp>
          <p:sp>
            <p:nvSpPr>
              <p:cNvPr id="112677" name="Line 30"/>
              <p:cNvSpPr/>
              <p:nvPr/>
            </p:nvSpPr>
            <p:spPr>
              <a:xfrm>
                <a:off x="3111" y="2677"/>
                <a:ext cx="1" cy="113"/>
              </a:xfrm>
              <a:prstGeom prst="line">
                <a:avLst/>
              </a:prstGeom>
              <a:ln w="17463" cap="flat" cmpd="sng">
                <a:solidFill>
                  <a:srgbClr val="000000"/>
                </a:solidFill>
                <a:prstDash val="solid"/>
                <a:headEnd type="none" w="med" len="med"/>
                <a:tailEnd type="none" w="med" len="med"/>
              </a:ln>
            </p:spPr>
          </p:sp>
          <p:sp>
            <p:nvSpPr>
              <p:cNvPr id="112678" name="Rectangle 31"/>
              <p:cNvSpPr/>
              <p:nvPr/>
            </p:nvSpPr>
            <p:spPr>
              <a:xfrm>
                <a:off x="3177" y="2704"/>
                <a:ext cx="77" cy="182"/>
              </a:xfrm>
              <a:prstGeom prst="rect">
                <a:avLst/>
              </a:prstGeom>
              <a:noFill/>
              <a:ln w="9525">
                <a:noFill/>
              </a:ln>
            </p:spPr>
            <p:txBody>
              <a:bodyPr wrap="none"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900" b="0" dirty="0">
                    <a:solidFill>
                      <a:srgbClr val="000000"/>
                    </a:solidFill>
                    <a:latin typeface="楷体_GB2312" pitchFamily="49" charset="-122"/>
                  </a:rPr>
                  <a:t>T</a:t>
                </a:r>
                <a:endParaRPr lang="en-US" altLang="zh-CN" sz="1800" b="0" dirty="0">
                  <a:solidFill>
                    <a:schemeClr val="tx1"/>
                  </a:solidFill>
                  <a:latin typeface="楷体_GB2312" pitchFamily="49" charset="-122"/>
                </a:endParaRPr>
              </a:p>
            </p:txBody>
          </p:sp>
          <p:sp>
            <p:nvSpPr>
              <p:cNvPr id="112679" name="Rectangle 32"/>
              <p:cNvSpPr/>
              <p:nvPr/>
            </p:nvSpPr>
            <p:spPr>
              <a:xfrm>
                <a:off x="3246" y="2800"/>
                <a:ext cx="52" cy="125"/>
              </a:xfrm>
              <a:prstGeom prst="rect">
                <a:avLst/>
              </a:prstGeom>
              <a:noFill/>
              <a:ln w="9525">
                <a:noFill/>
              </a:ln>
            </p:spPr>
            <p:txBody>
              <a:bodyPr wrap="none"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300" b="0" dirty="0">
                    <a:solidFill>
                      <a:srgbClr val="000000"/>
                    </a:solidFill>
                    <a:latin typeface="楷体_GB2312" pitchFamily="49" charset="-122"/>
                  </a:rPr>
                  <a:t>6</a:t>
                </a:r>
                <a:endParaRPr lang="en-US" altLang="zh-CN" sz="1800" b="0" dirty="0">
                  <a:solidFill>
                    <a:schemeClr val="tx1"/>
                  </a:solidFill>
                  <a:latin typeface="楷体_GB2312" pitchFamily="49" charset="-122"/>
                </a:endParaRPr>
              </a:p>
            </p:txBody>
          </p:sp>
          <p:sp>
            <p:nvSpPr>
              <p:cNvPr id="112680" name="Line 33"/>
              <p:cNvSpPr/>
              <p:nvPr/>
            </p:nvSpPr>
            <p:spPr>
              <a:xfrm>
                <a:off x="3111" y="2677"/>
                <a:ext cx="184" cy="1"/>
              </a:xfrm>
              <a:prstGeom prst="line">
                <a:avLst/>
              </a:prstGeom>
              <a:ln w="17463" cap="flat" cmpd="sng">
                <a:solidFill>
                  <a:srgbClr val="000000"/>
                </a:solidFill>
                <a:prstDash val="solid"/>
                <a:headEnd type="none" w="med" len="med"/>
                <a:tailEnd type="none" w="med" len="med"/>
              </a:ln>
            </p:spPr>
          </p:sp>
          <p:sp>
            <p:nvSpPr>
              <p:cNvPr id="112681" name="Line 34"/>
              <p:cNvSpPr/>
              <p:nvPr/>
            </p:nvSpPr>
            <p:spPr>
              <a:xfrm>
                <a:off x="3295" y="2677"/>
                <a:ext cx="1" cy="113"/>
              </a:xfrm>
              <a:prstGeom prst="line">
                <a:avLst/>
              </a:prstGeom>
              <a:ln w="17463" cap="flat" cmpd="sng">
                <a:solidFill>
                  <a:srgbClr val="000000"/>
                </a:solidFill>
                <a:prstDash val="solid"/>
                <a:headEnd type="none" w="med" len="med"/>
                <a:tailEnd type="none" w="med" len="med"/>
              </a:ln>
            </p:spPr>
          </p:sp>
          <p:sp>
            <p:nvSpPr>
              <p:cNvPr id="112682" name="Line 35"/>
              <p:cNvSpPr/>
              <p:nvPr/>
            </p:nvSpPr>
            <p:spPr>
              <a:xfrm>
                <a:off x="3295" y="2790"/>
                <a:ext cx="186" cy="1"/>
              </a:xfrm>
              <a:prstGeom prst="line">
                <a:avLst/>
              </a:prstGeom>
              <a:ln w="17463" cap="flat" cmpd="sng">
                <a:solidFill>
                  <a:srgbClr val="000000"/>
                </a:solidFill>
                <a:prstDash val="solid"/>
                <a:headEnd type="none" w="med" len="med"/>
                <a:tailEnd type="none" w="med" len="med"/>
              </a:ln>
            </p:spPr>
          </p:sp>
          <p:sp>
            <p:nvSpPr>
              <p:cNvPr id="112683" name="Line 36"/>
              <p:cNvSpPr/>
              <p:nvPr/>
            </p:nvSpPr>
            <p:spPr>
              <a:xfrm>
                <a:off x="2741" y="2677"/>
                <a:ext cx="1" cy="113"/>
              </a:xfrm>
              <a:prstGeom prst="line">
                <a:avLst/>
              </a:prstGeom>
              <a:ln w="17463" cap="flat" cmpd="sng">
                <a:solidFill>
                  <a:srgbClr val="000000"/>
                </a:solidFill>
                <a:prstDash val="solid"/>
                <a:headEnd type="none" w="med" len="med"/>
                <a:tailEnd type="none" w="med" len="med"/>
              </a:ln>
            </p:spPr>
          </p:sp>
          <p:sp>
            <p:nvSpPr>
              <p:cNvPr id="112684" name="Rectangle 37"/>
              <p:cNvSpPr/>
              <p:nvPr/>
            </p:nvSpPr>
            <p:spPr>
              <a:xfrm>
                <a:off x="2807" y="2704"/>
                <a:ext cx="77" cy="182"/>
              </a:xfrm>
              <a:prstGeom prst="rect">
                <a:avLst/>
              </a:prstGeom>
              <a:noFill/>
              <a:ln w="9525">
                <a:noFill/>
              </a:ln>
            </p:spPr>
            <p:txBody>
              <a:bodyPr wrap="none"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900" b="0" dirty="0">
                    <a:solidFill>
                      <a:srgbClr val="000000"/>
                    </a:solidFill>
                    <a:latin typeface="楷体_GB2312" pitchFamily="49" charset="-122"/>
                  </a:rPr>
                  <a:t>T</a:t>
                </a:r>
                <a:endParaRPr lang="en-US" altLang="zh-CN" sz="1800" b="0" dirty="0">
                  <a:solidFill>
                    <a:schemeClr val="tx1"/>
                  </a:solidFill>
                  <a:latin typeface="楷体_GB2312" pitchFamily="49" charset="-122"/>
                </a:endParaRPr>
              </a:p>
            </p:txBody>
          </p:sp>
          <p:sp>
            <p:nvSpPr>
              <p:cNvPr id="112685" name="Rectangle 38"/>
              <p:cNvSpPr/>
              <p:nvPr/>
            </p:nvSpPr>
            <p:spPr>
              <a:xfrm>
                <a:off x="2876" y="2800"/>
                <a:ext cx="52" cy="125"/>
              </a:xfrm>
              <a:prstGeom prst="rect">
                <a:avLst/>
              </a:prstGeom>
              <a:noFill/>
              <a:ln w="9525">
                <a:noFill/>
              </a:ln>
            </p:spPr>
            <p:txBody>
              <a:bodyPr wrap="none"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300" b="0" dirty="0">
                    <a:solidFill>
                      <a:srgbClr val="000000"/>
                    </a:solidFill>
                    <a:latin typeface="楷体_GB2312" pitchFamily="49" charset="-122"/>
                  </a:rPr>
                  <a:t>5</a:t>
                </a:r>
                <a:endParaRPr lang="en-US" altLang="zh-CN" sz="1800" b="0" dirty="0">
                  <a:solidFill>
                    <a:schemeClr val="tx1"/>
                  </a:solidFill>
                  <a:latin typeface="楷体_GB2312" pitchFamily="49" charset="-122"/>
                </a:endParaRPr>
              </a:p>
            </p:txBody>
          </p:sp>
          <p:sp>
            <p:nvSpPr>
              <p:cNvPr id="112686" name="Line 39"/>
              <p:cNvSpPr/>
              <p:nvPr/>
            </p:nvSpPr>
            <p:spPr>
              <a:xfrm>
                <a:off x="2741" y="2677"/>
                <a:ext cx="184" cy="1"/>
              </a:xfrm>
              <a:prstGeom prst="line">
                <a:avLst/>
              </a:prstGeom>
              <a:ln w="17463" cap="flat" cmpd="sng">
                <a:solidFill>
                  <a:srgbClr val="000000"/>
                </a:solidFill>
                <a:prstDash val="solid"/>
                <a:headEnd type="none" w="med" len="med"/>
                <a:tailEnd type="none" w="med" len="med"/>
              </a:ln>
            </p:spPr>
          </p:sp>
          <p:sp>
            <p:nvSpPr>
              <p:cNvPr id="112687" name="Line 40"/>
              <p:cNvSpPr/>
              <p:nvPr/>
            </p:nvSpPr>
            <p:spPr>
              <a:xfrm>
                <a:off x="2925" y="2677"/>
                <a:ext cx="1" cy="113"/>
              </a:xfrm>
              <a:prstGeom prst="line">
                <a:avLst/>
              </a:prstGeom>
              <a:ln w="17463" cap="flat" cmpd="sng">
                <a:solidFill>
                  <a:srgbClr val="000000"/>
                </a:solidFill>
                <a:prstDash val="solid"/>
                <a:headEnd type="none" w="med" len="med"/>
                <a:tailEnd type="none" w="med" len="med"/>
              </a:ln>
            </p:spPr>
          </p:sp>
          <p:sp>
            <p:nvSpPr>
              <p:cNvPr id="112688" name="Line 41"/>
              <p:cNvSpPr/>
              <p:nvPr/>
            </p:nvSpPr>
            <p:spPr>
              <a:xfrm>
                <a:off x="2925" y="2790"/>
                <a:ext cx="186" cy="1"/>
              </a:xfrm>
              <a:prstGeom prst="line">
                <a:avLst/>
              </a:prstGeom>
              <a:ln w="17463" cap="flat" cmpd="sng">
                <a:solidFill>
                  <a:srgbClr val="000000"/>
                </a:solidFill>
                <a:prstDash val="solid"/>
                <a:headEnd type="none" w="med" len="med"/>
                <a:tailEnd type="none" w="med" len="med"/>
              </a:ln>
            </p:spPr>
          </p:sp>
          <p:sp>
            <p:nvSpPr>
              <p:cNvPr id="112689" name="Line 42"/>
              <p:cNvSpPr/>
              <p:nvPr/>
            </p:nvSpPr>
            <p:spPr>
              <a:xfrm>
                <a:off x="2368" y="2677"/>
                <a:ext cx="1" cy="113"/>
              </a:xfrm>
              <a:prstGeom prst="line">
                <a:avLst/>
              </a:prstGeom>
              <a:ln w="17463" cap="flat" cmpd="sng">
                <a:solidFill>
                  <a:srgbClr val="000000"/>
                </a:solidFill>
                <a:prstDash val="solid"/>
                <a:headEnd type="none" w="med" len="med"/>
                <a:tailEnd type="none" w="med" len="med"/>
              </a:ln>
            </p:spPr>
          </p:sp>
          <p:sp>
            <p:nvSpPr>
              <p:cNvPr id="112690" name="Rectangle 43"/>
              <p:cNvSpPr/>
              <p:nvPr/>
            </p:nvSpPr>
            <p:spPr>
              <a:xfrm>
                <a:off x="2437" y="2704"/>
                <a:ext cx="77" cy="182"/>
              </a:xfrm>
              <a:prstGeom prst="rect">
                <a:avLst/>
              </a:prstGeom>
              <a:noFill/>
              <a:ln w="9525">
                <a:noFill/>
              </a:ln>
            </p:spPr>
            <p:txBody>
              <a:bodyPr wrap="none"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900" b="0" dirty="0">
                    <a:solidFill>
                      <a:srgbClr val="000000"/>
                    </a:solidFill>
                    <a:latin typeface="楷体_GB2312" pitchFamily="49" charset="-122"/>
                  </a:rPr>
                  <a:t>T</a:t>
                </a:r>
                <a:endParaRPr lang="en-US" altLang="zh-CN" sz="1800" b="0" dirty="0">
                  <a:solidFill>
                    <a:schemeClr val="tx1"/>
                  </a:solidFill>
                  <a:latin typeface="楷体_GB2312" pitchFamily="49" charset="-122"/>
                </a:endParaRPr>
              </a:p>
            </p:txBody>
          </p:sp>
          <p:sp>
            <p:nvSpPr>
              <p:cNvPr id="112691" name="Rectangle 44"/>
              <p:cNvSpPr/>
              <p:nvPr/>
            </p:nvSpPr>
            <p:spPr>
              <a:xfrm>
                <a:off x="2506" y="2800"/>
                <a:ext cx="52" cy="125"/>
              </a:xfrm>
              <a:prstGeom prst="rect">
                <a:avLst/>
              </a:prstGeom>
              <a:noFill/>
              <a:ln w="9525">
                <a:noFill/>
              </a:ln>
            </p:spPr>
            <p:txBody>
              <a:bodyPr wrap="none"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300" b="0" dirty="0">
                    <a:solidFill>
                      <a:srgbClr val="000000"/>
                    </a:solidFill>
                    <a:latin typeface="楷体_GB2312" pitchFamily="49" charset="-122"/>
                  </a:rPr>
                  <a:t>4</a:t>
                </a:r>
                <a:endParaRPr lang="en-US" altLang="zh-CN" sz="1800" b="0" dirty="0">
                  <a:solidFill>
                    <a:schemeClr val="tx1"/>
                  </a:solidFill>
                  <a:latin typeface="楷体_GB2312" pitchFamily="49" charset="-122"/>
                </a:endParaRPr>
              </a:p>
            </p:txBody>
          </p:sp>
          <p:sp>
            <p:nvSpPr>
              <p:cNvPr id="112692" name="Line 45"/>
              <p:cNvSpPr/>
              <p:nvPr/>
            </p:nvSpPr>
            <p:spPr>
              <a:xfrm>
                <a:off x="2368" y="2677"/>
                <a:ext cx="187" cy="1"/>
              </a:xfrm>
              <a:prstGeom prst="line">
                <a:avLst/>
              </a:prstGeom>
              <a:ln w="17463" cap="flat" cmpd="sng">
                <a:solidFill>
                  <a:srgbClr val="000000"/>
                </a:solidFill>
                <a:prstDash val="solid"/>
                <a:headEnd type="none" w="med" len="med"/>
                <a:tailEnd type="none" w="med" len="med"/>
              </a:ln>
            </p:spPr>
          </p:sp>
          <p:sp>
            <p:nvSpPr>
              <p:cNvPr id="112693" name="Line 46"/>
              <p:cNvSpPr/>
              <p:nvPr/>
            </p:nvSpPr>
            <p:spPr>
              <a:xfrm>
                <a:off x="2555" y="2677"/>
                <a:ext cx="1" cy="113"/>
              </a:xfrm>
              <a:prstGeom prst="line">
                <a:avLst/>
              </a:prstGeom>
              <a:ln w="17463" cap="flat" cmpd="sng">
                <a:solidFill>
                  <a:srgbClr val="000000"/>
                </a:solidFill>
                <a:prstDash val="solid"/>
                <a:headEnd type="none" w="med" len="med"/>
                <a:tailEnd type="none" w="med" len="med"/>
              </a:ln>
            </p:spPr>
          </p:sp>
          <p:sp>
            <p:nvSpPr>
              <p:cNvPr id="112694" name="Line 47"/>
              <p:cNvSpPr/>
              <p:nvPr/>
            </p:nvSpPr>
            <p:spPr>
              <a:xfrm>
                <a:off x="2555" y="2790"/>
                <a:ext cx="186" cy="1"/>
              </a:xfrm>
              <a:prstGeom prst="line">
                <a:avLst/>
              </a:prstGeom>
              <a:ln w="17463" cap="flat" cmpd="sng">
                <a:solidFill>
                  <a:srgbClr val="000000"/>
                </a:solidFill>
                <a:prstDash val="solid"/>
                <a:headEnd type="none" w="med" len="med"/>
                <a:tailEnd type="none" w="med" len="med"/>
              </a:ln>
            </p:spPr>
          </p:sp>
          <p:sp>
            <p:nvSpPr>
              <p:cNvPr id="112695" name="Line 48"/>
              <p:cNvSpPr/>
              <p:nvPr/>
            </p:nvSpPr>
            <p:spPr>
              <a:xfrm>
                <a:off x="1998" y="2677"/>
                <a:ext cx="1" cy="113"/>
              </a:xfrm>
              <a:prstGeom prst="line">
                <a:avLst/>
              </a:prstGeom>
              <a:ln w="17463" cap="flat" cmpd="sng">
                <a:solidFill>
                  <a:srgbClr val="000000"/>
                </a:solidFill>
                <a:prstDash val="solid"/>
                <a:headEnd type="none" w="med" len="med"/>
                <a:tailEnd type="none" w="med" len="med"/>
              </a:ln>
            </p:spPr>
          </p:sp>
          <p:sp>
            <p:nvSpPr>
              <p:cNvPr id="112696" name="Rectangle 49"/>
              <p:cNvSpPr/>
              <p:nvPr/>
            </p:nvSpPr>
            <p:spPr>
              <a:xfrm>
                <a:off x="2067" y="2704"/>
                <a:ext cx="77" cy="182"/>
              </a:xfrm>
              <a:prstGeom prst="rect">
                <a:avLst/>
              </a:prstGeom>
              <a:noFill/>
              <a:ln w="9525">
                <a:noFill/>
              </a:ln>
            </p:spPr>
            <p:txBody>
              <a:bodyPr wrap="none"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900" b="0" dirty="0">
                    <a:solidFill>
                      <a:srgbClr val="000000"/>
                    </a:solidFill>
                    <a:latin typeface="楷体_GB2312" pitchFamily="49" charset="-122"/>
                  </a:rPr>
                  <a:t>T</a:t>
                </a:r>
                <a:endParaRPr lang="en-US" altLang="zh-CN" sz="1800" b="0" dirty="0">
                  <a:solidFill>
                    <a:schemeClr val="tx1"/>
                  </a:solidFill>
                  <a:latin typeface="楷体_GB2312" pitchFamily="49" charset="-122"/>
                </a:endParaRPr>
              </a:p>
            </p:txBody>
          </p:sp>
          <p:sp>
            <p:nvSpPr>
              <p:cNvPr id="112697" name="Rectangle 50"/>
              <p:cNvSpPr/>
              <p:nvPr/>
            </p:nvSpPr>
            <p:spPr>
              <a:xfrm>
                <a:off x="2136" y="2800"/>
                <a:ext cx="52" cy="125"/>
              </a:xfrm>
              <a:prstGeom prst="rect">
                <a:avLst/>
              </a:prstGeom>
              <a:noFill/>
              <a:ln w="9525">
                <a:noFill/>
              </a:ln>
            </p:spPr>
            <p:txBody>
              <a:bodyPr wrap="none"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300" b="0" dirty="0">
                    <a:solidFill>
                      <a:srgbClr val="000000"/>
                    </a:solidFill>
                    <a:latin typeface="楷体_GB2312" pitchFamily="49" charset="-122"/>
                  </a:rPr>
                  <a:t>3</a:t>
                </a:r>
                <a:endParaRPr lang="en-US" altLang="zh-CN" sz="1800" b="0" dirty="0">
                  <a:solidFill>
                    <a:schemeClr val="tx1"/>
                  </a:solidFill>
                  <a:latin typeface="楷体_GB2312" pitchFamily="49" charset="-122"/>
                </a:endParaRPr>
              </a:p>
            </p:txBody>
          </p:sp>
          <p:sp>
            <p:nvSpPr>
              <p:cNvPr id="112698" name="Line 51"/>
              <p:cNvSpPr/>
              <p:nvPr/>
            </p:nvSpPr>
            <p:spPr>
              <a:xfrm>
                <a:off x="1998" y="2677"/>
                <a:ext cx="187" cy="1"/>
              </a:xfrm>
              <a:prstGeom prst="line">
                <a:avLst/>
              </a:prstGeom>
              <a:ln w="17463" cap="flat" cmpd="sng">
                <a:solidFill>
                  <a:srgbClr val="000000"/>
                </a:solidFill>
                <a:prstDash val="solid"/>
                <a:headEnd type="none" w="med" len="med"/>
                <a:tailEnd type="none" w="med" len="med"/>
              </a:ln>
            </p:spPr>
          </p:sp>
          <p:sp>
            <p:nvSpPr>
              <p:cNvPr id="112699" name="Line 52"/>
              <p:cNvSpPr/>
              <p:nvPr/>
            </p:nvSpPr>
            <p:spPr>
              <a:xfrm>
                <a:off x="2185" y="2677"/>
                <a:ext cx="1" cy="113"/>
              </a:xfrm>
              <a:prstGeom prst="line">
                <a:avLst/>
              </a:prstGeom>
              <a:ln w="17463" cap="flat" cmpd="sng">
                <a:solidFill>
                  <a:srgbClr val="000000"/>
                </a:solidFill>
                <a:prstDash val="solid"/>
                <a:headEnd type="none" w="med" len="med"/>
                <a:tailEnd type="none" w="med" len="med"/>
              </a:ln>
            </p:spPr>
          </p:sp>
          <p:sp>
            <p:nvSpPr>
              <p:cNvPr id="112700" name="Line 53"/>
              <p:cNvSpPr/>
              <p:nvPr/>
            </p:nvSpPr>
            <p:spPr>
              <a:xfrm>
                <a:off x="2185" y="2790"/>
                <a:ext cx="183" cy="1"/>
              </a:xfrm>
              <a:prstGeom prst="line">
                <a:avLst/>
              </a:prstGeom>
              <a:ln w="17463" cap="flat" cmpd="sng">
                <a:solidFill>
                  <a:srgbClr val="000000"/>
                </a:solidFill>
                <a:prstDash val="solid"/>
                <a:headEnd type="none" w="med" len="med"/>
                <a:tailEnd type="none" w="med" len="med"/>
              </a:ln>
            </p:spPr>
          </p:sp>
          <p:sp>
            <p:nvSpPr>
              <p:cNvPr id="112701" name="Line 54"/>
              <p:cNvSpPr/>
              <p:nvPr/>
            </p:nvSpPr>
            <p:spPr>
              <a:xfrm>
                <a:off x="1628" y="2677"/>
                <a:ext cx="1" cy="113"/>
              </a:xfrm>
              <a:prstGeom prst="line">
                <a:avLst/>
              </a:prstGeom>
              <a:ln w="17463" cap="flat" cmpd="sng">
                <a:solidFill>
                  <a:srgbClr val="000000"/>
                </a:solidFill>
                <a:prstDash val="solid"/>
                <a:headEnd type="none" w="med" len="med"/>
                <a:tailEnd type="none" w="med" len="med"/>
              </a:ln>
            </p:spPr>
          </p:sp>
          <p:sp>
            <p:nvSpPr>
              <p:cNvPr id="112702" name="Rectangle 55"/>
              <p:cNvSpPr/>
              <p:nvPr/>
            </p:nvSpPr>
            <p:spPr>
              <a:xfrm>
                <a:off x="1697" y="2704"/>
                <a:ext cx="77" cy="182"/>
              </a:xfrm>
              <a:prstGeom prst="rect">
                <a:avLst/>
              </a:prstGeom>
              <a:noFill/>
              <a:ln w="9525">
                <a:noFill/>
              </a:ln>
            </p:spPr>
            <p:txBody>
              <a:bodyPr wrap="none"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900" b="0" dirty="0">
                    <a:solidFill>
                      <a:srgbClr val="000000"/>
                    </a:solidFill>
                    <a:latin typeface="楷体_GB2312" pitchFamily="49" charset="-122"/>
                  </a:rPr>
                  <a:t>T</a:t>
                </a:r>
                <a:endParaRPr lang="en-US" altLang="zh-CN" sz="1800" b="0" dirty="0">
                  <a:solidFill>
                    <a:schemeClr val="tx1"/>
                  </a:solidFill>
                  <a:latin typeface="楷体_GB2312" pitchFamily="49" charset="-122"/>
                </a:endParaRPr>
              </a:p>
            </p:txBody>
          </p:sp>
          <p:sp>
            <p:nvSpPr>
              <p:cNvPr id="112703" name="Rectangle 56"/>
              <p:cNvSpPr/>
              <p:nvPr/>
            </p:nvSpPr>
            <p:spPr>
              <a:xfrm>
                <a:off x="1766" y="2800"/>
                <a:ext cx="52" cy="125"/>
              </a:xfrm>
              <a:prstGeom prst="rect">
                <a:avLst/>
              </a:prstGeom>
              <a:noFill/>
              <a:ln w="9525">
                <a:noFill/>
              </a:ln>
            </p:spPr>
            <p:txBody>
              <a:bodyPr wrap="none"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300" b="0" dirty="0">
                    <a:solidFill>
                      <a:srgbClr val="000000"/>
                    </a:solidFill>
                    <a:latin typeface="楷体_GB2312" pitchFamily="49" charset="-122"/>
                  </a:rPr>
                  <a:t>2</a:t>
                </a:r>
                <a:endParaRPr lang="en-US" altLang="zh-CN" sz="1800" b="0" dirty="0">
                  <a:solidFill>
                    <a:schemeClr val="tx1"/>
                  </a:solidFill>
                  <a:latin typeface="楷体_GB2312" pitchFamily="49" charset="-122"/>
                </a:endParaRPr>
              </a:p>
            </p:txBody>
          </p:sp>
          <p:sp>
            <p:nvSpPr>
              <p:cNvPr id="112704" name="Line 57"/>
              <p:cNvSpPr/>
              <p:nvPr/>
            </p:nvSpPr>
            <p:spPr>
              <a:xfrm>
                <a:off x="1628" y="2677"/>
                <a:ext cx="187" cy="1"/>
              </a:xfrm>
              <a:prstGeom prst="line">
                <a:avLst/>
              </a:prstGeom>
              <a:ln w="17463" cap="flat" cmpd="sng">
                <a:solidFill>
                  <a:srgbClr val="000000"/>
                </a:solidFill>
                <a:prstDash val="solid"/>
                <a:headEnd type="none" w="med" len="med"/>
                <a:tailEnd type="none" w="med" len="med"/>
              </a:ln>
            </p:spPr>
          </p:sp>
          <p:sp>
            <p:nvSpPr>
              <p:cNvPr id="112705" name="Line 58"/>
              <p:cNvSpPr/>
              <p:nvPr/>
            </p:nvSpPr>
            <p:spPr>
              <a:xfrm>
                <a:off x="1815" y="2677"/>
                <a:ext cx="1" cy="113"/>
              </a:xfrm>
              <a:prstGeom prst="line">
                <a:avLst/>
              </a:prstGeom>
              <a:ln w="17463" cap="flat" cmpd="sng">
                <a:solidFill>
                  <a:srgbClr val="000000"/>
                </a:solidFill>
                <a:prstDash val="solid"/>
                <a:headEnd type="none" w="med" len="med"/>
                <a:tailEnd type="none" w="med" len="med"/>
              </a:ln>
            </p:spPr>
          </p:sp>
          <p:sp>
            <p:nvSpPr>
              <p:cNvPr id="112706" name="Line 59"/>
              <p:cNvSpPr/>
              <p:nvPr/>
            </p:nvSpPr>
            <p:spPr>
              <a:xfrm>
                <a:off x="1815" y="2790"/>
                <a:ext cx="183" cy="1"/>
              </a:xfrm>
              <a:prstGeom prst="line">
                <a:avLst/>
              </a:prstGeom>
              <a:ln w="17463" cap="flat" cmpd="sng">
                <a:solidFill>
                  <a:srgbClr val="000000"/>
                </a:solidFill>
                <a:prstDash val="solid"/>
                <a:headEnd type="none" w="med" len="med"/>
                <a:tailEnd type="none" w="med" len="med"/>
              </a:ln>
            </p:spPr>
          </p:sp>
          <p:sp>
            <p:nvSpPr>
              <p:cNvPr id="112707" name="Line 60"/>
              <p:cNvSpPr/>
              <p:nvPr/>
            </p:nvSpPr>
            <p:spPr>
              <a:xfrm>
                <a:off x="4774" y="2677"/>
                <a:ext cx="1" cy="113"/>
              </a:xfrm>
              <a:prstGeom prst="line">
                <a:avLst/>
              </a:prstGeom>
              <a:ln w="17463" cap="flat" cmpd="sng">
                <a:solidFill>
                  <a:srgbClr val="000000"/>
                </a:solidFill>
                <a:prstDash val="solid"/>
                <a:headEnd type="none" w="med" len="med"/>
                <a:tailEnd type="none" w="med" len="med"/>
              </a:ln>
            </p:spPr>
          </p:sp>
          <p:sp>
            <p:nvSpPr>
              <p:cNvPr id="112708" name="Line 61"/>
              <p:cNvSpPr/>
              <p:nvPr/>
            </p:nvSpPr>
            <p:spPr>
              <a:xfrm>
                <a:off x="4774" y="2677"/>
                <a:ext cx="187" cy="1"/>
              </a:xfrm>
              <a:prstGeom prst="line">
                <a:avLst/>
              </a:prstGeom>
              <a:ln w="17463" cap="flat" cmpd="sng">
                <a:solidFill>
                  <a:srgbClr val="000000"/>
                </a:solidFill>
                <a:prstDash val="solid"/>
                <a:headEnd type="none" w="med" len="med"/>
                <a:tailEnd type="none" w="med" len="med"/>
              </a:ln>
            </p:spPr>
          </p:sp>
          <p:sp>
            <p:nvSpPr>
              <p:cNvPr id="112709" name="Line 62"/>
              <p:cNvSpPr/>
              <p:nvPr/>
            </p:nvSpPr>
            <p:spPr>
              <a:xfrm>
                <a:off x="4961" y="2677"/>
                <a:ext cx="1" cy="113"/>
              </a:xfrm>
              <a:prstGeom prst="line">
                <a:avLst/>
              </a:prstGeom>
              <a:ln w="17463" cap="flat" cmpd="sng">
                <a:solidFill>
                  <a:srgbClr val="000000"/>
                </a:solidFill>
                <a:prstDash val="solid"/>
                <a:headEnd type="none" w="med" len="med"/>
                <a:tailEnd type="none" w="med" len="med"/>
              </a:ln>
            </p:spPr>
          </p:sp>
          <p:sp>
            <p:nvSpPr>
              <p:cNvPr id="112710" name="Line 63"/>
              <p:cNvSpPr/>
              <p:nvPr/>
            </p:nvSpPr>
            <p:spPr>
              <a:xfrm>
                <a:off x="4961" y="2790"/>
                <a:ext cx="183" cy="1"/>
              </a:xfrm>
              <a:prstGeom prst="line">
                <a:avLst/>
              </a:prstGeom>
              <a:ln w="17463" cap="flat" cmpd="sng">
                <a:solidFill>
                  <a:srgbClr val="000000"/>
                </a:solidFill>
                <a:prstDash val="solid"/>
                <a:headEnd type="none" w="med" len="med"/>
                <a:tailEnd type="none" w="med" len="med"/>
              </a:ln>
            </p:spPr>
          </p:sp>
          <p:sp>
            <p:nvSpPr>
              <p:cNvPr id="112711" name="Line 64"/>
              <p:cNvSpPr/>
              <p:nvPr/>
            </p:nvSpPr>
            <p:spPr>
              <a:xfrm>
                <a:off x="5139" y="2677"/>
                <a:ext cx="1" cy="113"/>
              </a:xfrm>
              <a:prstGeom prst="line">
                <a:avLst/>
              </a:prstGeom>
              <a:ln w="17463" cap="flat" cmpd="sng">
                <a:solidFill>
                  <a:srgbClr val="000000"/>
                </a:solidFill>
                <a:prstDash val="solid"/>
                <a:headEnd type="none" w="med" len="med"/>
                <a:tailEnd type="none" w="med" len="med"/>
              </a:ln>
            </p:spPr>
          </p:sp>
          <p:sp>
            <p:nvSpPr>
              <p:cNvPr id="112712" name="Rectangle 65"/>
              <p:cNvSpPr/>
              <p:nvPr/>
            </p:nvSpPr>
            <p:spPr>
              <a:xfrm>
                <a:off x="4517" y="2646"/>
                <a:ext cx="231" cy="182"/>
              </a:xfrm>
              <a:prstGeom prst="rect">
                <a:avLst/>
              </a:prstGeom>
              <a:noFill/>
              <a:ln w="9525">
                <a:noFill/>
              </a:ln>
            </p:spPr>
            <p:txBody>
              <a:bodyPr wrap="none"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900" b="0" dirty="0">
                    <a:solidFill>
                      <a:srgbClr val="000000"/>
                    </a:solidFill>
                    <a:latin typeface="楷体_GB2312" pitchFamily="49" charset="-122"/>
                  </a:rPr>
                  <a:t>...</a:t>
                </a:r>
                <a:endParaRPr lang="en-US" altLang="zh-CN" sz="1800" b="0" dirty="0">
                  <a:solidFill>
                    <a:schemeClr val="tx1"/>
                  </a:solidFill>
                  <a:latin typeface="楷体_GB2312" pitchFamily="49" charset="-122"/>
                </a:endParaRPr>
              </a:p>
            </p:txBody>
          </p:sp>
          <p:sp>
            <p:nvSpPr>
              <p:cNvPr id="112713" name="Line 66"/>
              <p:cNvSpPr/>
              <p:nvPr/>
            </p:nvSpPr>
            <p:spPr>
              <a:xfrm>
                <a:off x="1075" y="1201"/>
                <a:ext cx="123" cy="1"/>
              </a:xfrm>
              <a:prstGeom prst="line">
                <a:avLst/>
              </a:prstGeom>
              <a:ln w="17463" cap="flat" cmpd="sng">
                <a:solidFill>
                  <a:srgbClr val="000000"/>
                </a:solidFill>
                <a:prstDash val="solid"/>
                <a:headEnd type="none" w="med" len="med"/>
                <a:tailEnd type="none" w="med" len="med"/>
              </a:ln>
            </p:spPr>
          </p:sp>
          <p:sp>
            <p:nvSpPr>
              <p:cNvPr id="112714" name="Line 67"/>
              <p:cNvSpPr/>
              <p:nvPr/>
            </p:nvSpPr>
            <p:spPr>
              <a:xfrm flipV="1">
                <a:off x="1258" y="1201"/>
                <a:ext cx="1" cy="1136"/>
              </a:xfrm>
              <a:prstGeom prst="line">
                <a:avLst/>
              </a:prstGeom>
              <a:ln w="17463" cap="flat" cmpd="sng">
                <a:solidFill>
                  <a:srgbClr val="000000"/>
                </a:solidFill>
                <a:prstDash val="solid"/>
                <a:headEnd type="none" w="med" len="med"/>
                <a:tailEnd type="none" w="med" len="med"/>
              </a:ln>
            </p:spPr>
          </p:sp>
          <p:sp>
            <p:nvSpPr>
              <p:cNvPr id="112715" name="Line 68"/>
              <p:cNvSpPr/>
              <p:nvPr/>
            </p:nvSpPr>
            <p:spPr>
              <a:xfrm flipV="1">
                <a:off x="1628" y="2659"/>
                <a:ext cx="1" cy="73"/>
              </a:xfrm>
              <a:prstGeom prst="line">
                <a:avLst/>
              </a:prstGeom>
              <a:ln w="17463" cap="flat" cmpd="sng">
                <a:solidFill>
                  <a:srgbClr val="000000"/>
                </a:solidFill>
                <a:prstDash val="solid"/>
                <a:headEnd type="none" w="med" len="med"/>
                <a:tailEnd type="none" w="med" len="med"/>
              </a:ln>
            </p:spPr>
          </p:sp>
          <p:sp>
            <p:nvSpPr>
              <p:cNvPr id="112716" name="Line 69"/>
              <p:cNvSpPr/>
              <p:nvPr/>
            </p:nvSpPr>
            <p:spPr>
              <a:xfrm flipV="1">
                <a:off x="1628" y="2541"/>
                <a:ext cx="1" cy="73"/>
              </a:xfrm>
              <a:prstGeom prst="line">
                <a:avLst/>
              </a:prstGeom>
              <a:ln w="17463" cap="flat" cmpd="sng">
                <a:solidFill>
                  <a:srgbClr val="000000"/>
                </a:solidFill>
                <a:prstDash val="solid"/>
                <a:headEnd type="none" w="med" len="med"/>
                <a:tailEnd type="none" w="med" len="med"/>
              </a:ln>
            </p:spPr>
          </p:sp>
          <p:sp>
            <p:nvSpPr>
              <p:cNvPr id="112717" name="Line 70"/>
              <p:cNvSpPr/>
              <p:nvPr/>
            </p:nvSpPr>
            <p:spPr>
              <a:xfrm flipV="1">
                <a:off x="1628" y="2422"/>
                <a:ext cx="1" cy="73"/>
              </a:xfrm>
              <a:prstGeom prst="line">
                <a:avLst/>
              </a:prstGeom>
              <a:ln w="17463" cap="flat" cmpd="sng">
                <a:solidFill>
                  <a:srgbClr val="000000"/>
                </a:solidFill>
                <a:prstDash val="solid"/>
                <a:headEnd type="none" w="med" len="med"/>
                <a:tailEnd type="none" w="med" len="med"/>
              </a:ln>
            </p:spPr>
          </p:sp>
          <p:sp>
            <p:nvSpPr>
              <p:cNvPr id="112718" name="Line 71"/>
              <p:cNvSpPr/>
              <p:nvPr/>
            </p:nvSpPr>
            <p:spPr>
              <a:xfrm flipV="1">
                <a:off x="1628" y="2304"/>
                <a:ext cx="1" cy="73"/>
              </a:xfrm>
              <a:prstGeom prst="line">
                <a:avLst/>
              </a:prstGeom>
              <a:ln w="17463" cap="flat" cmpd="sng">
                <a:solidFill>
                  <a:srgbClr val="000000"/>
                </a:solidFill>
                <a:prstDash val="solid"/>
                <a:headEnd type="none" w="med" len="med"/>
                <a:tailEnd type="none" w="med" len="med"/>
              </a:ln>
            </p:spPr>
          </p:sp>
          <p:sp>
            <p:nvSpPr>
              <p:cNvPr id="112719" name="Line 72"/>
              <p:cNvSpPr/>
              <p:nvPr/>
            </p:nvSpPr>
            <p:spPr>
              <a:xfrm flipV="1">
                <a:off x="1628" y="2186"/>
                <a:ext cx="1" cy="73"/>
              </a:xfrm>
              <a:prstGeom prst="line">
                <a:avLst/>
              </a:prstGeom>
              <a:ln w="17463" cap="flat" cmpd="sng">
                <a:solidFill>
                  <a:srgbClr val="000000"/>
                </a:solidFill>
                <a:prstDash val="solid"/>
                <a:headEnd type="none" w="med" len="med"/>
                <a:tailEnd type="none" w="med" len="med"/>
              </a:ln>
            </p:spPr>
          </p:sp>
          <p:sp>
            <p:nvSpPr>
              <p:cNvPr id="112720" name="Line 73"/>
              <p:cNvSpPr/>
              <p:nvPr/>
            </p:nvSpPr>
            <p:spPr>
              <a:xfrm flipV="1">
                <a:off x="1628" y="2067"/>
                <a:ext cx="1" cy="73"/>
              </a:xfrm>
              <a:prstGeom prst="line">
                <a:avLst/>
              </a:prstGeom>
              <a:ln w="17463" cap="flat" cmpd="sng">
                <a:solidFill>
                  <a:srgbClr val="000000"/>
                </a:solidFill>
                <a:prstDash val="solid"/>
                <a:headEnd type="none" w="med" len="med"/>
                <a:tailEnd type="none" w="med" len="med"/>
              </a:ln>
            </p:spPr>
          </p:sp>
          <p:sp>
            <p:nvSpPr>
              <p:cNvPr id="112721" name="Line 74"/>
              <p:cNvSpPr/>
              <p:nvPr/>
            </p:nvSpPr>
            <p:spPr>
              <a:xfrm flipV="1">
                <a:off x="1628" y="1949"/>
                <a:ext cx="1" cy="73"/>
              </a:xfrm>
              <a:prstGeom prst="line">
                <a:avLst/>
              </a:prstGeom>
              <a:ln w="17463" cap="flat" cmpd="sng">
                <a:solidFill>
                  <a:srgbClr val="000000"/>
                </a:solidFill>
                <a:prstDash val="solid"/>
                <a:headEnd type="none" w="med" len="med"/>
                <a:tailEnd type="none" w="med" len="med"/>
              </a:ln>
            </p:spPr>
          </p:sp>
          <p:sp>
            <p:nvSpPr>
              <p:cNvPr id="112722" name="Line 75"/>
              <p:cNvSpPr/>
              <p:nvPr/>
            </p:nvSpPr>
            <p:spPr>
              <a:xfrm flipV="1">
                <a:off x="1628" y="1831"/>
                <a:ext cx="1" cy="73"/>
              </a:xfrm>
              <a:prstGeom prst="line">
                <a:avLst/>
              </a:prstGeom>
              <a:ln w="17463" cap="flat" cmpd="sng">
                <a:solidFill>
                  <a:srgbClr val="000000"/>
                </a:solidFill>
                <a:prstDash val="solid"/>
                <a:headEnd type="none" w="med" len="med"/>
                <a:tailEnd type="none" w="med" len="med"/>
              </a:ln>
            </p:spPr>
          </p:sp>
          <p:sp>
            <p:nvSpPr>
              <p:cNvPr id="112723" name="Line 76"/>
              <p:cNvSpPr/>
              <p:nvPr/>
            </p:nvSpPr>
            <p:spPr>
              <a:xfrm flipV="1">
                <a:off x="1628" y="1768"/>
                <a:ext cx="1" cy="17"/>
              </a:xfrm>
              <a:prstGeom prst="line">
                <a:avLst/>
              </a:prstGeom>
              <a:ln w="17463" cap="flat" cmpd="sng">
                <a:solidFill>
                  <a:srgbClr val="000000"/>
                </a:solidFill>
                <a:prstDash val="solid"/>
                <a:headEnd type="none" w="med" len="med"/>
                <a:tailEnd type="none" w="med" len="med"/>
              </a:ln>
            </p:spPr>
          </p:sp>
          <p:sp>
            <p:nvSpPr>
              <p:cNvPr id="112724" name="Line 77"/>
              <p:cNvSpPr/>
              <p:nvPr/>
            </p:nvSpPr>
            <p:spPr>
              <a:xfrm>
                <a:off x="1628" y="1768"/>
                <a:ext cx="370" cy="1"/>
              </a:xfrm>
              <a:prstGeom prst="line">
                <a:avLst/>
              </a:prstGeom>
              <a:ln w="25400" cap="flat" cmpd="sng">
                <a:solidFill>
                  <a:srgbClr val="000000"/>
                </a:solidFill>
                <a:prstDash val="solid"/>
                <a:headEnd type="none" w="med" len="med"/>
                <a:tailEnd type="none" w="med" len="med"/>
              </a:ln>
            </p:spPr>
          </p:sp>
          <p:sp>
            <p:nvSpPr>
              <p:cNvPr id="112725" name="Line 78"/>
              <p:cNvSpPr/>
              <p:nvPr/>
            </p:nvSpPr>
            <p:spPr>
              <a:xfrm>
                <a:off x="1258" y="1201"/>
                <a:ext cx="370" cy="1"/>
              </a:xfrm>
              <a:prstGeom prst="line">
                <a:avLst/>
              </a:prstGeom>
              <a:ln w="25400" cap="flat" cmpd="sng">
                <a:solidFill>
                  <a:srgbClr val="000000"/>
                </a:solidFill>
                <a:prstDash val="solid"/>
                <a:headEnd type="none" w="med" len="med"/>
                <a:tailEnd type="none" w="med" len="med"/>
              </a:ln>
            </p:spPr>
          </p:sp>
          <p:sp>
            <p:nvSpPr>
              <p:cNvPr id="112726" name="Line 79"/>
              <p:cNvSpPr/>
              <p:nvPr/>
            </p:nvSpPr>
            <p:spPr>
              <a:xfrm>
                <a:off x="1628" y="1201"/>
                <a:ext cx="1" cy="567"/>
              </a:xfrm>
              <a:prstGeom prst="line">
                <a:avLst/>
              </a:prstGeom>
              <a:ln w="17463" cap="flat" cmpd="sng">
                <a:solidFill>
                  <a:srgbClr val="000000"/>
                </a:solidFill>
                <a:prstDash val="solid"/>
                <a:headEnd type="none" w="med" len="med"/>
                <a:tailEnd type="none" w="med" len="med"/>
              </a:ln>
            </p:spPr>
          </p:sp>
          <p:sp>
            <p:nvSpPr>
              <p:cNvPr id="112727" name="Line 80"/>
              <p:cNvSpPr/>
              <p:nvPr/>
            </p:nvSpPr>
            <p:spPr>
              <a:xfrm>
                <a:off x="1998" y="1486"/>
                <a:ext cx="370" cy="1"/>
              </a:xfrm>
              <a:prstGeom prst="line">
                <a:avLst/>
              </a:prstGeom>
              <a:ln w="25400" cap="flat" cmpd="sng">
                <a:solidFill>
                  <a:srgbClr val="000000"/>
                </a:solidFill>
                <a:prstDash val="solid"/>
                <a:headEnd type="none" w="med" len="med"/>
                <a:tailEnd type="none" w="med" len="med"/>
              </a:ln>
            </p:spPr>
          </p:sp>
          <p:sp>
            <p:nvSpPr>
              <p:cNvPr id="112728" name="Line 81"/>
              <p:cNvSpPr/>
              <p:nvPr/>
            </p:nvSpPr>
            <p:spPr>
              <a:xfrm>
                <a:off x="2368" y="1486"/>
                <a:ext cx="1" cy="73"/>
              </a:xfrm>
              <a:prstGeom prst="line">
                <a:avLst/>
              </a:prstGeom>
              <a:ln w="17463" cap="flat" cmpd="sng">
                <a:solidFill>
                  <a:srgbClr val="000000"/>
                </a:solidFill>
                <a:prstDash val="solid"/>
                <a:headEnd type="none" w="med" len="med"/>
                <a:tailEnd type="none" w="med" len="med"/>
              </a:ln>
            </p:spPr>
          </p:sp>
          <p:sp>
            <p:nvSpPr>
              <p:cNvPr id="112729" name="Line 82"/>
              <p:cNvSpPr/>
              <p:nvPr/>
            </p:nvSpPr>
            <p:spPr>
              <a:xfrm>
                <a:off x="2368" y="1604"/>
                <a:ext cx="1" cy="73"/>
              </a:xfrm>
              <a:prstGeom prst="line">
                <a:avLst/>
              </a:prstGeom>
              <a:ln w="17463" cap="flat" cmpd="sng">
                <a:solidFill>
                  <a:srgbClr val="000000"/>
                </a:solidFill>
                <a:prstDash val="solid"/>
                <a:headEnd type="none" w="med" len="med"/>
                <a:tailEnd type="none" w="med" len="med"/>
              </a:ln>
            </p:spPr>
          </p:sp>
          <p:sp>
            <p:nvSpPr>
              <p:cNvPr id="112730" name="Line 83"/>
              <p:cNvSpPr/>
              <p:nvPr/>
            </p:nvSpPr>
            <p:spPr>
              <a:xfrm>
                <a:off x="2368" y="1722"/>
                <a:ext cx="1" cy="73"/>
              </a:xfrm>
              <a:prstGeom prst="line">
                <a:avLst/>
              </a:prstGeom>
              <a:ln w="17463" cap="flat" cmpd="sng">
                <a:solidFill>
                  <a:srgbClr val="000000"/>
                </a:solidFill>
                <a:prstDash val="solid"/>
                <a:headEnd type="none" w="med" len="med"/>
                <a:tailEnd type="none" w="med" len="med"/>
              </a:ln>
            </p:spPr>
          </p:sp>
          <p:sp>
            <p:nvSpPr>
              <p:cNvPr id="112731" name="Line 84"/>
              <p:cNvSpPr/>
              <p:nvPr/>
            </p:nvSpPr>
            <p:spPr>
              <a:xfrm>
                <a:off x="2368" y="1841"/>
                <a:ext cx="1" cy="73"/>
              </a:xfrm>
              <a:prstGeom prst="line">
                <a:avLst/>
              </a:prstGeom>
              <a:ln w="17463" cap="flat" cmpd="sng">
                <a:solidFill>
                  <a:srgbClr val="000000"/>
                </a:solidFill>
                <a:prstDash val="solid"/>
                <a:headEnd type="none" w="med" len="med"/>
                <a:tailEnd type="none" w="med" len="med"/>
              </a:ln>
            </p:spPr>
          </p:sp>
          <p:sp>
            <p:nvSpPr>
              <p:cNvPr id="112732" name="Line 85"/>
              <p:cNvSpPr/>
              <p:nvPr/>
            </p:nvSpPr>
            <p:spPr>
              <a:xfrm>
                <a:off x="2368" y="1959"/>
                <a:ext cx="1" cy="73"/>
              </a:xfrm>
              <a:prstGeom prst="line">
                <a:avLst/>
              </a:prstGeom>
              <a:ln w="17463" cap="flat" cmpd="sng">
                <a:solidFill>
                  <a:srgbClr val="000000"/>
                </a:solidFill>
                <a:prstDash val="solid"/>
                <a:headEnd type="none" w="med" len="med"/>
                <a:tailEnd type="none" w="med" len="med"/>
              </a:ln>
            </p:spPr>
          </p:sp>
          <p:sp>
            <p:nvSpPr>
              <p:cNvPr id="112733" name="Line 86"/>
              <p:cNvSpPr/>
              <p:nvPr/>
            </p:nvSpPr>
            <p:spPr>
              <a:xfrm>
                <a:off x="2368" y="2077"/>
                <a:ext cx="1" cy="73"/>
              </a:xfrm>
              <a:prstGeom prst="line">
                <a:avLst/>
              </a:prstGeom>
              <a:ln w="17463" cap="flat" cmpd="sng">
                <a:solidFill>
                  <a:srgbClr val="000000"/>
                </a:solidFill>
                <a:prstDash val="solid"/>
                <a:headEnd type="none" w="med" len="med"/>
                <a:tailEnd type="none" w="med" len="med"/>
              </a:ln>
            </p:spPr>
          </p:sp>
          <p:sp>
            <p:nvSpPr>
              <p:cNvPr id="112734" name="Line 87"/>
              <p:cNvSpPr/>
              <p:nvPr/>
            </p:nvSpPr>
            <p:spPr>
              <a:xfrm>
                <a:off x="2368" y="2196"/>
                <a:ext cx="1" cy="73"/>
              </a:xfrm>
              <a:prstGeom prst="line">
                <a:avLst/>
              </a:prstGeom>
              <a:ln w="17463" cap="flat" cmpd="sng">
                <a:solidFill>
                  <a:srgbClr val="000000"/>
                </a:solidFill>
                <a:prstDash val="solid"/>
                <a:headEnd type="none" w="med" len="med"/>
                <a:tailEnd type="none" w="med" len="med"/>
              </a:ln>
            </p:spPr>
          </p:sp>
          <p:sp>
            <p:nvSpPr>
              <p:cNvPr id="112735" name="Line 88"/>
              <p:cNvSpPr/>
              <p:nvPr/>
            </p:nvSpPr>
            <p:spPr>
              <a:xfrm>
                <a:off x="2368" y="2314"/>
                <a:ext cx="1" cy="73"/>
              </a:xfrm>
              <a:prstGeom prst="line">
                <a:avLst/>
              </a:prstGeom>
              <a:ln w="17463" cap="flat" cmpd="sng">
                <a:solidFill>
                  <a:srgbClr val="000000"/>
                </a:solidFill>
                <a:prstDash val="solid"/>
                <a:headEnd type="none" w="med" len="med"/>
                <a:tailEnd type="none" w="med" len="med"/>
              </a:ln>
            </p:spPr>
          </p:sp>
          <p:sp>
            <p:nvSpPr>
              <p:cNvPr id="112736" name="Line 89"/>
              <p:cNvSpPr/>
              <p:nvPr/>
            </p:nvSpPr>
            <p:spPr>
              <a:xfrm>
                <a:off x="2368" y="2432"/>
                <a:ext cx="1" cy="73"/>
              </a:xfrm>
              <a:prstGeom prst="line">
                <a:avLst/>
              </a:prstGeom>
              <a:ln w="17463" cap="flat" cmpd="sng">
                <a:solidFill>
                  <a:srgbClr val="000000"/>
                </a:solidFill>
                <a:prstDash val="solid"/>
                <a:headEnd type="none" w="med" len="med"/>
                <a:tailEnd type="none" w="med" len="med"/>
              </a:ln>
            </p:spPr>
          </p:sp>
          <p:sp>
            <p:nvSpPr>
              <p:cNvPr id="112737" name="Line 90"/>
              <p:cNvSpPr/>
              <p:nvPr/>
            </p:nvSpPr>
            <p:spPr>
              <a:xfrm>
                <a:off x="2368" y="2551"/>
                <a:ext cx="1" cy="73"/>
              </a:xfrm>
              <a:prstGeom prst="line">
                <a:avLst/>
              </a:prstGeom>
              <a:ln w="17463" cap="flat" cmpd="sng">
                <a:solidFill>
                  <a:srgbClr val="000000"/>
                </a:solidFill>
                <a:prstDash val="solid"/>
                <a:headEnd type="none" w="med" len="med"/>
                <a:tailEnd type="none" w="med" len="med"/>
              </a:ln>
            </p:spPr>
          </p:sp>
          <p:sp>
            <p:nvSpPr>
              <p:cNvPr id="112738" name="Line 91"/>
              <p:cNvSpPr/>
              <p:nvPr/>
            </p:nvSpPr>
            <p:spPr>
              <a:xfrm>
                <a:off x="2368" y="2669"/>
                <a:ext cx="1" cy="8"/>
              </a:xfrm>
              <a:prstGeom prst="line">
                <a:avLst/>
              </a:prstGeom>
              <a:ln w="17463" cap="flat" cmpd="sng">
                <a:solidFill>
                  <a:srgbClr val="000000"/>
                </a:solidFill>
                <a:prstDash val="solid"/>
                <a:headEnd type="none" w="med" len="med"/>
                <a:tailEnd type="none" w="med" len="med"/>
              </a:ln>
            </p:spPr>
          </p:sp>
          <p:sp>
            <p:nvSpPr>
              <p:cNvPr id="112739" name="Line 92"/>
              <p:cNvSpPr/>
              <p:nvPr/>
            </p:nvSpPr>
            <p:spPr>
              <a:xfrm flipV="1">
                <a:off x="2368" y="1345"/>
                <a:ext cx="1" cy="141"/>
              </a:xfrm>
              <a:prstGeom prst="line">
                <a:avLst/>
              </a:prstGeom>
              <a:ln w="25400" cap="flat" cmpd="sng">
                <a:solidFill>
                  <a:srgbClr val="000000"/>
                </a:solidFill>
                <a:prstDash val="solid"/>
                <a:headEnd type="none" w="med" len="med"/>
                <a:tailEnd type="none" w="med" len="med"/>
              </a:ln>
            </p:spPr>
          </p:sp>
          <p:sp>
            <p:nvSpPr>
              <p:cNvPr id="112740" name="Line 93"/>
              <p:cNvSpPr/>
              <p:nvPr/>
            </p:nvSpPr>
            <p:spPr>
              <a:xfrm>
                <a:off x="2368" y="1345"/>
                <a:ext cx="373" cy="1"/>
              </a:xfrm>
              <a:prstGeom prst="line">
                <a:avLst/>
              </a:prstGeom>
              <a:ln w="25400" cap="flat" cmpd="sng">
                <a:solidFill>
                  <a:srgbClr val="000000"/>
                </a:solidFill>
                <a:prstDash val="solid"/>
                <a:headEnd type="none" w="med" len="med"/>
                <a:tailEnd type="none" w="med" len="med"/>
              </a:ln>
            </p:spPr>
          </p:sp>
          <p:sp>
            <p:nvSpPr>
              <p:cNvPr id="112741" name="Line 94"/>
              <p:cNvSpPr/>
              <p:nvPr/>
            </p:nvSpPr>
            <p:spPr>
              <a:xfrm>
                <a:off x="2741" y="1287"/>
                <a:ext cx="370" cy="1"/>
              </a:xfrm>
              <a:prstGeom prst="line">
                <a:avLst/>
              </a:prstGeom>
              <a:ln w="25400" cap="flat" cmpd="sng">
                <a:solidFill>
                  <a:srgbClr val="000000"/>
                </a:solidFill>
                <a:prstDash val="solid"/>
                <a:headEnd type="none" w="med" len="med"/>
                <a:tailEnd type="none" w="med" len="med"/>
              </a:ln>
            </p:spPr>
          </p:sp>
          <p:sp>
            <p:nvSpPr>
              <p:cNvPr id="112742" name="Line 95"/>
              <p:cNvSpPr/>
              <p:nvPr/>
            </p:nvSpPr>
            <p:spPr>
              <a:xfrm>
                <a:off x="2741" y="1287"/>
                <a:ext cx="1" cy="73"/>
              </a:xfrm>
              <a:prstGeom prst="line">
                <a:avLst/>
              </a:prstGeom>
              <a:ln w="17463" cap="flat" cmpd="sng">
                <a:solidFill>
                  <a:srgbClr val="000000"/>
                </a:solidFill>
                <a:prstDash val="solid"/>
                <a:headEnd type="none" w="med" len="med"/>
                <a:tailEnd type="none" w="med" len="med"/>
              </a:ln>
            </p:spPr>
          </p:sp>
          <p:sp>
            <p:nvSpPr>
              <p:cNvPr id="112743" name="Line 96"/>
              <p:cNvSpPr/>
              <p:nvPr/>
            </p:nvSpPr>
            <p:spPr>
              <a:xfrm>
                <a:off x="2741" y="1405"/>
                <a:ext cx="1" cy="73"/>
              </a:xfrm>
              <a:prstGeom prst="line">
                <a:avLst/>
              </a:prstGeom>
              <a:ln w="17463" cap="flat" cmpd="sng">
                <a:solidFill>
                  <a:srgbClr val="000000"/>
                </a:solidFill>
                <a:prstDash val="solid"/>
                <a:headEnd type="none" w="med" len="med"/>
                <a:tailEnd type="none" w="med" len="med"/>
              </a:ln>
            </p:spPr>
          </p:sp>
          <p:sp>
            <p:nvSpPr>
              <p:cNvPr id="112744" name="Line 97"/>
              <p:cNvSpPr/>
              <p:nvPr/>
            </p:nvSpPr>
            <p:spPr>
              <a:xfrm>
                <a:off x="2741" y="1523"/>
                <a:ext cx="1" cy="73"/>
              </a:xfrm>
              <a:prstGeom prst="line">
                <a:avLst/>
              </a:prstGeom>
              <a:ln w="17463" cap="flat" cmpd="sng">
                <a:solidFill>
                  <a:srgbClr val="000000"/>
                </a:solidFill>
                <a:prstDash val="solid"/>
                <a:headEnd type="none" w="med" len="med"/>
                <a:tailEnd type="none" w="med" len="med"/>
              </a:ln>
            </p:spPr>
          </p:sp>
          <p:sp>
            <p:nvSpPr>
              <p:cNvPr id="112745" name="Line 98"/>
              <p:cNvSpPr/>
              <p:nvPr/>
            </p:nvSpPr>
            <p:spPr>
              <a:xfrm>
                <a:off x="2741" y="1642"/>
                <a:ext cx="1" cy="73"/>
              </a:xfrm>
              <a:prstGeom prst="line">
                <a:avLst/>
              </a:prstGeom>
              <a:ln w="17463" cap="flat" cmpd="sng">
                <a:solidFill>
                  <a:srgbClr val="000000"/>
                </a:solidFill>
                <a:prstDash val="solid"/>
                <a:headEnd type="none" w="med" len="med"/>
                <a:tailEnd type="none" w="med" len="med"/>
              </a:ln>
            </p:spPr>
          </p:sp>
          <p:sp>
            <p:nvSpPr>
              <p:cNvPr id="112746" name="Line 99"/>
              <p:cNvSpPr/>
              <p:nvPr/>
            </p:nvSpPr>
            <p:spPr>
              <a:xfrm>
                <a:off x="2741" y="1760"/>
                <a:ext cx="1" cy="73"/>
              </a:xfrm>
              <a:prstGeom prst="line">
                <a:avLst/>
              </a:prstGeom>
              <a:ln w="17463" cap="flat" cmpd="sng">
                <a:solidFill>
                  <a:srgbClr val="000000"/>
                </a:solidFill>
                <a:prstDash val="solid"/>
                <a:headEnd type="none" w="med" len="med"/>
                <a:tailEnd type="none" w="med" len="med"/>
              </a:ln>
            </p:spPr>
          </p:sp>
          <p:sp>
            <p:nvSpPr>
              <p:cNvPr id="112747" name="Line 100"/>
              <p:cNvSpPr/>
              <p:nvPr/>
            </p:nvSpPr>
            <p:spPr>
              <a:xfrm>
                <a:off x="2741" y="1878"/>
                <a:ext cx="1" cy="73"/>
              </a:xfrm>
              <a:prstGeom prst="line">
                <a:avLst/>
              </a:prstGeom>
              <a:ln w="17463" cap="flat" cmpd="sng">
                <a:solidFill>
                  <a:srgbClr val="000000"/>
                </a:solidFill>
                <a:prstDash val="solid"/>
                <a:headEnd type="none" w="med" len="med"/>
                <a:tailEnd type="none" w="med" len="med"/>
              </a:ln>
            </p:spPr>
          </p:sp>
          <p:sp>
            <p:nvSpPr>
              <p:cNvPr id="112748" name="Line 101"/>
              <p:cNvSpPr/>
              <p:nvPr/>
            </p:nvSpPr>
            <p:spPr>
              <a:xfrm>
                <a:off x="2741" y="1997"/>
                <a:ext cx="1" cy="73"/>
              </a:xfrm>
              <a:prstGeom prst="line">
                <a:avLst/>
              </a:prstGeom>
              <a:ln w="17463" cap="flat" cmpd="sng">
                <a:solidFill>
                  <a:srgbClr val="000000"/>
                </a:solidFill>
                <a:prstDash val="solid"/>
                <a:headEnd type="none" w="med" len="med"/>
                <a:tailEnd type="none" w="med" len="med"/>
              </a:ln>
            </p:spPr>
          </p:sp>
          <p:sp>
            <p:nvSpPr>
              <p:cNvPr id="112749" name="Line 102"/>
              <p:cNvSpPr/>
              <p:nvPr/>
            </p:nvSpPr>
            <p:spPr>
              <a:xfrm>
                <a:off x="2741" y="2115"/>
                <a:ext cx="1" cy="73"/>
              </a:xfrm>
              <a:prstGeom prst="line">
                <a:avLst/>
              </a:prstGeom>
              <a:ln w="17463" cap="flat" cmpd="sng">
                <a:solidFill>
                  <a:srgbClr val="000000"/>
                </a:solidFill>
                <a:prstDash val="solid"/>
                <a:headEnd type="none" w="med" len="med"/>
                <a:tailEnd type="none" w="med" len="med"/>
              </a:ln>
            </p:spPr>
          </p:sp>
          <p:sp>
            <p:nvSpPr>
              <p:cNvPr id="112750" name="Line 103"/>
              <p:cNvSpPr/>
              <p:nvPr/>
            </p:nvSpPr>
            <p:spPr>
              <a:xfrm>
                <a:off x="2741" y="2233"/>
                <a:ext cx="1" cy="73"/>
              </a:xfrm>
              <a:prstGeom prst="line">
                <a:avLst/>
              </a:prstGeom>
              <a:ln w="17463" cap="flat" cmpd="sng">
                <a:solidFill>
                  <a:srgbClr val="000000"/>
                </a:solidFill>
                <a:prstDash val="solid"/>
                <a:headEnd type="none" w="med" len="med"/>
                <a:tailEnd type="none" w="med" len="med"/>
              </a:ln>
            </p:spPr>
          </p:sp>
          <p:sp>
            <p:nvSpPr>
              <p:cNvPr id="112751" name="Line 104"/>
              <p:cNvSpPr/>
              <p:nvPr/>
            </p:nvSpPr>
            <p:spPr>
              <a:xfrm>
                <a:off x="2741" y="2352"/>
                <a:ext cx="1" cy="73"/>
              </a:xfrm>
              <a:prstGeom prst="line">
                <a:avLst/>
              </a:prstGeom>
              <a:ln w="17463" cap="flat" cmpd="sng">
                <a:solidFill>
                  <a:srgbClr val="000000"/>
                </a:solidFill>
                <a:prstDash val="solid"/>
                <a:headEnd type="none" w="med" len="med"/>
                <a:tailEnd type="none" w="med" len="med"/>
              </a:ln>
            </p:spPr>
          </p:sp>
          <p:sp>
            <p:nvSpPr>
              <p:cNvPr id="112752" name="Line 105"/>
              <p:cNvSpPr/>
              <p:nvPr/>
            </p:nvSpPr>
            <p:spPr>
              <a:xfrm>
                <a:off x="2741" y="2470"/>
                <a:ext cx="1" cy="73"/>
              </a:xfrm>
              <a:prstGeom prst="line">
                <a:avLst/>
              </a:prstGeom>
              <a:ln w="17463" cap="flat" cmpd="sng">
                <a:solidFill>
                  <a:srgbClr val="000000"/>
                </a:solidFill>
                <a:prstDash val="solid"/>
                <a:headEnd type="none" w="med" len="med"/>
                <a:tailEnd type="none" w="med" len="med"/>
              </a:ln>
            </p:spPr>
          </p:sp>
          <p:sp>
            <p:nvSpPr>
              <p:cNvPr id="112753" name="Line 106"/>
              <p:cNvSpPr/>
              <p:nvPr/>
            </p:nvSpPr>
            <p:spPr>
              <a:xfrm>
                <a:off x="2741" y="2588"/>
                <a:ext cx="1" cy="74"/>
              </a:xfrm>
              <a:prstGeom prst="line">
                <a:avLst/>
              </a:prstGeom>
              <a:ln w="17463" cap="flat" cmpd="sng">
                <a:solidFill>
                  <a:srgbClr val="000000"/>
                </a:solidFill>
                <a:prstDash val="solid"/>
                <a:headEnd type="none" w="med" len="med"/>
                <a:tailEnd type="none" w="med" len="med"/>
              </a:ln>
            </p:spPr>
          </p:sp>
          <p:sp>
            <p:nvSpPr>
              <p:cNvPr id="112754" name="Line 107"/>
              <p:cNvSpPr/>
              <p:nvPr/>
            </p:nvSpPr>
            <p:spPr>
              <a:xfrm flipV="1">
                <a:off x="3111" y="2604"/>
                <a:ext cx="1" cy="73"/>
              </a:xfrm>
              <a:prstGeom prst="line">
                <a:avLst/>
              </a:prstGeom>
              <a:ln w="17463" cap="flat" cmpd="sng">
                <a:solidFill>
                  <a:srgbClr val="000000"/>
                </a:solidFill>
                <a:prstDash val="solid"/>
                <a:headEnd type="none" w="med" len="med"/>
                <a:tailEnd type="none" w="med" len="med"/>
              </a:ln>
            </p:spPr>
          </p:sp>
          <p:sp>
            <p:nvSpPr>
              <p:cNvPr id="112755" name="Line 108"/>
              <p:cNvSpPr/>
              <p:nvPr/>
            </p:nvSpPr>
            <p:spPr>
              <a:xfrm flipV="1">
                <a:off x="3111" y="2485"/>
                <a:ext cx="1" cy="73"/>
              </a:xfrm>
              <a:prstGeom prst="line">
                <a:avLst/>
              </a:prstGeom>
              <a:ln w="17463" cap="flat" cmpd="sng">
                <a:solidFill>
                  <a:srgbClr val="000000"/>
                </a:solidFill>
                <a:prstDash val="solid"/>
                <a:headEnd type="none" w="med" len="med"/>
                <a:tailEnd type="none" w="med" len="med"/>
              </a:ln>
            </p:spPr>
          </p:sp>
          <p:sp>
            <p:nvSpPr>
              <p:cNvPr id="112756" name="Line 109"/>
              <p:cNvSpPr/>
              <p:nvPr/>
            </p:nvSpPr>
            <p:spPr>
              <a:xfrm flipV="1">
                <a:off x="3111" y="2367"/>
                <a:ext cx="1" cy="73"/>
              </a:xfrm>
              <a:prstGeom prst="line">
                <a:avLst/>
              </a:prstGeom>
              <a:ln w="17463" cap="flat" cmpd="sng">
                <a:solidFill>
                  <a:srgbClr val="000000"/>
                </a:solidFill>
                <a:prstDash val="solid"/>
                <a:headEnd type="none" w="med" len="med"/>
                <a:tailEnd type="none" w="med" len="med"/>
              </a:ln>
            </p:spPr>
          </p:sp>
          <p:sp>
            <p:nvSpPr>
              <p:cNvPr id="112757" name="Line 110"/>
              <p:cNvSpPr/>
              <p:nvPr/>
            </p:nvSpPr>
            <p:spPr>
              <a:xfrm flipV="1">
                <a:off x="3111" y="2249"/>
                <a:ext cx="1" cy="73"/>
              </a:xfrm>
              <a:prstGeom prst="line">
                <a:avLst/>
              </a:prstGeom>
              <a:ln w="17463" cap="flat" cmpd="sng">
                <a:solidFill>
                  <a:srgbClr val="000000"/>
                </a:solidFill>
                <a:prstDash val="solid"/>
                <a:headEnd type="none" w="med" len="med"/>
                <a:tailEnd type="none" w="med" len="med"/>
              </a:ln>
            </p:spPr>
          </p:sp>
          <p:sp>
            <p:nvSpPr>
              <p:cNvPr id="112758" name="Line 111"/>
              <p:cNvSpPr/>
              <p:nvPr/>
            </p:nvSpPr>
            <p:spPr>
              <a:xfrm flipV="1">
                <a:off x="3111" y="2130"/>
                <a:ext cx="1" cy="73"/>
              </a:xfrm>
              <a:prstGeom prst="line">
                <a:avLst/>
              </a:prstGeom>
              <a:ln w="17463" cap="flat" cmpd="sng">
                <a:solidFill>
                  <a:srgbClr val="000000"/>
                </a:solidFill>
                <a:prstDash val="solid"/>
                <a:headEnd type="none" w="med" len="med"/>
                <a:tailEnd type="none" w="med" len="med"/>
              </a:ln>
            </p:spPr>
          </p:sp>
          <p:sp>
            <p:nvSpPr>
              <p:cNvPr id="112759" name="Line 112"/>
              <p:cNvSpPr/>
              <p:nvPr/>
            </p:nvSpPr>
            <p:spPr>
              <a:xfrm flipV="1">
                <a:off x="3111" y="2012"/>
                <a:ext cx="1" cy="73"/>
              </a:xfrm>
              <a:prstGeom prst="line">
                <a:avLst/>
              </a:prstGeom>
              <a:ln w="17463" cap="flat" cmpd="sng">
                <a:solidFill>
                  <a:srgbClr val="000000"/>
                </a:solidFill>
                <a:prstDash val="solid"/>
                <a:headEnd type="none" w="med" len="med"/>
                <a:tailEnd type="none" w="med" len="med"/>
              </a:ln>
            </p:spPr>
          </p:sp>
          <p:sp>
            <p:nvSpPr>
              <p:cNvPr id="112760" name="Line 113"/>
              <p:cNvSpPr/>
              <p:nvPr/>
            </p:nvSpPr>
            <p:spPr>
              <a:xfrm flipV="1">
                <a:off x="3111" y="1893"/>
                <a:ext cx="1" cy="73"/>
              </a:xfrm>
              <a:prstGeom prst="line">
                <a:avLst/>
              </a:prstGeom>
              <a:ln w="17463" cap="flat" cmpd="sng">
                <a:solidFill>
                  <a:srgbClr val="000000"/>
                </a:solidFill>
                <a:prstDash val="solid"/>
                <a:headEnd type="none" w="med" len="med"/>
                <a:tailEnd type="none" w="med" len="med"/>
              </a:ln>
            </p:spPr>
          </p:sp>
          <p:sp>
            <p:nvSpPr>
              <p:cNvPr id="112761" name="Line 114"/>
              <p:cNvSpPr/>
              <p:nvPr/>
            </p:nvSpPr>
            <p:spPr>
              <a:xfrm flipV="1">
                <a:off x="3111" y="1775"/>
                <a:ext cx="1" cy="73"/>
              </a:xfrm>
              <a:prstGeom prst="line">
                <a:avLst/>
              </a:prstGeom>
              <a:ln w="17463" cap="flat" cmpd="sng">
                <a:solidFill>
                  <a:srgbClr val="000000"/>
                </a:solidFill>
                <a:prstDash val="solid"/>
                <a:headEnd type="none" w="med" len="med"/>
                <a:tailEnd type="none" w="med" len="med"/>
              </a:ln>
            </p:spPr>
          </p:sp>
          <p:sp>
            <p:nvSpPr>
              <p:cNvPr id="112762" name="Line 115"/>
              <p:cNvSpPr/>
              <p:nvPr/>
            </p:nvSpPr>
            <p:spPr>
              <a:xfrm flipV="1">
                <a:off x="3111" y="1657"/>
                <a:ext cx="1" cy="73"/>
              </a:xfrm>
              <a:prstGeom prst="line">
                <a:avLst/>
              </a:prstGeom>
              <a:ln w="17463" cap="flat" cmpd="sng">
                <a:solidFill>
                  <a:srgbClr val="000000"/>
                </a:solidFill>
                <a:prstDash val="solid"/>
                <a:headEnd type="none" w="med" len="med"/>
                <a:tailEnd type="none" w="med" len="med"/>
              </a:ln>
            </p:spPr>
          </p:sp>
          <p:sp>
            <p:nvSpPr>
              <p:cNvPr id="112763" name="Line 116"/>
              <p:cNvSpPr/>
              <p:nvPr/>
            </p:nvSpPr>
            <p:spPr>
              <a:xfrm flipV="1">
                <a:off x="3111" y="1538"/>
                <a:ext cx="1" cy="73"/>
              </a:xfrm>
              <a:prstGeom prst="line">
                <a:avLst/>
              </a:prstGeom>
              <a:ln w="17463" cap="flat" cmpd="sng">
                <a:solidFill>
                  <a:srgbClr val="000000"/>
                </a:solidFill>
                <a:prstDash val="solid"/>
                <a:headEnd type="none" w="med" len="med"/>
                <a:tailEnd type="none" w="med" len="med"/>
              </a:ln>
            </p:spPr>
          </p:sp>
          <p:sp>
            <p:nvSpPr>
              <p:cNvPr id="112764" name="Line 117"/>
              <p:cNvSpPr/>
              <p:nvPr/>
            </p:nvSpPr>
            <p:spPr>
              <a:xfrm flipV="1">
                <a:off x="3111" y="1420"/>
                <a:ext cx="1" cy="73"/>
              </a:xfrm>
              <a:prstGeom prst="line">
                <a:avLst/>
              </a:prstGeom>
              <a:ln w="17463" cap="flat" cmpd="sng">
                <a:solidFill>
                  <a:srgbClr val="000000"/>
                </a:solidFill>
                <a:prstDash val="solid"/>
                <a:headEnd type="none" w="med" len="med"/>
                <a:tailEnd type="none" w="med" len="med"/>
              </a:ln>
            </p:spPr>
          </p:sp>
          <p:sp>
            <p:nvSpPr>
              <p:cNvPr id="112765" name="Line 118"/>
              <p:cNvSpPr/>
              <p:nvPr/>
            </p:nvSpPr>
            <p:spPr>
              <a:xfrm flipV="1">
                <a:off x="3111" y="1302"/>
                <a:ext cx="1" cy="73"/>
              </a:xfrm>
              <a:prstGeom prst="line">
                <a:avLst/>
              </a:prstGeom>
              <a:ln w="17463" cap="flat" cmpd="sng">
                <a:solidFill>
                  <a:srgbClr val="000000"/>
                </a:solidFill>
                <a:prstDash val="solid"/>
                <a:headEnd type="none" w="med" len="med"/>
                <a:tailEnd type="none" w="med" len="med"/>
              </a:ln>
            </p:spPr>
          </p:sp>
          <p:sp>
            <p:nvSpPr>
              <p:cNvPr id="112766" name="Line 119"/>
              <p:cNvSpPr/>
              <p:nvPr/>
            </p:nvSpPr>
            <p:spPr>
              <a:xfrm flipV="1">
                <a:off x="3111" y="1216"/>
                <a:ext cx="1" cy="40"/>
              </a:xfrm>
              <a:prstGeom prst="line">
                <a:avLst/>
              </a:prstGeom>
              <a:ln w="17463" cap="flat" cmpd="sng">
                <a:solidFill>
                  <a:srgbClr val="000000"/>
                </a:solidFill>
                <a:prstDash val="solid"/>
                <a:headEnd type="none" w="med" len="med"/>
                <a:tailEnd type="none" w="med" len="med"/>
              </a:ln>
            </p:spPr>
          </p:sp>
          <p:sp>
            <p:nvSpPr>
              <p:cNvPr id="112767" name="Line 120"/>
              <p:cNvSpPr/>
              <p:nvPr/>
            </p:nvSpPr>
            <p:spPr>
              <a:xfrm>
                <a:off x="3111" y="1216"/>
                <a:ext cx="370" cy="1"/>
              </a:xfrm>
              <a:prstGeom prst="line">
                <a:avLst/>
              </a:prstGeom>
              <a:ln w="25400" cap="flat" cmpd="sng">
                <a:solidFill>
                  <a:srgbClr val="000000"/>
                </a:solidFill>
                <a:prstDash val="solid"/>
                <a:headEnd type="none" w="med" len="med"/>
                <a:tailEnd type="none" w="med" len="med"/>
              </a:ln>
            </p:spPr>
          </p:sp>
          <p:sp>
            <p:nvSpPr>
              <p:cNvPr id="112768" name="Line 121"/>
              <p:cNvSpPr/>
              <p:nvPr/>
            </p:nvSpPr>
            <p:spPr>
              <a:xfrm flipV="1">
                <a:off x="3481" y="2604"/>
                <a:ext cx="1" cy="73"/>
              </a:xfrm>
              <a:prstGeom prst="line">
                <a:avLst/>
              </a:prstGeom>
              <a:ln w="17463" cap="flat" cmpd="sng">
                <a:solidFill>
                  <a:srgbClr val="000000"/>
                </a:solidFill>
                <a:prstDash val="solid"/>
                <a:headEnd type="none" w="med" len="med"/>
                <a:tailEnd type="none" w="med" len="med"/>
              </a:ln>
            </p:spPr>
          </p:sp>
          <p:sp>
            <p:nvSpPr>
              <p:cNvPr id="112769" name="Line 122"/>
              <p:cNvSpPr/>
              <p:nvPr/>
            </p:nvSpPr>
            <p:spPr>
              <a:xfrm flipV="1">
                <a:off x="3481" y="2485"/>
                <a:ext cx="1" cy="73"/>
              </a:xfrm>
              <a:prstGeom prst="line">
                <a:avLst/>
              </a:prstGeom>
              <a:ln w="17463" cap="flat" cmpd="sng">
                <a:solidFill>
                  <a:srgbClr val="000000"/>
                </a:solidFill>
                <a:prstDash val="solid"/>
                <a:headEnd type="none" w="med" len="med"/>
                <a:tailEnd type="none" w="med" len="med"/>
              </a:ln>
            </p:spPr>
          </p:sp>
          <p:sp>
            <p:nvSpPr>
              <p:cNvPr id="112770" name="Line 123"/>
              <p:cNvSpPr/>
              <p:nvPr/>
            </p:nvSpPr>
            <p:spPr>
              <a:xfrm flipV="1">
                <a:off x="3481" y="2367"/>
                <a:ext cx="1" cy="73"/>
              </a:xfrm>
              <a:prstGeom prst="line">
                <a:avLst/>
              </a:prstGeom>
              <a:ln w="17463" cap="flat" cmpd="sng">
                <a:solidFill>
                  <a:srgbClr val="000000"/>
                </a:solidFill>
                <a:prstDash val="solid"/>
                <a:headEnd type="none" w="med" len="med"/>
                <a:tailEnd type="none" w="med" len="med"/>
              </a:ln>
            </p:spPr>
          </p:sp>
          <p:sp>
            <p:nvSpPr>
              <p:cNvPr id="112771" name="Line 124"/>
              <p:cNvSpPr/>
              <p:nvPr/>
            </p:nvSpPr>
            <p:spPr>
              <a:xfrm flipV="1">
                <a:off x="3481" y="2249"/>
                <a:ext cx="1" cy="73"/>
              </a:xfrm>
              <a:prstGeom prst="line">
                <a:avLst/>
              </a:prstGeom>
              <a:ln w="17463" cap="flat" cmpd="sng">
                <a:solidFill>
                  <a:srgbClr val="000000"/>
                </a:solidFill>
                <a:prstDash val="solid"/>
                <a:headEnd type="none" w="med" len="med"/>
                <a:tailEnd type="none" w="med" len="med"/>
              </a:ln>
            </p:spPr>
          </p:sp>
          <p:sp>
            <p:nvSpPr>
              <p:cNvPr id="112772" name="Line 125"/>
              <p:cNvSpPr/>
              <p:nvPr/>
            </p:nvSpPr>
            <p:spPr>
              <a:xfrm flipV="1">
                <a:off x="3481" y="2130"/>
                <a:ext cx="1" cy="73"/>
              </a:xfrm>
              <a:prstGeom prst="line">
                <a:avLst/>
              </a:prstGeom>
              <a:ln w="17463" cap="flat" cmpd="sng">
                <a:solidFill>
                  <a:srgbClr val="000000"/>
                </a:solidFill>
                <a:prstDash val="solid"/>
                <a:headEnd type="none" w="med" len="med"/>
                <a:tailEnd type="none" w="med" len="med"/>
              </a:ln>
            </p:spPr>
          </p:sp>
          <p:sp>
            <p:nvSpPr>
              <p:cNvPr id="112773" name="Line 126"/>
              <p:cNvSpPr/>
              <p:nvPr/>
            </p:nvSpPr>
            <p:spPr>
              <a:xfrm flipV="1">
                <a:off x="3481" y="2012"/>
                <a:ext cx="1" cy="73"/>
              </a:xfrm>
              <a:prstGeom prst="line">
                <a:avLst/>
              </a:prstGeom>
              <a:ln w="17463" cap="flat" cmpd="sng">
                <a:solidFill>
                  <a:srgbClr val="000000"/>
                </a:solidFill>
                <a:prstDash val="solid"/>
                <a:headEnd type="none" w="med" len="med"/>
                <a:tailEnd type="none" w="med" len="med"/>
              </a:ln>
            </p:spPr>
          </p:sp>
          <p:sp>
            <p:nvSpPr>
              <p:cNvPr id="112774" name="Line 127"/>
              <p:cNvSpPr/>
              <p:nvPr/>
            </p:nvSpPr>
            <p:spPr>
              <a:xfrm flipV="1">
                <a:off x="3481" y="1893"/>
                <a:ext cx="1" cy="73"/>
              </a:xfrm>
              <a:prstGeom prst="line">
                <a:avLst/>
              </a:prstGeom>
              <a:ln w="17463" cap="flat" cmpd="sng">
                <a:solidFill>
                  <a:srgbClr val="000000"/>
                </a:solidFill>
                <a:prstDash val="solid"/>
                <a:headEnd type="none" w="med" len="med"/>
                <a:tailEnd type="none" w="med" len="med"/>
              </a:ln>
            </p:spPr>
          </p:sp>
          <p:sp>
            <p:nvSpPr>
              <p:cNvPr id="112775" name="Line 128"/>
              <p:cNvSpPr/>
              <p:nvPr/>
            </p:nvSpPr>
            <p:spPr>
              <a:xfrm flipV="1">
                <a:off x="3481" y="1775"/>
                <a:ext cx="1" cy="73"/>
              </a:xfrm>
              <a:prstGeom prst="line">
                <a:avLst/>
              </a:prstGeom>
              <a:ln w="17463" cap="flat" cmpd="sng">
                <a:solidFill>
                  <a:srgbClr val="000000"/>
                </a:solidFill>
                <a:prstDash val="solid"/>
                <a:headEnd type="none" w="med" len="med"/>
                <a:tailEnd type="none" w="med" len="med"/>
              </a:ln>
            </p:spPr>
          </p:sp>
          <p:sp>
            <p:nvSpPr>
              <p:cNvPr id="112776" name="Line 129"/>
              <p:cNvSpPr/>
              <p:nvPr/>
            </p:nvSpPr>
            <p:spPr>
              <a:xfrm flipV="1">
                <a:off x="3481" y="1657"/>
                <a:ext cx="1" cy="73"/>
              </a:xfrm>
              <a:prstGeom prst="line">
                <a:avLst/>
              </a:prstGeom>
              <a:ln w="17463" cap="flat" cmpd="sng">
                <a:solidFill>
                  <a:srgbClr val="000000"/>
                </a:solidFill>
                <a:prstDash val="solid"/>
                <a:headEnd type="none" w="med" len="med"/>
                <a:tailEnd type="none" w="med" len="med"/>
              </a:ln>
            </p:spPr>
          </p:sp>
          <p:sp>
            <p:nvSpPr>
              <p:cNvPr id="112777" name="Line 130"/>
              <p:cNvSpPr/>
              <p:nvPr/>
            </p:nvSpPr>
            <p:spPr>
              <a:xfrm flipV="1">
                <a:off x="3481" y="1538"/>
                <a:ext cx="1" cy="73"/>
              </a:xfrm>
              <a:prstGeom prst="line">
                <a:avLst/>
              </a:prstGeom>
              <a:ln w="17463" cap="flat" cmpd="sng">
                <a:solidFill>
                  <a:srgbClr val="000000"/>
                </a:solidFill>
                <a:prstDash val="solid"/>
                <a:headEnd type="none" w="med" len="med"/>
                <a:tailEnd type="none" w="med" len="med"/>
              </a:ln>
            </p:spPr>
          </p:sp>
          <p:sp>
            <p:nvSpPr>
              <p:cNvPr id="112778" name="Line 131"/>
              <p:cNvSpPr/>
              <p:nvPr/>
            </p:nvSpPr>
            <p:spPr>
              <a:xfrm flipV="1">
                <a:off x="3481" y="1420"/>
                <a:ext cx="1" cy="73"/>
              </a:xfrm>
              <a:prstGeom prst="line">
                <a:avLst/>
              </a:prstGeom>
              <a:ln w="17463" cap="flat" cmpd="sng">
                <a:solidFill>
                  <a:srgbClr val="000000"/>
                </a:solidFill>
                <a:prstDash val="solid"/>
                <a:headEnd type="none" w="med" len="med"/>
                <a:tailEnd type="none" w="med" len="med"/>
              </a:ln>
            </p:spPr>
          </p:sp>
          <p:sp>
            <p:nvSpPr>
              <p:cNvPr id="112779" name="Line 132"/>
              <p:cNvSpPr/>
              <p:nvPr/>
            </p:nvSpPr>
            <p:spPr>
              <a:xfrm flipV="1">
                <a:off x="3481" y="1302"/>
                <a:ext cx="1" cy="73"/>
              </a:xfrm>
              <a:prstGeom prst="line">
                <a:avLst/>
              </a:prstGeom>
              <a:ln w="17463" cap="flat" cmpd="sng">
                <a:solidFill>
                  <a:srgbClr val="000000"/>
                </a:solidFill>
                <a:prstDash val="solid"/>
                <a:headEnd type="none" w="med" len="med"/>
                <a:tailEnd type="none" w="med" len="med"/>
              </a:ln>
            </p:spPr>
          </p:sp>
          <p:sp>
            <p:nvSpPr>
              <p:cNvPr id="112780" name="Line 133"/>
              <p:cNvSpPr/>
              <p:nvPr/>
            </p:nvSpPr>
            <p:spPr>
              <a:xfrm flipV="1">
                <a:off x="3481" y="1216"/>
                <a:ext cx="1" cy="40"/>
              </a:xfrm>
              <a:prstGeom prst="line">
                <a:avLst/>
              </a:prstGeom>
              <a:ln w="17463" cap="flat" cmpd="sng">
                <a:solidFill>
                  <a:srgbClr val="000000"/>
                </a:solidFill>
                <a:prstDash val="solid"/>
                <a:headEnd type="none" w="med" len="med"/>
                <a:tailEnd type="none" w="med" len="med"/>
              </a:ln>
            </p:spPr>
          </p:sp>
          <p:sp>
            <p:nvSpPr>
              <p:cNvPr id="112781" name="Line 134"/>
              <p:cNvSpPr/>
              <p:nvPr/>
            </p:nvSpPr>
            <p:spPr>
              <a:xfrm>
                <a:off x="3481" y="1274"/>
                <a:ext cx="370" cy="1"/>
              </a:xfrm>
              <a:prstGeom prst="line">
                <a:avLst/>
              </a:prstGeom>
              <a:ln w="25400" cap="flat" cmpd="sng">
                <a:solidFill>
                  <a:srgbClr val="000000"/>
                </a:solidFill>
                <a:prstDash val="solid"/>
                <a:headEnd type="none" w="med" len="med"/>
                <a:tailEnd type="none" w="med" len="med"/>
              </a:ln>
            </p:spPr>
          </p:sp>
          <p:sp>
            <p:nvSpPr>
              <p:cNvPr id="112782" name="Line 135"/>
              <p:cNvSpPr/>
              <p:nvPr/>
            </p:nvSpPr>
            <p:spPr>
              <a:xfrm flipV="1">
                <a:off x="3851" y="2604"/>
                <a:ext cx="1" cy="73"/>
              </a:xfrm>
              <a:prstGeom prst="line">
                <a:avLst/>
              </a:prstGeom>
              <a:ln w="17463" cap="flat" cmpd="sng">
                <a:solidFill>
                  <a:srgbClr val="000000"/>
                </a:solidFill>
                <a:prstDash val="solid"/>
                <a:headEnd type="none" w="med" len="med"/>
                <a:tailEnd type="none" w="med" len="med"/>
              </a:ln>
            </p:spPr>
          </p:sp>
          <p:sp>
            <p:nvSpPr>
              <p:cNvPr id="112783" name="Line 136"/>
              <p:cNvSpPr/>
              <p:nvPr/>
            </p:nvSpPr>
            <p:spPr>
              <a:xfrm flipV="1">
                <a:off x="3851" y="2485"/>
                <a:ext cx="1" cy="73"/>
              </a:xfrm>
              <a:prstGeom prst="line">
                <a:avLst/>
              </a:prstGeom>
              <a:ln w="17463" cap="flat" cmpd="sng">
                <a:solidFill>
                  <a:srgbClr val="000000"/>
                </a:solidFill>
                <a:prstDash val="solid"/>
                <a:headEnd type="none" w="med" len="med"/>
                <a:tailEnd type="none" w="med" len="med"/>
              </a:ln>
            </p:spPr>
          </p:sp>
          <p:sp>
            <p:nvSpPr>
              <p:cNvPr id="112784" name="Line 137"/>
              <p:cNvSpPr/>
              <p:nvPr/>
            </p:nvSpPr>
            <p:spPr>
              <a:xfrm flipV="1">
                <a:off x="3851" y="2367"/>
                <a:ext cx="1" cy="73"/>
              </a:xfrm>
              <a:prstGeom prst="line">
                <a:avLst/>
              </a:prstGeom>
              <a:ln w="17463" cap="flat" cmpd="sng">
                <a:solidFill>
                  <a:srgbClr val="000000"/>
                </a:solidFill>
                <a:prstDash val="solid"/>
                <a:headEnd type="none" w="med" len="med"/>
                <a:tailEnd type="none" w="med" len="med"/>
              </a:ln>
            </p:spPr>
          </p:sp>
          <p:sp>
            <p:nvSpPr>
              <p:cNvPr id="112785" name="Line 138"/>
              <p:cNvSpPr/>
              <p:nvPr/>
            </p:nvSpPr>
            <p:spPr>
              <a:xfrm flipV="1">
                <a:off x="3851" y="2249"/>
                <a:ext cx="1" cy="73"/>
              </a:xfrm>
              <a:prstGeom prst="line">
                <a:avLst/>
              </a:prstGeom>
              <a:ln w="17463" cap="flat" cmpd="sng">
                <a:solidFill>
                  <a:srgbClr val="000000"/>
                </a:solidFill>
                <a:prstDash val="solid"/>
                <a:headEnd type="none" w="med" len="med"/>
                <a:tailEnd type="none" w="med" len="med"/>
              </a:ln>
            </p:spPr>
          </p:sp>
          <p:sp>
            <p:nvSpPr>
              <p:cNvPr id="112786" name="Line 139"/>
              <p:cNvSpPr/>
              <p:nvPr/>
            </p:nvSpPr>
            <p:spPr>
              <a:xfrm flipV="1">
                <a:off x="3851" y="2130"/>
                <a:ext cx="1" cy="73"/>
              </a:xfrm>
              <a:prstGeom prst="line">
                <a:avLst/>
              </a:prstGeom>
              <a:ln w="17463" cap="flat" cmpd="sng">
                <a:solidFill>
                  <a:srgbClr val="000000"/>
                </a:solidFill>
                <a:prstDash val="solid"/>
                <a:headEnd type="none" w="med" len="med"/>
                <a:tailEnd type="none" w="med" len="med"/>
              </a:ln>
            </p:spPr>
          </p:sp>
          <p:sp>
            <p:nvSpPr>
              <p:cNvPr id="112787" name="Line 140"/>
              <p:cNvSpPr/>
              <p:nvPr/>
            </p:nvSpPr>
            <p:spPr>
              <a:xfrm flipV="1">
                <a:off x="3851" y="2012"/>
                <a:ext cx="1" cy="73"/>
              </a:xfrm>
              <a:prstGeom prst="line">
                <a:avLst/>
              </a:prstGeom>
              <a:ln w="17463" cap="flat" cmpd="sng">
                <a:solidFill>
                  <a:srgbClr val="000000"/>
                </a:solidFill>
                <a:prstDash val="solid"/>
                <a:headEnd type="none" w="med" len="med"/>
                <a:tailEnd type="none" w="med" len="med"/>
              </a:ln>
            </p:spPr>
          </p:sp>
          <p:sp>
            <p:nvSpPr>
              <p:cNvPr id="112788" name="Line 141"/>
              <p:cNvSpPr/>
              <p:nvPr/>
            </p:nvSpPr>
            <p:spPr>
              <a:xfrm flipV="1">
                <a:off x="3851" y="1893"/>
                <a:ext cx="1" cy="73"/>
              </a:xfrm>
              <a:prstGeom prst="line">
                <a:avLst/>
              </a:prstGeom>
              <a:ln w="17463" cap="flat" cmpd="sng">
                <a:solidFill>
                  <a:srgbClr val="000000"/>
                </a:solidFill>
                <a:prstDash val="solid"/>
                <a:headEnd type="none" w="med" len="med"/>
                <a:tailEnd type="none" w="med" len="med"/>
              </a:ln>
            </p:spPr>
          </p:sp>
          <p:sp>
            <p:nvSpPr>
              <p:cNvPr id="112789" name="Line 142"/>
              <p:cNvSpPr/>
              <p:nvPr/>
            </p:nvSpPr>
            <p:spPr>
              <a:xfrm flipV="1">
                <a:off x="3851" y="1775"/>
                <a:ext cx="1" cy="73"/>
              </a:xfrm>
              <a:prstGeom prst="line">
                <a:avLst/>
              </a:prstGeom>
              <a:ln w="17463" cap="flat" cmpd="sng">
                <a:solidFill>
                  <a:srgbClr val="000000"/>
                </a:solidFill>
                <a:prstDash val="solid"/>
                <a:headEnd type="none" w="med" len="med"/>
                <a:tailEnd type="none" w="med" len="med"/>
              </a:ln>
            </p:spPr>
          </p:sp>
          <p:sp>
            <p:nvSpPr>
              <p:cNvPr id="112790" name="Line 143"/>
              <p:cNvSpPr/>
              <p:nvPr/>
            </p:nvSpPr>
            <p:spPr>
              <a:xfrm flipV="1">
                <a:off x="3851" y="1657"/>
                <a:ext cx="1" cy="73"/>
              </a:xfrm>
              <a:prstGeom prst="line">
                <a:avLst/>
              </a:prstGeom>
              <a:ln w="17463" cap="flat" cmpd="sng">
                <a:solidFill>
                  <a:srgbClr val="000000"/>
                </a:solidFill>
                <a:prstDash val="solid"/>
                <a:headEnd type="none" w="med" len="med"/>
                <a:tailEnd type="none" w="med" len="med"/>
              </a:ln>
            </p:spPr>
          </p:sp>
          <p:sp>
            <p:nvSpPr>
              <p:cNvPr id="112791" name="Line 144"/>
              <p:cNvSpPr/>
              <p:nvPr/>
            </p:nvSpPr>
            <p:spPr>
              <a:xfrm flipV="1">
                <a:off x="3851" y="1538"/>
                <a:ext cx="1" cy="73"/>
              </a:xfrm>
              <a:prstGeom prst="line">
                <a:avLst/>
              </a:prstGeom>
              <a:ln w="17463" cap="flat" cmpd="sng">
                <a:solidFill>
                  <a:srgbClr val="000000"/>
                </a:solidFill>
                <a:prstDash val="solid"/>
                <a:headEnd type="none" w="med" len="med"/>
                <a:tailEnd type="none" w="med" len="med"/>
              </a:ln>
            </p:spPr>
          </p:sp>
          <p:sp>
            <p:nvSpPr>
              <p:cNvPr id="112792" name="Line 145"/>
              <p:cNvSpPr/>
              <p:nvPr/>
            </p:nvSpPr>
            <p:spPr>
              <a:xfrm flipV="1">
                <a:off x="3851" y="1420"/>
                <a:ext cx="1" cy="73"/>
              </a:xfrm>
              <a:prstGeom prst="line">
                <a:avLst/>
              </a:prstGeom>
              <a:ln w="17463" cap="flat" cmpd="sng">
                <a:solidFill>
                  <a:srgbClr val="000000"/>
                </a:solidFill>
                <a:prstDash val="solid"/>
                <a:headEnd type="none" w="med" len="med"/>
                <a:tailEnd type="none" w="med" len="med"/>
              </a:ln>
            </p:spPr>
          </p:sp>
          <p:sp>
            <p:nvSpPr>
              <p:cNvPr id="112793" name="Line 146"/>
              <p:cNvSpPr/>
              <p:nvPr/>
            </p:nvSpPr>
            <p:spPr>
              <a:xfrm flipV="1">
                <a:off x="3851" y="1302"/>
                <a:ext cx="1" cy="73"/>
              </a:xfrm>
              <a:prstGeom prst="line">
                <a:avLst/>
              </a:prstGeom>
              <a:ln w="17463" cap="flat" cmpd="sng">
                <a:solidFill>
                  <a:srgbClr val="000000"/>
                </a:solidFill>
                <a:prstDash val="solid"/>
                <a:headEnd type="none" w="med" len="med"/>
                <a:tailEnd type="none" w="med" len="med"/>
              </a:ln>
            </p:spPr>
          </p:sp>
          <p:sp>
            <p:nvSpPr>
              <p:cNvPr id="112794" name="Line 147"/>
              <p:cNvSpPr/>
              <p:nvPr/>
            </p:nvSpPr>
            <p:spPr>
              <a:xfrm flipV="1">
                <a:off x="3851" y="1231"/>
                <a:ext cx="1" cy="43"/>
              </a:xfrm>
              <a:prstGeom prst="line">
                <a:avLst/>
              </a:prstGeom>
              <a:ln w="25400" cap="flat" cmpd="sng">
                <a:solidFill>
                  <a:srgbClr val="000000"/>
                </a:solidFill>
                <a:prstDash val="solid"/>
                <a:headEnd type="none" w="med" len="med"/>
                <a:tailEnd type="none" w="med" len="med"/>
              </a:ln>
            </p:spPr>
          </p:sp>
          <p:sp>
            <p:nvSpPr>
              <p:cNvPr id="112795" name="Line 148"/>
              <p:cNvSpPr/>
              <p:nvPr/>
            </p:nvSpPr>
            <p:spPr>
              <a:xfrm>
                <a:off x="3851" y="1231"/>
                <a:ext cx="370" cy="1"/>
              </a:xfrm>
              <a:prstGeom prst="line">
                <a:avLst/>
              </a:prstGeom>
              <a:ln w="25400" cap="flat" cmpd="sng">
                <a:solidFill>
                  <a:srgbClr val="000000"/>
                </a:solidFill>
                <a:prstDash val="solid"/>
                <a:headEnd type="none" w="med" len="med"/>
                <a:tailEnd type="none" w="med" len="med"/>
              </a:ln>
            </p:spPr>
          </p:sp>
          <p:sp>
            <p:nvSpPr>
              <p:cNvPr id="112796" name="Line 149"/>
              <p:cNvSpPr/>
              <p:nvPr/>
            </p:nvSpPr>
            <p:spPr>
              <a:xfrm flipV="1">
                <a:off x="4221" y="2604"/>
                <a:ext cx="1" cy="73"/>
              </a:xfrm>
              <a:prstGeom prst="line">
                <a:avLst/>
              </a:prstGeom>
              <a:ln w="17463" cap="flat" cmpd="sng">
                <a:solidFill>
                  <a:srgbClr val="000000"/>
                </a:solidFill>
                <a:prstDash val="solid"/>
                <a:headEnd type="none" w="med" len="med"/>
                <a:tailEnd type="none" w="med" len="med"/>
              </a:ln>
            </p:spPr>
          </p:sp>
          <p:sp>
            <p:nvSpPr>
              <p:cNvPr id="112797" name="Line 150"/>
              <p:cNvSpPr/>
              <p:nvPr/>
            </p:nvSpPr>
            <p:spPr>
              <a:xfrm flipV="1">
                <a:off x="4221" y="2485"/>
                <a:ext cx="1" cy="73"/>
              </a:xfrm>
              <a:prstGeom prst="line">
                <a:avLst/>
              </a:prstGeom>
              <a:ln w="17463" cap="flat" cmpd="sng">
                <a:solidFill>
                  <a:srgbClr val="000000"/>
                </a:solidFill>
                <a:prstDash val="solid"/>
                <a:headEnd type="none" w="med" len="med"/>
                <a:tailEnd type="none" w="med" len="med"/>
              </a:ln>
            </p:spPr>
          </p:sp>
          <p:sp>
            <p:nvSpPr>
              <p:cNvPr id="112798" name="Line 151"/>
              <p:cNvSpPr/>
              <p:nvPr/>
            </p:nvSpPr>
            <p:spPr>
              <a:xfrm flipV="1">
                <a:off x="4221" y="2367"/>
                <a:ext cx="1" cy="73"/>
              </a:xfrm>
              <a:prstGeom prst="line">
                <a:avLst/>
              </a:prstGeom>
              <a:ln w="17463" cap="flat" cmpd="sng">
                <a:solidFill>
                  <a:srgbClr val="000000"/>
                </a:solidFill>
                <a:prstDash val="solid"/>
                <a:headEnd type="none" w="med" len="med"/>
                <a:tailEnd type="none" w="med" len="med"/>
              </a:ln>
            </p:spPr>
          </p:sp>
          <p:sp>
            <p:nvSpPr>
              <p:cNvPr id="112799" name="Line 152"/>
              <p:cNvSpPr/>
              <p:nvPr/>
            </p:nvSpPr>
            <p:spPr>
              <a:xfrm flipV="1">
                <a:off x="4221" y="2249"/>
                <a:ext cx="1" cy="73"/>
              </a:xfrm>
              <a:prstGeom prst="line">
                <a:avLst/>
              </a:prstGeom>
              <a:ln w="17463" cap="flat" cmpd="sng">
                <a:solidFill>
                  <a:srgbClr val="000000"/>
                </a:solidFill>
                <a:prstDash val="solid"/>
                <a:headEnd type="none" w="med" len="med"/>
                <a:tailEnd type="none" w="med" len="med"/>
              </a:ln>
            </p:spPr>
          </p:sp>
          <p:sp>
            <p:nvSpPr>
              <p:cNvPr id="112800" name="Line 153"/>
              <p:cNvSpPr/>
              <p:nvPr/>
            </p:nvSpPr>
            <p:spPr>
              <a:xfrm flipV="1">
                <a:off x="4221" y="2130"/>
                <a:ext cx="1" cy="73"/>
              </a:xfrm>
              <a:prstGeom prst="line">
                <a:avLst/>
              </a:prstGeom>
              <a:ln w="17463" cap="flat" cmpd="sng">
                <a:solidFill>
                  <a:srgbClr val="000000"/>
                </a:solidFill>
                <a:prstDash val="solid"/>
                <a:headEnd type="none" w="med" len="med"/>
                <a:tailEnd type="none" w="med" len="med"/>
              </a:ln>
            </p:spPr>
          </p:sp>
          <p:sp>
            <p:nvSpPr>
              <p:cNvPr id="112801" name="Line 154"/>
              <p:cNvSpPr/>
              <p:nvPr/>
            </p:nvSpPr>
            <p:spPr>
              <a:xfrm flipV="1">
                <a:off x="4221" y="2012"/>
                <a:ext cx="1" cy="73"/>
              </a:xfrm>
              <a:prstGeom prst="line">
                <a:avLst/>
              </a:prstGeom>
              <a:ln w="17463" cap="flat" cmpd="sng">
                <a:solidFill>
                  <a:srgbClr val="000000"/>
                </a:solidFill>
                <a:prstDash val="solid"/>
                <a:headEnd type="none" w="med" len="med"/>
                <a:tailEnd type="none" w="med" len="med"/>
              </a:ln>
            </p:spPr>
          </p:sp>
          <p:sp>
            <p:nvSpPr>
              <p:cNvPr id="112802" name="Line 155"/>
              <p:cNvSpPr/>
              <p:nvPr/>
            </p:nvSpPr>
            <p:spPr>
              <a:xfrm flipV="1">
                <a:off x="4221" y="1893"/>
                <a:ext cx="1" cy="73"/>
              </a:xfrm>
              <a:prstGeom prst="line">
                <a:avLst/>
              </a:prstGeom>
              <a:ln w="17463" cap="flat" cmpd="sng">
                <a:solidFill>
                  <a:srgbClr val="000000"/>
                </a:solidFill>
                <a:prstDash val="solid"/>
                <a:headEnd type="none" w="med" len="med"/>
                <a:tailEnd type="none" w="med" len="med"/>
              </a:ln>
            </p:spPr>
          </p:sp>
          <p:sp>
            <p:nvSpPr>
              <p:cNvPr id="112803" name="Line 156"/>
              <p:cNvSpPr/>
              <p:nvPr/>
            </p:nvSpPr>
            <p:spPr>
              <a:xfrm flipV="1">
                <a:off x="4221" y="1775"/>
                <a:ext cx="1" cy="73"/>
              </a:xfrm>
              <a:prstGeom prst="line">
                <a:avLst/>
              </a:prstGeom>
              <a:ln w="17463" cap="flat" cmpd="sng">
                <a:solidFill>
                  <a:srgbClr val="000000"/>
                </a:solidFill>
                <a:prstDash val="solid"/>
                <a:headEnd type="none" w="med" len="med"/>
                <a:tailEnd type="none" w="med" len="med"/>
              </a:ln>
            </p:spPr>
          </p:sp>
          <p:sp>
            <p:nvSpPr>
              <p:cNvPr id="112804" name="Line 157"/>
              <p:cNvSpPr/>
              <p:nvPr/>
            </p:nvSpPr>
            <p:spPr>
              <a:xfrm flipV="1">
                <a:off x="4221" y="1657"/>
                <a:ext cx="1" cy="73"/>
              </a:xfrm>
              <a:prstGeom prst="line">
                <a:avLst/>
              </a:prstGeom>
              <a:ln w="17463" cap="flat" cmpd="sng">
                <a:solidFill>
                  <a:srgbClr val="000000"/>
                </a:solidFill>
                <a:prstDash val="solid"/>
                <a:headEnd type="none" w="med" len="med"/>
                <a:tailEnd type="none" w="med" len="med"/>
              </a:ln>
            </p:spPr>
          </p:sp>
          <p:sp>
            <p:nvSpPr>
              <p:cNvPr id="112805" name="Line 158"/>
              <p:cNvSpPr/>
              <p:nvPr/>
            </p:nvSpPr>
            <p:spPr>
              <a:xfrm flipV="1">
                <a:off x="4221" y="1538"/>
                <a:ext cx="1" cy="73"/>
              </a:xfrm>
              <a:prstGeom prst="line">
                <a:avLst/>
              </a:prstGeom>
              <a:ln w="17463" cap="flat" cmpd="sng">
                <a:solidFill>
                  <a:srgbClr val="000000"/>
                </a:solidFill>
                <a:prstDash val="solid"/>
                <a:headEnd type="none" w="med" len="med"/>
                <a:tailEnd type="none" w="med" len="med"/>
              </a:ln>
            </p:spPr>
          </p:sp>
          <p:sp>
            <p:nvSpPr>
              <p:cNvPr id="112806" name="Line 159"/>
              <p:cNvSpPr/>
              <p:nvPr/>
            </p:nvSpPr>
            <p:spPr>
              <a:xfrm flipV="1">
                <a:off x="4221" y="1420"/>
                <a:ext cx="1" cy="73"/>
              </a:xfrm>
              <a:prstGeom prst="line">
                <a:avLst/>
              </a:prstGeom>
              <a:ln w="17463" cap="flat" cmpd="sng">
                <a:solidFill>
                  <a:srgbClr val="000000"/>
                </a:solidFill>
                <a:prstDash val="solid"/>
                <a:headEnd type="none" w="med" len="med"/>
                <a:tailEnd type="none" w="med" len="med"/>
              </a:ln>
            </p:spPr>
          </p:sp>
          <p:sp>
            <p:nvSpPr>
              <p:cNvPr id="112807" name="Line 160"/>
              <p:cNvSpPr/>
              <p:nvPr/>
            </p:nvSpPr>
            <p:spPr>
              <a:xfrm flipV="1">
                <a:off x="4221" y="1302"/>
                <a:ext cx="1" cy="73"/>
              </a:xfrm>
              <a:prstGeom prst="line">
                <a:avLst/>
              </a:prstGeom>
              <a:ln w="17463" cap="flat" cmpd="sng">
                <a:solidFill>
                  <a:srgbClr val="000000"/>
                </a:solidFill>
                <a:prstDash val="solid"/>
                <a:headEnd type="none" w="med" len="med"/>
                <a:tailEnd type="none" w="med" len="med"/>
              </a:ln>
            </p:spPr>
          </p:sp>
          <p:sp>
            <p:nvSpPr>
              <p:cNvPr id="112808" name="Line 161"/>
              <p:cNvSpPr/>
              <p:nvPr/>
            </p:nvSpPr>
            <p:spPr>
              <a:xfrm flipV="1">
                <a:off x="4221" y="1231"/>
                <a:ext cx="1" cy="25"/>
              </a:xfrm>
              <a:prstGeom prst="line">
                <a:avLst/>
              </a:prstGeom>
              <a:ln w="17463" cap="flat" cmpd="sng">
                <a:solidFill>
                  <a:srgbClr val="000000"/>
                </a:solidFill>
                <a:prstDash val="solid"/>
                <a:headEnd type="none" w="med" len="med"/>
                <a:tailEnd type="none" w="med" len="med"/>
              </a:ln>
            </p:spPr>
          </p:sp>
          <p:sp>
            <p:nvSpPr>
              <p:cNvPr id="112809" name="Line 162"/>
              <p:cNvSpPr/>
              <p:nvPr/>
            </p:nvSpPr>
            <p:spPr>
              <a:xfrm>
                <a:off x="4221" y="1244"/>
                <a:ext cx="307" cy="1"/>
              </a:xfrm>
              <a:prstGeom prst="line">
                <a:avLst/>
              </a:prstGeom>
              <a:ln w="25400" cap="flat" cmpd="sng">
                <a:solidFill>
                  <a:srgbClr val="000000"/>
                </a:solidFill>
                <a:prstDash val="solid"/>
                <a:headEnd type="none" w="med" len="med"/>
                <a:tailEnd type="none" w="med" len="med"/>
              </a:ln>
            </p:spPr>
          </p:sp>
          <p:sp>
            <p:nvSpPr>
              <p:cNvPr id="112810" name="Line 163"/>
              <p:cNvSpPr/>
              <p:nvPr/>
            </p:nvSpPr>
            <p:spPr>
              <a:xfrm>
                <a:off x="1258" y="2337"/>
                <a:ext cx="1" cy="73"/>
              </a:xfrm>
              <a:prstGeom prst="line">
                <a:avLst/>
              </a:prstGeom>
              <a:ln w="17463" cap="flat" cmpd="sng">
                <a:solidFill>
                  <a:srgbClr val="000000"/>
                </a:solidFill>
                <a:prstDash val="solid"/>
                <a:headEnd type="none" w="med" len="med"/>
                <a:tailEnd type="none" w="med" len="med"/>
              </a:ln>
            </p:spPr>
          </p:sp>
          <p:sp>
            <p:nvSpPr>
              <p:cNvPr id="112811" name="Line 164"/>
              <p:cNvSpPr/>
              <p:nvPr/>
            </p:nvSpPr>
            <p:spPr>
              <a:xfrm>
                <a:off x="1258" y="2455"/>
                <a:ext cx="1" cy="73"/>
              </a:xfrm>
              <a:prstGeom prst="line">
                <a:avLst/>
              </a:prstGeom>
              <a:ln w="17463" cap="flat" cmpd="sng">
                <a:solidFill>
                  <a:srgbClr val="000000"/>
                </a:solidFill>
                <a:prstDash val="solid"/>
                <a:headEnd type="none" w="med" len="med"/>
                <a:tailEnd type="none" w="med" len="med"/>
              </a:ln>
            </p:spPr>
          </p:sp>
          <p:sp>
            <p:nvSpPr>
              <p:cNvPr id="112812" name="Line 165"/>
              <p:cNvSpPr/>
              <p:nvPr/>
            </p:nvSpPr>
            <p:spPr>
              <a:xfrm>
                <a:off x="1258" y="2573"/>
                <a:ext cx="1" cy="73"/>
              </a:xfrm>
              <a:prstGeom prst="line">
                <a:avLst/>
              </a:prstGeom>
              <a:ln w="17463" cap="flat" cmpd="sng">
                <a:solidFill>
                  <a:srgbClr val="000000"/>
                </a:solidFill>
                <a:prstDash val="solid"/>
                <a:headEnd type="none" w="med" len="med"/>
                <a:tailEnd type="none" w="med" len="med"/>
              </a:ln>
            </p:spPr>
          </p:sp>
          <p:sp>
            <p:nvSpPr>
              <p:cNvPr id="112813" name="Line 166"/>
              <p:cNvSpPr/>
              <p:nvPr/>
            </p:nvSpPr>
            <p:spPr>
              <a:xfrm>
                <a:off x="1998" y="1486"/>
                <a:ext cx="1" cy="73"/>
              </a:xfrm>
              <a:prstGeom prst="line">
                <a:avLst/>
              </a:prstGeom>
              <a:ln w="17463" cap="flat" cmpd="sng">
                <a:solidFill>
                  <a:srgbClr val="000000"/>
                </a:solidFill>
                <a:prstDash val="solid"/>
                <a:headEnd type="none" w="med" len="med"/>
                <a:tailEnd type="none" w="med" len="med"/>
              </a:ln>
            </p:spPr>
          </p:sp>
          <p:sp>
            <p:nvSpPr>
              <p:cNvPr id="112814" name="Line 167"/>
              <p:cNvSpPr/>
              <p:nvPr/>
            </p:nvSpPr>
            <p:spPr>
              <a:xfrm>
                <a:off x="1998" y="1604"/>
                <a:ext cx="1" cy="73"/>
              </a:xfrm>
              <a:prstGeom prst="line">
                <a:avLst/>
              </a:prstGeom>
              <a:ln w="17463" cap="flat" cmpd="sng">
                <a:solidFill>
                  <a:srgbClr val="000000"/>
                </a:solidFill>
                <a:prstDash val="solid"/>
                <a:headEnd type="none" w="med" len="med"/>
                <a:tailEnd type="none" w="med" len="med"/>
              </a:ln>
            </p:spPr>
          </p:sp>
          <p:sp>
            <p:nvSpPr>
              <p:cNvPr id="112815" name="Line 168"/>
              <p:cNvSpPr/>
              <p:nvPr/>
            </p:nvSpPr>
            <p:spPr>
              <a:xfrm>
                <a:off x="1998" y="1722"/>
                <a:ext cx="1" cy="73"/>
              </a:xfrm>
              <a:prstGeom prst="line">
                <a:avLst/>
              </a:prstGeom>
              <a:ln w="17463" cap="flat" cmpd="sng">
                <a:solidFill>
                  <a:srgbClr val="000000"/>
                </a:solidFill>
                <a:prstDash val="solid"/>
                <a:headEnd type="none" w="med" len="med"/>
                <a:tailEnd type="none" w="med" len="med"/>
              </a:ln>
            </p:spPr>
          </p:sp>
          <p:sp>
            <p:nvSpPr>
              <p:cNvPr id="112816" name="Line 169"/>
              <p:cNvSpPr/>
              <p:nvPr/>
            </p:nvSpPr>
            <p:spPr>
              <a:xfrm>
                <a:off x="1998" y="1841"/>
                <a:ext cx="1" cy="73"/>
              </a:xfrm>
              <a:prstGeom prst="line">
                <a:avLst/>
              </a:prstGeom>
              <a:ln w="17463" cap="flat" cmpd="sng">
                <a:solidFill>
                  <a:srgbClr val="000000"/>
                </a:solidFill>
                <a:prstDash val="solid"/>
                <a:headEnd type="none" w="med" len="med"/>
                <a:tailEnd type="none" w="med" len="med"/>
              </a:ln>
            </p:spPr>
          </p:sp>
          <p:sp>
            <p:nvSpPr>
              <p:cNvPr id="112817" name="Line 170"/>
              <p:cNvSpPr/>
              <p:nvPr/>
            </p:nvSpPr>
            <p:spPr>
              <a:xfrm>
                <a:off x="1998" y="1959"/>
                <a:ext cx="1" cy="73"/>
              </a:xfrm>
              <a:prstGeom prst="line">
                <a:avLst/>
              </a:prstGeom>
              <a:ln w="17463" cap="flat" cmpd="sng">
                <a:solidFill>
                  <a:srgbClr val="000000"/>
                </a:solidFill>
                <a:prstDash val="solid"/>
                <a:headEnd type="none" w="med" len="med"/>
                <a:tailEnd type="none" w="med" len="med"/>
              </a:ln>
            </p:spPr>
          </p:sp>
          <p:sp>
            <p:nvSpPr>
              <p:cNvPr id="112818" name="Line 171"/>
              <p:cNvSpPr/>
              <p:nvPr/>
            </p:nvSpPr>
            <p:spPr>
              <a:xfrm>
                <a:off x="1998" y="2077"/>
                <a:ext cx="1" cy="73"/>
              </a:xfrm>
              <a:prstGeom prst="line">
                <a:avLst/>
              </a:prstGeom>
              <a:ln w="17463" cap="flat" cmpd="sng">
                <a:solidFill>
                  <a:srgbClr val="000000"/>
                </a:solidFill>
                <a:prstDash val="solid"/>
                <a:headEnd type="none" w="med" len="med"/>
                <a:tailEnd type="none" w="med" len="med"/>
              </a:ln>
            </p:spPr>
          </p:sp>
          <p:sp>
            <p:nvSpPr>
              <p:cNvPr id="112819" name="Line 172"/>
              <p:cNvSpPr/>
              <p:nvPr/>
            </p:nvSpPr>
            <p:spPr>
              <a:xfrm>
                <a:off x="1998" y="2196"/>
                <a:ext cx="1" cy="73"/>
              </a:xfrm>
              <a:prstGeom prst="line">
                <a:avLst/>
              </a:prstGeom>
              <a:ln w="17463" cap="flat" cmpd="sng">
                <a:solidFill>
                  <a:srgbClr val="000000"/>
                </a:solidFill>
                <a:prstDash val="solid"/>
                <a:headEnd type="none" w="med" len="med"/>
                <a:tailEnd type="none" w="med" len="med"/>
              </a:ln>
            </p:spPr>
          </p:sp>
          <p:sp>
            <p:nvSpPr>
              <p:cNvPr id="112820" name="Line 173"/>
              <p:cNvSpPr/>
              <p:nvPr/>
            </p:nvSpPr>
            <p:spPr>
              <a:xfrm>
                <a:off x="1998" y="2314"/>
                <a:ext cx="1" cy="73"/>
              </a:xfrm>
              <a:prstGeom prst="line">
                <a:avLst/>
              </a:prstGeom>
              <a:ln w="17463" cap="flat" cmpd="sng">
                <a:solidFill>
                  <a:srgbClr val="000000"/>
                </a:solidFill>
                <a:prstDash val="solid"/>
                <a:headEnd type="none" w="med" len="med"/>
                <a:tailEnd type="none" w="med" len="med"/>
              </a:ln>
            </p:spPr>
          </p:sp>
          <p:sp>
            <p:nvSpPr>
              <p:cNvPr id="112821" name="Line 174"/>
              <p:cNvSpPr/>
              <p:nvPr/>
            </p:nvSpPr>
            <p:spPr>
              <a:xfrm>
                <a:off x="1998" y="2432"/>
                <a:ext cx="1" cy="73"/>
              </a:xfrm>
              <a:prstGeom prst="line">
                <a:avLst/>
              </a:prstGeom>
              <a:ln w="17463" cap="flat" cmpd="sng">
                <a:solidFill>
                  <a:srgbClr val="000000"/>
                </a:solidFill>
                <a:prstDash val="solid"/>
                <a:headEnd type="none" w="med" len="med"/>
                <a:tailEnd type="none" w="med" len="med"/>
              </a:ln>
            </p:spPr>
          </p:sp>
          <p:sp>
            <p:nvSpPr>
              <p:cNvPr id="112822" name="Line 175"/>
              <p:cNvSpPr/>
              <p:nvPr/>
            </p:nvSpPr>
            <p:spPr>
              <a:xfrm>
                <a:off x="1998" y="2551"/>
                <a:ext cx="1" cy="73"/>
              </a:xfrm>
              <a:prstGeom prst="line">
                <a:avLst/>
              </a:prstGeom>
              <a:ln w="17463" cap="flat" cmpd="sng">
                <a:solidFill>
                  <a:srgbClr val="000000"/>
                </a:solidFill>
                <a:prstDash val="solid"/>
                <a:headEnd type="none" w="med" len="med"/>
                <a:tailEnd type="none" w="med" len="med"/>
              </a:ln>
            </p:spPr>
          </p:sp>
          <p:sp>
            <p:nvSpPr>
              <p:cNvPr id="112823" name="Line 176"/>
              <p:cNvSpPr/>
              <p:nvPr/>
            </p:nvSpPr>
            <p:spPr>
              <a:xfrm>
                <a:off x="1998" y="2669"/>
                <a:ext cx="1" cy="8"/>
              </a:xfrm>
              <a:prstGeom prst="line">
                <a:avLst/>
              </a:prstGeom>
              <a:ln w="17463" cap="flat" cmpd="sng">
                <a:solidFill>
                  <a:srgbClr val="000000"/>
                </a:solidFill>
                <a:prstDash val="solid"/>
                <a:headEnd type="none" w="med" len="med"/>
                <a:tailEnd type="none" w="med" len="med"/>
              </a:ln>
            </p:spPr>
          </p:sp>
          <p:sp>
            <p:nvSpPr>
              <p:cNvPr id="112824" name="Rectangle 177"/>
              <p:cNvSpPr/>
              <p:nvPr/>
            </p:nvSpPr>
            <p:spPr>
              <a:xfrm>
                <a:off x="4330" y="1795"/>
                <a:ext cx="231" cy="182"/>
              </a:xfrm>
              <a:prstGeom prst="rect">
                <a:avLst/>
              </a:prstGeom>
              <a:noFill/>
              <a:ln w="9525">
                <a:noFill/>
              </a:ln>
            </p:spPr>
            <p:txBody>
              <a:bodyPr wrap="none"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900" b="0" dirty="0">
                    <a:solidFill>
                      <a:srgbClr val="000000"/>
                    </a:solidFill>
                    <a:latin typeface="楷体_GB2312" pitchFamily="49" charset="-122"/>
                  </a:rPr>
                  <a:t>...</a:t>
                </a:r>
                <a:endParaRPr lang="en-US" altLang="zh-CN" sz="1800" b="0" dirty="0">
                  <a:solidFill>
                    <a:schemeClr val="tx1"/>
                  </a:solidFill>
                  <a:latin typeface="楷体_GB2312" pitchFamily="49" charset="-122"/>
                </a:endParaRPr>
              </a:p>
            </p:txBody>
          </p:sp>
          <p:sp>
            <p:nvSpPr>
              <p:cNvPr id="112825" name="Rectangle 178"/>
              <p:cNvSpPr/>
              <p:nvPr/>
            </p:nvSpPr>
            <p:spPr>
              <a:xfrm>
                <a:off x="1448" y="1090"/>
                <a:ext cx="52" cy="125"/>
              </a:xfrm>
              <a:prstGeom prst="rect">
                <a:avLst/>
              </a:prstGeom>
              <a:noFill/>
              <a:ln w="9525">
                <a:noFill/>
              </a:ln>
            </p:spPr>
            <p:txBody>
              <a:bodyPr wrap="none"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300" b="0" dirty="0">
                    <a:solidFill>
                      <a:srgbClr val="000000"/>
                    </a:solidFill>
                    <a:latin typeface="楷体_GB2312" pitchFamily="49" charset="-122"/>
                  </a:rPr>
                  <a:t>5</a:t>
                </a:r>
                <a:endParaRPr lang="en-US" altLang="zh-CN" sz="1800" b="0" dirty="0">
                  <a:solidFill>
                    <a:schemeClr val="tx1"/>
                  </a:solidFill>
                  <a:latin typeface="楷体_GB2312" pitchFamily="49" charset="-122"/>
                </a:endParaRPr>
              </a:p>
            </p:txBody>
          </p:sp>
          <p:sp>
            <p:nvSpPr>
              <p:cNvPr id="112826" name="Rectangle 179"/>
              <p:cNvSpPr/>
              <p:nvPr/>
            </p:nvSpPr>
            <p:spPr>
              <a:xfrm>
                <a:off x="1764" y="1629"/>
                <a:ext cx="156" cy="125"/>
              </a:xfrm>
              <a:prstGeom prst="rect">
                <a:avLst/>
              </a:prstGeom>
              <a:noFill/>
              <a:ln w="9525">
                <a:noFill/>
              </a:ln>
            </p:spPr>
            <p:txBody>
              <a:bodyPr wrap="none"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300" b="0" dirty="0">
                    <a:solidFill>
                      <a:srgbClr val="000000"/>
                    </a:solidFill>
                    <a:latin typeface="楷体_GB2312" pitchFamily="49" charset="-122"/>
                  </a:rPr>
                  <a:t>2.5</a:t>
                </a:r>
                <a:endParaRPr lang="en-US" altLang="zh-CN" sz="1800" b="0" dirty="0">
                  <a:solidFill>
                    <a:schemeClr val="tx1"/>
                  </a:solidFill>
                  <a:latin typeface="楷体_GB2312" pitchFamily="49" charset="-122"/>
                </a:endParaRPr>
              </a:p>
            </p:txBody>
          </p:sp>
          <p:sp>
            <p:nvSpPr>
              <p:cNvPr id="112827" name="Rectangle 180"/>
              <p:cNvSpPr/>
              <p:nvPr/>
            </p:nvSpPr>
            <p:spPr>
              <a:xfrm>
                <a:off x="2115" y="1344"/>
                <a:ext cx="208" cy="125"/>
              </a:xfrm>
              <a:prstGeom prst="rect">
                <a:avLst/>
              </a:prstGeom>
              <a:noFill/>
              <a:ln w="9525">
                <a:noFill/>
              </a:ln>
            </p:spPr>
            <p:txBody>
              <a:bodyPr wrap="none"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300" b="0" dirty="0">
                    <a:solidFill>
                      <a:srgbClr val="000000"/>
                    </a:solidFill>
                    <a:latin typeface="楷体_GB2312" pitchFamily="49" charset="-122"/>
                  </a:rPr>
                  <a:t>3.75</a:t>
                </a:r>
                <a:endParaRPr lang="en-US" altLang="zh-CN" sz="1800" b="0" dirty="0">
                  <a:solidFill>
                    <a:schemeClr val="tx1"/>
                  </a:solidFill>
                  <a:latin typeface="楷体_GB2312" pitchFamily="49" charset="-122"/>
                </a:endParaRPr>
              </a:p>
            </p:txBody>
          </p:sp>
          <p:sp>
            <p:nvSpPr>
              <p:cNvPr id="112828" name="Rectangle 181"/>
              <p:cNvSpPr/>
              <p:nvPr/>
            </p:nvSpPr>
            <p:spPr>
              <a:xfrm>
                <a:off x="2429" y="1203"/>
                <a:ext cx="260" cy="125"/>
              </a:xfrm>
              <a:prstGeom prst="rect">
                <a:avLst/>
              </a:prstGeom>
              <a:noFill/>
              <a:ln w="9525">
                <a:noFill/>
              </a:ln>
            </p:spPr>
            <p:txBody>
              <a:bodyPr wrap="none"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300" b="0" dirty="0">
                    <a:solidFill>
                      <a:srgbClr val="000000"/>
                    </a:solidFill>
                    <a:latin typeface="楷体_GB2312" pitchFamily="49" charset="-122"/>
                  </a:rPr>
                  <a:t>4.375</a:t>
                </a:r>
                <a:endParaRPr lang="en-US" altLang="zh-CN" sz="1800" b="0" dirty="0">
                  <a:solidFill>
                    <a:schemeClr val="tx1"/>
                  </a:solidFill>
                  <a:latin typeface="楷体_GB2312" pitchFamily="49" charset="-122"/>
                </a:endParaRPr>
              </a:p>
            </p:txBody>
          </p:sp>
          <p:sp>
            <p:nvSpPr>
              <p:cNvPr id="112829" name="Rectangle 182"/>
              <p:cNvSpPr/>
              <p:nvPr/>
            </p:nvSpPr>
            <p:spPr>
              <a:xfrm>
                <a:off x="2855" y="1175"/>
                <a:ext cx="208" cy="125"/>
              </a:xfrm>
              <a:prstGeom prst="rect">
                <a:avLst/>
              </a:prstGeom>
              <a:noFill/>
              <a:ln w="9525">
                <a:noFill/>
              </a:ln>
            </p:spPr>
            <p:txBody>
              <a:bodyPr wrap="none"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300" b="0" dirty="0">
                    <a:solidFill>
                      <a:srgbClr val="000000"/>
                    </a:solidFill>
                    <a:latin typeface="楷体_GB2312" pitchFamily="49" charset="-122"/>
                  </a:rPr>
                  <a:t>4.69</a:t>
                </a:r>
                <a:endParaRPr lang="en-US" altLang="zh-CN" sz="1800" b="0" dirty="0">
                  <a:solidFill>
                    <a:schemeClr val="tx1"/>
                  </a:solidFill>
                  <a:latin typeface="楷体_GB2312" pitchFamily="49" charset="-122"/>
                </a:endParaRPr>
              </a:p>
            </p:txBody>
          </p:sp>
          <p:sp>
            <p:nvSpPr>
              <p:cNvPr id="112830" name="Rectangle 183"/>
              <p:cNvSpPr/>
              <p:nvPr/>
            </p:nvSpPr>
            <p:spPr>
              <a:xfrm>
                <a:off x="3165" y="1090"/>
                <a:ext cx="208" cy="125"/>
              </a:xfrm>
              <a:prstGeom prst="rect">
                <a:avLst/>
              </a:prstGeom>
              <a:noFill/>
              <a:ln w="9525">
                <a:noFill/>
              </a:ln>
            </p:spPr>
            <p:txBody>
              <a:bodyPr wrap="none"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300" b="0" dirty="0">
                    <a:solidFill>
                      <a:srgbClr val="000000"/>
                    </a:solidFill>
                    <a:latin typeface="楷体_GB2312" pitchFamily="49" charset="-122"/>
                  </a:rPr>
                  <a:t>4.84</a:t>
                </a:r>
                <a:endParaRPr lang="en-US" altLang="zh-CN" sz="1800" b="0" dirty="0">
                  <a:solidFill>
                    <a:schemeClr val="tx1"/>
                  </a:solidFill>
                  <a:latin typeface="楷体_GB2312" pitchFamily="49" charset="-122"/>
                </a:endParaRPr>
              </a:p>
            </p:txBody>
          </p:sp>
          <p:sp>
            <p:nvSpPr>
              <p:cNvPr id="112831" name="Rectangle 184"/>
              <p:cNvSpPr/>
              <p:nvPr/>
            </p:nvSpPr>
            <p:spPr>
              <a:xfrm>
                <a:off x="3595" y="1145"/>
                <a:ext cx="208" cy="125"/>
              </a:xfrm>
              <a:prstGeom prst="rect">
                <a:avLst/>
              </a:prstGeom>
              <a:noFill/>
              <a:ln w="9525">
                <a:noFill/>
              </a:ln>
            </p:spPr>
            <p:txBody>
              <a:bodyPr wrap="none"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300" b="0" dirty="0">
                    <a:solidFill>
                      <a:srgbClr val="000000"/>
                    </a:solidFill>
                    <a:latin typeface="楷体_GB2312" pitchFamily="49" charset="-122"/>
                  </a:rPr>
                  <a:t>4.73</a:t>
                </a:r>
                <a:endParaRPr lang="en-US" altLang="zh-CN" sz="1800" b="0" dirty="0">
                  <a:solidFill>
                    <a:schemeClr val="tx1"/>
                  </a:solidFill>
                  <a:latin typeface="楷体_GB2312" pitchFamily="49" charset="-122"/>
                </a:endParaRPr>
              </a:p>
            </p:txBody>
          </p:sp>
          <p:sp>
            <p:nvSpPr>
              <p:cNvPr id="112832" name="Rectangle 185"/>
              <p:cNvSpPr/>
              <p:nvPr/>
            </p:nvSpPr>
            <p:spPr>
              <a:xfrm>
                <a:off x="3965" y="1117"/>
                <a:ext cx="208" cy="125"/>
              </a:xfrm>
              <a:prstGeom prst="rect">
                <a:avLst/>
              </a:prstGeom>
              <a:noFill/>
              <a:ln w="9525">
                <a:noFill/>
              </a:ln>
            </p:spPr>
            <p:txBody>
              <a:bodyPr wrap="none"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300" b="0" dirty="0">
                    <a:solidFill>
                      <a:srgbClr val="000000"/>
                    </a:solidFill>
                    <a:latin typeface="楷体_GB2312" pitchFamily="49" charset="-122"/>
                  </a:rPr>
                  <a:t>4.80</a:t>
                </a:r>
                <a:endParaRPr lang="en-US" altLang="zh-CN" sz="1800" b="0" dirty="0">
                  <a:solidFill>
                    <a:schemeClr val="tx1"/>
                  </a:solidFill>
                  <a:latin typeface="楷体_GB2312" pitchFamily="49" charset="-122"/>
                </a:endParaRPr>
              </a:p>
            </p:txBody>
          </p:sp>
          <p:sp>
            <p:nvSpPr>
              <p:cNvPr id="112833" name="Line 186"/>
              <p:cNvSpPr/>
              <p:nvPr/>
            </p:nvSpPr>
            <p:spPr>
              <a:xfrm>
                <a:off x="1075" y="3017"/>
                <a:ext cx="183" cy="1"/>
              </a:xfrm>
              <a:prstGeom prst="line">
                <a:avLst/>
              </a:prstGeom>
              <a:ln w="17463" cap="flat" cmpd="sng">
                <a:solidFill>
                  <a:srgbClr val="000000"/>
                </a:solidFill>
                <a:prstDash val="solid"/>
                <a:headEnd type="none" w="med" len="med"/>
                <a:tailEnd type="none" w="med" len="med"/>
              </a:ln>
            </p:spPr>
          </p:sp>
          <p:sp>
            <p:nvSpPr>
              <p:cNvPr id="112834" name="Line 187"/>
              <p:cNvSpPr/>
              <p:nvPr/>
            </p:nvSpPr>
            <p:spPr>
              <a:xfrm>
                <a:off x="1258" y="3017"/>
                <a:ext cx="1" cy="168"/>
              </a:xfrm>
              <a:prstGeom prst="line">
                <a:avLst/>
              </a:prstGeom>
              <a:ln w="17463" cap="flat" cmpd="sng">
                <a:solidFill>
                  <a:srgbClr val="000000"/>
                </a:solidFill>
                <a:prstDash val="solid"/>
                <a:headEnd type="none" w="med" len="med"/>
                <a:tailEnd type="none" w="med" len="med"/>
              </a:ln>
            </p:spPr>
          </p:sp>
          <p:sp>
            <p:nvSpPr>
              <p:cNvPr id="112835" name="Line 188"/>
              <p:cNvSpPr/>
              <p:nvPr/>
            </p:nvSpPr>
            <p:spPr>
              <a:xfrm>
                <a:off x="1258" y="3185"/>
                <a:ext cx="4010" cy="1"/>
              </a:xfrm>
              <a:prstGeom prst="line">
                <a:avLst/>
              </a:prstGeom>
              <a:ln w="17463" cap="flat" cmpd="sng">
                <a:solidFill>
                  <a:srgbClr val="000000"/>
                </a:solidFill>
                <a:prstDash val="solid"/>
                <a:headEnd type="none" w="med" len="med"/>
                <a:tailEnd type="none" w="med" len="med"/>
              </a:ln>
            </p:spPr>
          </p:sp>
          <p:sp>
            <p:nvSpPr>
              <p:cNvPr id="112836" name="Line 189"/>
              <p:cNvSpPr/>
              <p:nvPr/>
            </p:nvSpPr>
            <p:spPr>
              <a:xfrm>
                <a:off x="1075" y="3583"/>
                <a:ext cx="3886" cy="1"/>
              </a:xfrm>
              <a:prstGeom prst="line">
                <a:avLst/>
              </a:prstGeom>
              <a:ln w="17463" cap="flat" cmpd="sng">
                <a:solidFill>
                  <a:srgbClr val="000000"/>
                </a:solidFill>
                <a:prstDash val="solid"/>
                <a:headEnd type="none" w="med" len="med"/>
                <a:tailEnd type="none" w="med" len="med"/>
              </a:ln>
            </p:spPr>
          </p:sp>
          <p:sp>
            <p:nvSpPr>
              <p:cNvPr id="112837" name="Line 190"/>
              <p:cNvSpPr/>
              <p:nvPr/>
            </p:nvSpPr>
            <p:spPr>
              <a:xfrm>
                <a:off x="4961" y="3412"/>
                <a:ext cx="1" cy="171"/>
              </a:xfrm>
              <a:prstGeom prst="line">
                <a:avLst/>
              </a:prstGeom>
              <a:ln w="17463" cap="flat" cmpd="sng">
                <a:solidFill>
                  <a:srgbClr val="000000"/>
                </a:solidFill>
                <a:prstDash val="solid"/>
                <a:headEnd type="none" w="med" len="med"/>
                <a:tailEnd type="none" w="med" len="med"/>
              </a:ln>
            </p:spPr>
          </p:sp>
          <p:sp>
            <p:nvSpPr>
              <p:cNvPr id="112838" name="Line 191"/>
              <p:cNvSpPr/>
              <p:nvPr/>
            </p:nvSpPr>
            <p:spPr>
              <a:xfrm>
                <a:off x="4961" y="3412"/>
                <a:ext cx="183" cy="1"/>
              </a:xfrm>
              <a:prstGeom prst="line">
                <a:avLst/>
              </a:prstGeom>
              <a:ln w="17463" cap="flat" cmpd="sng">
                <a:solidFill>
                  <a:srgbClr val="000000"/>
                </a:solidFill>
                <a:prstDash val="solid"/>
                <a:headEnd type="none" w="med" len="med"/>
                <a:tailEnd type="none" w="med" len="med"/>
              </a:ln>
            </p:spPr>
          </p:sp>
          <p:sp>
            <p:nvSpPr>
              <p:cNvPr id="112839" name="Line 192"/>
              <p:cNvSpPr/>
              <p:nvPr/>
            </p:nvSpPr>
            <p:spPr>
              <a:xfrm>
                <a:off x="5144" y="3412"/>
                <a:ext cx="1" cy="171"/>
              </a:xfrm>
              <a:prstGeom prst="line">
                <a:avLst/>
              </a:prstGeom>
              <a:ln w="17463" cap="flat" cmpd="sng">
                <a:solidFill>
                  <a:srgbClr val="000000"/>
                </a:solidFill>
                <a:prstDash val="solid"/>
                <a:headEnd type="none" w="med" len="med"/>
                <a:tailEnd type="none" w="med" len="med"/>
              </a:ln>
            </p:spPr>
          </p:sp>
          <p:sp>
            <p:nvSpPr>
              <p:cNvPr id="112840" name="Line 193"/>
              <p:cNvSpPr/>
              <p:nvPr/>
            </p:nvSpPr>
            <p:spPr>
              <a:xfrm>
                <a:off x="5144" y="3583"/>
                <a:ext cx="187" cy="1"/>
              </a:xfrm>
              <a:prstGeom prst="line">
                <a:avLst/>
              </a:prstGeom>
              <a:ln w="17463" cap="flat" cmpd="sng">
                <a:solidFill>
                  <a:srgbClr val="000000"/>
                </a:solidFill>
                <a:prstDash val="solid"/>
                <a:headEnd type="none" w="med" len="med"/>
                <a:tailEnd type="none" w="med" len="med"/>
              </a:ln>
            </p:spPr>
          </p:sp>
          <p:sp>
            <p:nvSpPr>
              <p:cNvPr id="112841" name="Line 194"/>
              <p:cNvSpPr/>
              <p:nvPr/>
            </p:nvSpPr>
            <p:spPr>
              <a:xfrm>
                <a:off x="4961" y="2790"/>
                <a:ext cx="1" cy="73"/>
              </a:xfrm>
              <a:prstGeom prst="line">
                <a:avLst/>
              </a:prstGeom>
              <a:ln w="17463" cap="flat" cmpd="sng">
                <a:solidFill>
                  <a:srgbClr val="000000"/>
                </a:solidFill>
                <a:prstDash val="solid"/>
                <a:headEnd type="none" w="med" len="med"/>
                <a:tailEnd type="none" w="med" len="med"/>
              </a:ln>
            </p:spPr>
          </p:sp>
          <p:sp>
            <p:nvSpPr>
              <p:cNvPr id="112842" name="Line 195"/>
              <p:cNvSpPr/>
              <p:nvPr/>
            </p:nvSpPr>
            <p:spPr>
              <a:xfrm>
                <a:off x="4961" y="2908"/>
                <a:ext cx="1" cy="73"/>
              </a:xfrm>
              <a:prstGeom prst="line">
                <a:avLst/>
              </a:prstGeom>
              <a:ln w="17463" cap="flat" cmpd="sng">
                <a:solidFill>
                  <a:srgbClr val="000000"/>
                </a:solidFill>
                <a:prstDash val="solid"/>
                <a:headEnd type="none" w="med" len="med"/>
                <a:tailEnd type="none" w="med" len="med"/>
              </a:ln>
            </p:spPr>
          </p:sp>
          <p:sp>
            <p:nvSpPr>
              <p:cNvPr id="112843" name="Line 196"/>
              <p:cNvSpPr/>
              <p:nvPr/>
            </p:nvSpPr>
            <p:spPr>
              <a:xfrm>
                <a:off x="4961" y="3027"/>
                <a:ext cx="1" cy="73"/>
              </a:xfrm>
              <a:prstGeom prst="line">
                <a:avLst/>
              </a:prstGeom>
              <a:ln w="17463" cap="flat" cmpd="sng">
                <a:solidFill>
                  <a:srgbClr val="000000"/>
                </a:solidFill>
                <a:prstDash val="solid"/>
                <a:headEnd type="none" w="med" len="med"/>
                <a:tailEnd type="none" w="med" len="med"/>
              </a:ln>
            </p:spPr>
          </p:sp>
          <p:sp>
            <p:nvSpPr>
              <p:cNvPr id="112844" name="Line 197"/>
              <p:cNvSpPr/>
              <p:nvPr/>
            </p:nvSpPr>
            <p:spPr>
              <a:xfrm>
                <a:off x="4961" y="3145"/>
                <a:ext cx="1" cy="73"/>
              </a:xfrm>
              <a:prstGeom prst="line">
                <a:avLst/>
              </a:prstGeom>
              <a:ln w="17463" cap="flat" cmpd="sng">
                <a:solidFill>
                  <a:srgbClr val="000000"/>
                </a:solidFill>
                <a:prstDash val="solid"/>
                <a:headEnd type="none" w="med" len="med"/>
                <a:tailEnd type="none" w="med" len="med"/>
              </a:ln>
            </p:spPr>
          </p:sp>
          <p:sp>
            <p:nvSpPr>
              <p:cNvPr id="112845" name="Line 198"/>
              <p:cNvSpPr/>
              <p:nvPr/>
            </p:nvSpPr>
            <p:spPr>
              <a:xfrm>
                <a:off x="4961" y="3263"/>
                <a:ext cx="1" cy="73"/>
              </a:xfrm>
              <a:prstGeom prst="line">
                <a:avLst/>
              </a:prstGeom>
              <a:ln w="17463" cap="flat" cmpd="sng">
                <a:solidFill>
                  <a:srgbClr val="000000"/>
                </a:solidFill>
                <a:prstDash val="solid"/>
                <a:headEnd type="none" w="med" len="med"/>
                <a:tailEnd type="none" w="med" len="med"/>
              </a:ln>
            </p:spPr>
          </p:sp>
          <p:sp>
            <p:nvSpPr>
              <p:cNvPr id="112846" name="Line 199"/>
              <p:cNvSpPr/>
              <p:nvPr/>
            </p:nvSpPr>
            <p:spPr>
              <a:xfrm>
                <a:off x="4961" y="3382"/>
                <a:ext cx="1" cy="30"/>
              </a:xfrm>
              <a:prstGeom prst="line">
                <a:avLst/>
              </a:prstGeom>
              <a:ln w="17463" cap="flat" cmpd="sng">
                <a:solidFill>
                  <a:srgbClr val="000000"/>
                </a:solidFill>
                <a:prstDash val="solid"/>
                <a:headEnd type="none" w="med" len="med"/>
                <a:tailEnd type="none" w="med" len="med"/>
              </a:ln>
            </p:spPr>
          </p:sp>
          <p:sp>
            <p:nvSpPr>
              <p:cNvPr id="112847" name="Line 200"/>
              <p:cNvSpPr/>
              <p:nvPr/>
            </p:nvSpPr>
            <p:spPr>
              <a:xfrm>
                <a:off x="1075" y="3185"/>
                <a:ext cx="60" cy="1"/>
              </a:xfrm>
              <a:prstGeom prst="line">
                <a:avLst/>
              </a:prstGeom>
              <a:ln w="17463" cap="flat" cmpd="sng">
                <a:solidFill>
                  <a:srgbClr val="000000"/>
                </a:solidFill>
                <a:prstDash val="solid"/>
                <a:headEnd type="none" w="med" len="med"/>
                <a:tailEnd type="none" w="med" len="med"/>
              </a:ln>
            </p:spPr>
          </p:sp>
          <p:sp>
            <p:nvSpPr>
              <p:cNvPr id="112848" name="Rectangle 201"/>
              <p:cNvSpPr/>
              <p:nvPr/>
            </p:nvSpPr>
            <p:spPr>
              <a:xfrm>
                <a:off x="954" y="1115"/>
                <a:ext cx="77" cy="182"/>
              </a:xfrm>
              <a:prstGeom prst="rect">
                <a:avLst/>
              </a:prstGeom>
              <a:noFill/>
              <a:ln w="9525">
                <a:noFill/>
              </a:ln>
            </p:spPr>
            <p:txBody>
              <a:bodyPr wrap="none"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900" b="0" dirty="0">
                    <a:solidFill>
                      <a:srgbClr val="000000"/>
                    </a:solidFill>
                    <a:latin typeface="楷体_GB2312" pitchFamily="49" charset="-122"/>
                  </a:rPr>
                  <a:t>5</a:t>
                </a:r>
                <a:endParaRPr lang="en-US" altLang="zh-CN" sz="1800" b="0" dirty="0">
                  <a:solidFill>
                    <a:schemeClr val="tx1"/>
                  </a:solidFill>
                  <a:latin typeface="楷体_GB2312" pitchFamily="49" charset="-122"/>
                </a:endParaRPr>
              </a:p>
            </p:txBody>
          </p:sp>
          <p:sp>
            <p:nvSpPr>
              <p:cNvPr id="112849" name="Rectangle 202"/>
              <p:cNvSpPr/>
              <p:nvPr/>
            </p:nvSpPr>
            <p:spPr>
              <a:xfrm>
                <a:off x="954" y="2279"/>
                <a:ext cx="77" cy="182"/>
              </a:xfrm>
              <a:prstGeom prst="rect">
                <a:avLst/>
              </a:prstGeom>
              <a:noFill/>
              <a:ln w="9525">
                <a:noFill/>
              </a:ln>
            </p:spPr>
            <p:txBody>
              <a:bodyPr wrap="none"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900" b="0" dirty="0">
                    <a:solidFill>
                      <a:srgbClr val="000000"/>
                    </a:solidFill>
                    <a:latin typeface="楷体_GB2312" pitchFamily="49" charset="-122"/>
                  </a:rPr>
                  <a:t>0</a:t>
                </a:r>
                <a:endParaRPr lang="en-US" altLang="zh-CN" sz="1800" b="0" dirty="0">
                  <a:solidFill>
                    <a:schemeClr val="tx1"/>
                  </a:solidFill>
                  <a:latin typeface="楷体_GB2312" pitchFamily="49" charset="-122"/>
                </a:endParaRPr>
              </a:p>
            </p:txBody>
          </p:sp>
          <p:sp>
            <p:nvSpPr>
              <p:cNvPr id="112850" name="Rectangle 203"/>
              <p:cNvSpPr/>
              <p:nvPr/>
            </p:nvSpPr>
            <p:spPr>
              <a:xfrm>
                <a:off x="716" y="2674"/>
                <a:ext cx="304" cy="182"/>
              </a:xfrm>
              <a:prstGeom prst="rect">
                <a:avLst/>
              </a:prstGeom>
              <a:noFill/>
              <a:ln w="9525">
                <a:noFill/>
              </a:ln>
            </p:spPr>
            <p:txBody>
              <a:bodyPr wrap="none"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900" b="0" dirty="0">
                    <a:solidFill>
                      <a:srgbClr val="000000"/>
                    </a:solidFill>
                    <a:latin typeface="楷体_GB2312" pitchFamily="49" charset="-122"/>
                  </a:rPr>
                  <a:t>时钟</a:t>
                </a:r>
                <a:endParaRPr lang="en-US" altLang="zh-CN" sz="1800" b="0" dirty="0">
                  <a:solidFill>
                    <a:schemeClr val="tx1"/>
                  </a:solidFill>
                  <a:latin typeface="楷体_GB2312" pitchFamily="49" charset="-122"/>
                </a:endParaRPr>
              </a:p>
            </p:txBody>
          </p:sp>
        </p:grpSp>
        <p:sp>
          <p:nvSpPr>
            <p:cNvPr id="112645" name="Rectangle 205"/>
            <p:cNvSpPr/>
            <p:nvPr/>
          </p:nvSpPr>
          <p:spPr>
            <a:xfrm>
              <a:off x="538" y="2986"/>
              <a:ext cx="537" cy="182"/>
            </a:xfrm>
            <a:prstGeom prst="rect">
              <a:avLst/>
            </a:prstGeom>
            <a:noFill/>
            <a:ln w="9525">
              <a:noFill/>
            </a:ln>
          </p:spPr>
          <p:txBody>
            <a:bodyPr wrap="none"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900" b="0" dirty="0">
                  <a:solidFill>
                    <a:srgbClr val="000000"/>
                  </a:solidFill>
                  <a:latin typeface="楷体_GB2312" pitchFamily="49" charset="-122"/>
                </a:rPr>
                <a:t>A/D启动</a:t>
              </a:r>
              <a:endParaRPr lang="en-US" altLang="zh-CN" sz="1800" b="0" dirty="0">
                <a:solidFill>
                  <a:schemeClr val="tx1"/>
                </a:solidFill>
                <a:latin typeface="楷体_GB2312" pitchFamily="49" charset="-122"/>
              </a:endParaRPr>
            </a:p>
          </p:txBody>
        </p:sp>
        <p:sp>
          <p:nvSpPr>
            <p:cNvPr id="112646" name="Rectangle 206"/>
            <p:cNvSpPr/>
            <p:nvPr/>
          </p:nvSpPr>
          <p:spPr>
            <a:xfrm>
              <a:off x="494" y="3497"/>
              <a:ext cx="537" cy="182"/>
            </a:xfrm>
            <a:prstGeom prst="rect">
              <a:avLst/>
            </a:prstGeom>
            <a:noFill/>
            <a:ln w="9525">
              <a:noFill/>
            </a:ln>
          </p:spPr>
          <p:txBody>
            <a:bodyPr wrap="none"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900" b="0" dirty="0">
                  <a:solidFill>
                    <a:srgbClr val="000000"/>
                  </a:solidFill>
                  <a:latin typeface="楷体_GB2312" pitchFamily="49" charset="-122"/>
                </a:rPr>
                <a:t>A/D结束</a:t>
              </a:r>
              <a:endParaRPr lang="en-US" altLang="zh-CN" sz="1800" b="0" dirty="0">
                <a:solidFill>
                  <a:schemeClr val="tx1"/>
                </a:solidFill>
                <a:latin typeface="楷体_GB2312" pitchFamily="49" charset="-122"/>
              </a:endParaRPr>
            </a:p>
          </p:txBody>
        </p:sp>
        <p:sp>
          <p:nvSpPr>
            <p:cNvPr id="112647" name="Rectangle 207"/>
            <p:cNvSpPr/>
            <p:nvPr/>
          </p:nvSpPr>
          <p:spPr>
            <a:xfrm rot="-5400000">
              <a:off x="425" y="1476"/>
              <a:ext cx="77" cy="182"/>
            </a:xfrm>
            <a:prstGeom prst="rect">
              <a:avLst/>
            </a:prstGeom>
            <a:noFill/>
            <a:ln w="9525">
              <a:noFill/>
            </a:ln>
          </p:spPr>
          <p:txBody>
            <a:bodyPr wrap="none"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900" b="0" dirty="0">
                  <a:solidFill>
                    <a:srgbClr val="000000"/>
                  </a:solidFill>
                  <a:latin typeface="楷体_GB2312" pitchFamily="49" charset="-122"/>
                </a:rPr>
                <a:t>V</a:t>
              </a:r>
              <a:endParaRPr lang="en-US" altLang="zh-CN" sz="1800" b="0" dirty="0">
                <a:solidFill>
                  <a:schemeClr val="tx1"/>
                </a:solidFill>
                <a:latin typeface="楷体_GB2312" pitchFamily="49" charset="-122"/>
              </a:endParaRPr>
            </a:p>
          </p:txBody>
        </p:sp>
        <p:sp>
          <p:nvSpPr>
            <p:cNvPr id="112648" name="Rectangle 208"/>
            <p:cNvSpPr/>
            <p:nvPr/>
          </p:nvSpPr>
          <p:spPr>
            <a:xfrm rot="-5400000">
              <a:off x="508" y="1453"/>
              <a:ext cx="52" cy="125"/>
            </a:xfrm>
            <a:prstGeom prst="rect">
              <a:avLst/>
            </a:prstGeom>
            <a:noFill/>
            <a:ln w="9525">
              <a:noFill/>
            </a:ln>
          </p:spPr>
          <p:txBody>
            <a:bodyPr wrap="none"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300" b="0" dirty="0">
                  <a:solidFill>
                    <a:srgbClr val="000000"/>
                  </a:solidFill>
                  <a:latin typeface="楷体_GB2312" pitchFamily="49" charset="-122"/>
                </a:rPr>
                <a:t>i</a:t>
              </a:r>
              <a:endParaRPr lang="en-US" altLang="zh-CN" sz="1800" b="0" dirty="0">
                <a:solidFill>
                  <a:schemeClr val="tx1"/>
                </a:solidFill>
                <a:latin typeface="楷体_GB2312" pitchFamily="49" charset="-122"/>
              </a:endParaRPr>
            </a:p>
          </p:txBody>
        </p:sp>
        <p:sp>
          <p:nvSpPr>
            <p:cNvPr id="112649" name="Rectangle 209"/>
            <p:cNvSpPr/>
            <p:nvPr/>
          </p:nvSpPr>
          <p:spPr>
            <a:xfrm rot="-5400000">
              <a:off x="387" y="1309"/>
              <a:ext cx="154" cy="182"/>
            </a:xfrm>
            <a:prstGeom prst="rect">
              <a:avLst/>
            </a:prstGeom>
            <a:noFill/>
            <a:ln w="9525">
              <a:noFill/>
            </a:ln>
          </p:spPr>
          <p:txBody>
            <a:bodyPr wrap="none"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900" b="0" dirty="0">
                  <a:solidFill>
                    <a:srgbClr val="000000"/>
                  </a:solidFill>
                  <a:latin typeface="楷体_GB2312" pitchFamily="49" charset="-122"/>
                </a:rPr>
                <a:t>/V</a:t>
              </a:r>
              <a:endParaRPr lang="en-US" altLang="zh-CN" sz="1800" b="0" dirty="0">
                <a:solidFill>
                  <a:schemeClr val="tx1"/>
                </a:solidFill>
                <a:latin typeface="楷体_GB2312" pitchFamily="49" charset="-122"/>
              </a:endParaRPr>
            </a:p>
          </p:txBody>
        </p:sp>
        <p:sp>
          <p:nvSpPr>
            <p:cNvPr id="112650" name="Rectangle 210"/>
            <p:cNvSpPr/>
            <p:nvPr/>
          </p:nvSpPr>
          <p:spPr>
            <a:xfrm>
              <a:off x="5134" y="2364"/>
              <a:ext cx="77" cy="182"/>
            </a:xfrm>
            <a:prstGeom prst="rect">
              <a:avLst/>
            </a:prstGeom>
            <a:noFill/>
            <a:ln w="9525">
              <a:noFill/>
            </a:ln>
          </p:spPr>
          <p:txBody>
            <a:bodyPr wrap="none"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1900" b="0" dirty="0">
                  <a:solidFill>
                    <a:srgbClr val="000000"/>
                  </a:solidFill>
                  <a:latin typeface="楷体_GB2312" pitchFamily="49" charset="-122"/>
                </a:rPr>
                <a:t>t</a:t>
              </a:r>
              <a:endParaRPr lang="en-US" altLang="zh-CN" sz="1800" b="0" dirty="0">
                <a:solidFill>
                  <a:schemeClr val="tx1"/>
                </a:solidFill>
                <a:latin typeface="楷体_GB2312" pitchFamily="49" charset="-122"/>
              </a:endParaRPr>
            </a:p>
          </p:txBody>
        </p:sp>
      </p:grpSp>
    </p:spTree>
  </p:cSld>
  <p:clrMapOvr>
    <a:masterClrMapping/>
  </p:clrMapOvr>
  <p:transition spd="slow">
    <p:zoom/>
  </p:transition>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3666" name="灯片编号占位符 3"/>
          <p:cNvSpPr txBox="1">
            <a:spLocks noGrp="1"/>
          </p:cNvSpPr>
          <p:nvPr>
            <p:ph type="sldNum" sz="quarter" idx="12"/>
          </p:nvPr>
        </p:nvSpPr>
        <p:spPr>
          <a:ln/>
        </p:spPr>
        <p:txBody>
          <a:bodyPr anchor="b" anchorCtr="0"/>
          <a:p>
            <a:pPr mar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en-US" altLang="zh-CN" sz="1400" b="0" dirty="0">
                <a:solidFill>
                  <a:schemeClr val="tx1"/>
                </a:solidFill>
                <a:ea typeface="宋体" panose="02010600030101010101" pitchFamily="2" charset="-122"/>
              </a:rPr>
            </a:fld>
            <a:endParaRPr lang="en-US" altLang="zh-CN" sz="1400" b="0" dirty="0">
              <a:solidFill>
                <a:schemeClr val="tx1"/>
              </a:solidFill>
              <a:ea typeface="宋体" panose="02010600030101010101" pitchFamily="2" charset="-122"/>
            </a:endParaRPr>
          </a:p>
        </p:txBody>
      </p:sp>
      <p:sp>
        <p:nvSpPr>
          <p:cNvPr id="113667" name="Rectangle 2"/>
          <p:cNvSpPr/>
          <p:nvPr/>
        </p:nvSpPr>
        <p:spPr>
          <a:xfrm>
            <a:off x="336550" y="395288"/>
            <a:ext cx="8610600" cy="5934075"/>
          </a:xfrm>
          <a:prstGeom prst="rect">
            <a:avLst/>
          </a:prstGeom>
          <a:noFill/>
          <a:ln w="9525">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457200" lvl="0" indent="-457200">
              <a:lnSpc>
                <a:spcPct val="100000"/>
              </a:lnSpc>
              <a:spcBef>
                <a:spcPct val="50000"/>
              </a:spcBef>
              <a:spcAft>
                <a:spcPct val="0"/>
              </a:spcAft>
              <a:buClrTx/>
              <a:buSzTx/>
              <a:buFontTx/>
              <a:buNone/>
            </a:pPr>
            <a:r>
              <a:rPr lang="zh-CN" altLang="en-US" sz="2400" b="0" dirty="0">
                <a:solidFill>
                  <a:schemeClr val="tx1"/>
                </a:solidFill>
                <a:latin typeface="Times New Roman" panose="02020603050405020304" pitchFamily="18" charset="0"/>
              </a:rPr>
              <a:t>如：实现模拟电压</a:t>
            </a:r>
            <a:r>
              <a:rPr lang="en-US" altLang="zh-CN" sz="2400" b="0" dirty="0">
                <a:solidFill>
                  <a:schemeClr val="tx1"/>
                </a:solidFill>
                <a:latin typeface="Times New Roman" panose="02020603050405020304" pitchFamily="18" charset="0"/>
              </a:rPr>
              <a:t>4.80V</a:t>
            </a:r>
            <a:r>
              <a:rPr lang="zh-CN" altLang="en-US" sz="2400" b="0" dirty="0">
                <a:solidFill>
                  <a:schemeClr val="tx1"/>
                </a:solidFill>
                <a:latin typeface="Times New Roman" panose="02020603050405020304" pitchFamily="18" charset="0"/>
              </a:rPr>
              <a:t>相当于数字量</a:t>
            </a:r>
            <a:r>
              <a:rPr lang="en-US" altLang="zh-CN" sz="2400" b="0" dirty="0">
                <a:solidFill>
                  <a:schemeClr val="tx1"/>
                </a:solidFill>
                <a:latin typeface="Times New Roman" panose="02020603050405020304" pitchFamily="18" charset="0"/>
              </a:rPr>
              <a:t>123</a:t>
            </a:r>
            <a:r>
              <a:rPr lang="zh-CN" altLang="en-US" sz="2400" b="0" dirty="0">
                <a:solidFill>
                  <a:schemeClr val="tx1"/>
                </a:solidFill>
                <a:latin typeface="Times New Roman" panose="02020603050405020304" pitchFamily="18" charset="0"/>
              </a:rPr>
              <a:t>的</a:t>
            </a:r>
            <a:r>
              <a:rPr lang="en-US" altLang="zh-CN" sz="2400" b="0" dirty="0">
                <a:solidFill>
                  <a:schemeClr val="tx1"/>
                </a:solidFill>
                <a:latin typeface="Times New Roman" panose="02020603050405020304" pitchFamily="18" charset="0"/>
              </a:rPr>
              <a:t>A</a:t>
            </a:r>
            <a:r>
              <a:rPr lang="zh-CN" altLang="en-US" sz="2400" b="0" dirty="0">
                <a:solidFill>
                  <a:schemeClr val="tx1"/>
                </a:solidFill>
                <a:latin typeface="Times New Roman" panose="02020603050405020304" pitchFamily="18" charset="0"/>
              </a:rPr>
              <a:t>／</a:t>
            </a:r>
            <a:r>
              <a:rPr lang="en-US" altLang="zh-CN" sz="2400" b="0" dirty="0">
                <a:solidFill>
                  <a:schemeClr val="tx1"/>
                </a:solidFill>
                <a:latin typeface="Times New Roman" panose="02020603050405020304" pitchFamily="18" charset="0"/>
              </a:rPr>
              <a:t>D</a:t>
            </a:r>
            <a:r>
              <a:rPr lang="zh-CN" altLang="en-US" sz="2400" b="0" dirty="0">
                <a:solidFill>
                  <a:schemeClr val="tx1"/>
                </a:solidFill>
                <a:latin typeface="Times New Roman" panose="02020603050405020304" pitchFamily="18" charset="0"/>
              </a:rPr>
              <a:t>转换</a:t>
            </a:r>
            <a:r>
              <a:rPr lang="en-US" altLang="zh-CN" sz="2400" b="0" dirty="0">
                <a:solidFill>
                  <a:schemeClr val="tx1"/>
                </a:solidFill>
                <a:latin typeface="Times New Roman" panose="02020603050405020304" pitchFamily="18" charset="0"/>
              </a:rPr>
              <a:t>.</a:t>
            </a:r>
            <a:endParaRPr lang="en-US" altLang="zh-CN" sz="2400" b="0" dirty="0">
              <a:solidFill>
                <a:schemeClr val="tx1"/>
              </a:solidFill>
              <a:latin typeface="Times New Roman" panose="02020603050405020304" pitchFamily="18" charset="0"/>
            </a:endParaRPr>
          </a:p>
          <a:p>
            <a:pPr marL="457200" lvl="0" indent="-457200">
              <a:lnSpc>
                <a:spcPct val="100000"/>
              </a:lnSpc>
              <a:spcBef>
                <a:spcPct val="50000"/>
              </a:spcBef>
              <a:spcAft>
                <a:spcPct val="0"/>
              </a:spcAft>
              <a:buClrTx/>
              <a:buSzTx/>
              <a:buFontTx/>
              <a:buNone/>
            </a:pPr>
            <a:r>
              <a:rPr lang="zh-CN" altLang="en-US" sz="2400" b="0" dirty="0">
                <a:solidFill>
                  <a:schemeClr val="tx1"/>
                </a:solidFill>
                <a:latin typeface="Times New Roman" panose="02020603050405020304" pitchFamily="18" charset="0"/>
              </a:rPr>
              <a:t>具体过程如下：</a:t>
            </a:r>
            <a:endParaRPr lang="zh-CN" altLang="en-US" sz="2400" b="0" dirty="0">
              <a:solidFill>
                <a:schemeClr val="tx1"/>
              </a:solidFill>
              <a:latin typeface="Times New Roman" panose="02020603050405020304" pitchFamily="18" charset="0"/>
            </a:endParaRPr>
          </a:p>
          <a:p>
            <a:pPr marL="457200" lvl="0" indent="-457200" algn="ctr">
              <a:lnSpc>
                <a:spcPct val="100000"/>
              </a:lnSpc>
              <a:spcBef>
                <a:spcPct val="50000"/>
              </a:spcBef>
              <a:spcAft>
                <a:spcPct val="0"/>
              </a:spcAft>
              <a:buClrTx/>
              <a:buSzTx/>
              <a:buFontTx/>
              <a:buChar char="•"/>
            </a:pPr>
            <a:endParaRPr lang="zh-CN" altLang="en-US" sz="2400" b="0" dirty="0">
              <a:solidFill>
                <a:schemeClr val="tx1"/>
              </a:solidFill>
              <a:latin typeface="Times New Roman" panose="02020603050405020304" pitchFamily="18" charset="0"/>
            </a:endParaRPr>
          </a:p>
          <a:p>
            <a:pPr marL="457200" lvl="0" indent="-457200">
              <a:lnSpc>
                <a:spcPct val="100000"/>
              </a:lnSpc>
              <a:spcBef>
                <a:spcPct val="50000"/>
              </a:spcBef>
              <a:spcAft>
                <a:spcPct val="0"/>
              </a:spcAft>
              <a:buClrTx/>
              <a:buSzTx/>
              <a:buFontTx/>
              <a:buNone/>
            </a:pPr>
            <a:r>
              <a:rPr lang="zh-CN" altLang="en-US" sz="2400" b="0" dirty="0">
                <a:solidFill>
                  <a:srgbClr val="FF5050"/>
                </a:solidFill>
                <a:latin typeface="Times New Roman" panose="02020603050405020304" pitchFamily="18" charset="0"/>
                <a:sym typeface="Wingdings 2" panose="05020102010507070707" pitchFamily="18" charset="2"/>
              </a:rPr>
              <a:t></a:t>
            </a:r>
            <a:r>
              <a:rPr lang="zh-CN" altLang="en-US" sz="2400" b="0" dirty="0">
                <a:solidFill>
                  <a:srgbClr val="FF5050"/>
                </a:solidFill>
                <a:latin typeface="Times New Roman" panose="02020603050405020304" pitchFamily="18" charset="0"/>
              </a:rPr>
              <a:t> </a:t>
            </a:r>
            <a:r>
              <a:rPr lang="zh-CN" altLang="en-US" sz="2400" b="0" dirty="0">
                <a:solidFill>
                  <a:schemeClr val="tx1"/>
                </a:solidFill>
                <a:latin typeface="Times New Roman" panose="02020603050405020304" pitchFamily="18" charset="0"/>
              </a:rPr>
              <a:t> 当出现启动脉冲              时，逐次逼近寄存器清“</a:t>
            </a:r>
            <a:r>
              <a:rPr lang="en-US" altLang="zh-CN" sz="2400" b="0" dirty="0">
                <a:solidFill>
                  <a:schemeClr val="tx1"/>
                </a:solidFill>
                <a:latin typeface="Times New Roman" panose="02020603050405020304" pitchFamily="18" charset="0"/>
              </a:rPr>
              <a:t>0”</a:t>
            </a:r>
            <a:r>
              <a:rPr lang="zh-CN" altLang="en-US" sz="2400" b="0" dirty="0">
                <a:solidFill>
                  <a:schemeClr val="tx1"/>
                </a:solidFill>
                <a:latin typeface="Times New Roman" panose="02020603050405020304" pitchFamily="18" charset="0"/>
              </a:rPr>
              <a:t>；</a:t>
            </a:r>
            <a:endParaRPr lang="zh-CN" altLang="en-US" sz="2400" b="0" dirty="0">
              <a:solidFill>
                <a:schemeClr val="tx1"/>
              </a:solidFill>
              <a:latin typeface="Times New Roman" panose="02020603050405020304" pitchFamily="18" charset="0"/>
            </a:endParaRPr>
          </a:p>
          <a:p>
            <a:pPr marL="457200" lvl="0" indent="-457200" algn="ctr">
              <a:lnSpc>
                <a:spcPct val="100000"/>
              </a:lnSpc>
              <a:spcBef>
                <a:spcPct val="50000"/>
              </a:spcBef>
              <a:spcAft>
                <a:spcPct val="0"/>
              </a:spcAft>
              <a:buClrTx/>
              <a:buSzTx/>
              <a:buFontTx/>
              <a:buNone/>
            </a:pPr>
            <a:endParaRPr lang="zh-CN" altLang="en-US" sz="2400" b="0" dirty="0">
              <a:solidFill>
                <a:schemeClr val="tx1"/>
              </a:solidFill>
              <a:latin typeface="Times New Roman" panose="02020603050405020304" pitchFamily="18" charset="0"/>
            </a:endParaRPr>
          </a:p>
          <a:p>
            <a:pPr marL="457200" lvl="0" indent="-457200">
              <a:lnSpc>
                <a:spcPct val="100000"/>
              </a:lnSpc>
              <a:spcBef>
                <a:spcPct val="50000"/>
              </a:spcBef>
              <a:spcAft>
                <a:spcPct val="0"/>
              </a:spcAft>
              <a:buClrTx/>
              <a:buSzTx/>
              <a:buFontTx/>
              <a:buNone/>
            </a:pPr>
            <a:r>
              <a:rPr lang="zh-CN" altLang="en-US" sz="2400" b="0" dirty="0">
                <a:solidFill>
                  <a:schemeClr val="tx1"/>
                </a:solidFill>
                <a:latin typeface="Times New Roman" panose="02020603050405020304" pitchFamily="18" charset="0"/>
                <a:sym typeface="Wingdings 2" panose="05020102010507070707" pitchFamily="18" charset="2"/>
              </a:rPr>
              <a:t></a:t>
            </a:r>
            <a:r>
              <a:rPr lang="zh-CN" altLang="en-US" sz="2400" b="0" dirty="0">
                <a:solidFill>
                  <a:schemeClr val="tx1"/>
                </a:solidFill>
                <a:latin typeface="Times New Roman" panose="02020603050405020304" pitchFamily="18" charset="0"/>
              </a:rPr>
              <a:t>  当第一个     </a:t>
            </a:r>
            <a:r>
              <a:rPr lang="en-US" altLang="zh-CN" sz="2400" b="0" dirty="0">
                <a:solidFill>
                  <a:schemeClr val="tx1"/>
                </a:solidFill>
                <a:latin typeface="Times New Roman" panose="02020603050405020304" pitchFamily="18" charset="0"/>
              </a:rPr>
              <a:t>T1      </a:t>
            </a:r>
            <a:r>
              <a:rPr lang="zh-CN" altLang="en-US" sz="2400" b="0" dirty="0">
                <a:solidFill>
                  <a:schemeClr val="tx1"/>
                </a:solidFill>
                <a:latin typeface="Times New Roman" panose="02020603050405020304" pitchFamily="18" charset="0"/>
              </a:rPr>
              <a:t>到来，逐次逼近寄存器 </a:t>
            </a:r>
            <a:r>
              <a:rPr lang="zh-CN" altLang="en-US" sz="2400" b="0" dirty="0">
                <a:solidFill>
                  <a:srgbClr val="FF5050"/>
                </a:solidFill>
                <a:latin typeface="Times New Roman" panose="02020603050405020304" pitchFamily="18" charset="0"/>
              </a:rPr>
              <a:t>最高位</a:t>
            </a:r>
            <a:r>
              <a:rPr lang="en-US" altLang="zh-CN" sz="2400" b="0" dirty="0">
                <a:solidFill>
                  <a:srgbClr val="FF5050"/>
                </a:solidFill>
                <a:latin typeface="Times New Roman" panose="02020603050405020304" pitchFamily="18" charset="0"/>
              </a:rPr>
              <a:t>D</a:t>
            </a:r>
            <a:r>
              <a:rPr lang="en-US" altLang="zh-CN" sz="2400" b="0" baseline="-25000" dirty="0">
                <a:solidFill>
                  <a:srgbClr val="FF5050"/>
                </a:solidFill>
                <a:latin typeface="Times New Roman" panose="02020603050405020304" pitchFamily="18" charset="0"/>
              </a:rPr>
              <a:t>7</a:t>
            </a:r>
            <a:r>
              <a:rPr lang="zh-CN" altLang="en-US" sz="2400" b="0" dirty="0">
                <a:solidFill>
                  <a:srgbClr val="FF5050"/>
                </a:solidFill>
                <a:latin typeface="Times New Roman" panose="02020603050405020304" pitchFamily="18" charset="0"/>
              </a:rPr>
              <a:t>置“</a:t>
            </a:r>
            <a:r>
              <a:rPr lang="en-US" altLang="zh-CN" sz="2400" b="0" dirty="0">
                <a:solidFill>
                  <a:srgbClr val="FF5050"/>
                </a:solidFill>
                <a:latin typeface="Times New Roman" panose="02020603050405020304" pitchFamily="18" charset="0"/>
              </a:rPr>
              <a:t>1”</a:t>
            </a:r>
            <a:r>
              <a:rPr lang="zh-CN" altLang="en-US" sz="2400" b="0" dirty="0">
                <a:solidFill>
                  <a:srgbClr val="FF5050"/>
                </a:solidFill>
                <a:latin typeface="Times New Roman" panose="02020603050405020304" pitchFamily="18" charset="0"/>
              </a:rPr>
              <a:t>，</a:t>
            </a:r>
            <a:endParaRPr lang="zh-CN" altLang="en-US" sz="2400" b="0" dirty="0">
              <a:solidFill>
                <a:schemeClr val="tx1"/>
              </a:solidFill>
              <a:latin typeface="Times New Roman" panose="02020603050405020304" pitchFamily="18" charset="0"/>
            </a:endParaRPr>
          </a:p>
          <a:p>
            <a:pPr marL="457200" lvl="0" indent="-457200">
              <a:lnSpc>
                <a:spcPct val="100000"/>
              </a:lnSpc>
              <a:spcBef>
                <a:spcPct val="50000"/>
              </a:spcBef>
              <a:spcAft>
                <a:spcPct val="0"/>
              </a:spcAft>
              <a:buClrTx/>
              <a:buSzTx/>
              <a:buFontTx/>
              <a:buNone/>
            </a:pPr>
            <a:r>
              <a:rPr lang="zh-CN" altLang="en-US" sz="2400" b="0" dirty="0">
                <a:solidFill>
                  <a:schemeClr val="tx1"/>
                </a:solidFill>
                <a:latin typeface="Times New Roman" panose="02020603050405020304" pitchFamily="18" charset="0"/>
              </a:rPr>
              <a:t>    	</a:t>
            </a:r>
            <a:r>
              <a:rPr lang="en-US" altLang="zh-CN" sz="2400" b="0" dirty="0">
                <a:solidFill>
                  <a:schemeClr val="tx1"/>
                </a:solidFill>
                <a:latin typeface="Times New Roman" panose="02020603050405020304" pitchFamily="18" charset="0"/>
              </a:rPr>
              <a:t>8</a:t>
            </a:r>
            <a:r>
              <a:rPr lang="zh-CN" altLang="en-US" sz="2400" b="0" dirty="0">
                <a:solidFill>
                  <a:schemeClr val="tx1"/>
                </a:solidFill>
                <a:latin typeface="Times New Roman" panose="02020603050405020304" pitchFamily="18" charset="0"/>
              </a:rPr>
              <a:t>位</a:t>
            </a:r>
            <a:r>
              <a:rPr lang="en-US" altLang="zh-CN" sz="2400" b="0" dirty="0">
                <a:solidFill>
                  <a:schemeClr val="tx1"/>
                </a:solidFill>
                <a:latin typeface="Times New Roman" panose="02020603050405020304" pitchFamily="18" charset="0"/>
              </a:rPr>
              <a:t>D/A</a:t>
            </a:r>
            <a:r>
              <a:rPr lang="zh-CN" altLang="en-US" sz="2400" b="0" dirty="0">
                <a:solidFill>
                  <a:schemeClr val="tx1"/>
                </a:solidFill>
                <a:latin typeface="Times New Roman" panose="02020603050405020304" pitchFamily="18" charset="0"/>
              </a:rPr>
              <a:t>转换器输入为</a:t>
            </a:r>
            <a:r>
              <a:rPr lang="en-US" altLang="zh-CN" sz="2400" b="0" dirty="0">
                <a:solidFill>
                  <a:schemeClr val="tx1"/>
                </a:solidFill>
                <a:latin typeface="Times New Roman" panose="02020603050405020304" pitchFamily="18" charset="0"/>
              </a:rPr>
              <a:t>10000000B</a:t>
            </a:r>
            <a:r>
              <a:rPr lang="zh-CN" altLang="en-US" sz="2400" b="0" dirty="0">
                <a:solidFill>
                  <a:schemeClr val="tx1"/>
                </a:solidFill>
                <a:latin typeface="Times New Roman" panose="02020603050405020304" pitchFamily="18" charset="0"/>
              </a:rPr>
              <a:t>，</a:t>
            </a:r>
            <a:endParaRPr lang="zh-CN" altLang="en-US" sz="2400" b="0" dirty="0">
              <a:solidFill>
                <a:schemeClr val="tx1"/>
              </a:solidFill>
              <a:latin typeface="Times New Roman" panose="02020603050405020304" pitchFamily="18" charset="0"/>
            </a:endParaRPr>
          </a:p>
          <a:p>
            <a:pPr marL="457200" lvl="0" indent="-457200">
              <a:lnSpc>
                <a:spcPct val="100000"/>
              </a:lnSpc>
              <a:spcBef>
                <a:spcPct val="50000"/>
              </a:spcBef>
              <a:spcAft>
                <a:spcPct val="0"/>
              </a:spcAft>
              <a:buClrTx/>
              <a:buSzTx/>
              <a:buFontTx/>
              <a:buNone/>
            </a:pPr>
            <a:r>
              <a:rPr lang="zh-CN" altLang="en-US" sz="2400" b="0" dirty="0">
                <a:solidFill>
                  <a:schemeClr val="tx1"/>
                </a:solidFill>
                <a:latin typeface="Times New Roman" panose="02020603050405020304" pitchFamily="18" charset="0"/>
              </a:rPr>
              <a:t>    	输出</a:t>
            </a:r>
            <a:r>
              <a:rPr lang="en-US" altLang="zh-CN" sz="2400" b="0" dirty="0">
                <a:solidFill>
                  <a:schemeClr val="tx1"/>
                </a:solidFill>
                <a:latin typeface="Times New Roman" panose="02020603050405020304" pitchFamily="18" charset="0"/>
              </a:rPr>
              <a:t>Vo</a:t>
            </a:r>
            <a:r>
              <a:rPr lang="zh-CN" altLang="en-US" sz="2400" b="0" dirty="0">
                <a:solidFill>
                  <a:schemeClr val="tx1"/>
                </a:solidFill>
                <a:latin typeface="Times New Roman" panose="02020603050405020304" pitchFamily="18" charset="0"/>
              </a:rPr>
              <a:t>为满度的一半</a:t>
            </a:r>
            <a:r>
              <a:rPr lang="en-US" altLang="zh-CN" sz="2400" b="0" dirty="0">
                <a:solidFill>
                  <a:schemeClr val="tx1"/>
                </a:solidFill>
                <a:latin typeface="Times New Roman" panose="02020603050405020304" pitchFamily="18" charset="0"/>
              </a:rPr>
              <a:t>5V</a:t>
            </a:r>
            <a:r>
              <a:rPr lang="zh-CN" altLang="en-US" sz="2400" b="0" dirty="0">
                <a:solidFill>
                  <a:schemeClr val="tx1"/>
                </a:solidFill>
                <a:latin typeface="Times New Roman" panose="02020603050405020304" pitchFamily="18" charset="0"/>
              </a:rPr>
              <a:t>，即满量值的</a:t>
            </a:r>
            <a:r>
              <a:rPr lang="en-US" altLang="zh-CN" sz="2400" b="0" dirty="0">
                <a:solidFill>
                  <a:schemeClr val="tx1"/>
                </a:solidFill>
                <a:latin typeface="Times New Roman" panose="02020603050405020304" pitchFamily="18" charset="0"/>
              </a:rPr>
              <a:t>128/255</a:t>
            </a:r>
            <a:r>
              <a:rPr lang="zh-CN" altLang="en-US" sz="2400" b="0" dirty="0">
                <a:solidFill>
                  <a:schemeClr val="tx1"/>
                </a:solidFill>
                <a:latin typeface="Times New Roman" panose="02020603050405020304" pitchFamily="18" charset="0"/>
              </a:rPr>
              <a:t>。</a:t>
            </a:r>
            <a:endParaRPr lang="zh-CN" altLang="en-US" sz="2400" b="0" dirty="0">
              <a:solidFill>
                <a:schemeClr val="tx1"/>
              </a:solidFill>
              <a:latin typeface="Times New Roman" panose="02020603050405020304" pitchFamily="18" charset="0"/>
            </a:endParaRPr>
          </a:p>
          <a:p>
            <a:pPr marL="457200" lvl="0" indent="-457200">
              <a:lnSpc>
                <a:spcPct val="100000"/>
              </a:lnSpc>
              <a:spcBef>
                <a:spcPct val="50000"/>
              </a:spcBef>
              <a:spcAft>
                <a:spcPct val="0"/>
              </a:spcAft>
              <a:buClrTx/>
              <a:buSzTx/>
              <a:buFontTx/>
              <a:buNone/>
            </a:pPr>
            <a:r>
              <a:rPr lang="zh-CN" altLang="en-US" sz="2400" b="0" dirty="0">
                <a:solidFill>
                  <a:schemeClr val="tx1"/>
                </a:solidFill>
                <a:latin typeface="Times New Roman" panose="02020603050405020304" pitchFamily="18" charset="0"/>
              </a:rPr>
              <a:t>    	</a:t>
            </a:r>
            <a:r>
              <a:rPr lang="zh-CN" altLang="zh-CN" sz="2400" b="0" dirty="0">
                <a:solidFill>
                  <a:schemeClr val="tx1"/>
                </a:solidFill>
                <a:latin typeface="Times New Roman" panose="02020603050405020304" pitchFamily="18" charset="0"/>
              </a:rPr>
              <a:t>若</a:t>
            </a:r>
            <a:r>
              <a:rPr lang="en-US" altLang="zh-CN" sz="2400" b="0" dirty="0">
                <a:solidFill>
                  <a:schemeClr val="tx1"/>
                </a:solidFill>
                <a:latin typeface="Times New Roman" panose="02020603050405020304" pitchFamily="18" charset="0"/>
              </a:rPr>
              <a:t>Vo&gt;Vi</a:t>
            </a:r>
            <a:r>
              <a:rPr lang="zh-CN" altLang="en-US" sz="2400" b="0" dirty="0">
                <a:solidFill>
                  <a:schemeClr val="tx1"/>
                </a:solidFill>
                <a:latin typeface="Times New Roman" panose="02020603050405020304" pitchFamily="18" charset="0"/>
              </a:rPr>
              <a:t>，比较器输出低电平，</a:t>
            </a:r>
            <a:endParaRPr lang="zh-CN" altLang="en-US" sz="2400" b="0" dirty="0">
              <a:solidFill>
                <a:schemeClr val="tx1"/>
              </a:solidFill>
              <a:latin typeface="Times New Roman" panose="02020603050405020304" pitchFamily="18" charset="0"/>
            </a:endParaRPr>
          </a:p>
          <a:p>
            <a:pPr marL="457200" lvl="0" indent="-457200">
              <a:lnSpc>
                <a:spcPct val="100000"/>
              </a:lnSpc>
              <a:spcBef>
                <a:spcPct val="50000"/>
              </a:spcBef>
              <a:spcAft>
                <a:spcPct val="0"/>
              </a:spcAft>
              <a:buClrTx/>
              <a:buSzTx/>
              <a:buFontTx/>
              <a:buNone/>
            </a:pPr>
            <a:r>
              <a:rPr lang="zh-CN" altLang="en-US" sz="2400" b="0" dirty="0">
                <a:solidFill>
                  <a:schemeClr val="tx1"/>
                </a:solidFill>
                <a:latin typeface="Times New Roman" panose="02020603050405020304" pitchFamily="18" charset="0"/>
              </a:rPr>
              <a:t>     控制电路使逐次逼近寄存器最高位</a:t>
            </a:r>
            <a:r>
              <a:rPr lang="en-US" altLang="zh-CN" sz="2400" b="0" dirty="0">
                <a:solidFill>
                  <a:schemeClr val="tx1"/>
                </a:solidFill>
                <a:latin typeface="Times New Roman" panose="02020603050405020304" pitchFamily="18" charset="0"/>
              </a:rPr>
              <a:t>D</a:t>
            </a:r>
            <a:r>
              <a:rPr lang="en-US" altLang="zh-CN" sz="2400" b="0" baseline="-25000" dirty="0">
                <a:solidFill>
                  <a:schemeClr val="tx1"/>
                </a:solidFill>
                <a:latin typeface="Times New Roman" panose="02020603050405020304" pitchFamily="18" charset="0"/>
              </a:rPr>
              <a:t>7</a:t>
            </a:r>
            <a:r>
              <a:rPr lang="zh-CN" altLang="en-US" sz="2400" b="0" dirty="0">
                <a:solidFill>
                  <a:schemeClr val="tx1"/>
                </a:solidFill>
                <a:latin typeface="Times New Roman" panose="02020603050405020304" pitchFamily="18" charset="0"/>
              </a:rPr>
              <a:t>置“</a:t>
            </a:r>
            <a:r>
              <a:rPr lang="en-US" altLang="zh-CN" sz="2400" b="0" dirty="0">
                <a:solidFill>
                  <a:schemeClr val="tx1"/>
                </a:solidFill>
                <a:latin typeface="Times New Roman" panose="02020603050405020304" pitchFamily="18" charset="0"/>
              </a:rPr>
              <a:t>0”(</a:t>
            </a:r>
            <a:r>
              <a:rPr lang="zh-CN" altLang="en-US" sz="2400" b="0" dirty="0">
                <a:solidFill>
                  <a:schemeClr val="tx1"/>
                </a:solidFill>
                <a:latin typeface="Times New Roman" panose="02020603050405020304" pitchFamily="18" charset="0"/>
              </a:rPr>
              <a:t>反之，置“</a:t>
            </a:r>
            <a:r>
              <a:rPr lang="en-US" altLang="zh-CN" sz="2400" b="0" dirty="0">
                <a:solidFill>
                  <a:schemeClr val="tx1"/>
                </a:solidFill>
                <a:latin typeface="Times New Roman" panose="02020603050405020304" pitchFamily="18" charset="0"/>
              </a:rPr>
              <a:t>1”)</a:t>
            </a:r>
            <a:r>
              <a:rPr lang="zh-CN" altLang="en-US" sz="2400" b="0" dirty="0">
                <a:solidFill>
                  <a:schemeClr val="tx1"/>
                </a:solidFill>
                <a:latin typeface="Times New Roman" panose="02020603050405020304" pitchFamily="18" charset="0"/>
              </a:rPr>
              <a:t>；</a:t>
            </a:r>
            <a:endParaRPr lang="zh-CN" altLang="en-US" sz="2400" b="0" dirty="0">
              <a:solidFill>
                <a:schemeClr val="tx1"/>
              </a:solidFill>
              <a:latin typeface="Times New Roman" panose="02020603050405020304" pitchFamily="18" charset="0"/>
            </a:endParaRPr>
          </a:p>
          <a:p>
            <a:pPr marL="457200" lvl="0" indent="-457200" algn="ctr">
              <a:lnSpc>
                <a:spcPct val="100000"/>
              </a:lnSpc>
              <a:spcBef>
                <a:spcPct val="50000"/>
              </a:spcBef>
              <a:spcAft>
                <a:spcPct val="0"/>
              </a:spcAft>
              <a:buClrTx/>
              <a:buSzTx/>
              <a:buFontTx/>
              <a:buNone/>
            </a:pPr>
            <a:r>
              <a:rPr lang="zh-CN" altLang="en-US" sz="2400" b="0" dirty="0">
                <a:solidFill>
                  <a:schemeClr val="tx1"/>
                </a:solidFill>
                <a:latin typeface="Times New Roman" panose="02020603050405020304" pitchFamily="18" charset="0"/>
              </a:rPr>
              <a:t>  </a:t>
            </a:r>
            <a:endParaRPr lang="zh-CN" altLang="en-US" sz="2400" b="0" dirty="0">
              <a:solidFill>
                <a:schemeClr val="tx1"/>
              </a:solidFill>
              <a:latin typeface="Times New Roman" panose="02020603050405020304" pitchFamily="18" charset="0"/>
            </a:endParaRPr>
          </a:p>
        </p:txBody>
      </p:sp>
      <p:graphicFrame>
        <p:nvGraphicFramePr>
          <p:cNvPr id="113668" name="Object 3"/>
          <p:cNvGraphicFramePr>
            <a:graphicFrameLocks noChangeAspect="1"/>
          </p:cNvGraphicFramePr>
          <p:nvPr/>
        </p:nvGraphicFramePr>
        <p:xfrm>
          <a:off x="3124200" y="2133600"/>
          <a:ext cx="838200" cy="523875"/>
        </p:xfrm>
        <a:graphic>
          <a:graphicData uri="http://schemas.openxmlformats.org/presentationml/2006/ole">
            <mc:AlternateContent xmlns:mc="http://schemas.openxmlformats.org/markup-compatibility/2006">
              <mc:Choice xmlns:v="urn:schemas-microsoft-com:vml" Requires="v">
                <p:oleObj spid="_x0000_s3083" name="" r:id="rId1" imgW="902335" imgH="563245" progId="Visio.Drawing.5">
                  <p:embed/>
                </p:oleObj>
              </mc:Choice>
              <mc:Fallback>
                <p:oleObj name="" r:id="rId1" imgW="902335" imgH="563245" progId="Visio.Drawing.5">
                  <p:embed/>
                  <p:pic>
                    <p:nvPicPr>
                      <p:cNvPr id="0" name="图片 3082"/>
                      <p:cNvPicPr/>
                      <p:nvPr/>
                    </p:nvPicPr>
                    <p:blipFill>
                      <a:blip r:embed="rId2"/>
                      <a:stretch>
                        <a:fillRect/>
                      </a:stretch>
                    </p:blipFill>
                    <p:spPr>
                      <a:xfrm>
                        <a:off x="3124200" y="2133600"/>
                        <a:ext cx="838200" cy="523875"/>
                      </a:xfrm>
                      <a:prstGeom prst="rect">
                        <a:avLst/>
                      </a:prstGeom>
                      <a:noFill/>
                      <a:ln w="38100">
                        <a:noFill/>
                        <a:miter/>
                      </a:ln>
                    </p:spPr>
                  </p:pic>
                </p:oleObj>
              </mc:Fallback>
            </mc:AlternateContent>
          </a:graphicData>
        </a:graphic>
      </p:graphicFrame>
      <p:sp>
        <p:nvSpPr>
          <p:cNvPr id="113669" name="Freeform 5"/>
          <p:cNvSpPr/>
          <p:nvPr/>
        </p:nvSpPr>
        <p:spPr>
          <a:xfrm>
            <a:off x="2057400" y="3200400"/>
            <a:ext cx="1300163" cy="323850"/>
          </a:xfrm>
          <a:custGeom>
            <a:avLst/>
            <a:gdLst>
              <a:gd name="txL" fmla="*/ 0 w 1639"/>
              <a:gd name="txT" fmla="*/ 0 h 408"/>
              <a:gd name="txR" fmla="*/ 1639 w 1639"/>
              <a:gd name="txB" fmla="*/ 408 h 408"/>
            </a:gdLst>
            <a:ahLst/>
            <a:cxnLst>
              <a:cxn ang="0">
                <a:pos x="0" y="2147483646"/>
              </a:cxn>
              <a:cxn ang="0">
                <a:pos x="2147483646" y="2147483646"/>
              </a:cxn>
              <a:cxn ang="0">
                <a:pos x="2147483646" y="0"/>
              </a:cxn>
              <a:cxn ang="0">
                <a:pos x="2147483646" y="0"/>
              </a:cxn>
              <a:cxn ang="0">
                <a:pos x="2147483646" y="2147483646"/>
              </a:cxn>
              <a:cxn ang="0">
                <a:pos x="2147483646" y="2147483646"/>
              </a:cxn>
            </a:cxnLst>
            <a:rect l="txL" t="txT" r="txR" b="txB"/>
            <a:pathLst>
              <a:path w="1639" h="408">
                <a:moveTo>
                  <a:pt x="0" y="408"/>
                </a:moveTo>
                <a:lnTo>
                  <a:pt x="409" y="408"/>
                </a:lnTo>
                <a:lnTo>
                  <a:pt x="409" y="0"/>
                </a:lnTo>
                <a:lnTo>
                  <a:pt x="1025" y="0"/>
                </a:lnTo>
                <a:lnTo>
                  <a:pt x="1025" y="408"/>
                </a:lnTo>
                <a:lnTo>
                  <a:pt x="1639" y="408"/>
                </a:lnTo>
              </a:path>
            </a:pathLst>
          </a:custGeom>
          <a:noFill/>
          <a:ln w="36513" cap="flat" cmpd="sng">
            <a:solidFill>
              <a:srgbClr val="0000FF">
                <a:alpha val="100000"/>
              </a:srgbClr>
            </a:solidFill>
            <a:prstDash val="solid"/>
            <a:round/>
            <a:headEnd type="none" w="med" len="med"/>
            <a:tailEnd type="none" w="med" len="med"/>
          </a:ln>
        </p:spPr>
        <p:txBody>
          <a:bodyPr/>
          <a:p>
            <a:endParaRPr lang="zh-CN" altLang="en-US"/>
          </a:p>
        </p:txBody>
      </p:sp>
    </p:spTree>
  </p:cSld>
  <p:clrMapOvr>
    <a:masterClrMapping/>
  </p:clrMapOvr>
  <p:transition spd="slow">
    <p:zoom/>
  </p:transition>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4690" name="灯片编号占位符 3"/>
          <p:cNvSpPr txBox="1">
            <a:spLocks noGrp="1"/>
          </p:cNvSpPr>
          <p:nvPr>
            <p:ph type="sldNum" sz="quarter" idx="12"/>
          </p:nvPr>
        </p:nvSpPr>
        <p:spPr>
          <a:ln/>
        </p:spPr>
        <p:txBody>
          <a:bodyPr anchor="b" anchorCtr="0"/>
          <a:p>
            <a:pPr mar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en-US" altLang="zh-CN" sz="1400" b="0" dirty="0">
                <a:solidFill>
                  <a:schemeClr val="tx1"/>
                </a:solidFill>
                <a:ea typeface="宋体" panose="02010600030101010101" pitchFamily="2" charset="-122"/>
              </a:rPr>
            </a:fld>
            <a:endParaRPr lang="en-US" altLang="zh-CN" sz="1400" b="0" dirty="0">
              <a:solidFill>
                <a:schemeClr val="tx1"/>
              </a:solidFill>
              <a:ea typeface="宋体" panose="02010600030101010101" pitchFamily="2" charset="-122"/>
            </a:endParaRPr>
          </a:p>
        </p:txBody>
      </p:sp>
      <p:sp>
        <p:nvSpPr>
          <p:cNvPr id="114691" name="Rectangle 2"/>
          <p:cNvSpPr/>
          <p:nvPr/>
        </p:nvSpPr>
        <p:spPr>
          <a:xfrm>
            <a:off x="457200" y="908050"/>
            <a:ext cx="8686800" cy="5078413"/>
          </a:xfrm>
          <a:prstGeom prst="rect">
            <a:avLst/>
          </a:prstGeom>
          <a:solidFill>
            <a:schemeClr val="bg1"/>
          </a:solidFill>
          <a:ln w="9525">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90000"/>
              </a:lnSpc>
              <a:spcBef>
                <a:spcPct val="50000"/>
              </a:spcBef>
              <a:spcAft>
                <a:spcPct val="0"/>
              </a:spcAft>
              <a:buClrTx/>
              <a:buSzTx/>
              <a:buFontTx/>
              <a:buNone/>
            </a:pPr>
            <a:r>
              <a:rPr lang="en-US" altLang="zh-CN" sz="2400" b="0" dirty="0">
                <a:solidFill>
                  <a:srgbClr val="FF5050"/>
                </a:solidFill>
                <a:latin typeface="Arial" panose="020B0604020202020204" pitchFamily="34" charset="0"/>
                <a:sym typeface="Wingdings 2" panose="05020102010507070707" pitchFamily="18" charset="2"/>
              </a:rPr>
              <a:t></a:t>
            </a:r>
            <a:r>
              <a:rPr lang="zh-CN" altLang="en-US" sz="2400" b="0" dirty="0">
                <a:solidFill>
                  <a:schemeClr val="tx1"/>
                </a:solidFill>
                <a:latin typeface="Arial" panose="020B0604020202020204" pitchFamily="34" charset="0"/>
              </a:rPr>
              <a:t>当第二个            到来，逐次逼近寄存器</a:t>
            </a:r>
            <a:r>
              <a:rPr lang="en-US" altLang="zh-CN" sz="2400" b="0" dirty="0">
                <a:solidFill>
                  <a:schemeClr val="tx1"/>
                </a:solidFill>
                <a:latin typeface="Arial" panose="020B0604020202020204" pitchFamily="34" charset="0"/>
              </a:rPr>
              <a:t>D</a:t>
            </a:r>
            <a:r>
              <a:rPr lang="en-US" altLang="zh-CN" sz="2400" b="0" baseline="-25000" dirty="0">
                <a:solidFill>
                  <a:schemeClr val="tx1"/>
                </a:solidFill>
                <a:latin typeface="Arial" panose="020B0604020202020204" pitchFamily="34" charset="0"/>
              </a:rPr>
              <a:t>6</a:t>
            </a:r>
            <a:r>
              <a:rPr lang="zh-CN" altLang="en-US" sz="2400" b="0" dirty="0">
                <a:solidFill>
                  <a:schemeClr val="tx1"/>
                </a:solidFill>
                <a:latin typeface="Arial" panose="020B0604020202020204" pitchFamily="34" charset="0"/>
              </a:rPr>
              <a:t>位置“</a:t>
            </a:r>
            <a:r>
              <a:rPr lang="en-US" altLang="zh-CN" sz="2400" b="0" dirty="0">
                <a:solidFill>
                  <a:schemeClr val="tx1"/>
                </a:solidFill>
                <a:latin typeface="Arial" panose="020B0604020202020204" pitchFamily="34" charset="0"/>
              </a:rPr>
              <a:t>1”</a:t>
            </a:r>
            <a:r>
              <a:rPr lang="zh-CN" altLang="en-US" sz="2400" b="0" dirty="0">
                <a:solidFill>
                  <a:schemeClr val="tx1"/>
                </a:solidFill>
                <a:latin typeface="Arial" panose="020B0604020202020204" pitchFamily="34" charset="0"/>
              </a:rPr>
              <a:t>，</a:t>
            </a:r>
            <a:endParaRPr lang="zh-CN" altLang="en-US" sz="2400" b="0" dirty="0">
              <a:solidFill>
                <a:schemeClr val="tx1"/>
              </a:solidFill>
              <a:latin typeface="Arial" panose="020B0604020202020204" pitchFamily="34" charset="0"/>
            </a:endParaRPr>
          </a:p>
          <a:p>
            <a:pPr marL="0" lvl="0" indent="0">
              <a:lnSpc>
                <a:spcPct val="90000"/>
              </a:lnSpc>
              <a:spcBef>
                <a:spcPct val="50000"/>
              </a:spcBef>
              <a:spcAft>
                <a:spcPct val="0"/>
              </a:spcAft>
              <a:buClrTx/>
              <a:buSzTx/>
              <a:buFontTx/>
              <a:buNone/>
            </a:pPr>
            <a:r>
              <a:rPr lang="zh-CN" altLang="en-US" sz="2400" b="0" dirty="0">
                <a:solidFill>
                  <a:schemeClr val="tx1"/>
                </a:solidFill>
                <a:latin typeface="Arial" panose="020B0604020202020204" pitchFamily="34" charset="0"/>
              </a:rPr>
              <a:t>    	</a:t>
            </a:r>
            <a:r>
              <a:rPr lang="en-US" altLang="zh-CN" sz="2400" b="0" dirty="0">
                <a:solidFill>
                  <a:schemeClr val="tx1"/>
                </a:solidFill>
                <a:latin typeface="Arial" panose="020B0604020202020204" pitchFamily="34" charset="0"/>
              </a:rPr>
              <a:t>D/A</a:t>
            </a:r>
            <a:r>
              <a:rPr lang="zh-CN" altLang="en-US" sz="2400" b="0" dirty="0">
                <a:solidFill>
                  <a:schemeClr val="tx1"/>
                </a:solidFill>
                <a:latin typeface="Arial" panose="020B0604020202020204" pitchFamily="34" charset="0"/>
              </a:rPr>
              <a:t>转换器的数字量输入为</a:t>
            </a:r>
            <a:r>
              <a:rPr lang="en-US" altLang="zh-CN" sz="2400" b="0" dirty="0">
                <a:solidFill>
                  <a:schemeClr val="tx1"/>
                </a:solidFill>
                <a:latin typeface="Arial" panose="020B0604020202020204" pitchFamily="34" charset="0"/>
              </a:rPr>
              <a:t>01000000B</a:t>
            </a:r>
            <a:r>
              <a:rPr lang="zh-CN" altLang="en-US" sz="2400" b="0" dirty="0">
                <a:solidFill>
                  <a:schemeClr val="tx1"/>
                </a:solidFill>
                <a:latin typeface="Arial" panose="020B0604020202020204" pitchFamily="34" charset="0"/>
              </a:rPr>
              <a:t>，</a:t>
            </a:r>
            <a:endParaRPr lang="zh-CN" altLang="en-US" sz="2400" b="0" dirty="0">
              <a:solidFill>
                <a:schemeClr val="tx1"/>
              </a:solidFill>
              <a:latin typeface="Arial" panose="020B0604020202020204" pitchFamily="34" charset="0"/>
            </a:endParaRPr>
          </a:p>
          <a:p>
            <a:pPr marL="0" lvl="0" indent="0">
              <a:lnSpc>
                <a:spcPct val="90000"/>
              </a:lnSpc>
              <a:spcBef>
                <a:spcPct val="50000"/>
              </a:spcBef>
              <a:spcAft>
                <a:spcPct val="0"/>
              </a:spcAft>
              <a:buClrTx/>
              <a:buSzTx/>
              <a:buFontTx/>
              <a:buNone/>
            </a:pPr>
            <a:r>
              <a:rPr lang="zh-CN" altLang="en-US" sz="2400" b="0" dirty="0">
                <a:solidFill>
                  <a:schemeClr val="tx1"/>
                </a:solidFill>
                <a:latin typeface="Arial" panose="020B0604020202020204" pitchFamily="34" charset="0"/>
              </a:rPr>
              <a:t>    	输出电压为</a:t>
            </a:r>
            <a:r>
              <a:rPr lang="en-US" altLang="zh-CN" sz="2400" b="0" dirty="0">
                <a:solidFill>
                  <a:schemeClr val="tx1"/>
                </a:solidFill>
                <a:latin typeface="Arial" panose="020B0604020202020204" pitchFamily="34" charset="0"/>
              </a:rPr>
              <a:t>2.5V</a:t>
            </a:r>
            <a:r>
              <a:rPr lang="zh-CN" altLang="en-US" sz="2400" b="0" dirty="0">
                <a:solidFill>
                  <a:schemeClr val="tx1"/>
                </a:solidFill>
                <a:latin typeface="Arial" panose="020B0604020202020204" pitchFamily="34" charset="0"/>
              </a:rPr>
              <a:t>，</a:t>
            </a:r>
            <a:r>
              <a:rPr lang="en-US" altLang="zh-CN" sz="2400" b="0" dirty="0">
                <a:solidFill>
                  <a:schemeClr val="tx1"/>
                </a:solidFill>
                <a:latin typeface="Arial" panose="020B0604020202020204" pitchFamily="34" charset="0"/>
              </a:rPr>
              <a:t>Vo&lt;Vi</a:t>
            </a:r>
            <a:r>
              <a:rPr lang="zh-CN" altLang="en-US" sz="2400" b="0" dirty="0">
                <a:solidFill>
                  <a:schemeClr val="tx1"/>
                </a:solidFill>
                <a:latin typeface="Arial" panose="020B0604020202020204" pitchFamily="34" charset="0"/>
              </a:rPr>
              <a:t>，比较器输出高电平，</a:t>
            </a:r>
            <a:endParaRPr lang="zh-CN" altLang="en-US" sz="2400" b="0" dirty="0">
              <a:solidFill>
                <a:schemeClr val="tx1"/>
              </a:solidFill>
              <a:latin typeface="Arial" panose="020B0604020202020204" pitchFamily="34" charset="0"/>
            </a:endParaRPr>
          </a:p>
          <a:p>
            <a:pPr marL="0" lvl="0" indent="0">
              <a:lnSpc>
                <a:spcPct val="90000"/>
              </a:lnSpc>
              <a:spcBef>
                <a:spcPct val="50000"/>
              </a:spcBef>
              <a:spcAft>
                <a:spcPct val="0"/>
              </a:spcAft>
              <a:buClrTx/>
              <a:buSzTx/>
              <a:buFontTx/>
              <a:buNone/>
            </a:pPr>
            <a:r>
              <a:rPr lang="zh-CN" altLang="en-US" sz="2400" b="0" dirty="0">
                <a:solidFill>
                  <a:schemeClr val="tx1"/>
                </a:solidFill>
                <a:latin typeface="Arial" panose="020B0604020202020204" pitchFamily="34" charset="0"/>
              </a:rPr>
              <a:t>   	将</a:t>
            </a:r>
            <a:r>
              <a:rPr lang="en-US" altLang="zh-CN" sz="2400" b="0" dirty="0">
                <a:solidFill>
                  <a:schemeClr val="tx1"/>
                </a:solidFill>
                <a:latin typeface="Arial" panose="020B0604020202020204" pitchFamily="34" charset="0"/>
              </a:rPr>
              <a:t>D</a:t>
            </a:r>
            <a:r>
              <a:rPr lang="en-US" altLang="zh-CN" sz="2400" b="0" baseline="-25000" dirty="0">
                <a:solidFill>
                  <a:schemeClr val="tx1"/>
                </a:solidFill>
                <a:latin typeface="Arial" panose="020B0604020202020204" pitchFamily="34" charset="0"/>
              </a:rPr>
              <a:t>6</a:t>
            </a:r>
            <a:r>
              <a:rPr lang="zh-CN" altLang="en-US" sz="2400" b="0" dirty="0">
                <a:solidFill>
                  <a:schemeClr val="tx1"/>
                </a:solidFill>
                <a:latin typeface="Arial" panose="020B0604020202020204" pitchFamily="34" charset="0"/>
              </a:rPr>
              <a:t>位的“</a:t>
            </a:r>
            <a:r>
              <a:rPr lang="en-US" altLang="zh-CN" sz="2400" b="0" dirty="0">
                <a:solidFill>
                  <a:schemeClr val="tx1"/>
                </a:solidFill>
                <a:latin typeface="Arial" panose="020B0604020202020204" pitchFamily="34" charset="0"/>
              </a:rPr>
              <a:t>1”</a:t>
            </a:r>
            <a:r>
              <a:rPr lang="zh-CN" altLang="en-US" sz="2400" b="0" dirty="0">
                <a:solidFill>
                  <a:schemeClr val="tx1"/>
                </a:solidFill>
                <a:latin typeface="Arial" panose="020B0604020202020204" pitchFamily="34" charset="0"/>
              </a:rPr>
              <a:t>保留</a:t>
            </a:r>
            <a:r>
              <a:rPr lang="en-US" altLang="zh-CN" sz="2400" b="0" dirty="0">
                <a:solidFill>
                  <a:schemeClr val="tx1"/>
                </a:solidFill>
                <a:latin typeface="Arial" panose="020B0604020202020204" pitchFamily="34" charset="0"/>
              </a:rPr>
              <a:t>(</a:t>
            </a:r>
            <a:r>
              <a:rPr lang="zh-CN" altLang="en-US" sz="2400" b="0" dirty="0">
                <a:solidFill>
                  <a:schemeClr val="tx1"/>
                </a:solidFill>
                <a:latin typeface="Arial" panose="020B0604020202020204" pitchFamily="34" charset="0"/>
              </a:rPr>
              <a:t>否则，将</a:t>
            </a:r>
            <a:r>
              <a:rPr lang="en-US" altLang="zh-CN" sz="2400" b="0" dirty="0">
                <a:solidFill>
                  <a:schemeClr val="tx1"/>
                </a:solidFill>
                <a:latin typeface="Arial" panose="020B0604020202020204" pitchFamily="34" charset="0"/>
              </a:rPr>
              <a:t>D6</a:t>
            </a:r>
            <a:r>
              <a:rPr lang="zh-CN" altLang="en-US" sz="2400" b="0" dirty="0">
                <a:solidFill>
                  <a:schemeClr val="tx1"/>
                </a:solidFill>
                <a:latin typeface="Arial" panose="020B0604020202020204" pitchFamily="34" charset="0"/>
              </a:rPr>
              <a:t>位置</a:t>
            </a:r>
            <a:r>
              <a:rPr lang="en-US" altLang="zh-CN" sz="2400" b="0" dirty="0">
                <a:solidFill>
                  <a:schemeClr val="tx1"/>
                </a:solidFill>
                <a:latin typeface="Arial" panose="020B0604020202020204" pitchFamily="34" charset="0"/>
              </a:rPr>
              <a:t>"0")</a:t>
            </a:r>
            <a:r>
              <a:rPr lang="zh-CN" altLang="en-US" sz="2400" b="0" dirty="0">
                <a:solidFill>
                  <a:schemeClr val="tx1"/>
                </a:solidFill>
                <a:latin typeface="Arial" panose="020B0604020202020204" pitchFamily="34" charset="0"/>
              </a:rPr>
              <a:t>；</a:t>
            </a:r>
            <a:endParaRPr lang="zh-CN" altLang="en-US" sz="2400" b="0" dirty="0">
              <a:solidFill>
                <a:schemeClr val="tx1"/>
              </a:solidFill>
              <a:latin typeface="Arial" panose="020B0604020202020204" pitchFamily="34" charset="0"/>
            </a:endParaRPr>
          </a:p>
          <a:p>
            <a:pPr marL="0" lvl="0" indent="0">
              <a:lnSpc>
                <a:spcPct val="90000"/>
              </a:lnSpc>
              <a:spcBef>
                <a:spcPct val="50000"/>
              </a:spcBef>
              <a:spcAft>
                <a:spcPct val="0"/>
              </a:spcAft>
              <a:buClrTx/>
              <a:buSzTx/>
              <a:buFontTx/>
              <a:buNone/>
            </a:pPr>
            <a:r>
              <a:rPr lang="zh-CN" altLang="en-US" sz="2400" b="0" dirty="0">
                <a:solidFill>
                  <a:schemeClr val="tx1"/>
                </a:solidFill>
                <a:latin typeface="Arial" panose="020B0604020202020204" pitchFamily="34" charset="0"/>
              </a:rPr>
              <a:t>    </a:t>
            </a:r>
            <a:endParaRPr lang="zh-CN" altLang="en-US" sz="2400" b="0" dirty="0">
              <a:solidFill>
                <a:schemeClr val="tx1"/>
              </a:solidFill>
              <a:latin typeface="Arial" panose="020B0604020202020204" pitchFamily="34" charset="0"/>
            </a:endParaRPr>
          </a:p>
          <a:p>
            <a:pPr marL="0" lvl="0" indent="0">
              <a:lnSpc>
                <a:spcPct val="90000"/>
              </a:lnSpc>
              <a:spcBef>
                <a:spcPct val="50000"/>
              </a:spcBef>
              <a:spcAft>
                <a:spcPct val="0"/>
              </a:spcAft>
              <a:buClrTx/>
              <a:buSzTx/>
              <a:buFontTx/>
              <a:buNone/>
            </a:pPr>
            <a:r>
              <a:rPr lang="zh-CN" altLang="en-US" sz="2400" b="0" dirty="0">
                <a:solidFill>
                  <a:srgbClr val="FF5050"/>
                </a:solidFill>
                <a:latin typeface="Arial" panose="020B0604020202020204" pitchFamily="34" charset="0"/>
                <a:sym typeface="Wingdings 2" panose="05020102010507070707" pitchFamily="18" charset="2"/>
              </a:rPr>
              <a:t></a:t>
            </a:r>
            <a:r>
              <a:rPr lang="zh-CN" altLang="en-US" sz="2400" b="0" dirty="0">
                <a:solidFill>
                  <a:schemeClr val="tx1"/>
                </a:solidFill>
                <a:latin typeface="Arial" panose="020B0604020202020204" pitchFamily="34" charset="0"/>
              </a:rPr>
              <a:t> 第三个     </a:t>
            </a:r>
            <a:r>
              <a:rPr lang="en-US" altLang="zh-CN" sz="2400" b="0" dirty="0">
                <a:solidFill>
                  <a:schemeClr val="tx1"/>
                </a:solidFill>
                <a:latin typeface="Arial" panose="020B0604020202020204" pitchFamily="34" charset="0"/>
              </a:rPr>
              <a:t>T</a:t>
            </a:r>
            <a:r>
              <a:rPr lang="en-US" altLang="zh-CN" sz="2000" b="0" dirty="0">
                <a:solidFill>
                  <a:schemeClr val="tx1"/>
                </a:solidFill>
                <a:latin typeface="Arial" panose="020B0604020202020204" pitchFamily="34" charset="0"/>
              </a:rPr>
              <a:t>3</a:t>
            </a:r>
            <a:r>
              <a:rPr lang="en-US" altLang="zh-CN" sz="2400" b="0" dirty="0">
                <a:solidFill>
                  <a:schemeClr val="tx1"/>
                </a:solidFill>
                <a:latin typeface="Arial" panose="020B0604020202020204" pitchFamily="34" charset="0"/>
              </a:rPr>
              <a:t>  </a:t>
            </a:r>
            <a:r>
              <a:rPr lang="zh-CN" altLang="en-US" sz="2400" b="0" dirty="0">
                <a:solidFill>
                  <a:schemeClr val="tx1"/>
                </a:solidFill>
                <a:latin typeface="Arial" panose="020B0604020202020204" pitchFamily="34" charset="0"/>
              </a:rPr>
              <a:t>时钟脉冲来，又将</a:t>
            </a:r>
            <a:r>
              <a:rPr lang="en-US" altLang="zh-CN" sz="2400" b="0" dirty="0">
                <a:solidFill>
                  <a:schemeClr val="tx1"/>
                </a:solidFill>
                <a:latin typeface="Arial" panose="020B0604020202020204" pitchFamily="34" charset="0"/>
              </a:rPr>
              <a:t>D</a:t>
            </a:r>
            <a:r>
              <a:rPr lang="en-US" altLang="zh-CN" sz="2400" b="0" baseline="-25000" dirty="0">
                <a:solidFill>
                  <a:schemeClr val="tx1"/>
                </a:solidFill>
                <a:latin typeface="Arial" panose="020B0604020202020204" pitchFamily="34" charset="0"/>
              </a:rPr>
              <a:t>5</a:t>
            </a:r>
            <a:r>
              <a:rPr lang="zh-CN" altLang="en-US" sz="2400" b="0" dirty="0">
                <a:solidFill>
                  <a:schemeClr val="tx1"/>
                </a:solidFill>
                <a:latin typeface="Arial" panose="020B0604020202020204" pitchFamily="34" charset="0"/>
              </a:rPr>
              <a:t>位置“</a:t>
            </a:r>
            <a:r>
              <a:rPr lang="en-US" altLang="zh-CN" sz="2400" b="0" dirty="0">
                <a:solidFill>
                  <a:schemeClr val="tx1"/>
                </a:solidFill>
                <a:latin typeface="Arial" panose="020B0604020202020204" pitchFamily="34" charset="0"/>
              </a:rPr>
              <a:t>1”……</a:t>
            </a:r>
            <a:endParaRPr lang="en-US" altLang="zh-CN" sz="2400" b="0" dirty="0">
              <a:solidFill>
                <a:schemeClr val="tx1"/>
              </a:solidFill>
              <a:latin typeface="Arial" panose="020B0604020202020204" pitchFamily="34" charset="0"/>
            </a:endParaRPr>
          </a:p>
          <a:p>
            <a:pPr marL="0" lvl="0" indent="0">
              <a:lnSpc>
                <a:spcPct val="90000"/>
              </a:lnSpc>
              <a:spcBef>
                <a:spcPct val="50000"/>
              </a:spcBef>
              <a:spcAft>
                <a:spcPct val="0"/>
              </a:spcAft>
              <a:buClrTx/>
              <a:buSzTx/>
              <a:buFontTx/>
              <a:buNone/>
            </a:pPr>
            <a:r>
              <a:rPr lang="en-US" altLang="zh-CN" sz="2400" b="0" dirty="0">
                <a:solidFill>
                  <a:srgbClr val="FF5050"/>
                </a:solidFill>
                <a:latin typeface="Arial" panose="020B0604020202020204" pitchFamily="34" charset="0"/>
                <a:sym typeface="Wingdings 2" panose="05020102010507070707" pitchFamily="18" charset="2"/>
              </a:rPr>
              <a:t></a:t>
            </a:r>
            <a:r>
              <a:rPr lang="en-US" altLang="zh-CN" sz="2400" b="0" dirty="0">
                <a:solidFill>
                  <a:srgbClr val="FF5050"/>
                </a:solidFill>
                <a:latin typeface="Arial" panose="020B0604020202020204" pitchFamily="34" charset="0"/>
                <a:sym typeface="Wingdings" panose="05000000000000000000" pitchFamily="2" charset="2"/>
              </a:rPr>
              <a:t> </a:t>
            </a:r>
            <a:r>
              <a:rPr lang="zh-CN" altLang="en-US" sz="2400" b="0" dirty="0">
                <a:solidFill>
                  <a:schemeClr val="tx1"/>
                </a:solidFill>
                <a:latin typeface="Arial" panose="020B0604020202020204" pitchFamily="34" charset="0"/>
              </a:rPr>
              <a:t>重复上述过程直到</a:t>
            </a:r>
            <a:r>
              <a:rPr lang="en-US" altLang="zh-CN" sz="2400" b="0" dirty="0">
                <a:solidFill>
                  <a:schemeClr val="tx1"/>
                </a:solidFill>
                <a:latin typeface="Arial" panose="020B0604020202020204" pitchFamily="34" charset="0"/>
              </a:rPr>
              <a:t>D</a:t>
            </a:r>
            <a:r>
              <a:rPr lang="en-US" altLang="zh-CN" sz="2400" b="0" baseline="-25000" dirty="0">
                <a:solidFill>
                  <a:schemeClr val="tx1"/>
                </a:solidFill>
                <a:latin typeface="Arial" panose="020B0604020202020204" pitchFamily="34" charset="0"/>
              </a:rPr>
              <a:t>0</a:t>
            </a:r>
            <a:r>
              <a:rPr lang="zh-CN" altLang="en-US" sz="2400" b="0" dirty="0">
                <a:solidFill>
                  <a:schemeClr val="tx1"/>
                </a:solidFill>
                <a:latin typeface="Arial" panose="020B0604020202020204" pitchFamily="34" charset="0"/>
              </a:rPr>
              <a:t>位置“</a:t>
            </a:r>
            <a:r>
              <a:rPr lang="en-US" altLang="zh-CN" sz="2400" b="0" dirty="0">
                <a:solidFill>
                  <a:schemeClr val="tx1"/>
                </a:solidFill>
                <a:latin typeface="Arial" panose="020B0604020202020204" pitchFamily="34" charset="0"/>
              </a:rPr>
              <a:t>1”</a:t>
            </a:r>
            <a:r>
              <a:rPr lang="zh-CN" altLang="en-US" sz="2400" b="0" dirty="0">
                <a:solidFill>
                  <a:schemeClr val="tx1"/>
                </a:solidFill>
                <a:latin typeface="Arial" panose="020B0604020202020204" pitchFamily="34" charset="0"/>
              </a:rPr>
              <a:t>，再与输入比较。</a:t>
            </a:r>
            <a:endParaRPr lang="zh-CN" altLang="en-US" sz="2400" b="0" dirty="0">
              <a:solidFill>
                <a:schemeClr val="tx1"/>
              </a:solidFill>
              <a:latin typeface="Arial" panose="020B0604020202020204" pitchFamily="34" charset="0"/>
            </a:endParaRPr>
          </a:p>
          <a:p>
            <a:pPr marL="0" lvl="0" indent="0">
              <a:lnSpc>
                <a:spcPct val="90000"/>
              </a:lnSpc>
              <a:spcBef>
                <a:spcPct val="50000"/>
              </a:spcBef>
              <a:spcAft>
                <a:spcPct val="0"/>
              </a:spcAft>
              <a:buClrTx/>
              <a:buSzTx/>
              <a:buFontTx/>
              <a:buNone/>
            </a:pPr>
            <a:r>
              <a:rPr lang="zh-CN" altLang="en-US" sz="2400" b="0" dirty="0">
                <a:solidFill>
                  <a:srgbClr val="FF5050"/>
                </a:solidFill>
                <a:latin typeface="Arial" panose="020B0604020202020204" pitchFamily="34" charset="0"/>
                <a:sym typeface="Wingdings 2" panose="05020102010507070707" pitchFamily="18" charset="2"/>
              </a:rPr>
              <a:t></a:t>
            </a:r>
            <a:r>
              <a:rPr lang="zh-CN" altLang="en-US" sz="2400" b="0" dirty="0">
                <a:solidFill>
                  <a:srgbClr val="FF5050"/>
                </a:solidFill>
                <a:latin typeface="Arial" panose="020B0604020202020204" pitchFamily="34" charset="0"/>
                <a:sym typeface="Wingdings" panose="05000000000000000000" pitchFamily="2" charset="2"/>
              </a:rPr>
              <a:t>  </a:t>
            </a:r>
            <a:r>
              <a:rPr lang="zh-CN" altLang="en-US" sz="2400" b="0" dirty="0">
                <a:solidFill>
                  <a:schemeClr val="tx1"/>
                </a:solidFill>
                <a:latin typeface="Arial" panose="020B0604020202020204" pitchFamily="34" charset="0"/>
              </a:rPr>
              <a:t>经过</a:t>
            </a:r>
            <a:r>
              <a:rPr lang="en-US" altLang="zh-CN" sz="2400" b="0" dirty="0">
                <a:solidFill>
                  <a:schemeClr val="tx1"/>
                </a:solidFill>
                <a:latin typeface="Arial" panose="020B0604020202020204" pitchFamily="34" charset="0"/>
              </a:rPr>
              <a:t>8</a:t>
            </a:r>
            <a:r>
              <a:rPr lang="zh-CN" altLang="en-US" sz="2400" b="0" dirty="0">
                <a:solidFill>
                  <a:schemeClr val="tx1"/>
                </a:solidFill>
                <a:latin typeface="Arial" panose="020B0604020202020204" pitchFamily="34" charset="0"/>
              </a:rPr>
              <a:t>次以后，</a:t>
            </a:r>
            <a:endParaRPr lang="zh-CN" altLang="en-US" sz="2400" b="0" dirty="0">
              <a:solidFill>
                <a:schemeClr val="tx1"/>
              </a:solidFill>
              <a:latin typeface="Arial" panose="020B0604020202020204" pitchFamily="34" charset="0"/>
            </a:endParaRPr>
          </a:p>
          <a:p>
            <a:pPr marL="0" lvl="0" indent="0">
              <a:lnSpc>
                <a:spcPct val="90000"/>
              </a:lnSpc>
              <a:spcBef>
                <a:spcPct val="50000"/>
              </a:spcBef>
              <a:spcAft>
                <a:spcPct val="0"/>
              </a:spcAft>
              <a:buClrTx/>
              <a:buSzTx/>
              <a:buFontTx/>
              <a:buNone/>
            </a:pPr>
            <a:r>
              <a:rPr lang="zh-CN" altLang="en-US" sz="2400" b="0" dirty="0">
                <a:solidFill>
                  <a:srgbClr val="FF5050"/>
                </a:solidFill>
                <a:latin typeface="Arial" panose="020B0604020202020204" pitchFamily="34" charset="0"/>
                <a:sym typeface="Wingdings 2" panose="05020102010507070707" pitchFamily="18" charset="2"/>
              </a:rPr>
              <a:t></a:t>
            </a:r>
            <a:r>
              <a:rPr lang="zh-CN" altLang="en-US" sz="2400" b="0" dirty="0">
                <a:solidFill>
                  <a:srgbClr val="FF5050"/>
                </a:solidFill>
                <a:latin typeface="Arial" panose="020B0604020202020204" pitchFamily="34" charset="0"/>
                <a:sym typeface="Wingdings" panose="05000000000000000000" pitchFamily="2" charset="2"/>
              </a:rPr>
              <a:t> </a:t>
            </a:r>
            <a:r>
              <a:rPr lang="zh-CN" altLang="en-US" sz="2400" b="0" dirty="0">
                <a:solidFill>
                  <a:schemeClr val="tx1"/>
                </a:solidFill>
                <a:latin typeface="Arial" panose="020B0604020202020204" pitchFamily="34" charset="0"/>
              </a:rPr>
              <a:t> 逐次逼近寄存器中得到的数字量就是转换结果。</a:t>
            </a:r>
            <a:endParaRPr lang="zh-CN" altLang="en-US" sz="2400" b="0" dirty="0">
              <a:solidFill>
                <a:schemeClr val="tx1"/>
              </a:solidFill>
              <a:latin typeface="Arial" panose="020B0604020202020204" pitchFamily="34" charset="0"/>
            </a:endParaRPr>
          </a:p>
          <a:p>
            <a:pPr marL="0" lvl="0" indent="0">
              <a:lnSpc>
                <a:spcPct val="90000"/>
              </a:lnSpc>
              <a:spcBef>
                <a:spcPct val="50000"/>
              </a:spcBef>
              <a:spcAft>
                <a:spcPct val="0"/>
              </a:spcAft>
              <a:buClrTx/>
              <a:buSzTx/>
              <a:buFontTx/>
              <a:buNone/>
            </a:pPr>
            <a:r>
              <a:rPr lang="zh-CN" altLang="en-US" sz="2400" b="0" dirty="0">
                <a:solidFill>
                  <a:srgbClr val="FF5050"/>
                </a:solidFill>
                <a:latin typeface="Arial" panose="020B0604020202020204" pitchFamily="34" charset="0"/>
                <a:sym typeface="Wingdings 2" panose="05020102010507070707" pitchFamily="18" charset="2"/>
              </a:rPr>
              <a:t></a:t>
            </a:r>
            <a:r>
              <a:rPr lang="zh-CN" altLang="en-US" sz="2400" b="0" dirty="0">
                <a:solidFill>
                  <a:schemeClr val="tx1"/>
                </a:solidFill>
                <a:latin typeface="Arial" panose="020B0604020202020204" pitchFamily="34" charset="0"/>
              </a:rPr>
              <a:t> 过程用下表表示。</a:t>
            </a:r>
            <a:endParaRPr lang="zh-CN" altLang="en-US" sz="2400" b="0" dirty="0">
              <a:solidFill>
                <a:schemeClr val="tx1"/>
              </a:solidFill>
              <a:latin typeface="Arial" panose="020B0604020202020204" pitchFamily="34" charset="0"/>
            </a:endParaRPr>
          </a:p>
        </p:txBody>
      </p:sp>
      <p:sp>
        <p:nvSpPr>
          <p:cNvPr id="114692" name="Text Box 3"/>
          <p:cNvSpPr txBox="1"/>
          <p:nvPr/>
        </p:nvSpPr>
        <p:spPr>
          <a:xfrm>
            <a:off x="2286000" y="908050"/>
            <a:ext cx="514350" cy="457200"/>
          </a:xfrm>
          <a:prstGeom prst="rect">
            <a:avLst/>
          </a:prstGeom>
          <a:noFill/>
          <a:ln w="9525">
            <a:noFill/>
          </a:ln>
        </p:spPr>
        <p:txBody>
          <a:bodyPr wrap="none">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en-US" altLang="zh-CN" sz="2400" b="0" dirty="0">
                <a:solidFill>
                  <a:schemeClr val="tx1"/>
                </a:solidFill>
                <a:latin typeface="Arial" panose="020B0604020202020204" pitchFamily="34" charset="0"/>
              </a:rPr>
              <a:t>T</a:t>
            </a:r>
            <a:r>
              <a:rPr lang="en-US" altLang="zh-CN" sz="2000" b="0" dirty="0">
                <a:solidFill>
                  <a:schemeClr val="tx1"/>
                </a:solidFill>
                <a:latin typeface="Arial" panose="020B0604020202020204" pitchFamily="34" charset="0"/>
              </a:rPr>
              <a:t>2</a:t>
            </a:r>
            <a:endParaRPr lang="en-US" altLang="zh-CN" sz="2400" b="0" dirty="0">
              <a:solidFill>
                <a:schemeClr val="tx1"/>
              </a:solidFill>
              <a:latin typeface="Arial" panose="020B0604020202020204" pitchFamily="34" charset="0"/>
            </a:endParaRPr>
          </a:p>
        </p:txBody>
      </p:sp>
      <p:graphicFrame>
        <p:nvGraphicFramePr>
          <p:cNvPr id="114693" name="Object 4"/>
          <p:cNvGraphicFramePr>
            <a:graphicFrameLocks noChangeAspect="1"/>
          </p:cNvGraphicFramePr>
          <p:nvPr/>
        </p:nvGraphicFramePr>
        <p:xfrm>
          <a:off x="1828800" y="908050"/>
          <a:ext cx="1598613" cy="517525"/>
        </p:xfrm>
        <a:graphic>
          <a:graphicData uri="http://schemas.openxmlformats.org/presentationml/2006/ole">
            <mc:AlternateContent xmlns:mc="http://schemas.openxmlformats.org/markup-compatibility/2006">
              <mc:Choice xmlns:v="urn:schemas-microsoft-com:vml" Requires="v">
                <p:oleObj spid="_x0000_s3081" name="" r:id="rId1" imgW="1600835" imgH="519430" progId="Visio.Drawing.5">
                  <p:embed/>
                </p:oleObj>
              </mc:Choice>
              <mc:Fallback>
                <p:oleObj name="" r:id="rId1" imgW="1600835" imgH="519430" progId="Visio.Drawing.5">
                  <p:embed/>
                  <p:pic>
                    <p:nvPicPr>
                      <p:cNvPr id="0" name="图片 3080"/>
                      <p:cNvPicPr/>
                      <p:nvPr/>
                    </p:nvPicPr>
                    <p:blipFill>
                      <a:blip r:embed="rId2"/>
                      <a:stretch>
                        <a:fillRect/>
                      </a:stretch>
                    </p:blipFill>
                    <p:spPr>
                      <a:xfrm>
                        <a:off x="1828800" y="908050"/>
                        <a:ext cx="1598613" cy="517525"/>
                      </a:xfrm>
                      <a:prstGeom prst="rect">
                        <a:avLst/>
                      </a:prstGeom>
                      <a:noFill/>
                      <a:ln w="38100">
                        <a:noFill/>
                        <a:miter/>
                      </a:ln>
                    </p:spPr>
                  </p:pic>
                </p:oleObj>
              </mc:Fallback>
            </mc:AlternateContent>
          </a:graphicData>
        </a:graphic>
      </p:graphicFrame>
      <p:graphicFrame>
        <p:nvGraphicFramePr>
          <p:cNvPr id="114694" name="Object 5"/>
          <p:cNvGraphicFramePr>
            <a:graphicFrameLocks noChangeAspect="1"/>
          </p:cNvGraphicFramePr>
          <p:nvPr/>
        </p:nvGraphicFramePr>
        <p:xfrm>
          <a:off x="1600200" y="3346450"/>
          <a:ext cx="1598613" cy="669925"/>
        </p:xfrm>
        <a:graphic>
          <a:graphicData uri="http://schemas.openxmlformats.org/presentationml/2006/ole">
            <mc:AlternateContent xmlns:mc="http://schemas.openxmlformats.org/markup-compatibility/2006">
              <mc:Choice xmlns:v="urn:schemas-microsoft-com:vml" Requires="v">
                <p:oleObj spid="_x0000_s3080" name="" r:id="rId3" imgW="1600835" imgH="519430" progId="Visio.Drawing.5">
                  <p:embed/>
                </p:oleObj>
              </mc:Choice>
              <mc:Fallback>
                <p:oleObj name="" r:id="rId3" imgW="1600835" imgH="519430" progId="Visio.Drawing.5">
                  <p:embed/>
                  <p:pic>
                    <p:nvPicPr>
                      <p:cNvPr id="0" name="图片 3079"/>
                      <p:cNvPicPr/>
                      <p:nvPr/>
                    </p:nvPicPr>
                    <p:blipFill>
                      <a:blip r:embed="rId2"/>
                      <a:stretch>
                        <a:fillRect/>
                      </a:stretch>
                    </p:blipFill>
                    <p:spPr>
                      <a:xfrm>
                        <a:off x="1600200" y="3346450"/>
                        <a:ext cx="1598613" cy="669925"/>
                      </a:xfrm>
                      <a:prstGeom prst="rect">
                        <a:avLst/>
                      </a:prstGeom>
                      <a:noFill/>
                      <a:ln w="38100">
                        <a:noFill/>
                        <a:miter/>
                      </a:ln>
                    </p:spPr>
                  </p:pic>
                </p:oleObj>
              </mc:Fallback>
            </mc:AlternateContent>
          </a:graphicData>
        </a:graphic>
      </p:graphicFrame>
    </p:spTree>
  </p:cSld>
  <p:clrMapOvr>
    <a:masterClrMapping/>
  </p:clrMapOvr>
  <p:transition spd="slow">
    <p:zo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灯片编号占位符 3"/>
          <p:cNvSpPr txBox="1">
            <a:spLocks noGrp="1"/>
          </p:cNvSpPr>
          <p:nvPr>
            <p:ph type="sldNum" sz="quarter" idx="12"/>
          </p:nvPr>
        </p:nvSpPr>
        <p:spPr>
          <a:ln/>
        </p:spPr>
        <p:txBody>
          <a:bodyPr anchor="b" anchorCtr="0"/>
          <a:p>
            <a:pPr mar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en-US" altLang="zh-CN" sz="1400" b="0" dirty="0">
                <a:solidFill>
                  <a:schemeClr val="tx1"/>
                </a:solidFill>
                <a:ea typeface="宋体" panose="02010600030101010101" pitchFamily="2" charset="-122"/>
              </a:rPr>
            </a:fld>
            <a:endParaRPr lang="en-US" altLang="zh-CN" sz="1400" b="0" dirty="0">
              <a:solidFill>
                <a:schemeClr val="tx1"/>
              </a:solidFill>
              <a:ea typeface="宋体" panose="02010600030101010101" pitchFamily="2" charset="-122"/>
            </a:endParaRPr>
          </a:p>
        </p:txBody>
      </p:sp>
      <p:graphicFrame>
        <p:nvGraphicFramePr>
          <p:cNvPr id="115715" name="Object 2"/>
          <p:cNvGraphicFramePr>
            <a:graphicFrameLocks noChangeAspect="1"/>
          </p:cNvGraphicFramePr>
          <p:nvPr/>
        </p:nvGraphicFramePr>
        <p:xfrm>
          <a:off x="742950" y="1981200"/>
          <a:ext cx="7696200" cy="4876800"/>
        </p:xfrm>
        <a:graphic>
          <a:graphicData uri="http://schemas.openxmlformats.org/presentationml/2006/ole">
            <mc:AlternateContent xmlns:mc="http://schemas.openxmlformats.org/markup-compatibility/2006">
              <mc:Choice xmlns:v="urn:schemas-microsoft-com:vml" Requires="v">
                <p:oleObj spid="_x0000_s3082" name="" r:id="rId1" imgW="5621655" imgH="3277870" progId="Visio.Drawing.5">
                  <p:embed/>
                </p:oleObj>
              </mc:Choice>
              <mc:Fallback>
                <p:oleObj name="" r:id="rId1" imgW="5621655" imgH="3277870" progId="Visio.Drawing.5">
                  <p:embed/>
                  <p:pic>
                    <p:nvPicPr>
                      <p:cNvPr id="0" name="图片 3081"/>
                      <p:cNvPicPr/>
                      <p:nvPr/>
                    </p:nvPicPr>
                    <p:blipFill>
                      <a:blip r:embed="rId2"/>
                      <a:stretch>
                        <a:fillRect/>
                      </a:stretch>
                    </p:blipFill>
                    <p:spPr>
                      <a:xfrm>
                        <a:off x="742950" y="1981200"/>
                        <a:ext cx="7696200" cy="4876800"/>
                      </a:xfrm>
                      <a:prstGeom prst="rect">
                        <a:avLst/>
                      </a:prstGeom>
                      <a:noFill/>
                      <a:ln w="38100">
                        <a:noFill/>
                        <a:miter/>
                      </a:ln>
                    </p:spPr>
                  </p:pic>
                </p:oleObj>
              </mc:Fallback>
            </mc:AlternateContent>
          </a:graphicData>
        </a:graphic>
      </p:graphicFrame>
    </p:spTree>
  </p:cSld>
  <p:clrMapOvr>
    <a:masterClrMapping/>
  </p:clrMapOvr>
  <p:transition spd="slow">
    <p:zo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Rectangle 2"/>
          <p:cNvSpPr>
            <a:spLocks noGrp="1"/>
          </p:cNvSpPr>
          <p:nvPr>
            <p:ph type="title"/>
          </p:nvPr>
        </p:nvSpPr>
        <p:spPr>
          <a:xfrm>
            <a:off x="1116013" y="333375"/>
            <a:ext cx="7793037" cy="1462088"/>
          </a:xfrm>
          <a:ln/>
        </p:spPr>
        <p:txBody>
          <a:bodyPr vert="horz" wrap="square" lIns="91440" tIns="45720" rIns="91440" bIns="45720" anchor="b" anchorCtr="0"/>
          <a:p>
            <a:pPr marL="838200" indent="-838200"/>
            <a:r>
              <a:rPr lang="zh-CN" altLang="en-US" dirty="0"/>
              <a:t>主要技术指标</a:t>
            </a:r>
            <a:endParaRPr lang="zh-CN" altLang="en-US" dirty="0"/>
          </a:p>
        </p:txBody>
      </p:sp>
      <p:sp>
        <p:nvSpPr>
          <p:cNvPr id="366595" name="Rectangle 3"/>
          <p:cNvSpPr>
            <a:spLocks noGrp="1" noChangeArrowheads="1"/>
          </p:cNvSpPr>
          <p:nvPr>
            <p:ph idx="1"/>
          </p:nvPr>
        </p:nvSpPr>
        <p:spPr>
          <a:xfrm>
            <a:off x="658813" y="1781175"/>
            <a:ext cx="8475663" cy="5113338"/>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5000"/>
              </a:spcAft>
              <a:buClr>
                <a:schemeClr val="folHlink"/>
              </a:buClr>
              <a:buSzPct val="60000"/>
              <a:buFont typeface="Wingdings" panose="05000000000000000000" pitchFamily="2" charset="2"/>
              <a:buChar char="n"/>
              <a:defRPr/>
            </a:pPr>
            <a:r>
              <a:rPr kumimoji="0" lang="zh-CN" altLang="en-US" sz="2800" b="1" i="0" u="none" strike="noStrike" kern="1200" cap="none" spc="0" normalizeH="0" baseline="0" noProof="0" dirty="0">
                <a:ln>
                  <a:noFill/>
                </a:ln>
                <a:solidFill>
                  <a:schemeClr val="tx2"/>
                </a:solidFill>
                <a:effectLst/>
                <a:uLnTx/>
                <a:uFillTx/>
                <a:latin typeface="+mn-ea"/>
                <a:ea typeface="+mn-ea"/>
                <a:cs typeface="+mn-cs"/>
              </a:rPr>
              <a:t>精度 </a:t>
            </a:r>
            <a:endParaRPr kumimoji="0" lang="zh-CN" altLang="en-US" sz="2800" b="1" i="0" u="none" strike="noStrike" kern="1200" cap="none" spc="0" normalizeH="0" baseline="0" noProof="0" dirty="0">
              <a:ln>
                <a:noFill/>
              </a:ln>
              <a:solidFill>
                <a:schemeClr val="tx2"/>
              </a:solidFill>
              <a:effectLst/>
              <a:uLnTx/>
              <a:uFillTx/>
              <a:latin typeface="+mn-ea"/>
              <a:ea typeface="+mn-ea"/>
              <a:cs typeface="+mn-cs"/>
            </a:endParaRPr>
          </a:p>
          <a:p>
            <a:pPr marL="742950" marR="0" lvl="1" indent="-285750" algn="l" defTabSz="914400" rtl="0" eaLnBrk="0" fontAlgn="base" latinLnBrk="0" hangingPunct="0">
              <a:lnSpc>
                <a:spcPct val="100000"/>
              </a:lnSpc>
              <a:spcBef>
                <a:spcPct val="20000"/>
              </a:spcBef>
              <a:spcAft>
                <a:spcPct val="5000"/>
              </a:spcAft>
              <a:buClr>
                <a:schemeClr val="hlink"/>
              </a:buClr>
              <a:buSzPct val="55000"/>
              <a:buFont typeface="Wingdings" panose="05000000000000000000" pitchFamily="2" charset="2"/>
              <a:buChar char="n"/>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量化间隔</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分辨率</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V</a:t>
            </a:r>
            <a:r>
              <a:rPr kumimoji="0" lang="en-US" altLang="zh-CN" sz="2400" b="1" i="0" u="none" strike="noStrike" kern="1200" cap="none" spc="0" normalizeH="0" baseline="-20000" noProof="0" dirty="0" err="1">
                <a:ln>
                  <a:noFill/>
                </a:ln>
                <a:solidFill>
                  <a:schemeClr val="tx1"/>
                </a:solidFill>
                <a:effectLst/>
                <a:uLnTx/>
                <a:uFillTx/>
                <a:latin typeface="+mn-ea"/>
                <a:ea typeface="+mn-ea"/>
                <a:cs typeface="+mn-cs"/>
              </a:rPr>
              <a:t>max</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电平数</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即满量程</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值，</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2</a:t>
            </a:r>
            <a:r>
              <a:rPr kumimoji="0" lang="en-US" altLang="zh-CN" sz="2400" b="1" i="0" u="none" strike="noStrike" kern="1200" cap="none" spc="0" normalizeH="0" baseline="30000" noProof="0" dirty="0" smtClean="0">
                <a:ln>
                  <a:noFill/>
                </a:ln>
                <a:solidFill>
                  <a:schemeClr val="tx1"/>
                </a:solidFill>
                <a:effectLst/>
                <a:uLnTx/>
                <a:uFillTx/>
                <a:latin typeface="+mn-lt"/>
                <a:ea typeface="+mn-ea"/>
                <a:cs typeface="+mn-cs"/>
              </a:rPr>
              <a:t>n</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-1）</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1143000" marR="0" lvl="2" indent="-228600" algn="l" defTabSz="914400" rtl="0" eaLnBrk="0" fontAlgn="base" latinLnBrk="0" hangingPunct="0">
              <a:lnSpc>
                <a:spcPct val="100000"/>
              </a:lnSpc>
              <a:spcBef>
                <a:spcPct val="20000"/>
              </a:spcBef>
              <a:spcAft>
                <a:spcPct val="5000"/>
              </a:spcAft>
              <a:buClr>
                <a:schemeClr val="folHlink"/>
              </a:buClr>
              <a:buSzPct val="50000"/>
              <a:buFont typeface="Wingdings" panose="05000000000000000000" pitchFamily="2" charset="2"/>
              <a:buNone/>
              <a:defRPr/>
            </a:pPr>
            <a:r>
              <a:rPr kumimoji="0" lang="zh-CN" altLang="en-US" sz="2000" b="1" i="1" u="none" strike="noStrike" kern="1200" cap="none" spc="0" normalizeH="0" baseline="0" noProof="0" dirty="0">
                <a:ln>
                  <a:noFill/>
                </a:ln>
                <a:solidFill>
                  <a:srgbClr val="FF0000"/>
                </a:solidFill>
                <a:effectLst/>
                <a:uLnTx/>
                <a:uFillTx/>
                <a:latin typeface="+mn-ea"/>
                <a:ea typeface="+mn-ea"/>
                <a:cs typeface="+mn-cs"/>
              </a:rPr>
              <a:t>例：某</a:t>
            </a:r>
            <a:r>
              <a:rPr kumimoji="0" lang="en-US" altLang="zh-CN" sz="2000" b="1" i="1" u="none" strike="noStrike" kern="1200" cap="none" spc="0" normalizeH="0" baseline="0" noProof="0" dirty="0">
                <a:ln>
                  <a:noFill/>
                </a:ln>
                <a:solidFill>
                  <a:srgbClr val="FF0000"/>
                </a:solidFill>
                <a:effectLst/>
                <a:uLnTx/>
                <a:uFillTx/>
                <a:latin typeface="+mn-ea"/>
                <a:ea typeface="+mn-ea"/>
                <a:cs typeface="+mn-cs"/>
              </a:rPr>
              <a:t>8</a:t>
            </a:r>
            <a:r>
              <a:rPr kumimoji="0" lang="zh-CN" altLang="en-US" sz="2000" b="1" i="1" u="none" strike="noStrike" kern="1200" cap="none" spc="0" normalizeH="0" baseline="0" noProof="0" dirty="0">
                <a:ln>
                  <a:noFill/>
                </a:ln>
                <a:solidFill>
                  <a:srgbClr val="FF0000"/>
                </a:solidFill>
                <a:effectLst/>
                <a:uLnTx/>
                <a:uFillTx/>
                <a:latin typeface="+mn-ea"/>
                <a:ea typeface="+mn-ea"/>
                <a:cs typeface="+mn-cs"/>
              </a:rPr>
              <a:t>位</a:t>
            </a:r>
            <a:r>
              <a:rPr kumimoji="0" lang="en-US" altLang="zh-CN" sz="2000" b="1" i="1" u="none" strike="noStrike" kern="1200" cap="none" spc="0" normalizeH="0" baseline="0" noProof="0" dirty="0">
                <a:ln>
                  <a:noFill/>
                </a:ln>
                <a:solidFill>
                  <a:srgbClr val="FF0000"/>
                </a:solidFill>
                <a:effectLst/>
                <a:uLnTx/>
                <a:uFillTx/>
                <a:latin typeface="+mn-ea"/>
                <a:ea typeface="+mn-ea"/>
                <a:cs typeface="+mn-cs"/>
              </a:rPr>
              <a:t>ADC</a:t>
            </a:r>
            <a:r>
              <a:rPr kumimoji="0" lang="zh-CN" altLang="en-US" sz="2000" b="1" i="1" u="none" strike="noStrike" kern="1200" cap="none" spc="0" normalizeH="0" baseline="0" noProof="0" dirty="0">
                <a:ln>
                  <a:noFill/>
                </a:ln>
                <a:solidFill>
                  <a:srgbClr val="FF0000"/>
                </a:solidFill>
                <a:effectLst/>
                <a:uLnTx/>
                <a:uFillTx/>
                <a:latin typeface="+mn-ea"/>
                <a:ea typeface="+mn-ea"/>
                <a:cs typeface="+mn-cs"/>
              </a:rPr>
              <a:t>的满量程电压为</a:t>
            </a:r>
            <a:r>
              <a:rPr kumimoji="0" lang="en-US" altLang="zh-CN" sz="2000" b="1" i="1" u="none" strike="noStrike" kern="1200" cap="none" spc="0" normalizeH="0" baseline="0" noProof="0" dirty="0">
                <a:ln>
                  <a:noFill/>
                </a:ln>
                <a:solidFill>
                  <a:srgbClr val="FF0000"/>
                </a:solidFill>
                <a:effectLst/>
                <a:uLnTx/>
                <a:uFillTx/>
                <a:latin typeface="+mn-ea"/>
                <a:ea typeface="+mn-ea"/>
                <a:cs typeface="+mn-cs"/>
              </a:rPr>
              <a:t>5V</a:t>
            </a:r>
            <a:r>
              <a:rPr kumimoji="0" lang="zh-CN" altLang="en-US" sz="2000" b="1" i="1" u="none" strike="noStrike" kern="1200" cap="none" spc="0" normalizeH="0" baseline="0" noProof="0" dirty="0">
                <a:ln>
                  <a:noFill/>
                </a:ln>
                <a:solidFill>
                  <a:srgbClr val="FF0000"/>
                </a:solidFill>
                <a:effectLst/>
                <a:uLnTx/>
                <a:uFillTx/>
                <a:latin typeface="+mn-ea"/>
                <a:ea typeface="+mn-ea"/>
                <a:cs typeface="+mn-cs"/>
              </a:rPr>
              <a:t>，则其分辨率为  </a:t>
            </a:r>
            <a:endParaRPr kumimoji="0" lang="zh-CN" altLang="en-US" sz="2000" b="1" i="1" u="none" strike="noStrike" kern="1200" cap="none" spc="0" normalizeH="0" baseline="0" noProof="0" dirty="0">
              <a:ln>
                <a:noFill/>
              </a:ln>
              <a:solidFill>
                <a:srgbClr val="FF0000"/>
              </a:solidFill>
              <a:effectLst/>
              <a:uLnTx/>
              <a:uFillTx/>
              <a:latin typeface="+mn-ea"/>
              <a:ea typeface="+mn-ea"/>
              <a:cs typeface="+mn-cs"/>
            </a:endParaRPr>
          </a:p>
          <a:p>
            <a:pPr marL="1143000" marR="0" lvl="2" indent="-228600" algn="l" defTabSz="914400" rtl="0" eaLnBrk="0" fontAlgn="base" latinLnBrk="0" hangingPunct="0">
              <a:lnSpc>
                <a:spcPct val="100000"/>
              </a:lnSpc>
              <a:spcBef>
                <a:spcPct val="20000"/>
              </a:spcBef>
              <a:spcAft>
                <a:spcPct val="5000"/>
              </a:spcAft>
              <a:buClr>
                <a:schemeClr val="folHlink"/>
              </a:buClr>
              <a:buSzPct val="50000"/>
              <a:buFont typeface="Wingdings" panose="05000000000000000000" pitchFamily="2" charset="2"/>
              <a:buNone/>
              <a:defRPr/>
            </a:pPr>
            <a:r>
              <a:rPr kumimoji="0" lang="en-US" altLang="zh-CN" sz="2000" b="1" i="1" u="none" strike="noStrike" kern="1200" cap="none" spc="0" normalizeH="0" baseline="0" noProof="0" dirty="0">
                <a:ln>
                  <a:noFill/>
                </a:ln>
                <a:solidFill>
                  <a:srgbClr val="FF0000"/>
                </a:solidFill>
                <a:effectLst/>
                <a:uLnTx/>
                <a:uFillTx/>
                <a:latin typeface="+mn-ea"/>
                <a:ea typeface="+mn-ea"/>
                <a:cs typeface="+mn-cs"/>
              </a:rPr>
              <a:t>       5V/255=19.6mV</a:t>
            </a:r>
            <a:r>
              <a:rPr kumimoji="0" lang="en-US" altLang="zh-CN" sz="2000" b="1" i="0" u="none" strike="noStrike" kern="1200" cap="none" spc="0" normalizeH="0" baseline="0" noProof="0" dirty="0">
                <a:ln>
                  <a:noFill/>
                </a:ln>
                <a:solidFill>
                  <a:srgbClr val="FF0000"/>
                </a:solidFill>
                <a:effectLst/>
                <a:uLnTx/>
                <a:uFillTx/>
                <a:latin typeface="+mn-ea"/>
                <a:ea typeface="+mn-ea"/>
                <a:cs typeface="+mn-cs"/>
              </a:rPr>
              <a:t> </a:t>
            </a:r>
            <a:endParaRPr kumimoji="0" lang="en-US" altLang="zh-CN" sz="2000" b="1" i="0" u="none" strike="noStrike" kern="1200" cap="none" spc="0" normalizeH="0" baseline="0" noProof="0" dirty="0">
              <a:ln>
                <a:noFill/>
              </a:ln>
              <a:solidFill>
                <a:srgbClr val="FF0000"/>
              </a:solidFill>
              <a:effectLst/>
              <a:uLnTx/>
              <a:uFillTx/>
              <a:latin typeface="+mn-ea"/>
              <a:ea typeface="+mn-ea"/>
              <a:cs typeface="+mn-cs"/>
            </a:endParaRPr>
          </a:p>
          <a:p>
            <a:pPr marL="742950" marR="0" lvl="1" indent="-285750" algn="l" defTabSz="914400" rtl="0" eaLnBrk="0" fontAlgn="base" latinLnBrk="0" hangingPunct="0">
              <a:lnSpc>
                <a:spcPct val="100000"/>
              </a:lnSpc>
              <a:spcBef>
                <a:spcPct val="20000"/>
              </a:spcBef>
              <a:spcAft>
                <a:spcPct val="5000"/>
              </a:spcAft>
              <a:buClr>
                <a:schemeClr val="hlink"/>
              </a:buClr>
              <a:buSzPct val="55000"/>
              <a:buFont typeface="Wingdings" panose="05000000000000000000" pitchFamily="2" charset="2"/>
              <a:buChar char="n"/>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量化误差</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用数字（离散）量表示连续量时，由于数字量</a:t>
            </a:r>
            <a:r>
              <a:rPr kumimoji="0" lang="zh-CN" altLang="en-US" sz="2400" b="1" i="0" u="sng" strike="noStrike" kern="1200" cap="none" spc="0" normalizeH="0" baseline="0" noProof="0" dirty="0">
                <a:ln>
                  <a:noFill/>
                </a:ln>
                <a:solidFill>
                  <a:schemeClr val="tx1"/>
                </a:solidFill>
                <a:effectLst/>
                <a:uLnTx/>
                <a:uFillTx/>
                <a:latin typeface="+mn-ea"/>
                <a:ea typeface="+mn-ea"/>
                <a:cs typeface="+mn-cs"/>
              </a:rPr>
              <a:t>字长有限</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而无法精确地表示连续量所造成的误差。</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字长越长，精度越高</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1143000" marR="0" lvl="2" indent="-228600" algn="l" defTabSz="914400" rtl="0" eaLnBrk="0" fontAlgn="base" latinLnBrk="0" hangingPunct="0">
              <a:lnSpc>
                <a:spcPct val="100000"/>
              </a:lnSpc>
              <a:spcBef>
                <a:spcPct val="20000"/>
              </a:spcBef>
              <a:spcAft>
                <a:spcPct val="5000"/>
              </a:spcAft>
              <a:buClr>
                <a:schemeClr val="folHlink"/>
              </a:buClr>
              <a:buSzPct val="50000"/>
              <a:buFont typeface="Wingdings" panose="05000000000000000000" pitchFamily="2" charset="2"/>
              <a:buNone/>
              <a:defRPr/>
            </a:pPr>
            <a:r>
              <a:rPr kumimoji="0" lang="zh-CN" altLang="en-US" sz="2000" b="1" i="0" u="none" strike="noStrike" kern="1200" cap="none" spc="0" normalizeH="0" baseline="0" noProof="0" dirty="0">
                <a:ln>
                  <a:noFill/>
                </a:ln>
                <a:solidFill>
                  <a:schemeClr val="hlink"/>
                </a:solidFill>
                <a:effectLst/>
                <a:uLnTx/>
                <a:uFillTx/>
                <a:latin typeface="+mn-ea"/>
                <a:ea typeface="+mn-ea"/>
                <a:cs typeface="+mn-cs"/>
              </a:rPr>
              <a:t>绝对量化误差 </a:t>
            </a:r>
            <a:r>
              <a:rPr kumimoji="0" lang="en-US" altLang="zh-CN" sz="2000" b="1" i="0" u="none" strike="noStrike" kern="1200" cap="none" spc="0" normalizeH="0" baseline="0" noProof="0" dirty="0">
                <a:ln>
                  <a:noFill/>
                </a:ln>
                <a:solidFill>
                  <a:schemeClr val="hlink"/>
                </a:solidFill>
                <a:effectLst/>
                <a:uLnTx/>
                <a:uFillTx/>
                <a:latin typeface="+mn-ea"/>
                <a:ea typeface="+mn-ea"/>
                <a:cs typeface="+mn-cs"/>
              </a:rPr>
              <a:t>= </a:t>
            </a:r>
            <a:r>
              <a:rPr kumimoji="0" lang="zh-CN" altLang="en-US" sz="2000" b="1" i="0" u="none" strike="noStrike" kern="1200" cap="none" spc="0" normalizeH="0" baseline="0" noProof="0" dirty="0">
                <a:ln>
                  <a:noFill/>
                </a:ln>
                <a:solidFill>
                  <a:schemeClr val="hlink"/>
                </a:solidFill>
                <a:effectLst/>
                <a:uLnTx/>
                <a:uFillTx/>
                <a:latin typeface="+mn-ea"/>
                <a:ea typeface="+mn-ea"/>
                <a:cs typeface="+mn-cs"/>
              </a:rPr>
              <a:t>量化间隔</a:t>
            </a:r>
            <a:r>
              <a:rPr kumimoji="0" lang="en-US" altLang="zh-CN" sz="2000" b="1" i="0" u="none" strike="noStrike" kern="1200" cap="none" spc="0" normalizeH="0" baseline="0" noProof="0" dirty="0">
                <a:ln>
                  <a:noFill/>
                </a:ln>
                <a:solidFill>
                  <a:schemeClr val="hlink"/>
                </a:solidFill>
                <a:effectLst/>
                <a:uLnTx/>
                <a:uFillTx/>
                <a:latin typeface="+mn-ea"/>
                <a:ea typeface="+mn-ea"/>
                <a:cs typeface="+mn-cs"/>
              </a:rPr>
              <a:t>/2 = (</a:t>
            </a:r>
            <a:r>
              <a:rPr kumimoji="0" lang="zh-CN" altLang="en-US" sz="2000" b="1" i="0" u="none" strike="noStrike" kern="1200" cap="none" spc="0" normalizeH="0" baseline="0" noProof="0" dirty="0">
                <a:ln>
                  <a:noFill/>
                </a:ln>
                <a:solidFill>
                  <a:schemeClr val="hlink"/>
                </a:solidFill>
                <a:effectLst/>
                <a:uLnTx/>
                <a:uFillTx/>
                <a:latin typeface="+mn-ea"/>
                <a:ea typeface="+mn-ea"/>
                <a:cs typeface="+mn-cs"/>
              </a:rPr>
              <a:t>满量程电压</a:t>
            </a:r>
            <a:r>
              <a:rPr kumimoji="0" lang="en-US" altLang="zh-CN" sz="2000" b="1" i="0" u="none" strike="noStrike" kern="1200" cap="none" spc="0" normalizeH="0" baseline="0" noProof="0" dirty="0">
                <a:ln>
                  <a:noFill/>
                </a:ln>
                <a:solidFill>
                  <a:schemeClr val="hlink"/>
                </a:solidFill>
                <a:effectLst/>
                <a:uLnTx/>
                <a:uFillTx/>
                <a:latin typeface="+mn-ea"/>
                <a:ea typeface="+mn-ea"/>
                <a:cs typeface="+mn-cs"/>
              </a:rPr>
              <a:t>/(2</a:t>
            </a:r>
            <a:r>
              <a:rPr kumimoji="0" lang="en-US" altLang="zh-CN" sz="2000" b="1" i="0" u="none" strike="noStrike" kern="1200" cap="none" spc="0" normalizeH="0" baseline="40000" noProof="0" dirty="0">
                <a:ln>
                  <a:noFill/>
                </a:ln>
                <a:solidFill>
                  <a:schemeClr val="hlink"/>
                </a:solidFill>
                <a:effectLst/>
                <a:uLnTx/>
                <a:uFillTx/>
                <a:latin typeface="+mn-ea"/>
                <a:ea typeface="+mn-ea"/>
                <a:cs typeface="+mn-cs"/>
              </a:rPr>
              <a:t>n</a:t>
            </a:r>
            <a:r>
              <a:rPr kumimoji="0" lang="en-US" altLang="zh-CN" sz="2000" b="1" i="0" u="none" strike="noStrike" kern="1200" cap="none" spc="0" normalizeH="0" baseline="0" noProof="0" dirty="0">
                <a:ln>
                  <a:noFill/>
                </a:ln>
                <a:solidFill>
                  <a:schemeClr val="hlink"/>
                </a:solidFill>
                <a:effectLst/>
                <a:uLnTx/>
                <a:uFillTx/>
                <a:latin typeface="+mn-ea"/>
                <a:ea typeface="+mn-ea"/>
                <a:cs typeface="+mn-cs"/>
              </a:rPr>
              <a:t>-1))/2</a:t>
            </a:r>
            <a:endParaRPr kumimoji="0" lang="en-US" altLang="zh-CN" sz="2000" b="1" i="0" u="none" strike="noStrike" kern="1200" cap="none" spc="0" normalizeH="0" baseline="0" noProof="0" dirty="0">
              <a:ln>
                <a:noFill/>
              </a:ln>
              <a:solidFill>
                <a:schemeClr val="hlink"/>
              </a:solidFill>
              <a:effectLst/>
              <a:uLnTx/>
              <a:uFillTx/>
              <a:latin typeface="+mn-ea"/>
              <a:ea typeface="+mn-ea"/>
              <a:cs typeface="+mn-cs"/>
            </a:endParaRPr>
          </a:p>
          <a:p>
            <a:pPr marL="742950" marR="0" lvl="1" indent="-285750" algn="l" defTabSz="914400" rtl="0" eaLnBrk="0" fontAlgn="base" latinLnBrk="0" hangingPunct="0">
              <a:lnSpc>
                <a:spcPct val="100000"/>
              </a:lnSpc>
              <a:spcBef>
                <a:spcPct val="20000"/>
              </a:spcBef>
              <a:spcAft>
                <a:spcPct val="5000"/>
              </a:spcAft>
              <a:buClr>
                <a:schemeClr val="hlink"/>
              </a:buClr>
              <a:buSzPct val="55000"/>
              <a:buFont typeface="Wingdings" panose="05000000000000000000" pitchFamily="2" charset="2"/>
              <a:buNone/>
              <a:defRPr/>
            </a:pPr>
            <a:r>
              <a:rPr kumimoji="0" lang="zh-CN" altLang="en-US" sz="2400" b="1" i="0" u="none" strike="noStrike" kern="1200" cap="none" spc="0" normalizeH="0" baseline="0" noProof="0" dirty="0">
                <a:ln>
                  <a:noFill/>
                </a:ln>
                <a:solidFill>
                  <a:schemeClr val="hlink"/>
                </a:solidFill>
                <a:effectLst/>
                <a:uLnTx/>
                <a:uFillTx/>
                <a:latin typeface="+mn-ea"/>
                <a:ea typeface="+mn-ea"/>
                <a:cs typeface="+mn-cs"/>
              </a:rPr>
              <a:t>		</a:t>
            </a:r>
            <a:r>
              <a:rPr kumimoji="0" lang="zh-CN" altLang="en-US" sz="2000" b="1" i="0" u="none" strike="noStrike" kern="1200" cap="none" spc="0" normalizeH="0" baseline="0" noProof="0" dirty="0">
                <a:ln>
                  <a:noFill/>
                </a:ln>
                <a:solidFill>
                  <a:schemeClr val="hlink"/>
                </a:solidFill>
                <a:effectLst/>
                <a:uLnTx/>
                <a:uFillTx/>
                <a:latin typeface="+mn-ea"/>
                <a:ea typeface="+mn-ea"/>
                <a:cs typeface="+mn-cs"/>
              </a:rPr>
              <a:t>相对量化误差 </a:t>
            </a:r>
            <a:r>
              <a:rPr kumimoji="0" lang="en-US" altLang="zh-CN" sz="2000" b="1" i="0" u="none" strike="noStrike" kern="1200" cap="none" spc="0" normalizeH="0" baseline="0" noProof="0" dirty="0">
                <a:ln>
                  <a:noFill/>
                </a:ln>
                <a:solidFill>
                  <a:schemeClr val="hlink"/>
                </a:solidFill>
                <a:effectLst/>
                <a:uLnTx/>
                <a:uFillTx/>
                <a:latin typeface="+mn-ea"/>
                <a:ea typeface="+mn-ea"/>
                <a:cs typeface="+mn-cs"/>
              </a:rPr>
              <a:t>= 1/2 * 1/</a:t>
            </a:r>
            <a:r>
              <a:rPr kumimoji="0" lang="zh-CN" altLang="en-US" sz="2000" b="1" i="0" u="none" strike="noStrike" kern="1200" cap="none" spc="0" normalizeH="0" baseline="0" noProof="0" dirty="0">
                <a:ln>
                  <a:noFill/>
                </a:ln>
                <a:solidFill>
                  <a:schemeClr val="hlink"/>
                </a:solidFill>
                <a:effectLst/>
                <a:uLnTx/>
                <a:uFillTx/>
                <a:latin typeface="+mn-ea"/>
                <a:ea typeface="+mn-ea"/>
                <a:cs typeface="+mn-cs"/>
              </a:rPr>
              <a:t>量化电平数目 * </a:t>
            </a:r>
            <a:r>
              <a:rPr kumimoji="0" lang="en-US" altLang="zh-CN" sz="2000" b="1" i="0" u="none" strike="noStrike" kern="1200" cap="none" spc="0" normalizeH="0" baseline="0" noProof="0" dirty="0">
                <a:ln>
                  <a:noFill/>
                </a:ln>
                <a:solidFill>
                  <a:schemeClr val="hlink"/>
                </a:solidFill>
                <a:effectLst/>
                <a:uLnTx/>
                <a:uFillTx/>
                <a:latin typeface="+mn-ea"/>
                <a:ea typeface="+mn-ea"/>
                <a:cs typeface="+mn-cs"/>
              </a:rPr>
              <a:t>100%</a:t>
            </a:r>
            <a:endParaRPr kumimoji="0" lang="en-US" altLang="zh-CN" sz="2000" b="1" i="1" u="none" strike="noStrike" kern="1200" cap="none" spc="0" normalizeH="0" baseline="0" noProof="0" dirty="0">
              <a:ln>
                <a:noFill/>
              </a:ln>
              <a:solidFill>
                <a:schemeClr val="hlink"/>
              </a:solidFill>
              <a:effectLst/>
              <a:uLnTx/>
              <a:uFillTx/>
              <a:latin typeface="+mn-ea"/>
              <a:ea typeface="+mn-ea"/>
              <a:cs typeface="+mn-cs"/>
            </a:endParaRPr>
          </a:p>
          <a:p>
            <a:pPr marL="1143000" marR="0" lvl="2" indent="-228600" algn="l" defTabSz="914400" rtl="0" eaLnBrk="0" fontAlgn="base" latinLnBrk="0" hangingPunct="0">
              <a:lnSpc>
                <a:spcPct val="100000"/>
              </a:lnSpc>
              <a:spcBef>
                <a:spcPct val="50000"/>
              </a:spcBef>
              <a:spcAft>
                <a:spcPct val="5000"/>
              </a:spcAft>
              <a:buClr>
                <a:schemeClr val="folHlink"/>
              </a:buClr>
              <a:buSzPct val="50000"/>
              <a:buFont typeface="Wingdings" panose="05000000000000000000" pitchFamily="2" charset="2"/>
              <a:buNone/>
              <a:defRPr/>
            </a:pPr>
            <a:r>
              <a:rPr kumimoji="0" lang="zh-CN" altLang="en-US" sz="2000" b="1" i="1" u="none" strike="noStrike" kern="1200" cap="none" spc="0" normalizeH="0" baseline="0" noProof="0" dirty="0">
                <a:ln>
                  <a:noFill/>
                </a:ln>
                <a:solidFill>
                  <a:srgbClr val="FF0000"/>
                </a:solidFill>
                <a:effectLst/>
                <a:uLnTx/>
                <a:uFillTx/>
                <a:latin typeface="+mn-ea"/>
                <a:ea typeface="+mn-ea"/>
                <a:cs typeface="+mn-cs"/>
              </a:rPr>
              <a:t>例：满量程电压</a:t>
            </a:r>
            <a:r>
              <a:rPr kumimoji="0" lang="en-US" altLang="zh-CN" sz="2000" b="1" i="1" u="none" strike="noStrike" kern="1200" cap="none" spc="0" normalizeH="0" baseline="0" noProof="0" dirty="0">
                <a:ln>
                  <a:noFill/>
                </a:ln>
                <a:solidFill>
                  <a:srgbClr val="FF0000"/>
                </a:solidFill>
                <a:effectLst/>
                <a:uLnTx/>
                <a:uFillTx/>
                <a:latin typeface="+mn-ea"/>
                <a:ea typeface="+mn-ea"/>
                <a:cs typeface="+mn-cs"/>
              </a:rPr>
              <a:t>=10V</a:t>
            </a:r>
            <a:r>
              <a:rPr kumimoji="0" lang="zh-CN" altLang="en-US" sz="2000" b="1" i="1" u="none" strike="noStrike" kern="1200" cap="none" spc="0" normalizeH="0" baseline="0" noProof="0" dirty="0">
                <a:ln>
                  <a:noFill/>
                </a:ln>
                <a:solidFill>
                  <a:srgbClr val="FF0000"/>
                </a:solidFill>
                <a:effectLst/>
                <a:uLnTx/>
                <a:uFillTx/>
                <a:latin typeface="+mn-ea"/>
                <a:ea typeface="+mn-ea"/>
                <a:cs typeface="+mn-cs"/>
              </a:rPr>
              <a:t>，</a:t>
            </a:r>
            <a:r>
              <a:rPr kumimoji="0" lang="en-US" altLang="zh-CN" sz="2000" b="1" i="1" u="none" strike="noStrike" kern="1200" cap="none" spc="0" normalizeH="0" baseline="0" noProof="0" dirty="0">
                <a:ln>
                  <a:noFill/>
                </a:ln>
                <a:solidFill>
                  <a:srgbClr val="FF0000"/>
                </a:solidFill>
                <a:effectLst/>
                <a:uLnTx/>
                <a:uFillTx/>
                <a:latin typeface="+mn-ea"/>
                <a:ea typeface="+mn-ea"/>
                <a:cs typeface="+mn-cs"/>
              </a:rPr>
              <a:t>A/D</a:t>
            </a:r>
            <a:r>
              <a:rPr kumimoji="0" lang="zh-CN" altLang="en-US" sz="2000" b="1" i="1" u="none" strike="noStrike" kern="1200" cap="none" spc="0" normalizeH="0" baseline="0" noProof="0" dirty="0">
                <a:ln>
                  <a:noFill/>
                </a:ln>
                <a:solidFill>
                  <a:srgbClr val="FF0000"/>
                </a:solidFill>
                <a:effectLst/>
                <a:uLnTx/>
                <a:uFillTx/>
                <a:latin typeface="+mn-ea"/>
                <a:ea typeface="+mn-ea"/>
                <a:cs typeface="+mn-cs"/>
              </a:rPr>
              <a:t>变换器位数</a:t>
            </a:r>
            <a:r>
              <a:rPr kumimoji="0" lang="en-US" altLang="zh-CN" sz="2000" b="1" i="1" u="none" strike="noStrike" kern="1200" cap="none" spc="0" normalizeH="0" baseline="0" noProof="0" dirty="0">
                <a:ln>
                  <a:noFill/>
                </a:ln>
                <a:solidFill>
                  <a:srgbClr val="FF0000"/>
                </a:solidFill>
                <a:effectLst/>
                <a:uLnTx/>
                <a:uFillTx/>
                <a:latin typeface="+mn-ea"/>
                <a:ea typeface="+mn-ea"/>
                <a:cs typeface="+mn-cs"/>
              </a:rPr>
              <a:t>=10</a:t>
            </a:r>
            <a:r>
              <a:rPr kumimoji="0" lang="zh-CN" altLang="en-US" sz="2000" b="1" i="1" u="none" strike="noStrike" kern="1200" cap="none" spc="0" normalizeH="0" baseline="0" noProof="0" dirty="0">
                <a:ln>
                  <a:noFill/>
                </a:ln>
                <a:solidFill>
                  <a:srgbClr val="FF0000"/>
                </a:solidFill>
                <a:effectLst/>
                <a:uLnTx/>
                <a:uFillTx/>
                <a:latin typeface="+mn-ea"/>
                <a:ea typeface="+mn-ea"/>
                <a:cs typeface="+mn-cs"/>
              </a:rPr>
              <a:t>位，则</a:t>
            </a:r>
            <a:endParaRPr kumimoji="0" lang="zh-CN" altLang="en-US" sz="2000" b="1" i="1" u="none" strike="noStrike" kern="1200" cap="none" spc="0" normalizeH="0" baseline="0" noProof="0" dirty="0">
              <a:ln>
                <a:noFill/>
              </a:ln>
              <a:solidFill>
                <a:srgbClr val="FF0000"/>
              </a:solidFill>
              <a:effectLst/>
              <a:uLnTx/>
              <a:uFillTx/>
              <a:latin typeface="+mn-ea"/>
              <a:ea typeface="+mn-ea"/>
              <a:cs typeface="+mn-cs"/>
            </a:endParaRPr>
          </a:p>
          <a:p>
            <a:pPr marL="1143000" marR="0" lvl="2" indent="-228600" algn="l" defTabSz="914400" rtl="0" eaLnBrk="0" fontAlgn="base" latinLnBrk="0" hangingPunct="0">
              <a:lnSpc>
                <a:spcPct val="100000"/>
              </a:lnSpc>
              <a:spcBef>
                <a:spcPct val="50000"/>
              </a:spcBef>
              <a:spcAft>
                <a:spcPct val="5000"/>
              </a:spcAft>
              <a:buClr>
                <a:schemeClr val="folHlink"/>
              </a:buClr>
              <a:buSzPct val="50000"/>
              <a:buFont typeface="Wingdings" panose="05000000000000000000" pitchFamily="2" charset="2"/>
              <a:buNone/>
              <a:defRPr/>
            </a:pPr>
            <a:r>
              <a:rPr kumimoji="0" lang="zh-CN" altLang="en-US" sz="2000" b="1" i="1" u="none" strike="noStrike" kern="1200" cap="none" spc="0" normalizeH="0" baseline="0" noProof="0" dirty="0">
                <a:ln>
                  <a:noFill/>
                </a:ln>
                <a:solidFill>
                  <a:srgbClr val="FF0000"/>
                </a:solidFill>
                <a:effectLst/>
                <a:uLnTx/>
                <a:uFillTx/>
                <a:latin typeface="+mn-ea"/>
                <a:ea typeface="+mn-ea"/>
                <a:cs typeface="+mn-cs"/>
              </a:rPr>
              <a:t>      绝对量化误差 </a:t>
            </a:r>
            <a:r>
              <a:rPr kumimoji="0" lang="en-US" altLang="zh-CN" sz="2000" b="1" i="1" u="none" strike="noStrike" kern="1200" cap="none" spc="0" normalizeH="0" baseline="0" noProof="0" dirty="0">
                <a:ln>
                  <a:noFill/>
                </a:ln>
                <a:solidFill>
                  <a:srgbClr val="FF0000"/>
                </a:solidFill>
                <a:effectLst/>
                <a:uLnTx/>
                <a:uFillTx/>
                <a:latin typeface="+mn-ea"/>
                <a:ea typeface="+mn-ea"/>
                <a:cs typeface="+mn-cs"/>
              </a:rPr>
              <a:t>≈ 10/2</a:t>
            </a:r>
            <a:r>
              <a:rPr kumimoji="0" lang="en-US" altLang="zh-CN" sz="2000" b="1" i="1" u="none" strike="noStrike" kern="1200" cap="none" spc="0" normalizeH="0" baseline="40000" noProof="0" dirty="0">
                <a:ln>
                  <a:noFill/>
                </a:ln>
                <a:solidFill>
                  <a:srgbClr val="FF0000"/>
                </a:solidFill>
                <a:effectLst/>
                <a:uLnTx/>
                <a:uFillTx/>
                <a:latin typeface="+mn-ea"/>
                <a:ea typeface="+mn-ea"/>
                <a:cs typeface="+mn-cs"/>
              </a:rPr>
              <a:t>11</a:t>
            </a:r>
            <a:r>
              <a:rPr kumimoji="0" lang="en-US" altLang="zh-CN" sz="2000" b="1" i="1" u="none" strike="noStrike" kern="1200" cap="none" spc="0" normalizeH="0" baseline="0" noProof="0" dirty="0">
                <a:ln>
                  <a:noFill/>
                </a:ln>
                <a:solidFill>
                  <a:srgbClr val="FF0000"/>
                </a:solidFill>
                <a:effectLst/>
                <a:uLnTx/>
                <a:uFillTx/>
                <a:latin typeface="+mn-ea"/>
                <a:ea typeface="+mn-ea"/>
                <a:cs typeface="+mn-cs"/>
              </a:rPr>
              <a:t> = 4.88mV</a:t>
            </a:r>
            <a:endParaRPr kumimoji="0" lang="en-US" altLang="zh-CN" sz="2000" b="1" i="1" u="none" strike="noStrike" kern="1200" cap="none" spc="0" normalizeH="0" baseline="0" noProof="0" dirty="0">
              <a:ln>
                <a:noFill/>
              </a:ln>
              <a:solidFill>
                <a:srgbClr val="FF0000"/>
              </a:solidFill>
              <a:effectLst/>
              <a:uLnTx/>
              <a:uFillTx/>
              <a:latin typeface="+mn-ea"/>
              <a:ea typeface="+mn-ea"/>
              <a:cs typeface="+mn-cs"/>
            </a:endParaRPr>
          </a:p>
          <a:p>
            <a:pPr marL="1143000" marR="0" lvl="2" indent="-228600" algn="l" defTabSz="914400" rtl="0" eaLnBrk="0" fontAlgn="base" latinLnBrk="0" hangingPunct="0">
              <a:lnSpc>
                <a:spcPct val="100000"/>
              </a:lnSpc>
              <a:spcBef>
                <a:spcPct val="50000"/>
              </a:spcBef>
              <a:spcAft>
                <a:spcPct val="5000"/>
              </a:spcAft>
              <a:buClr>
                <a:schemeClr val="folHlink"/>
              </a:buClr>
              <a:buSzPct val="50000"/>
              <a:buFont typeface="Wingdings" panose="05000000000000000000" pitchFamily="2" charset="2"/>
              <a:buNone/>
              <a:defRPr/>
            </a:pPr>
            <a:r>
              <a:rPr kumimoji="0" lang="zh-CN" altLang="en-US" sz="2000" b="1" i="1" u="none" strike="noStrike" kern="1200" cap="none" spc="0" normalizeH="0" baseline="0" noProof="0" dirty="0">
                <a:ln>
                  <a:noFill/>
                </a:ln>
                <a:solidFill>
                  <a:srgbClr val="FF0000"/>
                </a:solidFill>
                <a:effectLst/>
                <a:uLnTx/>
                <a:uFillTx/>
                <a:latin typeface="+mn-ea"/>
                <a:ea typeface="+mn-ea"/>
                <a:cs typeface="+mn-cs"/>
              </a:rPr>
              <a:t>      相对量化误差 </a:t>
            </a:r>
            <a:r>
              <a:rPr kumimoji="0" lang="en-US" altLang="zh-CN" sz="2000" b="1" i="1" u="none" strike="noStrike" kern="1200" cap="none" spc="0" normalizeH="0" baseline="0" noProof="0" dirty="0">
                <a:ln>
                  <a:noFill/>
                </a:ln>
                <a:solidFill>
                  <a:srgbClr val="FF0000"/>
                </a:solidFill>
                <a:effectLst/>
                <a:uLnTx/>
                <a:uFillTx/>
                <a:latin typeface="+mn-ea"/>
                <a:ea typeface="+mn-ea"/>
                <a:cs typeface="+mn-cs"/>
              </a:rPr>
              <a:t>≈ 1/2</a:t>
            </a:r>
            <a:r>
              <a:rPr kumimoji="0" lang="en-US" altLang="zh-CN" sz="2000" b="1" i="1" u="none" strike="noStrike" kern="1200" cap="none" spc="0" normalizeH="0" baseline="40000" noProof="0" dirty="0">
                <a:ln>
                  <a:noFill/>
                </a:ln>
                <a:solidFill>
                  <a:srgbClr val="FF0000"/>
                </a:solidFill>
                <a:effectLst/>
                <a:uLnTx/>
                <a:uFillTx/>
                <a:latin typeface="+mn-ea"/>
                <a:ea typeface="+mn-ea"/>
                <a:cs typeface="+mn-cs"/>
              </a:rPr>
              <a:t>11</a:t>
            </a:r>
            <a:r>
              <a:rPr kumimoji="0" lang="en-US" altLang="zh-CN" sz="2000" b="1" i="1" u="none" strike="noStrike" kern="1200" cap="none" spc="0" normalizeH="0" baseline="0" noProof="0" dirty="0">
                <a:ln>
                  <a:noFill/>
                </a:ln>
                <a:solidFill>
                  <a:srgbClr val="FF0000"/>
                </a:solidFill>
                <a:effectLst/>
                <a:uLnTx/>
                <a:uFillTx/>
                <a:latin typeface="+mn-ea"/>
                <a:ea typeface="+mn-ea"/>
                <a:cs typeface="+mn-cs"/>
              </a:rPr>
              <a:t> *100% = 0.049%</a:t>
            </a:r>
            <a:endParaRPr kumimoji="0" lang="zh-CN" altLang="en-US" sz="2000" b="1" i="1" u="none" strike="noStrike" kern="1200" cap="none" spc="0" normalizeH="0" baseline="0" noProof="0" dirty="0">
              <a:ln>
                <a:noFill/>
              </a:ln>
              <a:solidFill>
                <a:srgbClr val="FF0000"/>
              </a:solidFill>
              <a:effectLst/>
              <a:uLnTx/>
              <a:uFillTx/>
              <a:latin typeface="+mn-ea"/>
              <a:ea typeface="+mn-ea"/>
              <a:cs typeface="+mn-cs"/>
            </a:endParaRPr>
          </a:p>
        </p:txBody>
      </p:sp>
    </p:spTree>
  </p:cSld>
  <p:clrMapOvr>
    <a:masterClrMapping/>
  </p:clrMapOvr>
  <p:transition spd="slow">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灯片编号占位符 6"/>
          <p:cNvSpPr txBox="1">
            <a:spLocks noGrp="1"/>
          </p:cNvSpPr>
          <p:nvPr/>
        </p:nvSpPr>
        <p:spPr>
          <a:xfrm>
            <a:off x="7042150" y="6243638"/>
            <a:ext cx="1905000" cy="457200"/>
          </a:xfrm>
          <a:prstGeom prst="rect">
            <a:avLst/>
          </a:prstGeom>
          <a:noFill/>
          <a:ln w="9525">
            <a:noFill/>
          </a:ln>
        </p:spPr>
        <p:txBody>
          <a:bodyPr anchor="b"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zh-CN" altLang="en-US" sz="1400" b="0" dirty="0">
                <a:solidFill>
                  <a:schemeClr val="tx1"/>
                </a:solidFill>
                <a:ea typeface="宋体" panose="02010600030101010101" pitchFamily="2" charset="-122"/>
              </a:rPr>
            </a:fld>
            <a:endParaRPr lang="zh-CN" altLang="en-US" sz="1400" b="0" dirty="0">
              <a:solidFill>
                <a:schemeClr val="tx1"/>
              </a:solidFill>
              <a:ea typeface="宋体" panose="02010600030101010101" pitchFamily="2" charset="-122"/>
            </a:endParaRPr>
          </a:p>
        </p:txBody>
      </p:sp>
      <p:sp>
        <p:nvSpPr>
          <p:cNvPr id="56323" name="Rectangle 2"/>
          <p:cNvSpPr>
            <a:spLocks noGrp="1"/>
          </p:cNvSpPr>
          <p:nvPr>
            <p:ph type="title" idx="4294967295"/>
          </p:nvPr>
        </p:nvSpPr>
        <p:spPr>
          <a:ln/>
        </p:spPr>
        <p:txBody>
          <a:bodyPr vert="horz" wrap="square" lIns="91440" tIns="45720" rIns="91440" bIns="45720" anchor="b" anchorCtr="0"/>
          <a:p>
            <a:pPr eaLnBrk="1" hangingPunct="1"/>
            <a:r>
              <a:rPr lang="zh-CN" altLang="en-US" dirty="0"/>
              <a:t>模拟量输入输出应用案例</a:t>
            </a:r>
            <a:endParaRPr lang="zh-CN" altLang="en-US" dirty="0"/>
          </a:p>
        </p:txBody>
      </p:sp>
      <p:sp>
        <p:nvSpPr>
          <p:cNvPr id="56324" name="Rectangle 3"/>
          <p:cNvSpPr>
            <a:spLocks noGrp="1"/>
          </p:cNvSpPr>
          <p:nvPr>
            <p:ph type="body" sz="half" idx="4294967295"/>
          </p:nvPr>
        </p:nvSpPr>
        <p:spPr>
          <a:xfrm>
            <a:off x="758825" y="1887538"/>
            <a:ext cx="7918450" cy="466725"/>
          </a:xfrm>
          <a:ln/>
        </p:spPr>
        <p:txBody>
          <a:bodyPr vert="horz" wrap="square" lIns="91440" tIns="45720" rIns="91440" bIns="45720" anchor="t" anchorCtr="0"/>
          <a:lstStyle>
            <a:lvl1pPr lvl="0">
              <a:buClr>
                <a:schemeClr val="folHlink"/>
              </a:buClr>
              <a:buSzPct val="60000"/>
              <a:buFont typeface="Wingdings" panose="05000000000000000000" pitchFamily="2" charset="2"/>
              <a:defRPr sz="2400"/>
            </a:lvl1pPr>
            <a:lvl2pPr lvl="1">
              <a:buClr>
                <a:schemeClr val="hlink"/>
              </a:buClr>
              <a:buSzPct val="55000"/>
              <a:buFont typeface="Wingdings" panose="05000000000000000000" pitchFamily="2" charset="2"/>
              <a:defRPr sz="2000"/>
            </a:lvl2pPr>
            <a:lvl3pPr lvl="2">
              <a:buClr>
                <a:schemeClr val="folHlink"/>
              </a:buClr>
              <a:buSzPct val="50000"/>
              <a:buFont typeface="Wingdings" panose="05000000000000000000" pitchFamily="2" charset="2"/>
              <a:defRPr sz="1800"/>
            </a:lvl3pPr>
            <a:lvl4pPr lvl="3">
              <a:buClr>
                <a:schemeClr val="accent2"/>
              </a:buClr>
              <a:buSzPct val="55000"/>
              <a:buFont typeface="Wingdings" panose="05000000000000000000" pitchFamily="2" charset="2"/>
              <a:defRPr sz="1800"/>
            </a:lvl4pPr>
            <a:lvl5pPr lvl="4">
              <a:buClr>
                <a:schemeClr val="accent1"/>
              </a:buClr>
              <a:buSzPct val="50000"/>
              <a:buFont typeface="Wingdings" panose="05000000000000000000" pitchFamily="2" charset="2"/>
              <a:defRPr sz="1800"/>
            </a:lvl5pPr>
          </a:lstStyle>
          <a:p>
            <a:pPr lvl="0" eaLnBrk="1" hangingPunct="1"/>
            <a:r>
              <a:rPr lang="zh-CN" altLang="en-US" sz="2800" dirty="0"/>
              <a:t>水泥厂增湿塔出口温度控制系统</a:t>
            </a:r>
            <a:endParaRPr lang="zh-CN" altLang="en-US" sz="2800" dirty="0"/>
          </a:p>
        </p:txBody>
      </p:sp>
      <p:pic>
        <p:nvPicPr>
          <p:cNvPr id="33797" name="Group 10"/>
          <p:cNvPicPr/>
          <p:nvPr/>
        </p:nvPicPr>
        <p:blipFill>
          <a:blip r:embed="rId1"/>
          <a:stretch>
            <a:fillRect/>
          </a:stretch>
        </p:blipFill>
        <p:spPr>
          <a:xfrm>
            <a:off x="165100" y="2554288"/>
            <a:ext cx="8740775" cy="3913187"/>
          </a:xfrm>
          <a:prstGeom prst="rect">
            <a:avLst/>
          </a:prstGeom>
          <a:noFill/>
          <a:ln w="9525">
            <a:noFill/>
          </a:ln>
        </p:spPr>
      </p:pic>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3797"/>
                                        </p:tgtEl>
                                        <p:attrNameLst>
                                          <p:attrName>style.visibility</p:attrName>
                                        </p:attrNameLst>
                                      </p:cBhvr>
                                      <p:to>
                                        <p:strVal val="visible"/>
                                      </p:to>
                                    </p:set>
                                    <p:animEffect transition="in" filter="wipe(down)">
                                      <p:cBhvr>
                                        <p:cTn id="7" dur="500"/>
                                        <p:tgtEl>
                                          <p:spTgt spid="33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Rectangle 3"/>
          <p:cNvSpPr>
            <a:spLocks noGrp="1"/>
          </p:cNvSpPr>
          <p:nvPr>
            <p:ph idx="1"/>
          </p:nvPr>
        </p:nvSpPr>
        <p:spPr>
          <a:xfrm>
            <a:off x="611188" y="1989138"/>
            <a:ext cx="7993062" cy="3095625"/>
          </a:xfrm>
          <a:ln/>
        </p:spPr>
        <p:txBody>
          <a:bodyPr vert="horz" wrap="square" lIns="91440" tIns="45720" rIns="91440" bIns="45720" anchor="t" anchorCtr="0"/>
          <a:p>
            <a:pPr marL="609600" indent="-609600"/>
            <a:r>
              <a:rPr lang="zh-CN" altLang="en-US" dirty="0"/>
              <a:t>转换时间</a:t>
            </a:r>
            <a:endParaRPr lang="zh-CN" altLang="en-US" dirty="0"/>
          </a:p>
          <a:p>
            <a:pPr marL="457200" lvl="1" indent="0">
              <a:buNone/>
            </a:pPr>
            <a:r>
              <a:rPr lang="zh-CN" altLang="en-US" dirty="0"/>
              <a:t>转换一次需要的时间。精度越高（字长越长），转换速度越慢。</a:t>
            </a:r>
            <a:endParaRPr lang="zh-CN" altLang="en-US" dirty="0"/>
          </a:p>
          <a:p>
            <a:pPr marL="609600" indent="-609600"/>
            <a:r>
              <a:rPr lang="zh-CN" altLang="en-US" dirty="0"/>
              <a:t>输入动态范围</a:t>
            </a:r>
            <a:endParaRPr lang="zh-CN" altLang="en-US" dirty="0"/>
          </a:p>
          <a:p>
            <a:pPr marL="457200" lvl="1" indent="0">
              <a:buNone/>
            </a:pPr>
            <a:r>
              <a:rPr lang="zh-CN" altLang="en-US" dirty="0"/>
              <a:t>允许转换的电压的范围。如</a:t>
            </a:r>
            <a:r>
              <a:rPr lang="en-US" altLang="zh-CN" dirty="0"/>
              <a:t>0</a:t>
            </a:r>
            <a:r>
              <a:rPr lang="zh-CN" altLang="en-US" dirty="0"/>
              <a:t>～</a:t>
            </a:r>
            <a:r>
              <a:rPr lang="en-US" altLang="zh-CN" dirty="0"/>
              <a:t>5V</a:t>
            </a:r>
            <a:r>
              <a:rPr lang="zh-CN" altLang="en-US" dirty="0"/>
              <a:t>、</a:t>
            </a:r>
            <a:r>
              <a:rPr lang="en-US" altLang="zh-CN" dirty="0"/>
              <a:t>-5V</a:t>
            </a:r>
            <a:r>
              <a:rPr lang="zh-CN" altLang="en-US" dirty="0"/>
              <a:t>～</a:t>
            </a:r>
            <a:r>
              <a:rPr lang="en-US" altLang="zh-CN" dirty="0"/>
              <a:t>+5V</a:t>
            </a:r>
            <a:r>
              <a:rPr lang="zh-CN" altLang="en-US" dirty="0"/>
              <a:t>、 </a:t>
            </a:r>
            <a:r>
              <a:rPr lang="en-US" altLang="zh-CN" dirty="0"/>
              <a:t>0</a:t>
            </a:r>
            <a:r>
              <a:rPr lang="zh-CN" altLang="en-US" dirty="0"/>
              <a:t>～</a:t>
            </a:r>
            <a:r>
              <a:rPr lang="en-US" altLang="zh-CN" dirty="0"/>
              <a:t>10V</a:t>
            </a:r>
            <a:r>
              <a:rPr lang="zh-CN" altLang="en-US" dirty="0"/>
              <a:t>等。</a:t>
            </a:r>
            <a:endParaRPr lang="zh-CN" altLang="en-US" dirty="0"/>
          </a:p>
        </p:txBody>
      </p:sp>
    </p:spTree>
  </p:cSld>
  <p:clrMapOvr>
    <a:masterClrMapping/>
  </p:clrMapOvr>
  <p:transition spd="slow">
    <p:zo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灯片编号占位符 5"/>
          <p:cNvSpPr txBox="1">
            <a:spLocks noGrp="1"/>
          </p:cNvSpPr>
          <p:nvPr/>
        </p:nvSpPr>
        <p:spPr>
          <a:xfrm>
            <a:off x="7042150" y="6243638"/>
            <a:ext cx="1905000" cy="457200"/>
          </a:xfrm>
          <a:prstGeom prst="rect">
            <a:avLst/>
          </a:prstGeom>
          <a:noFill/>
          <a:ln w="9525">
            <a:noFill/>
          </a:ln>
        </p:spPr>
        <p:txBody>
          <a:bodyPr anchor="b"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zh-CN" altLang="en-US" sz="1400" b="0" dirty="0">
                <a:solidFill>
                  <a:schemeClr val="tx1"/>
                </a:solidFill>
                <a:ea typeface="宋体" panose="02010600030101010101" pitchFamily="2" charset="-122"/>
              </a:rPr>
            </a:fld>
            <a:endParaRPr lang="zh-CN" altLang="en-US" sz="1400" b="0" dirty="0">
              <a:solidFill>
                <a:schemeClr val="tx1"/>
              </a:solidFill>
              <a:ea typeface="宋体" panose="02010600030101010101" pitchFamily="2" charset="-122"/>
            </a:endParaRPr>
          </a:p>
        </p:txBody>
      </p:sp>
      <p:sp>
        <p:nvSpPr>
          <p:cNvPr id="94211" name="Rectangle 2"/>
          <p:cNvSpPr>
            <a:spLocks noGrp="1" noChangeArrowheads="1"/>
          </p:cNvSpPr>
          <p:nvPr>
            <p:ph type="title" idx="4294967295"/>
          </p:nvPr>
        </p:nvSpPr>
        <p:spPr>
          <a:xfrm>
            <a:off x="1150938" y="214313"/>
            <a:ext cx="7796213" cy="1462088"/>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0" i="0" u="none" strike="noStrike" kern="1200" cap="none" spc="0" normalizeH="0" baseline="0" noProof="0" dirty="0" smtClean="0">
                <a:ln>
                  <a:noFill/>
                </a:ln>
                <a:solidFill>
                  <a:srgbClr val="800000"/>
                </a:solidFill>
                <a:effectLst/>
                <a:uLnTx/>
                <a:uFillTx/>
                <a:latin typeface="+mj-ea"/>
                <a:ea typeface="+mj-ea"/>
                <a:cs typeface="+mj-cs"/>
              </a:rPr>
              <a:t>8.4 </a:t>
            </a:r>
            <a:r>
              <a:rPr kumimoji="0" lang="zh-CN" altLang="en-US" sz="4000" b="0" i="0" u="none" strike="noStrike" kern="1200" cap="none" spc="0" normalizeH="0" baseline="0" noProof="0" dirty="0" smtClean="0">
                <a:ln>
                  <a:noFill/>
                </a:ln>
                <a:solidFill>
                  <a:srgbClr val="800000"/>
                </a:solidFill>
                <a:effectLst/>
                <a:uLnTx/>
                <a:uFillTx/>
                <a:latin typeface="+mj-ea"/>
                <a:ea typeface="+mj-ea"/>
                <a:cs typeface="+mj-cs"/>
              </a:rPr>
              <a:t>典型的</a:t>
            </a:r>
            <a:r>
              <a:rPr kumimoji="0" lang="en-US" altLang="zh-CN" sz="4000" b="1" i="0" u="none" strike="noStrike" kern="1200" cap="none" spc="0" normalizeH="0" baseline="0" noProof="0" dirty="0" smtClean="0">
                <a:ln>
                  <a:noFill/>
                </a:ln>
                <a:solidFill>
                  <a:srgbClr val="800000"/>
                </a:solidFill>
                <a:effectLst/>
                <a:uLnTx/>
                <a:uFillTx/>
                <a:latin typeface="+mj-ea"/>
                <a:ea typeface="+mj-ea"/>
                <a:cs typeface="+mj-cs"/>
              </a:rPr>
              <a:t>A/D</a:t>
            </a:r>
            <a:r>
              <a:rPr kumimoji="0" lang="zh-CN" altLang="en-US" sz="4000" b="0" i="0" u="none" strike="noStrike" kern="1200" cap="none" spc="0" normalizeH="0" baseline="0" noProof="0" dirty="0" smtClean="0">
                <a:ln>
                  <a:noFill/>
                </a:ln>
                <a:solidFill>
                  <a:srgbClr val="800000"/>
                </a:solidFill>
                <a:effectLst/>
                <a:uLnTx/>
                <a:uFillTx/>
                <a:latin typeface="+mj-ea"/>
                <a:ea typeface="+mj-ea"/>
                <a:cs typeface="+mj-cs"/>
              </a:rPr>
              <a:t>转换器</a:t>
            </a:r>
            <a:r>
              <a:rPr kumimoji="0" lang="en-US" altLang="zh-CN" sz="4000" b="0" i="0" u="none" strike="noStrike" kern="1200" cap="none" spc="0" normalizeH="0" baseline="0" noProof="0" dirty="0" smtClean="0">
                <a:ln>
                  <a:noFill/>
                </a:ln>
                <a:solidFill>
                  <a:srgbClr val="800000"/>
                </a:solidFill>
                <a:effectLst/>
                <a:uLnTx/>
                <a:uFillTx/>
                <a:latin typeface="+mj-ea"/>
                <a:ea typeface="+mj-ea"/>
                <a:cs typeface="+mj-cs"/>
              </a:rPr>
              <a:t>AD0809</a:t>
            </a:r>
            <a:endParaRPr kumimoji="0" lang="zh-CN" altLang="en-US" sz="4000" b="0" i="0" u="none" strike="noStrike" kern="1200" cap="none" spc="0" normalizeH="0" baseline="0" noProof="0" dirty="0" smtClean="0">
              <a:ln>
                <a:noFill/>
              </a:ln>
              <a:solidFill>
                <a:srgbClr val="800000"/>
              </a:solidFill>
              <a:effectLst/>
              <a:uLnTx/>
              <a:uFillTx/>
              <a:latin typeface="+mj-ea"/>
              <a:ea typeface="+mj-ea"/>
              <a:cs typeface="+mj-cs"/>
            </a:endParaRPr>
          </a:p>
        </p:txBody>
      </p:sp>
      <p:sp>
        <p:nvSpPr>
          <p:cNvPr id="73732" name="Rectangle 3"/>
          <p:cNvSpPr>
            <a:spLocks noGrp="1"/>
          </p:cNvSpPr>
          <p:nvPr>
            <p:ph type="body" idx="4294967295"/>
          </p:nvPr>
        </p:nvSpPr>
        <p:spPr>
          <a:xfrm>
            <a:off x="1258888" y="2144713"/>
            <a:ext cx="6262687" cy="3084512"/>
          </a:xfrm>
          <a:ln/>
        </p:spPr>
        <p:txBody>
          <a:bodyPr vert="horz" wrap="square" lIns="91440" tIns="45720" rIns="91440" bIns="45720" anchor="t" anchorCtr="0"/>
          <a:p>
            <a:pPr eaLnBrk="1" hangingPunct="1"/>
            <a:r>
              <a:rPr lang="en-US" altLang="zh-CN" dirty="0"/>
              <a:t>8</a:t>
            </a:r>
            <a:r>
              <a:rPr lang="zh-CN" altLang="en-US" dirty="0"/>
              <a:t>通道（</a:t>
            </a:r>
            <a:r>
              <a:rPr lang="en-US" altLang="zh-CN" dirty="0"/>
              <a:t>8</a:t>
            </a:r>
            <a:r>
              <a:rPr lang="zh-CN" altLang="en-US" dirty="0"/>
              <a:t>路）输入</a:t>
            </a:r>
            <a:endParaRPr lang="zh-CN" altLang="en-US" dirty="0"/>
          </a:p>
          <a:p>
            <a:pPr eaLnBrk="1" hangingPunct="1"/>
            <a:r>
              <a:rPr lang="en-US" altLang="zh-CN" dirty="0"/>
              <a:t>8</a:t>
            </a:r>
            <a:r>
              <a:rPr lang="zh-CN" altLang="en-US" dirty="0"/>
              <a:t>位字长 </a:t>
            </a:r>
            <a:endParaRPr lang="zh-CN" altLang="en-US" dirty="0"/>
          </a:p>
          <a:p>
            <a:pPr eaLnBrk="1" hangingPunct="1"/>
            <a:r>
              <a:rPr lang="zh-CN" altLang="en-US" dirty="0"/>
              <a:t>逐位逼近型</a:t>
            </a:r>
            <a:endParaRPr lang="zh-CN" altLang="en-US" dirty="0"/>
          </a:p>
          <a:p>
            <a:pPr eaLnBrk="1" hangingPunct="1"/>
            <a:r>
              <a:rPr lang="zh-CN" altLang="en-US" dirty="0"/>
              <a:t>转换时间</a:t>
            </a:r>
            <a:r>
              <a:rPr lang="en-US" altLang="zh-CN" dirty="0"/>
              <a:t>100μs </a:t>
            </a:r>
            <a:endParaRPr lang="en-US" altLang="zh-CN" dirty="0"/>
          </a:p>
          <a:p>
            <a:pPr eaLnBrk="1" hangingPunct="1"/>
            <a:r>
              <a:rPr lang="zh-CN" altLang="en-US" dirty="0"/>
              <a:t>内置三态输出缓冲器</a:t>
            </a:r>
            <a:endParaRPr lang="zh-CN" altLang="en-US" dirty="0"/>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3732">
                                            <p:txEl>
                                              <p:charRg st="0" end="10"/>
                                            </p:txEl>
                                          </p:spTgt>
                                        </p:tgtEl>
                                        <p:attrNameLst>
                                          <p:attrName>style.visibility</p:attrName>
                                        </p:attrNameLst>
                                      </p:cBhvr>
                                      <p:to>
                                        <p:strVal val="visible"/>
                                      </p:to>
                                    </p:set>
                                    <p:animEffect transition="in" filter="wipe(left)">
                                      <p:cBhvr>
                                        <p:cTn id="7" dur="500"/>
                                        <p:tgtEl>
                                          <p:spTgt spid="73732">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3732">
                                            <p:txEl>
                                              <p:charRg st="10" end="16"/>
                                            </p:txEl>
                                          </p:spTgt>
                                        </p:tgtEl>
                                        <p:attrNameLst>
                                          <p:attrName>style.visibility</p:attrName>
                                        </p:attrNameLst>
                                      </p:cBhvr>
                                      <p:to>
                                        <p:strVal val="visible"/>
                                      </p:to>
                                    </p:set>
                                    <p:animEffect transition="in" filter="wipe(left)">
                                      <p:cBhvr>
                                        <p:cTn id="12" dur="500"/>
                                        <p:tgtEl>
                                          <p:spTgt spid="73732">
                                            <p:txEl>
                                              <p:charRg st="10" end="1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3732">
                                            <p:txEl>
                                              <p:charRg st="16" end="22"/>
                                            </p:txEl>
                                          </p:spTgt>
                                        </p:tgtEl>
                                        <p:attrNameLst>
                                          <p:attrName>style.visibility</p:attrName>
                                        </p:attrNameLst>
                                      </p:cBhvr>
                                      <p:to>
                                        <p:strVal val="visible"/>
                                      </p:to>
                                    </p:set>
                                    <p:animEffect transition="in" filter="wipe(left)">
                                      <p:cBhvr>
                                        <p:cTn id="17" dur="500"/>
                                        <p:tgtEl>
                                          <p:spTgt spid="73732">
                                            <p:txEl>
                                              <p:charRg st="16" end="2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3732">
                                            <p:txEl>
                                              <p:charRg st="22" end="33"/>
                                            </p:txEl>
                                          </p:spTgt>
                                        </p:tgtEl>
                                        <p:attrNameLst>
                                          <p:attrName>style.visibility</p:attrName>
                                        </p:attrNameLst>
                                      </p:cBhvr>
                                      <p:to>
                                        <p:strVal val="visible"/>
                                      </p:to>
                                    </p:set>
                                    <p:animEffect transition="in" filter="wipe(left)">
                                      <p:cBhvr>
                                        <p:cTn id="22" dur="500"/>
                                        <p:tgtEl>
                                          <p:spTgt spid="73732">
                                            <p:txEl>
                                              <p:charRg st="22" end="3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3732">
                                            <p:txEl>
                                              <p:charRg st="33" end="43"/>
                                            </p:txEl>
                                          </p:spTgt>
                                        </p:tgtEl>
                                        <p:attrNameLst>
                                          <p:attrName>style.visibility</p:attrName>
                                        </p:attrNameLst>
                                      </p:cBhvr>
                                      <p:to>
                                        <p:strVal val="visible"/>
                                      </p:to>
                                    </p:set>
                                    <p:animEffect transition="in" filter="wipe(left)">
                                      <p:cBhvr>
                                        <p:cTn id="27" dur="500"/>
                                        <p:tgtEl>
                                          <p:spTgt spid="73732">
                                            <p:txEl>
                                              <p:charRg st="33" end="4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灯片编号占位符 5"/>
          <p:cNvSpPr txBox="1">
            <a:spLocks noGrp="1"/>
          </p:cNvSpPr>
          <p:nvPr/>
        </p:nvSpPr>
        <p:spPr>
          <a:xfrm>
            <a:off x="7042150" y="6243638"/>
            <a:ext cx="1905000" cy="457200"/>
          </a:xfrm>
          <a:prstGeom prst="rect">
            <a:avLst/>
          </a:prstGeom>
          <a:noFill/>
          <a:ln w="9525">
            <a:noFill/>
          </a:ln>
        </p:spPr>
        <p:txBody>
          <a:bodyPr anchor="b"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zh-CN" altLang="en-US" sz="1400" b="0" dirty="0">
                <a:solidFill>
                  <a:schemeClr val="tx1"/>
                </a:solidFill>
                <a:ea typeface="宋体" panose="02010600030101010101" pitchFamily="2" charset="-122"/>
              </a:rPr>
            </a:fld>
            <a:endParaRPr lang="zh-CN" altLang="en-US" sz="1400" b="0" dirty="0">
              <a:solidFill>
                <a:schemeClr val="tx1"/>
              </a:solidFill>
              <a:ea typeface="宋体" panose="02010600030101010101" pitchFamily="2" charset="-122"/>
            </a:endParaRPr>
          </a:p>
        </p:txBody>
      </p:sp>
      <p:sp>
        <p:nvSpPr>
          <p:cNvPr id="119811" name="Rectangle 2"/>
          <p:cNvSpPr>
            <a:spLocks noGrp="1"/>
          </p:cNvSpPr>
          <p:nvPr>
            <p:ph type="title" idx="4294967295"/>
          </p:nvPr>
        </p:nvSpPr>
        <p:spPr>
          <a:ln/>
        </p:spPr>
        <p:txBody>
          <a:bodyPr vert="horz" wrap="square" lIns="91440" tIns="45720" rIns="91440" bIns="45720" anchor="b" anchorCtr="0"/>
          <a:p>
            <a:pPr eaLnBrk="1" hangingPunct="1"/>
            <a:r>
              <a:rPr lang="zh-CN" altLang="en-US" dirty="0"/>
              <a:t>主要引脚功能</a:t>
            </a:r>
            <a:endParaRPr lang="zh-CN" altLang="en-US" dirty="0"/>
          </a:p>
        </p:txBody>
      </p:sp>
      <p:sp>
        <p:nvSpPr>
          <p:cNvPr id="74756" name="Rectangle 3"/>
          <p:cNvSpPr>
            <a:spLocks noGrp="1" noChangeArrowheads="1"/>
          </p:cNvSpPr>
          <p:nvPr>
            <p:ph type="body" idx="1"/>
          </p:nvPr>
        </p:nvSpPr>
        <p:spPr>
          <a:xfrm>
            <a:off x="971550" y="1736725"/>
            <a:ext cx="7772400" cy="4572000"/>
          </a:xfrm>
        </p:spPr>
        <p:txBody>
          <a:bodyPr vert="horz" wrap="square" lIns="91440" tIns="45720" rIns="91440" bIns="45720" numCol="1" anchor="t" anchorCtr="0" compatLnSpc="1"/>
          <a:lstStyle/>
          <a:p>
            <a:pPr marL="342900" marR="0" lvl="0" indent="-342900" algn="l" defTabSz="914400" rtl="0" eaLnBrk="1" fontAlgn="base" latinLnBrk="0" hangingPunct="1">
              <a:lnSpc>
                <a:spcPct val="110000"/>
              </a:lnSpc>
              <a:spcBef>
                <a:spcPct val="20000"/>
              </a:spcBef>
              <a:spcAft>
                <a:spcPct val="5000"/>
              </a:spcAft>
              <a:buClr>
                <a:schemeClr val="folHlink"/>
              </a:buClr>
              <a:buSzPct val="60000"/>
              <a:buFont typeface="Wingdings" panose="05000000000000000000" pitchFamily="2" charset="2"/>
              <a:buChar char="n"/>
              <a:defRPr/>
            </a:pPr>
            <a:r>
              <a:rPr kumimoji="0" lang="en-US" altLang="zh-CN" sz="2800" b="1" i="0" u="none" strike="noStrike" kern="1200" cap="none" spc="0" normalizeH="0" baseline="0" noProof="0" dirty="0" smtClean="0">
                <a:ln>
                  <a:noFill/>
                </a:ln>
                <a:solidFill>
                  <a:schemeClr val="tx2"/>
                </a:solidFill>
                <a:effectLst/>
                <a:uLnTx/>
                <a:uFillTx/>
                <a:latin typeface="+mn-ea"/>
                <a:ea typeface="+mn-ea"/>
                <a:cs typeface="+mn-cs"/>
              </a:rPr>
              <a:t>D7</a:t>
            </a:r>
            <a:r>
              <a:rPr kumimoji="0" lang="zh-CN" altLang="en-US" sz="2800" b="1" i="0" u="none" strike="noStrike" kern="1200" cap="none" spc="0" normalizeH="0" baseline="0" noProof="0" dirty="0" smtClean="0">
                <a:ln>
                  <a:noFill/>
                </a:ln>
                <a:solidFill>
                  <a:schemeClr val="tx2"/>
                </a:solidFill>
                <a:effectLst/>
                <a:uLnTx/>
                <a:uFillTx/>
                <a:latin typeface="+mn-ea"/>
                <a:ea typeface="+mn-ea"/>
                <a:cs typeface="+mn-cs"/>
              </a:rPr>
              <a:t>～</a:t>
            </a:r>
            <a:r>
              <a:rPr kumimoji="0" lang="en-US" altLang="zh-CN" sz="2800" b="1" i="0" u="none" strike="noStrike" kern="1200" cap="none" spc="0" normalizeH="0" baseline="0" noProof="0" dirty="0" smtClean="0">
                <a:ln>
                  <a:noFill/>
                </a:ln>
                <a:solidFill>
                  <a:schemeClr val="tx2"/>
                </a:solidFill>
                <a:effectLst/>
                <a:uLnTx/>
                <a:uFillTx/>
                <a:latin typeface="+mn-ea"/>
                <a:ea typeface="+mn-ea"/>
                <a:cs typeface="+mn-cs"/>
              </a:rPr>
              <a:t>D0</a:t>
            </a:r>
            <a:r>
              <a:rPr kumimoji="0" lang="zh-CN" altLang="en-US" sz="2800" b="1" i="0" u="none" strike="noStrike" kern="1200" cap="none" spc="0" normalizeH="0" baseline="0" noProof="0" dirty="0" smtClean="0">
                <a:ln>
                  <a:noFill/>
                </a:ln>
                <a:solidFill>
                  <a:schemeClr val="tx2"/>
                </a:solidFill>
                <a:effectLst/>
                <a:uLnTx/>
                <a:uFillTx/>
                <a:latin typeface="+mn-ea"/>
                <a:ea typeface="+mn-ea"/>
                <a:cs typeface="+mn-cs"/>
              </a:rPr>
              <a:t>：输出数据线（三态）</a:t>
            </a:r>
            <a:endParaRPr kumimoji="0" lang="zh-CN" altLang="en-US" sz="2800" b="1" i="0" u="none" strike="noStrike" kern="1200" cap="none" spc="0" normalizeH="0" baseline="0" noProof="0" dirty="0" smtClean="0">
              <a:ln>
                <a:noFill/>
              </a:ln>
              <a:solidFill>
                <a:schemeClr val="tx2"/>
              </a:solidFill>
              <a:effectLst/>
              <a:uLnTx/>
              <a:uFillTx/>
              <a:latin typeface="+mn-ea"/>
              <a:ea typeface="+mn-ea"/>
              <a:cs typeface="+mn-cs"/>
            </a:endParaRPr>
          </a:p>
          <a:p>
            <a:pPr marL="342900" marR="0" lvl="0" indent="-342900" algn="l" defTabSz="914400" rtl="0" eaLnBrk="1" fontAlgn="base" latinLnBrk="0" hangingPunct="1">
              <a:lnSpc>
                <a:spcPct val="110000"/>
              </a:lnSpc>
              <a:spcBef>
                <a:spcPct val="20000"/>
              </a:spcBef>
              <a:spcAft>
                <a:spcPct val="5000"/>
              </a:spcAft>
              <a:buClr>
                <a:schemeClr val="folHlink"/>
              </a:buClr>
              <a:buSzPct val="60000"/>
              <a:buFont typeface="Wingdings" panose="05000000000000000000" pitchFamily="2" charset="2"/>
              <a:buChar char="n"/>
              <a:defRPr/>
            </a:pPr>
            <a:r>
              <a:rPr kumimoji="0" lang="en-US" altLang="zh-CN" sz="2800" b="1" i="0" u="none" strike="noStrike" kern="1200" cap="none" spc="0" normalizeH="0" baseline="0" noProof="0" dirty="0" smtClean="0">
                <a:ln>
                  <a:noFill/>
                </a:ln>
                <a:solidFill>
                  <a:schemeClr val="tx2"/>
                </a:solidFill>
                <a:effectLst/>
                <a:uLnTx/>
                <a:uFillTx/>
                <a:latin typeface="+mn-ea"/>
                <a:ea typeface="+mn-ea"/>
                <a:cs typeface="+mn-cs"/>
              </a:rPr>
              <a:t>IN0</a:t>
            </a:r>
            <a:r>
              <a:rPr kumimoji="0" lang="zh-CN" altLang="en-US" sz="2800" b="1" i="0" u="none" strike="noStrike" kern="1200" cap="none" spc="0" normalizeH="0" baseline="0" noProof="0" dirty="0" smtClean="0">
                <a:ln>
                  <a:noFill/>
                </a:ln>
                <a:solidFill>
                  <a:schemeClr val="tx2"/>
                </a:solidFill>
                <a:effectLst/>
                <a:uLnTx/>
                <a:uFillTx/>
                <a:latin typeface="+mn-ea"/>
                <a:ea typeface="+mn-ea"/>
                <a:cs typeface="+mn-cs"/>
              </a:rPr>
              <a:t>～</a:t>
            </a:r>
            <a:r>
              <a:rPr kumimoji="0" lang="en-US" altLang="zh-CN" sz="2800" b="1" i="0" u="none" strike="noStrike" kern="1200" cap="none" spc="0" normalizeH="0" baseline="0" noProof="0" dirty="0" smtClean="0">
                <a:ln>
                  <a:noFill/>
                </a:ln>
                <a:solidFill>
                  <a:schemeClr val="tx2"/>
                </a:solidFill>
                <a:effectLst/>
                <a:uLnTx/>
                <a:uFillTx/>
                <a:latin typeface="+mn-ea"/>
                <a:ea typeface="+mn-ea"/>
                <a:cs typeface="+mn-cs"/>
              </a:rPr>
              <a:t>IN7</a:t>
            </a:r>
            <a:r>
              <a:rPr kumimoji="0" lang="zh-CN" altLang="en-US" sz="2800" b="1" i="0" u="none" strike="noStrike" kern="1200" cap="none" spc="0" normalizeH="0" baseline="0" noProof="0" dirty="0" smtClean="0">
                <a:ln>
                  <a:noFill/>
                </a:ln>
                <a:solidFill>
                  <a:schemeClr val="tx2"/>
                </a:solidFill>
                <a:effectLst/>
                <a:uLnTx/>
                <a:uFillTx/>
                <a:latin typeface="+mn-ea"/>
                <a:ea typeface="+mn-ea"/>
                <a:cs typeface="+mn-cs"/>
              </a:rPr>
              <a:t>：</a:t>
            </a:r>
            <a:r>
              <a:rPr kumimoji="0" lang="en-US" altLang="zh-CN" sz="2800" b="1" i="0" u="none" strike="noStrike" kern="1200" cap="none" spc="0" normalizeH="0" baseline="0" noProof="0" dirty="0" smtClean="0">
                <a:ln>
                  <a:noFill/>
                </a:ln>
                <a:solidFill>
                  <a:schemeClr val="tx2"/>
                </a:solidFill>
                <a:effectLst/>
                <a:uLnTx/>
                <a:uFillTx/>
                <a:latin typeface="+mn-ea"/>
                <a:ea typeface="+mn-ea"/>
                <a:cs typeface="+mn-cs"/>
              </a:rPr>
              <a:t>8</a:t>
            </a:r>
            <a:r>
              <a:rPr kumimoji="0" lang="zh-CN" altLang="en-US" sz="2800" b="1" i="0" u="none" strike="noStrike" kern="1200" cap="none" spc="0" normalizeH="0" baseline="0" noProof="0" dirty="0" smtClean="0">
                <a:ln>
                  <a:noFill/>
                </a:ln>
                <a:solidFill>
                  <a:schemeClr val="tx2"/>
                </a:solidFill>
                <a:effectLst/>
                <a:uLnTx/>
                <a:uFillTx/>
                <a:latin typeface="+mn-ea"/>
                <a:ea typeface="+mn-ea"/>
                <a:cs typeface="+mn-cs"/>
              </a:rPr>
              <a:t>通道（路）模拟输入</a:t>
            </a:r>
            <a:endParaRPr kumimoji="0" lang="zh-CN" altLang="en-US" sz="2800" b="1" i="0" u="none" strike="noStrike" kern="1200" cap="none" spc="0" normalizeH="0" baseline="0" noProof="0" dirty="0" smtClean="0">
              <a:ln>
                <a:noFill/>
              </a:ln>
              <a:solidFill>
                <a:schemeClr val="tx2"/>
              </a:solidFill>
              <a:effectLst/>
              <a:uLnTx/>
              <a:uFillTx/>
              <a:latin typeface="+mn-ea"/>
              <a:ea typeface="+mn-ea"/>
              <a:cs typeface="+mn-cs"/>
            </a:endParaRPr>
          </a:p>
          <a:p>
            <a:pPr marL="342900" marR="0" lvl="0" indent="-342900" algn="l" defTabSz="914400" rtl="0" eaLnBrk="1" fontAlgn="base" latinLnBrk="0" hangingPunct="1">
              <a:lnSpc>
                <a:spcPct val="110000"/>
              </a:lnSpc>
              <a:spcBef>
                <a:spcPct val="20000"/>
              </a:spcBef>
              <a:spcAft>
                <a:spcPct val="5000"/>
              </a:spcAft>
              <a:buClr>
                <a:schemeClr val="folHlink"/>
              </a:buClr>
              <a:buSzPct val="60000"/>
              <a:buFont typeface="Wingdings" panose="05000000000000000000" pitchFamily="2" charset="2"/>
              <a:buChar char="n"/>
              <a:defRPr/>
            </a:pPr>
            <a:r>
              <a:rPr kumimoji="0" lang="en-US" altLang="zh-CN" sz="2800" b="1" i="0" u="none" strike="noStrike" kern="1200" cap="none" spc="0" normalizeH="0" baseline="0" noProof="0" dirty="0" smtClean="0">
                <a:ln>
                  <a:noFill/>
                </a:ln>
                <a:solidFill>
                  <a:schemeClr val="tx2"/>
                </a:solidFill>
                <a:effectLst/>
                <a:uLnTx/>
                <a:uFillTx/>
                <a:latin typeface="+mn-ea"/>
                <a:ea typeface="+mn-ea"/>
                <a:cs typeface="+mn-cs"/>
              </a:rPr>
              <a:t>ADDA</a:t>
            </a:r>
            <a:r>
              <a:rPr kumimoji="0" lang="zh-CN" altLang="en-US" sz="2800" b="1" i="0" u="none" strike="noStrike" kern="1200" cap="none" spc="0" normalizeH="0" baseline="0" noProof="0" dirty="0" smtClean="0">
                <a:ln>
                  <a:noFill/>
                </a:ln>
                <a:solidFill>
                  <a:schemeClr val="tx2"/>
                </a:solidFill>
                <a:effectLst/>
                <a:uLnTx/>
                <a:uFillTx/>
                <a:latin typeface="+mn-ea"/>
                <a:ea typeface="+mn-ea"/>
                <a:cs typeface="+mn-cs"/>
              </a:rPr>
              <a:t>、</a:t>
            </a:r>
            <a:r>
              <a:rPr kumimoji="0" lang="en-US" altLang="zh-CN" sz="2800" b="1" i="0" u="none" strike="noStrike" kern="1200" cap="none" spc="0" normalizeH="0" baseline="0" noProof="0" dirty="0" smtClean="0">
                <a:ln>
                  <a:noFill/>
                </a:ln>
                <a:solidFill>
                  <a:schemeClr val="tx2"/>
                </a:solidFill>
                <a:effectLst/>
                <a:uLnTx/>
                <a:uFillTx/>
                <a:latin typeface="+mn-ea"/>
                <a:ea typeface="+mn-ea"/>
                <a:cs typeface="+mn-cs"/>
              </a:rPr>
              <a:t>ADDB</a:t>
            </a:r>
            <a:r>
              <a:rPr kumimoji="0" lang="zh-CN" altLang="en-US" sz="2800" b="1" i="0" u="none" strike="noStrike" kern="1200" cap="none" spc="0" normalizeH="0" baseline="0" noProof="0" dirty="0" smtClean="0">
                <a:ln>
                  <a:noFill/>
                </a:ln>
                <a:solidFill>
                  <a:schemeClr val="tx2"/>
                </a:solidFill>
                <a:effectLst/>
                <a:uLnTx/>
                <a:uFillTx/>
                <a:latin typeface="+mn-ea"/>
                <a:ea typeface="+mn-ea"/>
                <a:cs typeface="+mn-cs"/>
              </a:rPr>
              <a:t>、</a:t>
            </a:r>
            <a:r>
              <a:rPr kumimoji="0" lang="en-US" altLang="zh-CN" sz="2800" b="1" i="0" u="none" strike="noStrike" kern="1200" cap="none" spc="0" normalizeH="0" baseline="0" noProof="0" dirty="0" smtClean="0">
                <a:ln>
                  <a:noFill/>
                </a:ln>
                <a:solidFill>
                  <a:schemeClr val="tx2"/>
                </a:solidFill>
                <a:effectLst/>
                <a:uLnTx/>
                <a:uFillTx/>
                <a:latin typeface="+mn-ea"/>
                <a:ea typeface="+mn-ea"/>
                <a:cs typeface="+mn-cs"/>
              </a:rPr>
              <a:t>ADDC</a:t>
            </a:r>
            <a:r>
              <a:rPr kumimoji="0" lang="zh-CN" altLang="en-US" sz="2800" b="1" i="0" u="none" strike="noStrike" kern="1200" cap="none" spc="0" normalizeH="0" baseline="0" noProof="0" dirty="0" smtClean="0">
                <a:ln>
                  <a:noFill/>
                </a:ln>
                <a:solidFill>
                  <a:schemeClr val="tx2"/>
                </a:solidFill>
                <a:effectLst/>
                <a:uLnTx/>
                <a:uFillTx/>
                <a:latin typeface="+mn-ea"/>
                <a:ea typeface="+mn-ea"/>
                <a:cs typeface="+mn-cs"/>
              </a:rPr>
              <a:t>：通道地址</a:t>
            </a:r>
            <a:endParaRPr kumimoji="0" lang="zh-CN" altLang="en-US" sz="2800" b="1" i="0" u="none" strike="noStrike" kern="1200" cap="none" spc="0" normalizeH="0" baseline="0" noProof="0" dirty="0" smtClean="0">
              <a:ln>
                <a:noFill/>
              </a:ln>
              <a:solidFill>
                <a:schemeClr val="tx2"/>
              </a:solidFill>
              <a:effectLst/>
              <a:uLnTx/>
              <a:uFillTx/>
              <a:latin typeface="+mn-ea"/>
              <a:ea typeface="+mn-ea"/>
              <a:cs typeface="+mn-cs"/>
            </a:endParaRPr>
          </a:p>
          <a:p>
            <a:pPr marL="342900" marR="0" lvl="0" indent="-342900" algn="l" defTabSz="914400" rtl="0" eaLnBrk="1" fontAlgn="base" latinLnBrk="0" hangingPunct="1">
              <a:lnSpc>
                <a:spcPct val="110000"/>
              </a:lnSpc>
              <a:spcBef>
                <a:spcPct val="20000"/>
              </a:spcBef>
              <a:spcAft>
                <a:spcPct val="5000"/>
              </a:spcAft>
              <a:buClr>
                <a:schemeClr val="folHlink"/>
              </a:buClr>
              <a:buSzPct val="60000"/>
              <a:buFont typeface="Wingdings" panose="05000000000000000000" pitchFamily="2" charset="2"/>
              <a:buChar char="n"/>
              <a:defRPr/>
            </a:pPr>
            <a:r>
              <a:rPr kumimoji="0" lang="en-US" altLang="zh-CN" sz="2800" b="1" i="0" u="none" strike="noStrike" kern="1200" cap="none" spc="0" normalizeH="0" baseline="0" noProof="0" dirty="0" smtClean="0">
                <a:ln>
                  <a:noFill/>
                </a:ln>
                <a:solidFill>
                  <a:schemeClr val="tx2"/>
                </a:solidFill>
                <a:effectLst/>
                <a:uLnTx/>
                <a:uFillTx/>
                <a:latin typeface="+mn-ea"/>
                <a:ea typeface="+mn-ea"/>
                <a:cs typeface="+mn-cs"/>
              </a:rPr>
              <a:t>ALE</a:t>
            </a:r>
            <a:r>
              <a:rPr kumimoji="0" lang="zh-CN" altLang="en-US" sz="2800" b="1" i="0" u="none" strike="noStrike" kern="1200" cap="none" spc="0" normalizeH="0" baseline="0" noProof="0" dirty="0" smtClean="0">
                <a:ln>
                  <a:noFill/>
                </a:ln>
                <a:solidFill>
                  <a:schemeClr val="tx2"/>
                </a:solidFill>
                <a:effectLst/>
                <a:uLnTx/>
                <a:uFillTx/>
                <a:latin typeface="+mn-ea"/>
                <a:ea typeface="+mn-ea"/>
                <a:cs typeface="+mn-cs"/>
              </a:rPr>
              <a:t>：通道地址锁存</a:t>
            </a:r>
            <a:endParaRPr kumimoji="0" lang="zh-CN" altLang="en-US" sz="2800" b="1" i="0" u="none" strike="noStrike" kern="1200" cap="none" spc="0" normalizeH="0" baseline="0" noProof="0" dirty="0" smtClean="0">
              <a:ln>
                <a:noFill/>
              </a:ln>
              <a:solidFill>
                <a:schemeClr val="tx2"/>
              </a:solidFill>
              <a:effectLst/>
              <a:uLnTx/>
              <a:uFillTx/>
              <a:latin typeface="+mn-ea"/>
              <a:ea typeface="+mn-ea"/>
              <a:cs typeface="+mn-cs"/>
            </a:endParaRPr>
          </a:p>
          <a:p>
            <a:pPr marL="342900" marR="0" lvl="0" indent="-342900" algn="l" defTabSz="914400" rtl="0" eaLnBrk="1" fontAlgn="base" latinLnBrk="0" hangingPunct="1">
              <a:lnSpc>
                <a:spcPct val="110000"/>
              </a:lnSpc>
              <a:spcBef>
                <a:spcPct val="20000"/>
              </a:spcBef>
              <a:spcAft>
                <a:spcPct val="5000"/>
              </a:spcAft>
              <a:buClr>
                <a:schemeClr val="folHlink"/>
              </a:buClr>
              <a:buSzPct val="60000"/>
              <a:buFont typeface="Wingdings" panose="05000000000000000000" pitchFamily="2" charset="2"/>
              <a:buChar char="n"/>
              <a:defRPr/>
            </a:pPr>
            <a:r>
              <a:rPr kumimoji="0" lang="en-US" altLang="zh-CN" sz="2800" b="1" i="0" u="none" strike="noStrike" kern="1200" cap="none" spc="0" normalizeH="0" baseline="0" noProof="0" dirty="0" smtClean="0">
                <a:ln>
                  <a:noFill/>
                </a:ln>
                <a:solidFill>
                  <a:schemeClr val="tx2"/>
                </a:solidFill>
                <a:effectLst/>
                <a:uLnTx/>
                <a:uFillTx/>
                <a:latin typeface="+mn-ea"/>
                <a:ea typeface="+mn-ea"/>
                <a:cs typeface="+mn-cs"/>
              </a:rPr>
              <a:t>START</a:t>
            </a:r>
            <a:r>
              <a:rPr kumimoji="0" lang="zh-CN" altLang="en-US" sz="2800" b="1" i="0" u="none" strike="noStrike" kern="1200" cap="none" spc="0" normalizeH="0" baseline="0" noProof="0" dirty="0" smtClean="0">
                <a:ln>
                  <a:noFill/>
                </a:ln>
                <a:solidFill>
                  <a:schemeClr val="tx2"/>
                </a:solidFill>
                <a:effectLst/>
                <a:uLnTx/>
                <a:uFillTx/>
                <a:latin typeface="+mn-ea"/>
                <a:ea typeface="+mn-ea"/>
                <a:cs typeface="+mn-cs"/>
              </a:rPr>
              <a:t>：启动转换</a:t>
            </a:r>
            <a:endParaRPr kumimoji="0" lang="zh-CN" altLang="en-US" sz="2800" b="1" i="0" u="none" strike="noStrike" kern="1200" cap="none" spc="0" normalizeH="0" baseline="0" noProof="0" dirty="0" smtClean="0">
              <a:ln>
                <a:noFill/>
              </a:ln>
              <a:solidFill>
                <a:schemeClr val="tx2"/>
              </a:solidFill>
              <a:effectLst/>
              <a:uLnTx/>
              <a:uFillTx/>
              <a:latin typeface="+mn-ea"/>
              <a:ea typeface="+mn-ea"/>
              <a:cs typeface="+mn-cs"/>
            </a:endParaRPr>
          </a:p>
          <a:p>
            <a:pPr marL="342900" marR="0" lvl="0" indent="-342900" algn="l" defTabSz="914400" rtl="0" eaLnBrk="1" fontAlgn="base" latinLnBrk="0" hangingPunct="1">
              <a:lnSpc>
                <a:spcPct val="110000"/>
              </a:lnSpc>
              <a:spcBef>
                <a:spcPct val="20000"/>
              </a:spcBef>
              <a:spcAft>
                <a:spcPct val="5000"/>
              </a:spcAft>
              <a:buClr>
                <a:schemeClr val="folHlink"/>
              </a:buClr>
              <a:buSzPct val="60000"/>
              <a:buFont typeface="Wingdings" panose="05000000000000000000" pitchFamily="2" charset="2"/>
              <a:buChar char="n"/>
              <a:defRPr/>
            </a:pPr>
            <a:r>
              <a:rPr kumimoji="0" lang="en-US" altLang="zh-CN" sz="2800" b="1" i="0" u="none" strike="noStrike" kern="1200" cap="none" spc="0" normalizeH="0" baseline="0" noProof="0" dirty="0" smtClean="0">
                <a:ln>
                  <a:noFill/>
                </a:ln>
                <a:solidFill>
                  <a:schemeClr val="tx2"/>
                </a:solidFill>
                <a:effectLst/>
                <a:uLnTx/>
                <a:uFillTx/>
                <a:latin typeface="+mn-ea"/>
                <a:ea typeface="+mn-ea"/>
                <a:cs typeface="+mn-cs"/>
              </a:rPr>
              <a:t>EOC</a:t>
            </a:r>
            <a:r>
              <a:rPr kumimoji="0" lang="zh-CN" altLang="en-US" sz="2800" b="1" i="0" u="none" strike="noStrike" kern="1200" cap="none" spc="0" normalizeH="0" baseline="0" noProof="0" dirty="0" smtClean="0">
                <a:ln>
                  <a:noFill/>
                </a:ln>
                <a:solidFill>
                  <a:schemeClr val="tx2"/>
                </a:solidFill>
                <a:effectLst/>
                <a:uLnTx/>
                <a:uFillTx/>
                <a:latin typeface="+mn-ea"/>
                <a:ea typeface="+mn-ea"/>
                <a:cs typeface="+mn-cs"/>
              </a:rPr>
              <a:t>：转换结束状态输出</a:t>
            </a:r>
            <a:endParaRPr kumimoji="0" lang="zh-CN" altLang="en-US" sz="2800" b="1" i="0" u="none" strike="noStrike" kern="1200" cap="none" spc="0" normalizeH="0" baseline="0" noProof="0" dirty="0" smtClean="0">
              <a:ln>
                <a:noFill/>
              </a:ln>
              <a:solidFill>
                <a:schemeClr val="tx2"/>
              </a:solidFill>
              <a:effectLst/>
              <a:uLnTx/>
              <a:uFillTx/>
              <a:latin typeface="+mn-ea"/>
              <a:ea typeface="+mn-ea"/>
              <a:cs typeface="+mn-cs"/>
            </a:endParaRPr>
          </a:p>
          <a:p>
            <a:pPr marL="342900" marR="0" lvl="0" indent="-342900" algn="l" defTabSz="914400" rtl="0" eaLnBrk="1" fontAlgn="base" latinLnBrk="0" hangingPunct="1">
              <a:lnSpc>
                <a:spcPct val="110000"/>
              </a:lnSpc>
              <a:spcBef>
                <a:spcPct val="20000"/>
              </a:spcBef>
              <a:spcAft>
                <a:spcPct val="5000"/>
              </a:spcAft>
              <a:buClr>
                <a:schemeClr val="folHlink"/>
              </a:buClr>
              <a:buSzPct val="60000"/>
              <a:buFont typeface="Wingdings" panose="05000000000000000000" pitchFamily="2" charset="2"/>
              <a:buChar char="n"/>
              <a:defRPr/>
            </a:pPr>
            <a:r>
              <a:rPr kumimoji="0" lang="en-US" altLang="zh-CN" sz="2800" b="1" i="0" u="none" strike="noStrike" kern="1200" cap="none" spc="0" normalizeH="0" baseline="0" noProof="0" dirty="0" smtClean="0">
                <a:ln>
                  <a:noFill/>
                </a:ln>
                <a:solidFill>
                  <a:schemeClr val="tx2"/>
                </a:solidFill>
                <a:effectLst/>
                <a:uLnTx/>
                <a:uFillTx/>
                <a:latin typeface="+mn-ea"/>
                <a:ea typeface="+mn-ea"/>
                <a:cs typeface="+mn-cs"/>
              </a:rPr>
              <a:t>OE</a:t>
            </a:r>
            <a:r>
              <a:rPr kumimoji="0" lang="zh-CN" altLang="en-US" sz="2800" b="1" i="0" u="none" strike="noStrike" kern="1200" cap="none" spc="0" normalizeH="0" baseline="0" noProof="0" dirty="0" smtClean="0">
                <a:ln>
                  <a:noFill/>
                </a:ln>
                <a:solidFill>
                  <a:schemeClr val="tx2"/>
                </a:solidFill>
                <a:effectLst/>
                <a:uLnTx/>
                <a:uFillTx/>
                <a:latin typeface="+mn-ea"/>
                <a:ea typeface="+mn-ea"/>
                <a:cs typeface="+mn-cs"/>
              </a:rPr>
              <a:t>：输出允许（打开输出三态门）</a:t>
            </a:r>
            <a:endParaRPr kumimoji="0" lang="zh-CN" altLang="en-US" sz="2800" b="1" i="0" u="none" strike="noStrike" kern="1200" cap="none" spc="0" normalizeH="0" baseline="0" noProof="0" dirty="0" smtClean="0">
              <a:ln>
                <a:noFill/>
              </a:ln>
              <a:solidFill>
                <a:schemeClr val="tx2"/>
              </a:solidFill>
              <a:effectLst/>
              <a:uLnTx/>
              <a:uFillTx/>
              <a:latin typeface="+mn-ea"/>
              <a:ea typeface="+mn-ea"/>
              <a:cs typeface="+mn-cs"/>
            </a:endParaRPr>
          </a:p>
          <a:p>
            <a:pPr marL="342900" marR="0" lvl="0" indent="-342900" algn="l" defTabSz="914400" rtl="0" eaLnBrk="1" fontAlgn="base" latinLnBrk="0" hangingPunct="1">
              <a:lnSpc>
                <a:spcPct val="110000"/>
              </a:lnSpc>
              <a:spcBef>
                <a:spcPct val="20000"/>
              </a:spcBef>
              <a:spcAft>
                <a:spcPct val="5000"/>
              </a:spcAft>
              <a:buClr>
                <a:schemeClr val="folHlink"/>
              </a:buClr>
              <a:buSzPct val="60000"/>
              <a:buFont typeface="Wingdings" panose="05000000000000000000" pitchFamily="2" charset="2"/>
              <a:buChar char="n"/>
              <a:defRPr/>
            </a:pPr>
            <a:r>
              <a:rPr kumimoji="0" lang="en-US" altLang="zh-CN" sz="2800" b="1" i="0" u="none" strike="noStrike" kern="1200" cap="none" spc="0" normalizeH="0" baseline="0" noProof="0" dirty="0" smtClean="0">
                <a:ln>
                  <a:noFill/>
                </a:ln>
                <a:solidFill>
                  <a:schemeClr val="tx2"/>
                </a:solidFill>
                <a:effectLst/>
                <a:uLnTx/>
                <a:uFillTx/>
                <a:latin typeface="+mn-ea"/>
                <a:ea typeface="+mn-ea"/>
                <a:cs typeface="+mn-cs"/>
              </a:rPr>
              <a:t>CLK</a:t>
            </a:r>
            <a:r>
              <a:rPr kumimoji="0" lang="zh-CN" altLang="en-US" sz="2800" b="1" i="0" u="none" strike="noStrike" kern="1200" cap="none" spc="0" normalizeH="0" baseline="0" noProof="0" dirty="0" smtClean="0">
                <a:ln>
                  <a:noFill/>
                </a:ln>
                <a:solidFill>
                  <a:schemeClr val="tx2"/>
                </a:solidFill>
                <a:effectLst/>
                <a:uLnTx/>
                <a:uFillTx/>
                <a:latin typeface="+mn-ea"/>
                <a:ea typeface="+mn-ea"/>
                <a:cs typeface="+mn-cs"/>
              </a:rPr>
              <a:t>：时钟输入（</a:t>
            </a:r>
            <a:r>
              <a:rPr kumimoji="0" lang="en-US" altLang="zh-CN" sz="2800" b="1" i="0" u="none" strike="noStrike" kern="1200" cap="none" spc="0" normalizeH="0" baseline="0" noProof="0" dirty="0" smtClean="0">
                <a:ln>
                  <a:noFill/>
                </a:ln>
                <a:solidFill>
                  <a:schemeClr val="tx2"/>
                </a:solidFill>
                <a:effectLst/>
                <a:uLnTx/>
                <a:uFillTx/>
                <a:latin typeface="+mn-ea"/>
                <a:ea typeface="+mn-ea"/>
                <a:cs typeface="+mn-cs"/>
              </a:rPr>
              <a:t>10KHz</a:t>
            </a:r>
            <a:r>
              <a:rPr kumimoji="0" lang="zh-CN" altLang="en-US" sz="2800" b="1" i="0" u="none" strike="noStrike" kern="1200" cap="none" spc="0" normalizeH="0" baseline="0" noProof="0" dirty="0" smtClean="0">
                <a:ln>
                  <a:noFill/>
                </a:ln>
                <a:solidFill>
                  <a:schemeClr val="tx2"/>
                </a:solidFill>
                <a:effectLst/>
                <a:uLnTx/>
                <a:uFillTx/>
                <a:latin typeface="+mn-ea"/>
                <a:ea typeface="+mn-ea"/>
                <a:cs typeface="+mn-cs"/>
              </a:rPr>
              <a:t>～</a:t>
            </a:r>
            <a:r>
              <a:rPr kumimoji="0" lang="en-US" altLang="zh-CN" sz="2800" b="1" i="0" u="none" strike="noStrike" kern="1200" cap="none" spc="0" normalizeH="0" baseline="0" noProof="0" dirty="0" smtClean="0">
                <a:ln>
                  <a:noFill/>
                </a:ln>
                <a:solidFill>
                  <a:schemeClr val="tx2"/>
                </a:solidFill>
                <a:effectLst/>
                <a:uLnTx/>
                <a:uFillTx/>
                <a:latin typeface="+mn-ea"/>
                <a:ea typeface="+mn-ea"/>
                <a:cs typeface="+mn-cs"/>
              </a:rPr>
              <a:t>1.2MHz</a:t>
            </a:r>
            <a:r>
              <a:rPr kumimoji="0" lang="zh-CN" altLang="en-US" sz="2800" b="1" i="0" u="none" strike="noStrike" kern="1200" cap="none" spc="0" normalizeH="0" baseline="0" noProof="0" dirty="0" smtClean="0">
                <a:ln>
                  <a:noFill/>
                </a:ln>
                <a:solidFill>
                  <a:schemeClr val="tx2"/>
                </a:solidFill>
                <a:effectLst/>
                <a:uLnTx/>
                <a:uFillTx/>
                <a:latin typeface="+mn-ea"/>
                <a:ea typeface="+mn-ea"/>
                <a:cs typeface="+mn-cs"/>
              </a:rPr>
              <a:t>）</a:t>
            </a:r>
            <a:endParaRPr kumimoji="0" lang="zh-CN" altLang="en-US" sz="2800" b="1" i="0" u="none" strike="noStrike" kern="1200" cap="none" spc="0" normalizeH="0" baseline="0" noProof="0" dirty="0" smtClean="0">
              <a:ln>
                <a:noFill/>
              </a:ln>
              <a:solidFill>
                <a:schemeClr val="tx2"/>
              </a:solidFill>
              <a:effectLst/>
              <a:uLnTx/>
              <a:uFillTx/>
              <a:latin typeface="+mn-ea"/>
              <a:ea typeface="+mn-ea"/>
              <a:cs typeface="+mn-cs"/>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4756">
                                            <p:txEl>
                                              <p:charRg st="0" end="16"/>
                                            </p:txEl>
                                          </p:spTgt>
                                        </p:tgtEl>
                                        <p:attrNameLst>
                                          <p:attrName>style.visibility</p:attrName>
                                        </p:attrNameLst>
                                      </p:cBhvr>
                                      <p:to>
                                        <p:strVal val="visible"/>
                                      </p:to>
                                    </p:set>
                                    <p:animEffect transition="in" filter="wipe(left)">
                                      <p:cBhvr>
                                        <p:cTn id="7" dur="500"/>
                                        <p:tgtEl>
                                          <p:spTgt spid="74756">
                                            <p:txEl>
                                              <p:charRg st="0" end="1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4756">
                                            <p:txEl>
                                              <p:charRg st="16" end="35"/>
                                            </p:txEl>
                                          </p:spTgt>
                                        </p:tgtEl>
                                        <p:attrNameLst>
                                          <p:attrName>style.visibility</p:attrName>
                                        </p:attrNameLst>
                                      </p:cBhvr>
                                      <p:to>
                                        <p:strVal val="visible"/>
                                      </p:to>
                                    </p:set>
                                    <p:animEffect transition="in" filter="wipe(left)">
                                      <p:cBhvr>
                                        <p:cTn id="12" dur="500"/>
                                        <p:tgtEl>
                                          <p:spTgt spid="74756">
                                            <p:txEl>
                                              <p:charRg st="16" end="3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4756">
                                            <p:txEl>
                                              <p:charRg st="35" end="55"/>
                                            </p:txEl>
                                          </p:spTgt>
                                        </p:tgtEl>
                                        <p:attrNameLst>
                                          <p:attrName>style.visibility</p:attrName>
                                        </p:attrNameLst>
                                      </p:cBhvr>
                                      <p:to>
                                        <p:strVal val="visible"/>
                                      </p:to>
                                    </p:set>
                                    <p:animEffect transition="in" filter="wipe(left)">
                                      <p:cBhvr>
                                        <p:cTn id="17" dur="500"/>
                                        <p:tgtEl>
                                          <p:spTgt spid="74756">
                                            <p:txEl>
                                              <p:charRg st="35" end="5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4756">
                                            <p:txEl>
                                              <p:charRg st="55" end="66"/>
                                            </p:txEl>
                                          </p:spTgt>
                                        </p:tgtEl>
                                        <p:attrNameLst>
                                          <p:attrName>style.visibility</p:attrName>
                                        </p:attrNameLst>
                                      </p:cBhvr>
                                      <p:to>
                                        <p:strVal val="visible"/>
                                      </p:to>
                                    </p:set>
                                    <p:animEffect transition="in" filter="wipe(left)">
                                      <p:cBhvr>
                                        <p:cTn id="22" dur="500"/>
                                        <p:tgtEl>
                                          <p:spTgt spid="74756">
                                            <p:txEl>
                                              <p:charRg st="55" end="6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4756">
                                            <p:txEl>
                                              <p:charRg st="66" end="77"/>
                                            </p:txEl>
                                          </p:spTgt>
                                        </p:tgtEl>
                                        <p:attrNameLst>
                                          <p:attrName>style.visibility</p:attrName>
                                        </p:attrNameLst>
                                      </p:cBhvr>
                                      <p:to>
                                        <p:strVal val="visible"/>
                                      </p:to>
                                    </p:set>
                                    <p:animEffect transition="in" filter="wipe(left)">
                                      <p:cBhvr>
                                        <p:cTn id="27" dur="500"/>
                                        <p:tgtEl>
                                          <p:spTgt spid="74756">
                                            <p:txEl>
                                              <p:charRg st="66" end="7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4756">
                                            <p:txEl>
                                              <p:charRg st="77" end="90"/>
                                            </p:txEl>
                                          </p:spTgt>
                                        </p:tgtEl>
                                        <p:attrNameLst>
                                          <p:attrName>style.visibility</p:attrName>
                                        </p:attrNameLst>
                                      </p:cBhvr>
                                      <p:to>
                                        <p:strVal val="visible"/>
                                      </p:to>
                                    </p:set>
                                    <p:animEffect transition="in" filter="wipe(left)">
                                      <p:cBhvr>
                                        <p:cTn id="32" dur="500"/>
                                        <p:tgtEl>
                                          <p:spTgt spid="74756">
                                            <p:txEl>
                                              <p:charRg st="77" end="9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4756">
                                            <p:txEl>
                                              <p:charRg st="90" end="107"/>
                                            </p:txEl>
                                          </p:spTgt>
                                        </p:tgtEl>
                                        <p:attrNameLst>
                                          <p:attrName>style.visibility</p:attrName>
                                        </p:attrNameLst>
                                      </p:cBhvr>
                                      <p:to>
                                        <p:strVal val="visible"/>
                                      </p:to>
                                    </p:set>
                                    <p:animEffect transition="in" filter="wipe(left)">
                                      <p:cBhvr>
                                        <p:cTn id="37" dur="500"/>
                                        <p:tgtEl>
                                          <p:spTgt spid="74756">
                                            <p:txEl>
                                              <p:charRg st="90" end="10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4756">
                                            <p:txEl>
                                              <p:charRg st="107" end="130"/>
                                            </p:txEl>
                                          </p:spTgt>
                                        </p:tgtEl>
                                        <p:attrNameLst>
                                          <p:attrName>style.visibility</p:attrName>
                                        </p:attrNameLst>
                                      </p:cBhvr>
                                      <p:to>
                                        <p:strVal val="visible"/>
                                      </p:to>
                                    </p:set>
                                    <p:animEffect transition="in" filter="wipe(left)">
                                      <p:cBhvr>
                                        <p:cTn id="42" dur="500"/>
                                        <p:tgtEl>
                                          <p:spTgt spid="74756">
                                            <p:txEl>
                                              <p:charRg st="107" end="13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灯片编号占位符 5"/>
          <p:cNvSpPr txBox="1">
            <a:spLocks noGrp="1"/>
          </p:cNvSpPr>
          <p:nvPr/>
        </p:nvSpPr>
        <p:spPr>
          <a:xfrm>
            <a:off x="7007225" y="6200775"/>
            <a:ext cx="1905000" cy="457200"/>
          </a:xfrm>
          <a:prstGeom prst="rect">
            <a:avLst/>
          </a:prstGeom>
          <a:noFill/>
          <a:ln w="9525">
            <a:noFill/>
          </a:ln>
        </p:spPr>
        <p:txBody>
          <a:bodyPr anchor="b"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zh-CN" altLang="en-US" sz="1400" b="0" dirty="0">
                <a:solidFill>
                  <a:schemeClr val="tx1"/>
                </a:solidFill>
                <a:ea typeface="宋体" panose="02010600030101010101" pitchFamily="2" charset="-122"/>
              </a:rPr>
            </a:fld>
            <a:endParaRPr lang="zh-CN" altLang="en-US" sz="1400" b="0" dirty="0">
              <a:solidFill>
                <a:schemeClr val="tx1"/>
              </a:solidFill>
              <a:ea typeface="宋体" panose="02010600030101010101" pitchFamily="2" charset="-122"/>
            </a:endParaRPr>
          </a:p>
        </p:txBody>
      </p:sp>
      <p:sp>
        <p:nvSpPr>
          <p:cNvPr id="120835" name="Rectangle 2"/>
          <p:cNvSpPr>
            <a:spLocks noGrp="1"/>
          </p:cNvSpPr>
          <p:nvPr>
            <p:ph type="title" idx="4294967295"/>
          </p:nvPr>
        </p:nvSpPr>
        <p:spPr>
          <a:xfrm>
            <a:off x="1152525" y="296863"/>
            <a:ext cx="2773363" cy="1462087"/>
          </a:xfrm>
          <a:ln/>
        </p:spPr>
        <p:txBody>
          <a:bodyPr vert="horz" wrap="square" lIns="91440" tIns="45720" rIns="91440" bIns="45720" anchor="b" anchorCtr="0"/>
          <a:p>
            <a:pPr eaLnBrk="1" hangingPunct="1"/>
            <a:r>
              <a:rPr lang="zh-CN" altLang="en-US" dirty="0"/>
              <a:t>内部结构</a:t>
            </a:r>
            <a:endParaRPr lang="zh-CN" altLang="en-US" dirty="0"/>
          </a:p>
        </p:txBody>
      </p:sp>
      <p:sp>
        <p:nvSpPr>
          <p:cNvPr id="75780" name="Text Box 10"/>
          <p:cNvSpPr txBox="1"/>
          <p:nvPr/>
        </p:nvSpPr>
        <p:spPr>
          <a:xfrm>
            <a:off x="763588" y="3963988"/>
            <a:ext cx="727075" cy="381000"/>
          </a:xfrm>
          <a:prstGeom prst="rect">
            <a:avLst/>
          </a:prstGeom>
          <a:noFill/>
          <a:ln w="9525">
            <a:noFill/>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r" eaLnBrk="1" hangingPunct="1">
              <a:lnSpc>
                <a:spcPct val="100000"/>
              </a:lnSpc>
              <a:spcAft>
                <a:spcPct val="0"/>
              </a:spcAft>
              <a:buClr>
                <a:srgbClr val="0000CC"/>
              </a:buClr>
              <a:buSzPct val="75000"/>
              <a:buNone/>
            </a:pPr>
            <a:r>
              <a:rPr lang="en-US" altLang="zh-CN" sz="1600" dirty="0">
                <a:solidFill>
                  <a:schemeClr val="tx1"/>
                </a:solidFill>
                <a:ea typeface="宋体" panose="02010600030101010101" pitchFamily="2" charset="-122"/>
              </a:rPr>
              <a:t>IN7</a:t>
            </a:r>
            <a:endParaRPr lang="en-US" altLang="zh-CN" sz="1600" dirty="0">
              <a:solidFill>
                <a:schemeClr val="tx1"/>
              </a:solidFill>
              <a:ea typeface="宋体" panose="02010600030101010101" pitchFamily="2" charset="-122"/>
            </a:endParaRPr>
          </a:p>
        </p:txBody>
      </p:sp>
      <p:sp>
        <p:nvSpPr>
          <p:cNvPr id="75781" name="Text Box 11"/>
          <p:cNvSpPr txBox="1"/>
          <p:nvPr/>
        </p:nvSpPr>
        <p:spPr>
          <a:xfrm>
            <a:off x="777875" y="2698750"/>
            <a:ext cx="727075" cy="382588"/>
          </a:xfrm>
          <a:prstGeom prst="rect">
            <a:avLst/>
          </a:prstGeom>
          <a:noFill/>
          <a:ln w="9525">
            <a:noFill/>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r" eaLnBrk="1" hangingPunct="1">
              <a:lnSpc>
                <a:spcPct val="100000"/>
              </a:lnSpc>
              <a:spcAft>
                <a:spcPct val="0"/>
              </a:spcAft>
              <a:buClr>
                <a:srgbClr val="0000CC"/>
              </a:buClr>
              <a:buSzPct val="75000"/>
              <a:buNone/>
            </a:pPr>
            <a:r>
              <a:rPr lang="en-US" altLang="zh-CN" sz="1600" dirty="0">
                <a:solidFill>
                  <a:schemeClr val="tx1"/>
                </a:solidFill>
                <a:ea typeface="宋体" panose="02010600030101010101" pitchFamily="2" charset="-122"/>
              </a:rPr>
              <a:t>IN0</a:t>
            </a:r>
            <a:endParaRPr lang="en-US" altLang="zh-CN" sz="1600" dirty="0">
              <a:solidFill>
                <a:schemeClr val="tx1"/>
              </a:solidFill>
              <a:ea typeface="宋体" panose="02010600030101010101" pitchFamily="2" charset="-122"/>
            </a:endParaRPr>
          </a:p>
        </p:txBody>
      </p:sp>
      <p:sp>
        <p:nvSpPr>
          <p:cNvPr id="75782" name="AutoShape 62"/>
          <p:cNvSpPr/>
          <p:nvPr/>
        </p:nvSpPr>
        <p:spPr>
          <a:xfrm>
            <a:off x="779463" y="2867025"/>
            <a:ext cx="182562" cy="1274763"/>
          </a:xfrm>
          <a:prstGeom prst="leftBrace">
            <a:avLst>
              <a:gd name="adj1" fmla="val 58188"/>
              <a:gd name="adj2" fmla="val 50000"/>
            </a:avLst>
          </a:prstGeom>
          <a:noFill/>
          <a:ln w="22225" cap="flat" cmpd="sng">
            <a:solidFill>
              <a:schemeClr val="tx1"/>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75783" name="Text Box 63"/>
          <p:cNvSpPr txBox="1"/>
          <p:nvPr/>
        </p:nvSpPr>
        <p:spPr>
          <a:xfrm>
            <a:off x="423863" y="2665413"/>
            <a:ext cx="360362" cy="1987550"/>
          </a:xfrm>
          <a:prstGeom prst="rect">
            <a:avLst/>
          </a:prstGeom>
          <a:noFill/>
          <a:ln w="9525">
            <a:noFill/>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eaLnBrk="1" hangingPunct="1">
              <a:lnSpc>
                <a:spcPct val="100000"/>
              </a:lnSpc>
              <a:spcAft>
                <a:spcPct val="0"/>
              </a:spcAft>
              <a:buClr>
                <a:srgbClr val="0000CC"/>
              </a:buClr>
              <a:buSzPct val="75000"/>
              <a:buNone/>
            </a:pPr>
            <a:r>
              <a:rPr lang="en-US" altLang="zh-CN" sz="1400" dirty="0">
                <a:solidFill>
                  <a:schemeClr val="tx1"/>
                </a:solidFill>
                <a:ea typeface="宋体" panose="02010600030101010101" pitchFamily="2" charset="-122"/>
              </a:rPr>
              <a:t>8</a:t>
            </a:r>
            <a:endParaRPr lang="en-US" altLang="zh-CN" sz="1400" dirty="0">
              <a:solidFill>
                <a:schemeClr val="tx1"/>
              </a:solidFill>
              <a:ea typeface="宋体" panose="02010600030101010101" pitchFamily="2" charset="-122"/>
            </a:endParaRPr>
          </a:p>
          <a:p>
            <a:pPr marL="0" lvl="0" indent="0" algn="r" eaLnBrk="1" hangingPunct="1">
              <a:lnSpc>
                <a:spcPct val="100000"/>
              </a:lnSpc>
              <a:spcAft>
                <a:spcPct val="0"/>
              </a:spcAft>
              <a:buClr>
                <a:srgbClr val="0000CC"/>
              </a:buClr>
              <a:buSzPct val="75000"/>
              <a:buNone/>
            </a:pPr>
            <a:r>
              <a:rPr lang="zh-CN" altLang="en-US" sz="1400" dirty="0">
                <a:solidFill>
                  <a:schemeClr val="tx1"/>
                </a:solidFill>
                <a:ea typeface="宋体" panose="02010600030101010101" pitchFamily="2" charset="-122"/>
              </a:rPr>
              <a:t>个模拟输入通道</a:t>
            </a:r>
            <a:endParaRPr lang="zh-CN" altLang="en-US" sz="1400" dirty="0">
              <a:solidFill>
                <a:schemeClr val="tx1"/>
              </a:solidFill>
              <a:ea typeface="宋体" panose="02010600030101010101" pitchFamily="2" charset="-122"/>
            </a:endParaRPr>
          </a:p>
        </p:txBody>
      </p:sp>
      <p:sp>
        <p:nvSpPr>
          <p:cNvPr id="75784" name="Text Box 4"/>
          <p:cNvSpPr txBox="1"/>
          <p:nvPr/>
        </p:nvSpPr>
        <p:spPr>
          <a:xfrm>
            <a:off x="4241800" y="1773238"/>
            <a:ext cx="2543175" cy="407987"/>
          </a:xfrm>
          <a:prstGeom prst="rect">
            <a:avLst/>
          </a:prstGeom>
          <a:noFill/>
          <a:ln w="9525">
            <a:noFill/>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just" eaLnBrk="1" hangingPunct="1">
              <a:lnSpc>
                <a:spcPct val="100000"/>
              </a:lnSpc>
              <a:spcAft>
                <a:spcPct val="0"/>
              </a:spcAft>
              <a:buClr>
                <a:srgbClr val="0000CC"/>
              </a:buClr>
              <a:buSzPct val="75000"/>
              <a:buNone/>
            </a:pPr>
            <a:r>
              <a:rPr lang="en-US" altLang="zh-CN" sz="1600" dirty="0">
                <a:solidFill>
                  <a:schemeClr val="tx1"/>
                </a:solidFill>
                <a:ea typeface="宋体" panose="02010600030101010101" pitchFamily="2" charset="-122"/>
              </a:rPr>
              <a:t>START    EOC     CLK </a:t>
            </a:r>
            <a:endParaRPr lang="en-US" altLang="zh-CN" sz="1600" dirty="0">
              <a:solidFill>
                <a:schemeClr val="tx1"/>
              </a:solidFill>
              <a:ea typeface="宋体" panose="02010600030101010101" pitchFamily="2" charset="-122"/>
            </a:endParaRPr>
          </a:p>
        </p:txBody>
      </p:sp>
      <p:sp>
        <p:nvSpPr>
          <p:cNvPr id="75785" name="Text Box 5"/>
          <p:cNvSpPr txBox="1"/>
          <p:nvPr/>
        </p:nvSpPr>
        <p:spPr>
          <a:xfrm>
            <a:off x="7229475" y="1773238"/>
            <a:ext cx="727075" cy="382587"/>
          </a:xfrm>
          <a:prstGeom prst="rect">
            <a:avLst/>
          </a:prstGeom>
          <a:noFill/>
          <a:ln w="9525">
            <a:noFill/>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ctr" eaLnBrk="1" hangingPunct="1">
              <a:lnSpc>
                <a:spcPct val="100000"/>
              </a:lnSpc>
              <a:spcAft>
                <a:spcPct val="0"/>
              </a:spcAft>
              <a:buClr>
                <a:srgbClr val="0000CC"/>
              </a:buClr>
              <a:buSzPct val="75000"/>
              <a:buNone/>
            </a:pPr>
            <a:r>
              <a:rPr lang="en-US" altLang="zh-CN" sz="1600" dirty="0">
                <a:solidFill>
                  <a:schemeClr val="tx1"/>
                </a:solidFill>
                <a:ea typeface="宋体" panose="02010600030101010101" pitchFamily="2" charset="-122"/>
              </a:rPr>
              <a:t>OE</a:t>
            </a:r>
            <a:endParaRPr lang="en-US" altLang="zh-CN" sz="1600" dirty="0">
              <a:solidFill>
                <a:schemeClr val="tx1"/>
              </a:solidFill>
              <a:ea typeface="宋体" panose="02010600030101010101" pitchFamily="2" charset="-122"/>
            </a:endParaRPr>
          </a:p>
        </p:txBody>
      </p:sp>
      <p:sp>
        <p:nvSpPr>
          <p:cNvPr id="120842" name="Text Box 6"/>
          <p:cNvSpPr txBox="1"/>
          <p:nvPr/>
        </p:nvSpPr>
        <p:spPr>
          <a:xfrm>
            <a:off x="8313738" y="3619500"/>
            <a:ext cx="577850" cy="1657350"/>
          </a:xfrm>
          <a:prstGeom prst="rect">
            <a:avLst/>
          </a:prstGeom>
          <a:noFill/>
          <a:ln w="9525">
            <a:noFill/>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ctr" eaLnBrk="1" hangingPunct="1">
              <a:lnSpc>
                <a:spcPct val="100000"/>
              </a:lnSpc>
              <a:spcBef>
                <a:spcPct val="0"/>
              </a:spcBef>
              <a:spcAft>
                <a:spcPct val="0"/>
              </a:spcAft>
              <a:buClr>
                <a:srgbClr val="0000CC"/>
              </a:buClr>
              <a:buSzPct val="75000"/>
              <a:buNone/>
            </a:pPr>
            <a:r>
              <a:rPr lang="en-US" altLang="zh-CN" sz="1600" dirty="0">
                <a:solidFill>
                  <a:schemeClr val="tx1"/>
                </a:solidFill>
                <a:ea typeface="宋体" panose="02010600030101010101" pitchFamily="2" charset="-122"/>
              </a:rPr>
              <a:t>D7</a:t>
            </a:r>
            <a:endParaRPr lang="en-US" altLang="zh-CN" sz="1600" dirty="0">
              <a:solidFill>
                <a:schemeClr val="tx1"/>
              </a:solidFill>
              <a:ea typeface="宋体" panose="02010600030101010101" pitchFamily="2" charset="-122"/>
            </a:endParaRPr>
          </a:p>
          <a:p>
            <a:pPr marL="342900" lvl="0" indent="-342900" algn="ctr" eaLnBrk="1" hangingPunct="1">
              <a:lnSpc>
                <a:spcPct val="100000"/>
              </a:lnSpc>
              <a:spcBef>
                <a:spcPct val="0"/>
              </a:spcBef>
              <a:spcAft>
                <a:spcPct val="0"/>
              </a:spcAft>
              <a:buClr>
                <a:srgbClr val="0000CC"/>
              </a:buClr>
              <a:buSzPct val="75000"/>
              <a:buNone/>
            </a:pPr>
            <a:endParaRPr lang="en-US" altLang="zh-CN" sz="1600" dirty="0">
              <a:solidFill>
                <a:schemeClr val="tx1"/>
              </a:solidFill>
              <a:ea typeface="宋体" panose="02010600030101010101" pitchFamily="2" charset="-122"/>
            </a:endParaRPr>
          </a:p>
          <a:p>
            <a:pPr marL="342900" lvl="0" indent="-342900" algn="ctr" eaLnBrk="1" hangingPunct="1">
              <a:lnSpc>
                <a:spcPct val="100000"/>
              </a:lnSpc>
              <a:spcBef>
                <a:spcPct val="0"/>
              </a:spcBef>
              <a:spcAft>
                <a:spcPct val="0"/>
              </a:spcAft>
              <a:buClr>
                <a:srgbClr val="0000CC"/>
              </a:buClr>
              <a:buSzPct val="75000"/>
              <a:buNone/>
            </a:pPr>
            <a:endParaRPr lang="en-US" altLang="zh-CN" sz="1600" dirty="0">
              <a:solidFill>
                <a:schemeClr val="tx1"/>
              </a:solidFill>
              <a:ea typeface="宋体" panose="02010600030101010101" pitchFamily="2" charset="-122"/>
            </a:endParaRPr>
          </a:p>
          <a:p>
            <a:pPr marL="342900" lvl="0" indent="-342900" algn="ctr" eaLnBrk="1" hangingPunct="1">
              <a:lnSpc>
                <a:spcPct val="100000"/>
              </a:lnSpc>
              <a:spcBef>
                <a:spcPct val="0"/>
              </a:spcBef>
              <a:spcAft>
                <a:spcPct val="0"/>
              </a:spcAft>
              <a:buClr>
                <a:srgbClr val="0000CC"/>
              </a:buClr>
              <a:buSzPct val="75000"/>
              <a:buNone/>
            </a:pPr>
            <a:endParaRPr lang="en-US" altLang="zh-CN" sz="1600" dirty="0">
              <a:solidFill>
                <a:schemeClr val="tx1"/>
              </a:solidFill>
              <a:ea typeface="宋体" panose="02010600030101010101" pitchFamily="2" charset="-122"/>
            </a:endParaRPr>
          </a:p>
          <a:p>
            <a:pPr marL="342900" lvl="0" indent="-342900" algn="ctr" eaLnBrk="1" hangingPunct="1">
              <a:lnSpc>
                <a:spcPct val="100000"/>
              </a:lnSpc>
              <a:spcBef>
                <a:spcPct val="0"/>
              </a:spcBef>
              <a:spcAft>
                <a:spcPct val="0"/>
              </a:spcAft>
              <a:buClr>
                <a:srgbClr val="0000CC"/>
              </a:buClr>
              <a:buSzPct val="75000"/>
              <a:buNone/>
            </a:pPr>
            <a:endParaRPr lang="en-US" altLang="zh-CN" sz="1600" dirty="0">
              <a:solidFill>
                <a:schemeClr val="tx1"/>
              </a:solidFill>
              <a:ea typeface="宋体" panose="02010600030101010101" pitchFamily="2" charset="-122"/>
            </a:endParaRPr>
          </a:p>
          <a:p>
            <a:pPr marL="342900" lvl="0" indent="-342900" algn="ctr" eaLnBrk="1" hangingPunct="1">
              <a:lnSpc>
                <a:spcPct val="100000"/>
              </a:lnSpc>
              <a:spcBef>
                <a:spcPct val="0"/>
              </a:spcBef>
              <a:spcAft>
                <a:spcPct val="0"/>
              </a:spcAft>
              <a:buClr>
                <a:srgbClr val="0000CC"/>
              </a:buClr>
              <a:buSzPct val="75000"/>
              <a:buNone/>
            </a:pPr>
            <a:r>
              <a:rPr lang="en-US" altLang="zh-CN" sz="1600" dirty="0">
                <a:solidFill>
                  <a:schemeClr val="tx1"/>
                </a:solidFill>
                <a:ea typeface="宋体" panose="02010600030101010101" pitchFamily="2" charset="-122"/>
              </a:rPr>
              <a:t>D0</a:t>
            </a:r>
            <a:endParaRPr lang="en-US" altLang="zh-CN" sz="1600" dirty="0">
              <a:solidFill>
                <a:schemeClr val="tx1"/>
              </a:solidFill>
              <a:ea typeface="宋体" panose="02010600030101010101" pitchFamily="2" charset="-122"/>
            </a:endParaRPr>
          </a:p>
          <a:p>
            <a:pPr marL="342900" lvl="0" indent="-342900" algn="ctr" eaLnBrk="1" hangingPunct="1">
              <a:lnSpc>
                <a:spcPct val="100000"/>
              </a:lnSpc>
              <a:spcBef>
                <a:spcPct val="0"/>
              </a:spcBef>
              <a:spcAft>
                <a:spcPct val="0"/>
              </a:spcAft>
              <a:buClr>
                <a:srgbClr val="0000CC"/>
              </a:buClr>
              <a:buSzPct val="75000"/>
              <a:buNone/>
            </a:pPr>
            <a:endParaRPr lang="en-US" altLang="zh-CN" sz="1600" dirty="0">
              <a:solidFill>
                <a:schemeClr val="tx1"/>
              </a:solidFill>
              <a:ea typeface="宋体" panose="02010600030101010101" pitchFamily="2" charset="-122"/>
            </a:endParaRPr>
          </a:p>
        </p:txBody>
      </p:sp>
      <p:sp>
        <p:nvSpPr>
          <p:cNvPr id="120843" name="Rectangle 7"/>
          <p:cNvSpPr/>
          <p:nvPr/>
        </p:nvSpPr>
        <p:spPr>
          <a:xfrm>
            <a:off x="1676400" y="2368550"/>
            <a:ext cx="6429375" cy="4054475"/>
          </a:xfrm>
          <a:prstGeom prst="rect">
            <a:avLst/>
          </a:prstGeom>
          <a:noFill/>
          <a:ln w="9525" cap="flat" cmpd="sng">
            <a:solidFill>
              <a:srgbClr val="FF6600"/>
            </a:solidFill>
            <a:prstDash val="dash"/>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120844" name="Text Box 8"/>
          <p:cNvSpPr txBox="1"/>
          <p:nvPr/>
        </p:nvSpPr>
        <p:spPr>
          <a:xfrm>
            <a:off x="4106863" y="6577013"/>
            <a:ext cx="3271837" cy="407987"/>
          </a:xfrm>
          <a:prstGeom prst="rect">
            <a:avLst/>
          </a:prstGeom>
          <a:noFill/>
          <a:ln w="9525">
            <a:noFill/>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just" eaLnBrk="1" hangingPunct="1">
              <a:lnSpc>
                <a:spcPct val="100000"/>
              </a:lnSpc>
              <a:spcAft>
                <a:spcPct val="0"/>
              </a:spcAft>
              <a:buClr>
                <a:srgbClr val="0000CC"/>
              </a:buClr>
              <a:buSzPct val="75000"/>
              <a:buNone/>
            </a:pPr>
            <a:r>
              <a:rPr lang="en-US" altLang="zh-CN" sz="1600" dirty="0">
                <a:solidFill>
                  <a:schemeClr val="tx1"/>
                </a:solidFill>
                <a:ea typeface="宋体" panose="02010600030101010101" pitchFamily="2" charset="-122"/>
              </a:rPr>
              <a:t>VREF(+)                       VREF(-)</a:t>
            </a:r>
            <a:endParaRPr lang="en-US" altLang="zh-CN" sz="1600" dirty="0">
              <a:solidFill>
                <a:schemeClr val="tx1"/>
              </a:solidFill>
              <a:ea typeface="宋体" panose="02010600030101010101" pitchFamily="2" charset="-122"/>
            </a:endParaRPr>
          </a:p>
        </p:txBody>
      </p:sp>
      <p:sp>
        <p:nvSpPr>
          <p:cNvPr id="75789" name="Text Box 9"/>
          <p:cNvSpPr txBox="1"/>
          <p:nvPr/>
        </p:nvSpPr>
        <p:spPr>
          <a:xfrm>
            <a:off x="566738" y="4791075"/>
            <a:ext cx="908050" cy="1276350"/>
          </a:xfrm>
          <a:prstGeom prst="rect">
            <a:avLst/>
          </a:prstGeom>
          <a:noFill/>
          <a:ln w="9525">
            <a:noFill/>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r" eaLnBrk="1" hangingPunct="1">
              <a:lnSpc>
                <a:spcPct val="90000"/>
              </a:lnSpc>
              <a:spcBef>
                <a:spcPct val="0"/>
              </a:spcBef>
              <a:spcAft>
                <a:spcPct val="0"/>
              </a:spcAft>
              <a:buClr>
                <a:srgbClr val="0000CC"/>
              </a:buClr>
              <a:buSzPct val="75000"/>
              <a:buNone/>
            </a:pPr>
            <a:r>
              <a:rPr lang="en-US" altLang="zh-CN" sz="1600" dirty="0">
                <a:solidFill>
                  <a:schemeClr val="tx1"/>
                </a:solidFill>
                <a:ea typeface="宋体" panose="02010600030101010101" pitchFamily="2" charset="-122"/>
              </a:rPr>
              <a:t>ADDC</a:t>
            </a:r>
            <a:endParaRPr lang="en-US" altLang="zh-CN" sz="1600" dirty="0">
              <a:solidFill>
                <a:schemeClr val="tx1"/>
              </a:solidFill>
              <a:ea typeface="宋体" panose="02010600030101010101" pitchFamily="2" charset="-122"/>
            </a:endParaRPr>
          </a:p>
          <a:p>
            <a:pPr marL="342900" lvl="0" indent="-342900" algn="r" eaLnBrk="1" hangingPunct="1">
              <a:lnSpc>
                <a:spcPct val="90000"/>
              </a:lnSpc>
              <a:spcBef>
                <a:spcPct val="0"/>
              </a:spcBef>
              <a:spcAft>
                <a:spcPct val="0"/>
              </a:spcAft>
              <a:buClr>
                <a:srgbClr val="0000CC"/>
              </a:buClr>
              <a:buSzPct val="75000"/>
              <a:buNone/>
            </a:pPr>
            <a:r>
              <a:rPr lang="en-US" altLang="zh-CN" sz="1600" dirty="0">
                <a:solidFill>
                  <a:schemeClr val="tx1"/>
                </a:solidFill>
                <a:ea typeface="宋体" panose="02010600030101010101" pitchFamily="2" charset="-122"/>
              </a:rPr>
              <a:t>ADDB</a:t>
            </a:r>
            <a:endParaRPr lang="en-US" altLang="zh-CN" sz="1600" dirty="0">
              <a:solidFill>
                <a:schemeClr val="tx1"/>
              </a:solidFill>
              <a:ea typeface="宋体" panose="02010600030101010101" pitchFamily="2" charset="-122"/>
            </a:endParaRPr>
          </a:p>
          <a:p>
            <a:pPr marL="342900" lvl="0" indent="-342900" algn="r" eaLnBrk="1" hangingPunct="1">
              <a:lnSpc>
                <a:spcPct val="90000"/>
              </a:lnSpc>
              <a:spcBef>
                <a:spcPct val="0"/>
              </a:spcBef>
              <a:spcAft>
                <a:spcPct val="0"/>
              </a:spcAft>
              <a:buClr>
                <a:srgbClr val="0000CC"/>
              </a:buClr>
              <a:buSzPct val="75000"/>
              <a:buNone/>
            </a:pPr>
            <a:r>
              <a:rPr lang="en-US" altLang="zh-CN" sz="1600" dirty="0">
                <a:solidFill>
                  <a:schemeClr val="tx1"/>
                </a:solidFill>
                <a:ea typeface="宋体" panose="02010600030101010101" pitchFamily="2" charset="-122"/>
              </a:rPr>
              <a:t>ADDA</a:t>
            </a:r>
            <a:endParaRPr lang="en-US" altLang="zh-CN" sz="1600" dirty="0">
              <a:solidFill>
                <a:schemeClr val="tx1"/>
              </a:solidFill>
              <a:ea typeface="宋体" panose="02010600030101010101" pitchFamily="2" charset="-122"/>
            </a:endParaRPr>
          </a:p>
          <a:p>
            <a:pPr marL="342900" lvl="0" indent="-342900" algn="r" eaLnBrk="1" hangingPunct="1">
              <a:lnSpc>
                <a:spcPct val="90000"/>
              </a:lnSpc>
              <a:spcBef>
                <a:spcPct val="0"/>
              </a:spcBef>
              <a:spcAft>
                <a:spcPct val="0"/>
              </a:spcAft>
              <a:buClr>
                <a:srgbClr val="0000CC"/>
              </a:buClr>
              <a:buSzPct val="75000"/>
              <a:buNone/>
            </a:pPr>
            <a:endParaRPr lang="en-US" altLang="zh-CN" sz="1600" dirty="0">
              <a:solidFill>
                <a:schemeClr val="tx1"/>
              </a:solidFill>
              <a:ea typeface="宋体" panose="02010600030101010101" pitchFamily="2" charset="-122"/>
            </a:endParaRPr>
          </a:p>
          <a:p>
            <a:pPr marL="342900" lvl="0" indent="-342900" algn="r" eaLnBrk="1" hangingPunct="1">
              <a:lnSpc>
                <a:spcPct val="90000"/>
              </a:lnSpc>
              <a:spcBef>
                <a:spcPct val="0"/>
              </a:spcBef>
              <a:spcAft>
                <a:spcPct val="0"/>
              </a:spcAft>
              <a:buClr>
                <a:srgbClr val="0000CC"/>
              </a:buClr>
              <a:buSzPct val="75000"/>
              <a:buNone/>
            </a:pPr>
            <a:r>
              <a:rPr lang="en-US" altLang="zh-CN" sz="1600" dirty="0">
                <a:solidFill>
                  <a:schemeClr val="tx1"/>
                </a:solidFill>
                <a:ea typeface="宋体" panose="02010600030101010101" pitchFamily="2" charset="-122"/>
              </a:rPr>
              <a:t>ALE</a:t>
            </a:r>
            <a:endParaRPr lang="en-US" altLang="zh-CN" sz="1600" dirty="0">
              <a:solidFill>
                <a:schemeClr val="tx1"/>
              </a:solidFill>
              <a:ea typeface="宋体" panose="02010600030101010101" pitchFamily="2" charset="-122"/>
            </a:endParaRPr>
          </a:p>
        </p:txBody>
      </p:sp>
      <p:sp>
        <p:nvSpPr>
          <p:cNvPr id="120846" name="Text Box 12"/>
          <p:cNvSpPr txBox="1"/>
          <p:nvPr/>
        </p:nvSpPr>
        <p:spPr>
          <a:xfrm>
            <a:off x="3413125" y="3973513"/>
            <a:ext cx="909638" cy="379412"/>
          </a:xfrm>
          <a:prstGeom prst="rect">
            <a:avLst/>
          </a:prstGeom>
          <a:noFill/>
          <a:ln w="9525">
            <a:noFill/>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just" eaLnBrk="1" hangingPunct="1">
              <a:lnSpc>
                <a:spcPct val="100000"/>
              </a:lnSpc>
              <a:spcAft>
                <a:spcPct val="0"/>
              </a:spcAft>
              <a:buClr>
                <a:srgbClr val="0000CC"/>
              </a:buClr>
              <a:buSzPct val="75000"/>
              <a:buNone/>
            </a:pPr>
            <a:r>
              <a:rPr lang="zh-CN" altLang="en-US" sz="1600" dirty="0">
                <a:solidFill>
                  <a:schemeClr val="tx1"/>
                </a:solidFill>
                <a:ea typeface="宋体" panose="02010600030101010101" pitchFamily="2" charset="-122"/>
              </a:rPr>
              <a:t>比较器</a:t>
            </a:r>
            <a:endParaRPr lang="zh-CN" altLang="en-US" sz="1600" dirty="0">
              <a:solidFill>
                <a:schemeClr val="tx1"/>
              </a:solidFill>
              <a:ea typeface="宋体" panose="02010600030101010101" pitchFamily="2" charset="-122"/>
            </a:endParaRPr>
          </a:p>
        </p:txBody>
      </p:sp>
      <p:sp>
        <p:nvSpPr>
          <p:cNvPr id="120847" name="Rectangle 13"/>
          <p:cNvSpPr/>
          <p:nvPr/>
        </p:nvSpPr>
        <p:spPr>
          <a:xfrm>
            <a:off x="1927225" y="2749550"/>
            <a:ext cx="727075" cy="1530350"/>
          </a:xfrm>
          <a:prstGeom prst="rect">
            <a:avLst/>
          </a:prstGeom>
          <a:solidFill>
            <a:srgbClr val="339966"/>
          </a:solidFill>
          <a:ln w="9525" cap="flat" cmpd="sng">
            <a:solidFill>
              <a:srgbClr val="339966"/>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ctr" eaLnBrk="1" hangingPunct="1">
              <a:lnSpc>
                <a:spcPct val="100000"/>
              </a:lnSpc>
              <a:spcAft>
                <a:spcPct val="0"/>
              </a:spcAft>
              <a:buClr>
                <a:srgbClr val="0000CC"/>
              </a:buClr>
              <a:buSzPct val="75000"/>
              <a:buNone/>
            </a:pPr>
            <a:endParaRPr lang="zh-CN" altLang="en-US" sz="1600" dirty="0">
              <a:solidFill>
                <a:schemeClr val="tx1"/>
              </a:solidFill>
              <a:ea typeface="宋体" panose="02010600030101010101" pitchFamily="2" charset="-122"/>
            </a:endParaRPr>
          </a:p>
          <a:p>
            <a:pPr marL="0" lvl="0" indent="0" algn="ctr" eaLnBrk="1" hangingPunct="1">
              <a:lnSpc>
                <a:spcPct val="100000"/>
              </a:lnSpc>
              <a:spcAft>
                <a:spcPct val="0"/>
              </a:spcAft>
              <a:buClr>
                <a:srgbClr val="0000CC"/>
              </a:buClr>
              <a:buSzPct val="75000"/>
              <a:buNone/>
            </a:pPr>
            <a:r>
              <a:rPr lang="en-US" altLang="zh-CN" sz="1600" dirty="0">
                <a:solidFill>
                  <a:schemeClr val="tx1"/>
                </a:solidFill>
                <a:ea typeface="宋体" panose="02010600030101010101" pitchFamily="2" charset="-122"/>
              </a:rPr>
              <a:t>8</a:t>
            </a:r>
            <a:r>
              <a:rPr lang="zh-CN" altLang="en-US" sz="1600" dirty="0">
                <a:solidFill>
                  <a:schemeClr val="tx1"/>
                </a:solidFill>
                <a:ea typeface="宋体" panose="02010600030101010101" pitchFamily="2" charset="-122"/>
              </a:rPr>
              <a:t>路模拟开关</a:t>
            </a:r>
            <a:endParaRPr lang="zh-CN" altLang="en-US" sz="1600" dirty="0">
              <a:solidFill>
                <a:schemeClr val="tx1"/>
              </a:solidFill>
              <a:ea typeface="宋体" panose="02010600030101010101" pitchFamily="2" charset="-122"/>
            </a:endParaRPr>
          </a:p>
        </p:txBody>
      </p:sp>
      <p:sp>
        <p:nvSpPr>
          <p:cNvPr id="120848" name="AutoShape 14"/>
          <p:cNvSpPr/>
          <p:nvPr/>
        </p:nvSpPr>
        <p:spPr>
          <a:xfrm rot="5400000">
            <a:off x="3465513" y="3343275"/>
            <a:ext cx="736600" cy="630238"/>
          </a:xfrm>
          <a:prstGeom prst="triangle">
            <a:avLst>
              <a:gd name="adj" fmla="val 50000"/>
            </a:avLst>
          </a:prstGeom>
          <a:solidFill>
            <a:srgbClr val="339966"/>
          </a:solidFill>
          <a:ln w="9525" cap="flat" cmpd="sng">
            <a:solidFill>
              <a:srgbClr val="339966"/>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120849" name="Line 15"/>
          <p:cNvSpPr/>
          <p:nvPr/>
        </p:nvSpPr>
        <p:spPr>
          <a:xfrm>
            <a:off x="2654300" y="3516313"/>
            <a:ext cx="908050" cy="0"/>
          </a:xfrm>
          <a:prstGeom prst="line">
            <a:avLst/>
          </a:prstGeom>
          <a:ln w="22225" cap="flat" cmpd="sng">
            <a:solidFill>
              <a:srgbClr val="FF6600"/>
            </a:solidFill>
            <a:prstDash val="solid"/>
            <a:headEnd type="none" w="med" len="med"/>
            <a:tailEnd type="none" w="med" len="med"/>
          </a:ln>
        </p:spPr>
      </p:sp>
      <p:grpSp>
        <p:nvGrpSpPr>
          <p:cNvPr id="120850" name="Group 16"/>
          <p:cNvGrpSpPr/>
          <p:nvPr/>
        </p:nvGrpSpPr>
        <p:grpSpPr>
          <a:xfrm>
            <a:off x="1447800" y="2878138"/>
            <a:ext cx="479425" cy="1274762"/>
            <a:chOff x="0" y="0"/>
            <a:chExt cx="360" cy="1560"/>
          </a:xfrm>
        </p:grpSpPr>
        <p:sp>
          <p:nvSpPr>
            <p:cNvPr id="120891" name="Line 17"/>
            <p:cNvSpPr/>
            <p:nvPr/>
          </p:nvSpPr>
          <p:spPr>
            <a:xfrm>
              <a:off x="0" y="0"/>
              <a:ext cx="360" cy="0"/>
            </a:xfrm>
            <a:prstGeom prst="line">
              <a:avLst/>
            </a:prstGeom>
            <a:ln w="22225" cap="flat" cmpd="sng">
              <a:solidFill>
                <a:srgbClr val="FF6600"/>
              </a:solidFill>
              <a:prstDash val="solid"/>
              <a:headEnd type="none" w="med" len="med"/>
              <a:tailEnd type="triangle" w="med" len="med"/>
            </a:ln>
          </p:spPr>
        </p:sp>
        <p:sp>
          <p:nvSpPr>
            <p:cNvPr id="120892" name="Line 18"/>
            <p:cNvSpPr/>
            <p:nvPr/>
          </p:nvSpPr>
          <p:spPr>
            <a:xfrm>
              <a:off x="0" y="248"/>
              <a:ext cx="360" cy="0"/>
            </a:xfrm>
            <a:prstGeom prst="line">
              <a:avLst/>
            </a:prstGeom>
            <a:ln w="22225" cap="flat" cmpd="sng">
              <a:solidFill>
                <a:srgbClr val="FF6600"/>
              </a:solidFill>
              <a:prstDash val="solid"/>
              <a:headEnd type="none" w="med" len="med"/>
              <a:tailEnd type="triangle" w="med" len="med"/>
            </a:ln>
          </p:spPr>
        </p:sp>
        <p:sp>
          <p:nvSpPr>
            <p:cNvPr id="120893" name="Line 19"/>
            <p:cNvSpPr/>
            <p:nvPr/>
          </p:nvSpPr>
          <p:spPr>
            <a:xfrm>
              <a:off x="0" y="468"/>
              <a:ext cx="360" cy="0"/>
            </a:xfrm>
            <a:prstGeom prst="line">
              <a:avLst/>
            </a:prstGeom>
            <a:ln w="22225" cap="flat" cmpd="sng">
              <a:solidFill>
                <a:srgbClr val="FF6600"/>
              </a:solidFill>
              <a:prstDash val="solid"/>
              <a:headEnd type="none" w="med" len="med"/>
              <a:tailEnd type="triangle" w="med" len="med"/>
            </a:ln>
          </p:spPr>
        </p:sp>
        <p:sp>
          <p:nvSpPr>
            <p:cNvPr id="120894" name="Line 20"/>
            <p:cNvSpPr/>
            <p:nvPr/>
          </p:nvSpPr>
          <p:spPr>
            <a:xfrm>
              <a:off x="0" y="656"/>
              <a:ext cx="360" cy="0"/>
            </a:xfrm>
            <a:prstGeom prst="line">
              <a:avLst/>
            </a:prstGeom>
            <a:ln w="22225" cap="flat" cmpd="sng">
              <a:solidFill>
                <a:srgbClr val="FF6600"/>
              </a:solidFill>
              <a:prstDash val="solid"/>
              <a:headEnd type="none" w="med" len="med"/>
              <a:tailEnd type="triangle" w="med" len="med"/>
            </a:ln>
          </p:spPr>
        </p:sp>
        <p:sp>
          <p:nvSpPr>
            <p:cNvPr id="120895" name="Line 21"/>
            <p:cNvSpPr/>
            <p:nvPr/>
          </p:nvSpPr>
          <p:spPr>
            <a:xfrm>
              <a:off x="0" y="876"/>
              <a:ext cx="360" cy="0"/>
            </a:xfrm>
            <a:prstGeom prst="line">
              <a:avLst/>
            </a:prstGeom>
            <a:ln w="22225" cap="flat" cmpd="sng">
              <a:solidFill>
                <a:srgbClr val="FF6600"/>
              </a:solidFill>
              <a:prstDash val="solid"/>
              <a:headEnd type="none" w="med" len="med"/>
              <a:tailEnd type="triangle" w="med" len="med"/>
            </a:ln>
          </p:spPr>
        </p:sp>
        <p:sp>
          <p:nvSpPr>
            <p:cNvPr id="120896" name="Line 22"/>
            <p:cNvSpPr/>
            <p:nvPr/>
          </p:nvSpPr>
          <p:spPr>
            <a:xfrm>
              <a:off x="0" y="1092"/>
              <a:ext cx="360" cy="0"/>
            </a:xfrm>
            <a:prstGeom prst="line">
              <a:avLst/>
            </a:prstGeom>
            <a:ln w="22225" cap="flat" cmpd="sng">
              <a:solidFill>
                <a:srgbClr val="FF6600"/>
              </a:solidFill>
              <a:prstDash val="solid"/>
              <a:headEnd type="none" w="med" len="med"/>
              <a:tailEnd type="triangle" w="med" len="med"/>
            </a:ln>
          </p:spPr>
        </p:sp>
        <p:sp>
          <p:nvSpPr>
            <p:cNvPr id="120897" name="Line 23"/>
            <p:cNvSpPr/>
            <p:nvPr/>
          </p:nvSpPr>
          <p:spPr>
            <a:xfrm>
              <a:off x="0" y="1312"/>
              <a:ext cx="360" cy="0"/>
            </a:xfrm>
            <a:prstGeom prst="line">
              <a:avLst/>
            </a:prstGeom>
            <a:ln w="22225" cap="flat" cmpd="sng">
              <a:solidFill>
                <a:srgbClr val="FF6600"/>
              </a:solidFill>
              <a:prstDash val="solid"/>
              <a:headEnd type="none" w="med" len="med"/>
              <a:tailEnd type="triangle" w="med" len="med"/>
            </a:ln>
          </p:spPr>
        </p:sp>
        <p:sp>
          <p:nvSpPr>
            <p:cNvPr id="120898" name="Line 24"/>
            <p:cNvSpPr/>
            <p:nvPr/>
          </p:nvSpPr>
          <p:spPr>
            <a:xfrm>
              <a:off x="0" y="1560"/>
              <a:ext cx="360" cy="0"/>
            </a:xfrm>
            <a:prstGeom prst="line">
              <a:avLst/>
            </a:prstGeom>
            <a:ln w="22225" cap="flat" cmpd="sng">
              <a:solidFill>
                <a:srgbClr val="FF6600"/>
              </a:solidFill>
              <a:prstDash val="solid"/>
              <a:headEnd type="none" w="med" len="med"/>
              <a:tailEnd type="triangle" w="med" len="med"/>
            </a:ln>
          </p:spPr>
        </p:sp>
      </p:grpSp>
      <p:sp>
        <p:nvSpPr>
          <p:cNvPr id="120851" name="Rectangle 25"/>
          <p:cNvSpPr/>
          <p:nvPr/>
        </p:nvSpPr>
        <p:spPr>
          <a:xfrm>
            <a:off x="4833938" y="3387725"/>
            <a:ext cx="1636712" cy="636588"/>
          </a:xfrm>
          <a:prstGeom prst="rect">
            <a:avLst/>
          </a:prstGeom>
          <a:solidFill>
            <a:srgbClr val="339966"/>
          </a:solidFill>
          <a:ln w="9525" cap="flat" cmpd="sng">
            <a:solidFill>
              <a:srgbClr val="339966"/>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ctr" eaLnBrk="1" hangingPunct="1">
              <a:lnSpc>
                <a:spcPct val="100000"/>
              </a:lnSpc>
              <a:spcAft>
                <a:spcPct val="0"/>
              </a:spcAft>
              <a:buClr>
                <a:srgbClr val="0000CC"/>
              </a:buClr>
              <a:buSzPct val="75000"/>
              <a:buNone/>
            </a:pPr>
            <a:r>
              <a:rPr lang="zh-CN" altLang="en-US" sz="1600" dirty="0">
                <a:solidFill>
                  <a:schemeClr val="tx1"/>
                </a:solidFill>
                <a:ea typeface="宋体" panose="02010600030101010101" pitchFamily="2" charset="-122"/>
              </a:rPr>
              <a:t>逐位逼近寄存器</a:t>
            </a:r>
            <a:r>
              <a:rPr lang="en-US" altLang="zh-CN" sz="1600" dirty="0">
                <a:solidFill>
                  <a:schemeClr val="tx1"/>
                </a:solidFill>
                <a:ea typeface="宋体" panose="02010600030101010101" pitchFamily="2" charset="-122"/>
              </a:rPr>
              <a:t>SAR</a:t>
            </a:r>
            <a:endParaRPr lang="en-US" altLang="zh-CN" sz="1600" dirty="0">
              <a:solidFill>
                <a:schemeClr val="tx1"/>
              </a:solidFill>
              <a:ea typeface="宋体" panose="02010600030101010101" pitchFamily="2" charset="-122"/>
            </a:endParaRPr>
          </a:p>
        </p:txBody>
      </p:sp>
      <p:sp>
        <p:nvSpPr>
          <p:cNvPr id="120852" name="Line 26"/>
          <p:cNvSpPr/>
          <p:nvPr/>
        </p:nvSpPr>
        <p:spPr>
          <a:xfrm>
            <a:off x="4106863" y="3667125"/>
            <a:ext cx="727075" cy="0"/>
          </a:xfrm>
          <a:prstGeom prst="line">
            <a:avLst/>
          </a:prstGeom>
          <a:ln w="22225" cap="flat" cmpd="sng">
            <a:solidFill>
              <a:srgbClr val="FF6600"/>
            </a:solidFill>
            <a:prstDash val="solid"/>
            <a:headEnd type="none" w="med" len="med"/>
            <a:tailEnd type="none" w="med" len="med"/>
          </a:ln>
        </p:spPr>
      </p:sp>
      <p:sp>
        <p:nvSpPr>
          <p:cNvPr id="120853" name="Rectangle 27"/>
          <p:cNvSpPr/>
          <p:nvPr/>
        </p:nvSpPr>
        <p:spPr>
          <a:xfrm>
            <a:off x="4833938" y="4918075"/>
            <a:ext cx="1636712" cy="381000"/>
          </a:xfrm>
          <a:prstGeom prst="rect">
            <a:avLst/>
          </a:prstGeom>
          <a:solidFill>
            <a:srgbClr val="339966"/>
          </a:solidFill>
          <a:ln w="9525" cap="flat" cmpd="sng">
            <a:solidFill>
              <a:srgbClr val="339966"/>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ctr" eaLnBrk="1" hangingPunct="1">
              <a:lnSpc>
                <a:spcPct val="100000"/>
              </a:lnSpc>
              <a:spcAft>
                <a:spcPct val="0"/>
              </a:spcAft>
              <a:buClr>
                <a:srgbClr val="0000CC"/>
              </a:buClr>
              <a:buSzPct val="75000"/>
              <a:buNone/>
            </a:pPr>
            <a:r>
              <a:rPr lang="zh-CN" altLang="en-US" sz="1600" dirty="0">
                <a:solidFill>
                  <a:schemeClr val="tx1"/>
                </a:solidFill>
                <a:ea typeface="宋体" panose="02010600030101010101" pitchFamily="2" charset="-122"/>
              </a:rPr>
              <a:t>树状开关</a:t>
            </a:r>
            <a:endParaRPr lang="zh-CN" altLang="en-US" sz="1600" dirty="0">
              <a:solidFill>
                <a:schemeClr val="tx1"/>
              </a:solidFill>
              <a:ea typeface="宋体" panose="02010600030101010101" pitchFamily="2" charset="-122"/>
            </a:endParaRPr>
          </a:p>
        </p:txBody>
      </p:sp>
      <p:sp>
        <p:nvSpPr>
          <p:cNvPr id="120854" name="Rectangle 28"/>
          <p:cNvSpPr/>
          <p:nvPr/>
        </p:nvSpPr>
        <p:spPr>
          <a:xfrm>
            <a:off x="4833938" y="5810250"/>
            <a:ext cx="1636712" cy="382588"/>
          </a:xfrm>
          <a:prstGeom prst="rect">
            <a:avLst/>
          </a:prstGeom>
          <a:solidFill>
            <a:srgbClr val="339966"/>
          </a:solidFill>
          <a:ln w="9525" cap="flat" cmpd="sng">
            <a:solidFill>
              <a:srgbClr val="339966"/>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ctr" eaLnBrk="1" hangingPunct="1">
              <a:lnSpc>
                <a:spcPct val="100000"/>
              </a:lnSpc>
              <a:spcAft>
                <a:spcPct val="0"/>
              </a:spcAft>
              <a:buClr>
                <a:srgbClr val="0000CC"/>
              </a:buClr>
              <a:buSzPct val="75000"/>
              <a:buNone/>
            </a:pPr>
            <a:r>
              <a:rPr lang="zh-CN" altLang="en-US" sz="1600" dirty="0">
                <a:solidFill>
                  <a:schemeClr val="tx1"/>
                </a:solidFill>
                <a:ea typeface="宋体" panose="02010600030101010101" pitchFamily="2" charset="-122"/>
              </a:rPr>
              <a:t>电阻网络</a:t>
            </a:r>
            <a:endParaRPr lang="zh-CN" altLang="en-US" sz="1600" dirty="0">
              <a:solidFill>
                <a:schemeClr val="tx1"/>
              </a:solidFill>
              <a:ea typeface="宋体" panose="02010600030101010101" pitchFamily="2" charset="-122"/>
            </a:endParaRPr>
          </a:p>
        </p:txBody>
      </p:sp>
      <p:sp>
        <p:nvSpPr>
          <p:cNvPr id="120855" name="AutoShape 29"/>
          <p:cNvSpPr/>
          <p:nvPr/>
        </p:nvSpPr>
        <p:spPr>
          <a:xfrm>
            <a:off x="5475288" y="5299075"/>
            <a:ext cx="363537" cy="511175"/>
          </a:xfrm>
          <a:prstGeom prst="upArrow">
            <a:avLst>
              <a:gd name="adj1" fmla="val 50000"/>
              <a:gd name="adj2" fmla="val 35152"/>
            </a:avLst>
          </a:prstGeom>
          <a:solidFill>
            <a:srgbClr val="FF6600"/>
          </a:solidFill>
          <a:ln w="9525" cap="flat" cmpd="sng">
            <a:solidFill>
              <a:srgbClr val="FF6600"/>
            </a:solidFill>
            <a:prstDash val="solid"/>
            <a:miter/>
            <a:headEnd type="none" w="med" len="med"/>
            <a:tailEnd type="none" w="med" len="med"/>
          </a:ln>
        </p:spPr>
        <p:txBody>
          <a:bodyPr vert="eaVert"/>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120856" name="AutoShape 30"/>
          <p:cNvSpPr/>
          <p:nvPr/>
        </p:nvSpPr>
        <p:spPr>
          <a:xfrm>
            <a:off x="5475288" y="4024313"/>
            <a:ext cx="363537" cy="893762"/>
          </a:xfrm>
          <a:prstGeom prst="downArrow">
            <a:avLst>
              <a:gd name="adj1" fmla="val 50000"/>
              <a:gd name="adj2" fmla="val 61462"/>
            </a:avLst>
          </a:prstGeom>
          <a:solidFill>
            <a:srgbClr val="FF6600"/>
          </a:solidFill>
          <a:ln w="9525" cap="flat" cmpd="sng">
            <a:solidFill>
              <a:srgbClr val="FF6600"/>
            </a:solidFill>
            <a:prstDash val="solid"/>
            <a:miter/>
            <a:headEnd type="none" w="med" len="med"/>
            <a:tailEnd type="none" w="med" len="med"/>
          </a:ln>
        </p:spPr>
        <p:txBody>
          <a:bodyPr vert="eaVert"/>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120857" name="Rectangle 31"/>
          <p:cNvSpPr/>
          <p:nvPr/>
        </p:nvSpPr>
        <p:spPr>
          <a:xfrm>
            <a:off x="7197725" y="3643313"/>
            <a:ext cx="727075" cy="1528762"/>
          </a:xfrm>
          <a:prstGeom prst="rect">
            <a:avLst/>
          </a:prstGeom>
          <a:solidFill>
            <a:srgbClr val="339966"/>
          </a:solidFill>
          <a:ln w="9525" cap="flat" cmpd="sng">
            <a:solidFill>
              <a:srgbClr val="339966"/>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ctr" eaLnBrk="1" hangingPunct="1">
              <a:lnSpc>
                <a:spcPct val="100000"/>
              </a:lnSpc>
              <a:spcAft>
                <a:spcPct val="0"/>
              </a:spcAft>
              <a:buClr>
                <a:srgbClr val="0000CC"/>
              </a:buClr>
              <a:buSzPct val="75000"/>
              <a:buNone/>
            </a:pPr>
            <a:endParaRPr lang="en-US" altLang="zh-CN" sz="1600" dirty="0">
              <a:solidFill>
                <a:schemeClr val="tx1"/>
              </a:solidFill>
              <a:ea typeface="宋体" panose="02010600030101010101" pitchFamily="2" charset="-122"/>
            </a:endParaRPr>
          </a:p>
          <a:p>
            <a:pPr marL="0" lvl="0" indent="0" algn="ctr" eaLnBrk="1" hangingPunct="1">
              <a:lnSpc>
                <a:spcPct val="100000"/>
              </a:lnSpc>
              <a:spcAft>
                <a:spcPct val="0"/>
              </a:spcAft>
              <a:buClr>
                <a:srgbClr val="0000CC"/>
              </a:buClr>
              <a:buSzPct val="75000"/>
              <a:buNone/>
            </a:pPr>
            <a:r>
              <a:rPr lang="zh-CN" altLang="en-US" sz="1600" dirty="0">
                <a:solidFill>
                  <a:schemeClr val="tx1"/>
                </a:solidFill>
                <a:ea typeface="宋体" panose="02010600030101010101" pitchFamily="2" charset="-122"/>
              </a:rPr>
              <a:t>三态输出锁存器</a:t>
            </a:r>
            <a:endParaRPr lang="zh-CN" altLang="en-US" sz="1600" dirty="0">
              <a:solidFill>
                <a:schemeClr val="tx1"/>
              </a:solidFill>
              <a:ea typeface="宋体" panose="02010600030101010101" pitchFamily="2" charset="-122"/>
            </a:endParaRPr>
          </a:p>
        </p:txBody>
      </p:sp>
      <p:grpSp>
        <p:nvGrpSpPr>
          <p:cNvPr id="120858" name="Group 32"/>
          <p:cNvGrpSpPr/>
          <p:nvPr/>
        </p:nvGrpSpPr>
        <p:grpSpPr>
          <a:xfrm>
            <a:off x="7924800" y="3768725"/>
            <a:ext cx="457200" cy="1274763"/>
            <a:chOff x="0" y="0"/>
            <a:chExt cx="360" cy="1560"/>
          </a:xfrm>
        </p:grpSpPr>
        <p:sp>
          <p:nvSpPr>
            <p:cNvPr id="120883" name="Line 33"/>
            <p:cNvSpPr/>
            <p:nvPr/>
          </p:nvSpPr>
          <p:spPr>
            <a:xfrm>
              <a:off x="0" y="0"/>
              <a:ext cx="360" cy="0"/>
            </a:xfrm>
            <a:prstGeom prst="line">
              <a:avLst/>
            </a:prstGeom>
            <a:ln w="22225" cap="flat" cmpd="sng">
              <a:solidFill>
                <a:srgbClr val="FF6600"/>
              </a:solidFill>
              <a:prstDash val="solid"/>
              <a:headEnd type="none" w="med" len="med"/>
              <a:tailEnd type="triangle" w="med" len="med"/>
            </a:ln>
          </p:spPr>
        </p:sp>
        <p:sp>
          <p:nvSpPr>
            <p:cNvPr id="120884" name="Line 34"/>
            <p:cNvSpPr/>
            <p:nvPr/>
          </p:nvSpPr>
          <p:spPr>
            <a:xfrm>
              <a:off x="0" y="248"/>
              <a:ext cx="360" cy="0"/>
            </a:xfrm>
            <a:prstGeom prst="line">
              <a:avLst/>
            </a:prstGeom>
            <a:ln w="22225" cap="flat" cmpd="sng">
              <a:solidFill>
                <a:srgbClr val="FF6600"/>
              </a:solidFill>
              <a:prstDash val="solid"/>
              <a:headEnd type="none" w="med" len="med"/>
              <a:tailEnd type="triangle" w="med" len="med"/>
            </a:ln>
          </p:spPr>
        </p:sp>
        <p:sp>
          <p:nvSpPr>
            <p:cNvPr id="120885" name="Line 35"/>
            <p:cNvSpPr/>
            <p:nvPr/>
          </p:nvSpPr>
          <p:spPr>
            <a:xfrm>
              <a:off x="0" y="468"/>
              <a:ext cx="360" cy="0"/>
            </a:xfrm>
            <a:prstGeom prst="line">
              <a:avLst/>
            </a:prstGeom>
            <a:ln w="22225" cap="flat" cmpd="sng">
              <a:solidFill>
                <a:srgbClr val="FF6600"/>
              </a:solidFill>
              <a:prstDash val="solid"/>
              <a:headEnd type="none" w="med" len="med"/>
              <a:tailEnd type="triangle" w="med" len="med"/>
            </a:ln>
          </p:spPr>
        </p:sp>
        <p:sp>
          <p:nvSpPr>
            <p:cNvPr id="120886" name="Line 36"/>
            <p:cNvSpPr/>
            <p:nvPr/>
          </p:nvSpPr>
          <p:spPr>
            <a:xfrm>
              <a:off x="0" y="656"/>
              <a:ext cx="360" cy="0"/>
            </a:xfrm>
            <a:prstGeom prst="line">
              <a:avLst/>
            </a:prstGeom>
            <a:ln w="22225" cap="flat" cmpd="sng">
              <a:solidFill>
                <a:srgbClr val="FF6600"/>
              </a:solidFill>
              <a:prstDash val="solid"/>
              <a:headEnd type="none" w="med" len="med"/>
              <a:tailEnd type="triangle" w="med" len="med"/>
            </a:ln>
          </p:spPr>
        </p:sp>
        <p:sp>
          <p:nvSpPr>
            <p:cNvPr id="120887" name="Line 37"/>
            <p:cNvSpPr/>
            <p:nvPr/>
          </p:nvSpPr>
          <p:spPr>
            <a:xfrm>
              <a:off x="0" y="876"/>
              <a:ext cx="360" cy="0"/>
            </a:xfrm>
            <a:prstGeom prst="line">
              <a:avLst/>
            </a:prstGeom>
            <a:ln w="22225" cap="flat" cmpd="sng">
              <a:solidFill>
                <a:srgbClr val="FF6600"/>
              </a:solidFill>
              <a:prstDash val="solid"/>
              <a:headEnd type="none" w="med" len="med"/>
              <a:tailEnd type="triangle" w="med" len="med"/>
            </a:ln>
          </p:spPr>
        </p:sp>
        <p:sp>
          <p:nvSpPr>
            <p:cNvPr id="120888" name="Line 38"/>
            <p:cNvSpPr/>
            <p:nvPr/>
          </p:nvSpPr>
          <p:spPr>
            <a:xfrm>
              <a:off x="0" y="1092"/>
              <a:ext cx="360" cy="0"/>
            </a:xfrm>
            <a:prstGeom prst="line">
              <a:avLst/>
            </a:prstGeom>
            <a:ln w="22225" cap="flat" cmpd="sng">
              <a:solidFill>
                <a:srgbClr val="FF6600"/>
              </a:solidFill>
              <a:prstDash val="solid"/>
              <a:headEnd type="none" w="med" len="med"/>
              <a:tailEnd type="triangle" w="med" len="med"/>
            </a:ln>
          </p:spPr>
        </p:sp>
        <p:sp>
          <p:nvSpPr>
            <p:cNvPr id="120889" name="Line 39"/>
            <p:cNvSpPr/>
            <p:nvPr/>
          </p:nvSpPr>
          <p:spPr>
            <a:xfrm>
              <a:off x="0" y="1312"/>
              <a:ext cx="360" cy="0"/>
            </a:xfrm>
            <a:prstGeom prst="line">
              <a:avLst/>
            </a:prstGeom>
            <a:ln w="22225" cap="flat" cmpd="sng">
              <a:solidFill>
                <a:srgbClr val="FF6600"/>
              </a:solidFill>
              <a:prstDash val="solid"/>
              <a:headEnd type="none" w="med" len="med"/>
              <a:tailEnd type="triangle" w="med" len="med"/>
            </a:ln>
          </p:spPr>
        </p:sp>
        <p:sp>
          <p:nvSpPr>
            <p:cNvPr id="120890" name="Line 40"/>
            <p:cNvSpPr/>
            <p:nvPr/>
          </p:nvSpPr>
          <p:spPr>
            <a:xfrm>
              <a:off x="0" y="1560"/>
              <a:ext cx="360" cy="0"/>
            </a:xfrm>
            <a:prstGeom prst="line">
              <a:avLst/>
            </a:prstGeom>
            <a:ln w="22225" cap="flat" cmpd="sng">
              <a:solidFill>
                <a:srgbClr val="FF6600"/>
              </a:solidFill>
              <a:prstDash val="solid"/>
              <a:headEnd type="none" w="med" len="med"/>
              <a:tailEnd type="triangle" w="med" len="med"/>
            </a:ln>
          </p:spPr>
        </p:sp>
      </p:grpSp>
      <p:sp>
        <p:nvSpPr>
          <p:cNvPr id="120859" name="AutoShape 41"/>
          <p:cNvSpPr/>
          <p:nvPr/>
        </p:nvSpPr>
        <p:spPr>
          <a:xfrm>
            <a:off x="5757863" y="4187825"/>
            <a:ext cx="1454150" cy="382588"/>
          </a:xfrm>
          <a:prstGeom prst="rightArrow">
            <a:avLst>
              <a:gd name="adj1" fmla="val 36101"/>
              <a:gd name="adj2" fmla="val 75928"/>
            </a:avLst>
          </a:prstGeom>
          <a:solidFill>
            <a:srgbClr val="FF6600"/>
          </a:solidFill>
          <a:ln w="9525" cap="flat" cmpd="sng">
            <a:solidFill>
              <a:srgbClr val="FF66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120860" name="Line 42"/>
          <p:cNvSpPr/>
          <p:nvPr/>
        </p:nvSpPr>
        <p:spPr>
          <a:xfrm>
            <a:off x="3198813" y="3768725"/>
            <a:ext cx="363537" cy="0"/>
          </a:xfrm>
          <a:prstGeom prst="line">
            <a:avLst/>
          </a:prstGeom>
          <a:ln w="22225" cap="flat" cmpd="sng">
            <a:solidFill>
              <a:srgbClr val="FF6600"/>
            </a:solidFill>
            <a:prstDash val="solid"/>
            <a:headEnd type="none" w="med" len="med"/>
            <a:tailEnd type="none" w="med" len="med"/>
          </a:ln>
        </p:spPr>
      </p:sp>
      <p:sp>
        <p:nvSpPr>
          <p:cNvPr id="120861" name="Line 43"/>
          <p:cNvSpPr/>
          <p:nvPr/>
        </p:nvSpPr>
        <p:spPr>
          <a:xfrm>
            <a:off x="3198813" y="3768725"/>
            <a:ext cx="0" cy="1274763"/>
          </a:xfrm>
          <a:prstGeom prst="line">
            <a:avLst/>
          </a:prstGeom>
          <a:ln w="22225" cap="flat" cmpd="sng">
            <a:solidFill>
              <a:srgbClr val="FF6600"/>
            </a:solidFill>
            <a:prstDash val="solid"/>
            <a:headEnd type="none" w="med" len="med"/>
            <a:tailEnd type="none" w="med" len="med"/>
          </a:ln>
        </p:spPr>
      </p:sp>
      <p:sp>
        <p:nvSpPr>
          <p:cNvPr id="120862" name="Line 44"/>
          <p:cNvSpPr/>
          <p:nvPr/>
        </p:nvSpPr>
        <p:spPr>
          <a:xfrm>
            <a:off x="3198813" y="5043488"/>
            <a:ext cx="1635125" cy="0"/>
          </a:xfrm>
          <a:prstGeom prst="line">
            <a:avLst/>
          </a:prstGeom>
          <a:ln w="22225" cap="flat" cmpd="sng">
            <a:solidFill>
              <a:srgbClr val="FF6600"/>
            </a:solidFill>
            <a:prstDash val="solid"/>
            <a:headEnd type="none" w="med" len="med"/>
            <a:tailEnd type="none" w="med" len="med"/>
          </a:ln>
        </p:spPr>
      </p:sp>
      <p:sp>
        <p:nvSpPr>
          <p:cNvPr id="120863" name="Line 45"/>
          <p:cNvSpPr/>
          <p:nvPr/>
        </p:nvSpPr>
        <p:spPr>
          <a:xfrm>
            <a:off x="4470400" y="5937250"/>
            <a:ext cx="363538" cy="0"/>
          </a:xfrm>
          <a:prstGeom prst="line">
            <a:avLst/>
          </a:prstGeom>
          <a:ln w="22225" cap="flat" cmpd="sng">
            <a:solidFill>
              <a:srgbClr val="FF6600"/>
            </a:solidFill>
            <a:prstDash val="solid"/>
            <a:headEnd type="none" w="med" len="med"/>
            <a:tailEnd type="none" w="med" len="med"/>
          </a:ln>
        </p:spPr>
      </p:sp>
      <p:sp>
        <p:nvSpPr>
          <p:cNvPr id="120864" name="Line 46"/>
          <p:cNvSpPr/>
          <p:nvPr/>
        </p:nvSpPr>
        <p:spPr>
          <a:xfrm>
            <a:off x="4470400" y="5937250"/>
            <a:ext cx="0" cy="636588"/>
          </a:xfrm>
          <a:prstGeom prst="line">
            <a:avLst/>
          </a:prstGeom>
          <a:ln w="22225" cap="flat" cmpd="sng">
            <a:solidFill>
              <a:srgbClr val="FF6600"/>
            </a:solidFill>
            <a:prstDash val="solid"/>
            <a:headEnd type="none" w="med" len="med"/>
            <a:tailEnd type="none" w="med" len="med"/>
          </a:ln>
        </p:spPr>
      </p:sp>
      <p:sp>
        <p:nvSpPr>
          <p:cNvPr id="120865" name="Line 47"/>
          <p:cNvSpPr/>
          <p:nvPr/>
        </p:nvSpPr>
        <p:spPr>
          <a:xfrm>
            <a:off x="6834188" y="5937250"/>
            <a:ext cx="0" cy="636588"/>
          </a:xfrm>
          <a:prstGeom prst="line">
            <a:avLst/>
          </a:prstGeom>
          <a:ln w="22225" cap="flat" cmpd="sng">
            <a:solidFill>
              <a:srgbClr val="FF6600"/>
            </a:solidFill>
            <a:prstDash val="solid"/>
            <a:headEnd type="none" w="med" len="med"/>
            <a:tailEnd type="none" w="med" len="med"/>
          </a:ln>
        </p:spPr>
      </p:sp>
      <p:sp>
        <p:nvSpPr>
          <p:cNvPr id="120866" name="Rectangle 48"/>
          <p:cNvSpPr/>
          <p:nvPr/>
        </p:nvSpPr>
        <p:spPr>
          <a:xfrm>
            <a:off x="4322763" y="2622550"/>
            <a:ext cx="2147887" cy="382588"/>
          </a:xfrm>
          <a:prstGeom prst="rect">
            <a:avLst/>
          </a:prstGeom>
          <a:solidFill>
            <a:srgbClr val="339966"/>
          </a:solidFill>
          <a:ln w="9525" cap="flat" cmpd="sng">
            <a:solidFill>
              <a:srgbClr val="339966"/>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ctr" eaLnBrk="1" hangingPunct="1">
              <a:lnSpc>
                <a:spcPct val="100000"/>
              </a:lnSpc>
              <a:spcAft>
                <a:spcPct val="0"/>
              </a:spcAft>
              <a:buClr>
                <a:srgbClr val="0000CC"/>
              </a:buClr>
              <a:buSzPct val="75000"/>
              <a:buNone/>
            </a:pPr>
            <a:r>
              <a:rPr lang="zh-CN" altLang="en-US" sz="1600" dirty="0">
                <a:solidFill>
                  <a:schemeClr val="tx1"/>
                </a:solidFill>
                <a:ea typeface="宋体" panose="02010600030101010101" pitchFamily="2" charset="-122"/>
              </a:rPr>
              <a:t>时序与控制</a:t>
            </a:r>
            <a:endParaRPr lang="zh-CN" altLang="en-US" sz="1600" dirty="0">
              <a:solidFill>
                <a:schemeClr val="tx1"/>
              </a:solidFill>
              <a:ea typeface="宋体" panose="02010600030101010101" pitchFamily="2" charset="-122"/>
            </a:endParaRPr>
          </a:p>
        </p:txBody>
      </p:sp>
      <p:sp>
        <p:nvSpPr>
          <p:cNvPr id="120867" name="Line 49"/>
          <p:cNvSpPr/>
          <p:nvPr/>
        </p:nvSpPr>
        <p:spPr>
          <a:xfrm flipH="1">
            <a:off x="6470650" y="5937250"/>
            <a:ext cx="363538" cy="0"/>
          </a:xfrm>
          <a:prstGeom prst="line">
            <a:avLst/>
          </a:prstGeom>
          <a:ln w="22225" cap="flat" cmpd="sng">
            <a:solidFill>
              <a:srgbClr val="FF6600"/>
            </a:solidFill>
            <a:prstDash val="solid"/>
            <a:headEnd type="none" w="med" len="med"/>
            <a:tailEnd type="none" w="med" len="med"/>
          </a:ln>
        </p:spPr>
      </p:sp>
      <p:sp>
        <p:nvSpPr>
          <p:cNvPr id="120868" name="Rectangle 50"/>
          <p:cNvSpPr/>
          <p:nvPr/>
        </p:nvSpPr>
        <p:spPr>
          <a:xfrm>
            <a:off x="1927225" y="4791075"/>
            <a:ext cx="727075" cy="1146175"/>
          </a:xfrm>
          <a:prstGeom prst="rect">
            <a:avLst/>
          </a:prstGeom>
          <a:solidFill>
            <a:srgbClr val="339966"/>
          </a:solidFill>
          <a:ln w="9525" cap="flat" cmpd="sng">
            <a:solidFill>
              <a:srgbClr val="339966"/>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ctr" eaLnBrk="1" hangingPunct="1">
              <a:lnSpc>
                <a:spcPct val="100000"/>
              </a:lnSpc>
              <a:spcAft>
                <a:spcPct val="0"/>
              </a:spcAft>
              <a:buClr>
                <a:srgbClr val="0000CC"/>
              </a:buClr>
              <a:buSzPct val="75000"/>
              <a:buNone/>
            </a:pPr>
            <a:r>
              <a:rPr lang="zh-CN" altLang="en-US" sz="1600" dirty="0">
                <a:solidFill>
                  <a:schemeClr val="tx1"/>
                </a:solidFill>
                <a:ea typeface="宋体" panose="02010600030101010101" pitchFamily="2" charset="-122"/>
              </a:rPr>
              <a:t>地址锁存及</a:t>
            </a:r>
            <a:endParaRPr lang="zh-CN" altLang="en-US" sz="1600" dirty="0">
              <a:solidFill>
                <a:schemeClr val="tx1"/>
              </a:solidFill>
              <a:ea typeface="宋体" panose="02010600030101010101" pitchFamily="2" charset="-122"/>
            </a:endParaRPr>
          </a:p>
          <a:p>
            <a:pPr marL="0" lvl="0" indent="0" algn="ctr" eaLnBrk="1" hangingPunct="1">
              <a:lnSpc>
                <a:spcPct val="100000"/>
              </a:lnSpc>
              <a:spcAft>
                <a:spcPct val="0"/>
              </a:spcAft>
              <a:buClr>
                <a:srgbClr val="0000CC"/>
              </a:buClr>
              <a:buSzPct val="75000"/>
              <a:buNone/>
            </a:pPr>
            <a:r>
              <a:rPr lang="zh-CN" altLang="en-US" sz="1600" dirty="0">
                <a:solidFill>
                  <a:schemeClr val="tx1"/>
                </a:solidFill>
                <a:ea typeface="宋体" panose="02010600030101010101" pitchFamily="2" charset="-122"/>
              </a:rPr>
              <a:t>译码</a:t>
            </a:r>
            <a:endParaRPr lang="zh-CN" altLang="en-US" sz="1600" dirty="0">
              <a:solidFill>
                <a:schemeClr val="tx1"/>
              </a:solidFill>
              <a:ea typeface="宋体" panose="02010600030101010101" pitchFamily="2" charset="-122"/>
            </a:endParaRPr>
          </a:p>
        </p:txBody>
      </p:sp>
      <p:sp>
        <p:nvSpPr>
          <p:cNvPr id="120869" name="AutoShape 51"/>
          <p:cNvSpPr/>
          <p:nvPr/>
        </p:nvSpPr>
        <p:spPr>
          <a:xfrm>
            <a:off x="2108200" y="4279900"/>
            <a:ext cx="363538" cy="511175"/>
          </a:xfrm>
          <a:prstGeom prst="upDownArrow">
            <a:avLst>
              <a:gd name="adj1" fmla="val 50000"/>
              <a:gd name="adj2" fmla="val 28122"/>
            </a:avLst>
          </a:prstGeom>
          <a:solidFill>
            <a:srgbClr val="FF6600"/>
          </a:solidFill>
          <a:ln w="9525" cap="flat" cmpd="sng">
            <a:solidFill>
              <a:srgbClr val="FF6600"/>
            </a:solidFill>
            <a:prstDash val="solid"/>
            <a:miter/>
            <a:headEnd type="none" w="med" len="med"/>
            <a:tailEnd type="none" w="med" len="med"/>
          </a:ln>
        </p:spPr>
        <p:txBody>
          <a:bodyPr vert="eaVert"/>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120870" name="Line 54"/>
          <p:cNvSpPr/>
          <p:nvPr/>
        </p:nvSpPr>
        <p:spPr>
          <a:xfrm flipV="1">
            <a:off x="1447800" y="5810250"/>
            <a:ext cx="479425" cy="3175"/>
          </a:xfrm>
          <a:prstGeom prst="line">
            <a:avLst/>
          </a:prstGeom>
          <a:ln w="22225" cap="flat" cmpd="sng">
            <a:solidFill>
              <a:srgbClr val="FF6600"/>
            </a:solidFill>
            <a:prstDash val="solid"/>
            <a:headEnd type="none" w="med" len="med"/>
            <a:tailEnd type="triangle" w="med" len="med"/>
          </a:ln>
        </p:spPr>
      </p:sp>
      <p:sp>
        <p:nvSpPr>
          <p:cNvPr id="120871" name="Line 55"/>
          <p:cNvSpPr/>
          <p:nvPr/>
        </p:nvSpPr>
        <p:spPr>
          <a:xfrm flipV="1">
            <a:off x="1524000" y="5427663"/>
            <a:ext cx="403225" cy="4762"/>
          </a:xfrm>
          <a:prstGeom prst="line">
            <a:avLst/>
          </a:prstGeom>
          <a:ln w="22225" cap="flat" cmpd="sng">
            <a:solidFill>
              <a:srgbClr val="FF6600"/>
            </a:solidFill>
            <a:prstDash val="solid"/>
            <a:headEnd type="none" w="med" len="med"/>
            <a:tailEnd type="triangle" w="med" len="med"/>
          </a:ln>
        </p:spPr>
      </p:sp>
      <p:sp>
        <p:nvSpPr>
          <p:cNvPr id="120872" name="Line 56"/>
          <p:cNvSpPr/>
          <p:nvPr/>
        </p:nvSpPr>
        <p:spPr>
          <a:xfrm>
            <a:off x="7593013" y="2106613"/>
            <a:ext cx="0" cy="1530350"/>
          </a:xfrm>
          <a:prstGeom prst="line">
            <a:avLst/>
          </a:prstGeom>
          <a:ln w="22225" cap="flat" cmpd="sng">
            <a:solidFill>
              <a:srgbClr val="FF6600"/>
            </a:solidFill>
            <a:prstDash val="solid"/>
            <a:headEnd type="none" w="med" len="med"/>
            <a:tailEnd type="triangle" w="med" len="med"/>
          </a:ln>
        </p:spPr>
      </p:sp>
      <p:sp>
        <p:nvSpPr>
          <p:cNvPr id="120873" name="Line 57"/>
          <p:cNvSpPr/>
          <p:nvPr/>
        </p:nvSpPr>
        <p:spPr>
          <a:xfrm>
            <a:off x="4686300" y="2112963"/>
            <a:ext cx="0" cy="509587"/>
          </a:xfrm>
          <a:prstGeom prst="line">
            <a:avLst/>
          </a:prstGeom>
          <a:ln w="22225" cap="flat" cmpd="sng">
            <a:solidFill>
              <a:srgbClr val="FF6600"/>
            </a:solidFill>
            <a:prstDash val="solid"/>
            <a:headEnd type="none" w="med" len="med"/>
            <a:tailEnd type="triangle" w="med" len="med"/>
          </a:ln>
        </p:spPr>
      </p:sp>
      <p:sp>
        <p:nvSpPr>
          <p:cNvPr id="120874" name="Line 58"/>
          <p:cNvSpPr/>
          <p:nvPr/>
        </p:nvSpPr>
        <p:spPr>
          <a:xfrm>
            <a:off x="5411788" y="2112963"/>
            <a:ext cx="0" cy="509587"/>
          </a:xfrm>
          <a:prstGeom prst="line">
            <a:avLst/>
          </a:prstGeom>
          <a:ln w="22225" cap="flat" cmpd="sng">
            <a:solidFill>
              <a:srgbClr val="FF6600"/>
            </a:solidFill>
            <a:prstDash val="solid"/>
            <a:headEnd type="triangle" w="med" len="med"/>
            <a:tailEnd type="none" w="med" len="med"/>
          </a:ln>
        </p:spPr>
      </p:sp>
      <p:sp>
        <p:nvSpPr>
          <p:cNvPr id="120875" name="Line 59"/>
          <p:cNvSpPr/>
          <p:nvPr/>
        </p:nvSpPr>
        <p:spPr>
          <a:xfrm>
            <a:off x="6138863" y="2112963"/>
            <a:ext cx="0" cy="509587"/>
          </a:xfrm>
          <a:prstGeom prst="line">
            <a:avLst/>
          </a:prstGeom>
          <a:ln w="22225" cap="flat" cmpd="sng">
            <a:solidFill>
              <a:srgbClr val="FF6600"/>
            </a:solidFill>
            <a:prstDash val="solid"/>
            <a:headEnd type="none" w="med" len="med"/>
            <a:tailEnd type="triangle" w="med" len="med"/>
          </a:ln>
        </p:spPr>
      </p:sp>
      <p:sp>
        <p:nvSpPr>
          <p:cNvPr id="120876" name="Text Box 60"/>
          <p:cNvSpPr txBox="1"/>
          <p:nvPr/>
        </p:nvSpPr>
        <p:spPr>
          <a:xfrm>
            <a:off x="4503738" y="5341938"/>
            <a:ext cx="727075" cy="382587"/>
          </a:xfrm>
          <a:prstGeom prst="rect">
            <a:avLst/>
          </a:prstGeom>
          <a:noFill/>
          <a:ln w="9525">
            <a:noFill/>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just" eaLnBrk="1" hangingPunct="1">
              <a:lnSpc>
                <a:spcPct val="100000"/>
              </a:lnSpc>
              <a:spcAft>
                <a:spcPct val="0"/>
              </a:spcAft>
              <a:buClr>
                <a:srgbClr val="0000CC"/>
              </a:buClr>
              <a:buSzPct val="75000"/>
              <a:buNone/>
            </a:pPr>
            <a:r>
              <a:rPr lang="en-US" altLang="zh-CN" sz="1600" dirty="0">
                <a:solidFill>
                  <a:schemeClr val="tx1"/>
                </a:solidFill>
                <a:ea typeface="宋体" panose="02010600030101010101" pitchFamily="2" charset="-122"/>
              </a:rPr>
              <a:t>D/A</a:t>
            </a:r>
            <a:endParaRPr lang="en-US" altLang="zh-CN" sz="1600" dirty="0">
              <a:solidFill>
                <a:schemeClr val="tx1"/>
              </a:solidFill>
              <a:ea typeface="宋体" panose="02010600030101010101" pitchFamily="2" charset="-122"/>
            </a:endParaRPr>
          </a:p>
        </p:txBody>
      </p:sp>
      <p:sp>
        <p:nvSpPr>
          <p:cNvPr id="120877" name="Rectangle 61"/>
          <p:cNvSpPr/>
          <p:nvPr/>
        </p:nvSpPr>
        <p:spPr>
          <a:xfrm>
            <a:off x="4322763" y="4832350"/>
            <a:ext cx="2725737" cy="1438275"/>
          </a:xfrm>
          <a:prstGeom prst="rect">
            <a:avLst/>
          </a:prstGeom>
          <a:noFill/>
          <a:ln w="9525" cap="flat" cmpd="sng">
            <a:solidFill>
              <a:srgbClr val="FF6600"/>
            </a:solidFill>
            <a:prstDash val="dash"/>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120878" name="Text Box 64"/>
          <p:cNvSpPr txBox="1"/>
          <p:nvPr/>
        </p:nvSpPr>
        <p:spPr>
          <a:xfrm>
            <a:off x="2670175" y="3184525"/>
            <a:ext cx="909638" cy="379413"/>
          </a:xfrm>
          <a:prstGeom prst="rect">
            <a:avLst/>
          </a:prstGeom>
          <a:noFill/>
          <a:ln w="9525">
            <a:noFill/>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just" eaLnBrk="1" hangingPunct="1">
              <a:lnSpc>
                <a:spcPct val="100000"/>
              </a:lnSpc>
              <a:spcAft>
                <a:spcPct val="0"/>
              </a:spcAft>
              <a:buClr>
                <a:srgbClr val="0000CC"/>
              </a:buClr>
              <a:buSzPct val="75000"/>
              <a:buNone/>
            </a:pPr>
            <a:r>
              <a:rPr lang="en-US" altLang="zh-CN" sz="1600" dirty="0">
                <a:solidFill>
                  <a:schemeClr val="tx1"/>
                </a:solidFill>
                <a:ea typeface="宋体" panose="02010600030101010101" pitchFamily="2" charset="-122"/>
              </a:rPr>
              <a:t>8</a:t>
            </a:r>
            <a:r>
              <a:rPr lang="zh-CN" altLang="en-US" sz="1600" dirty="0">
                <a:solidFill>
                  <a:schemeClr val="tx1"/>
                </a:solidFill>
                <a:ea typeface="宋体" panose="02010600030101010101" pitchFamily="2" charset="-122"/>
              </a:rPr>
              <a:t>选</a:t>
            </a:r>
            <a:r>
              <a:rPr lang="en-US" altLang="zh-CN" sz="1600" dirty="0">
                <a:solidFill>
                  <a:schemeClr val="tx1"/>
                </a:solidFill>
                <a:ea typeface="宋体" panose="02010600030101010101" pitchFamily="2" charset="-122"/>
              </a:rPr>
              <a:t>1</a:t>
            </a:r>
            <a:endParaRPr lang="en-US" altLang="zh-CN" sz="1600" dirty="0">
              <a:solidFill>
                <a:schemeClr val="tx1"/>
              </a:solidFill>
              <a:ea typeface="宋体" panose="02010600030101010101" pitchFamily="2" charset="-122"/>
            </a:endParaRPr>
          </a:p>
        </p:txBody>
      </p:sp>
      <p:sp>
        <p:nvSpPr>
          <p:cNvPr id="120879" name="Rectangle 65"/>
          <p:cNvSpPr/>
          <p:nvPr/>
        </p:nvSpPr>
        <p:spPr>
          <a:xfrm>
            <a:off x="5651500" y="4335463"/>
            <a:ext cx="431800" cy="107950"/>
          </a:xfrm>
          <a:prstGeom prst="rect">
            <a:avLst/>
          </a:prstGeom>
          <a:solidFill>
            <a:srgbClr val="FF6600"/>
          </a:solidFill>
          <a:ln w="9525">
            <a:noFill/>
          </a:ln>
        </p:spPr>
        <p:txBody>
          <a:bodyPr wrap="none" lIns="0" tIns="0" rIns="0" bIns="0"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120880" name="Line 66"/>
          <p:cNvSpPr/>
          <p:nvPr/>
        </p:nvSpPr>
        <p:spPr>
          <a:xfrm flipV="1">
            <a:off x="1447800" y="5432425"/>
            <a:ext cx="479425" cy="3175"/>
          </a:xfrm>
          <a:prstGeom prst="line">
            <a:avLst/>
          </a:prstGeom>
          <a:ln w="22225" cap="flat" cmpd="sng">
            <a:solidFill>
              <a:srgbClr val="FF6600"/>
            </a:solidFill>
            <a:prstDash val="solid"/>
            <a:headEnd type="none" w="med" len="med"/>
            <a:tailEnd type="triangle" w="med" len="med"/>
          </a:ln>
        </p:spPr>
      </p:sp>
      <p:sp>
        <p:nvSpPr>
          <p:cNvPr id="120881" name="Line 67"/>
          <p:cNvSpPr/>
          <p:nvPr/>
        </p:nvSpPr>
        <p:spPr>
          <a:xfrm flipV="1">
            <a:off x="1457325" y="5184775"/>
            <a:ext cx="479425" cy="3175"/>
          </a:xfrm>
          <a:prstGeom prst="line">
            <a:avLst/>
          </a:prstGeom>
          <a:ln w="22225" cap="flat" cmpd="sng">
            <a:solidFill>
              <a:srgbClr val="FF6600"/>
            </a:solidFill>
            <a:prstDash val="solid"/>
            <a:headEnd type="none" w="med" len="med"/>
            <a:tailEnd type="triangle" w="med" len="med"/>
          </a:ln>
        </p:spPr>
      </p:sp>
      <p:sp>
        <p:nvSpPr>
          <p:cNvPr id="120882" name="Line 68"/>
          <p:cNvSpPr/>
          <p:nvPr/>
        </p:nvSpPr>
        <p:spPr>
          <a:xfrm flipV="1">
            <a:off x="1447800" y="4968875"/>
            <a:ext cx="479425" cy="3175"/>
          </a:xfrm>
          <a:prstGeom prst="line">
            <a:avLst/>
          </a:prstGeom>
          <a:ln w="22225" cap="flat" cmpd="sng">
            <a:solidFill>
              <a:srgbClr val="FF6600"/>
            </a:solidFill>
            <a:prstDash val="solid"/>
            <a:headEnd type="none" w="med" len="med"/>
            <a:tailEnd type="triangle" w="med" len="med"/>
          </a:ln>
        </p:spPr>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781"/>
                                        </p:tgtEl>
                                        <p:attrNameLst>
                                          <p:attrName>style.visibility</p:attrName>
                                        </p:attrNameLst>
                                      </p:cBhvr>
                                      <p:to>
                                        <p:strVal val="visible"/>
                                      </p:to>
                                    </p:set>
                                    <p:animEffect transition="in" filter="blinds(horizontal)">
                                      <p:cBhvr>
                                        <p:cTn id="7" dur="500"/>
                                        <p:tgtEl>
                                          <p:spTgt spid="75781"/>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5780"/>
                                        </p:tgtEl>
                                        <p:attrNameLst>
                                          <p:attrName>style.visibility</p:attrName>
                                        </p:attrNameLst>
                                      </p:cBhvr>
                                      <p:to>
                                        <p:strVal val="visible"/>
                                      </p:to>
                                    </p:set>
                                    <p:animEffect transition="in" filter="blinds(horizontal)">
                                      <p:cBhvr>
                                        <p:cTn id="11" dur="500"/>
                                        <p:tgtEl>
                                          <p:spTgt spid="75780"/>
                                        </p:tgtEl>
                                      </p:cBhvr>
                                    </p:animEffect>
                                  </p:childTnLst>
                                </p:cTn>
                              </p:par>
                            </p:childTnLst>
                          </p:cTn>
                        </p:par>
                        <p:par>
                          <p:cTn id="12" fill="hold">
                            <p:stCondLst>
                              <p:cond delay="1000"/>
                            </p:stCondLst>
                            <p:childTnLst>
                              <p:par>
                                <p:cTn id="13" presetID="18" presetClass="entr" presetSubtype="12" fill="hold" grpId="0" nodeType="afterEffect">
                                  <p:stCondLst>
                                    <p:cond delay="0"/>
                                  </p:stCondLst>
                                  <p:childTnLst>
                                    <p:set>
                                      <p:cBhvr>
                                        <p:cTn id="14" dur="1" fill="hold">
                                          <p:stCondLst>
                                            <p:cond delay="0"/>
                                          </p:stCondLst>
                                        </p:cTn>
                                        <p:tgtEl>
                                          <p:spTgt spid="75782"/>
                                        </p:tgtEl>
                                        <p:attrNameLst>
                                          <p:attrName>style.visibility</p:attrName>
                                        </p:attrNameLst>
                                      </p:cBhvr>
                                      <p:to>
                                        <p:strVal val="visible"/>
                                      </p:to>
                                    </p:set>
                                    <p:animEffect transition="in" filter="strips(downLeft)">
                                      <p:cBhvr>
                                        <p:cTn id="15" dur="500"/>
                                        <p:tgtEl>
                                          <p:spTgt spid="75782"/>
                                        </p:tgtEl>
                                      </p:cBhvr>
                                    </p:animEffect>
                                  </p:childTnLst>
                                </p:cTn>
                              </p:par>
                            </p:childTnLst>
                          </p:cTn>
                        </p:par>
                        <p:par>
                          <p:cTn id="16" fill="hold">
                            <p:stCondLst>
                              <p:cond delay="1500"/>
                            </p:stCondLst>
                            <p:childTnLst>
                              <p:par>
                                <p:cTn id="17" presetID="18" presetClass="entr" presetSubtype="12" fill="hold" nodeType="afterEffect">
                                  <p:stCondLst>
                                    <p:cond delay="0"/>
                                  </p:stCondLst>
                                  <p:childTnLst>
                                    <p:set>
                                      <p:cBhvr>
                                        <p:cTn id="18" dur="1" fill="hold">
                                          <p:stCondLst>
                                            <p:cond delay="0"/>
                                          </p:stCondLst>
                                        </p:cTn>
                                        <p:tgtEl>
                                          <p:spTgt spid="75783">
                                            <p:txEl>
                                              <p:charRg st="0" end="2"/>
                                            </p:txEl>
                                          </p:spTgt>
                                        </p:tgtEl>
                                        <p:attrNameLst>
                                          <p:attrName>style.visibility</p:attrName>
                                        </p:attrNameLst>
                                      </p:cBhvr>
                                      <p:to>
                                        <p:strVal val="visible"/>
                                      </p:to>
                                    </p:set>
                                    <p:animEffect transition="in" filter="strips(downLeft)">
                                      <p:cBhvr>
                                        <p:cTn id="19" dur="500"/>
                                        <p:tgtEl>
                                          <p:spTgt spid="75783">
                                            <p:txEl>
                                              <p:charRg st="0" end="2"/>
                                            </p:txEl>
                                          </p:spTgt>
                                        </p:tgtEl>
                                      </p:cBhvr>
                                    </p:animEffect>
                                  </p:childTnLst>
                                </p:cTn>
                              </p:par>
                            </p:childTnLst>
                          </p:cTn>
                        </p:par>
                        <p:par>
                          <p:cTn id="20" fill="hold">
                            <p:stCondLst>
                              <p:cond delay="2000"/>
                            </p:stCondLst>
                            <p:childTnLst>
                              <p:par>
                                <p:cTn id="21" presetID="18" presetClass="entr" presetSubtype="12" fill="hold" nodeType="afterEffect">
                                  <p:stCondLst>
                                    <p:cond delay="0"/>
                                  </p:stCondLst>
                                  <p:childTnLst>
                                    <p:set>
                                      <p:cBhvr>
                                        <p:cTn id="22" dur="1" fill="hold">
                                          <p:stCondLst>
                                            <p:cond delay="0"/>
                                          </p:stCondLst>
                                        </p:cTn>
                                        <p:tgtEl>
                                          <p:spTgt spid="75783">
                                            <p:txEl>
                                              <p:charRg st="2" end="10"/>
                                            </p:txEl>
                                          </p:spTgt>
                                        </p:tgtEl>
                                        <p:attrNameLst>
                                          <p:attrName>style.visibility</p:attrName>
                                        </p:attrNameLst>
                                      </p:cBhvr>
                                      <p:to>
                                        <p:strVal val="visible"/>
                                      </p:to>
                                    </p:set>
                                    <p:animEffect transition="in" filter="strips(downLeft)">
                                      <p:cBhvr>
                                        <p:cTn id="23" dur="500"/>
                                        <p:tgtEl>
                                          <p:spTgt spid="75783">
                                            <p:txEl>
                                              <p:charRg st="2" end="1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6" presetClass="emph" presetSubtype="0" repeatCount="2000" fill="hold" nodeType="clickEffect">
                                  <p:stCondLst>
                                    <p:cond delay="0"/>
                                  </p:stCondLst>
                                  <p:childTnLst>
                                    <p:animEffect transition="out" filter="fade">
                                      <p:cBhvr>
                                        <p:cTn id="27" dur="500" tmFilter="0, 0; .2, .5; .8, .5; 1, 0"/>
                                        <p:tgtEl>
                                          <p:spTgt spid="75789">
                                            <p:txEl>
                                              <p:charRg st="0" end="5"/>
                                            </p:txEl>
                                          </p:spTgt>
                                        </p:tgtEl>
                                      </p:cBhvr>
                                    </p:animEffect>
                                    <p:animScale>
                                      <p:cBhvr>
                                        <p:cTn id="28" dur="250" autoRev="1" fill="hold"/>
                                        <p:tgtEl>
                                          <p:spTgt spid="75789">
                                            <p:txEl>
                                              <p:charRg st="0" end="5"/>
                                            </p:txEl>
                                          </p:spTgt>
                                        </p:tgtEl>
                                      </p:cBhvr>
                                      <p:by x="105000" y="105000"/>
                                    </p:animScale>
                                  </p:childTnLst>
                                  <p:subTnLst>
                                    <p:animClr clrSpc="rgb" dir="cw">
                                      <p:cBhvr override="childStyle">
                                        <p:cTn dur="1" fill="hold" display="0" masterRel="nextClick" afterEffect="1"/>
                                        <p:tgtEl>
                                          <p:spTgt spid="75789">
                                            <p:txEl>
                                              <p:charRg st="0" end="5"/>
                                            </p:txEl>
                                          </p:spTgt>
                                        </p:tgtEl>
                                        <p:attrNameLst>
                                          <p:attrName>ppt_c</p:attrName>
                                        </p:attrNameLst>
                                      </p:cBhvr>
                                      <p:to>
                                        <a:srgbClr val="FFFF00"/>
                                      </p:to>
                                    </p:animClr>
                                  </p:subTnLst>
                                </p:cTn>
                              </p:par>
                              <p:par>
                                <p:cTn id="29" presetID="26" presetClass="emph" presetSubtype="0" repeatCount="3000" fill="hold" nodeType="withEffect">
                                  <p:stCondLst>
                                    <p:cond delay="0"/>
                                  </p:stCondLst>
                                  <p:childTnLst>
                                    <p:animEffect transition="out" filter="fade">
                                      <p:cBhvr>
                                        <p:cTn id="30" dur="500" tmFilter="0, 0; .2, .5; .8, .5; 1, 0"/>
                                        <p:tgtEl>
                                          <p:spTgt spid="75789">
                                            <p:txEl>
                                              <p:charRg st="5" end="10"/>
                                            </p:txEl>
                                          </p:spTgt>
                                        </p:tgtEl>
                                      </p:cBhvr>
                                    </p:animEffect>
                                    <p:animScale>
                                      <p:cBhvr>
                                        <p:cTn id="31" dur="250" autoRev="1" fill="hold"/>
                                        <p:tgtEl>
                                          <p:spTgt spid="75789">
                                            <p:txEl>
                                              <p:charRg st="5" end="10"/>
                                            </p:txEl>
                                          </p:spTgt>
                                        </p:tgtEl>
                                      </p:cBhvr>
                                      <p:by x="105000" y="105000"/>
                                    </p:animScale>
                                  </p:childTnLst>
                                  <p:subTnLst>
                                    <p:animClr clrSpc="rgb" dir="cw">
                                      <p:cBhvr override="childStyle">
                                        <p:cTn dur="1" fill="hold" display="0" masterRel="nextClick" afterEffect="1"/>
                                        <p:tgtEl>
                                          <p:spTgt spid="75789">
                                            <p:txEl>
                                              <p:charRg st="5" end="10"/>
                                            </p:txEl>
                                          </p:spTgt>
                                        </p:tgtEl>
                                        <p:attrNameLst>
                                          <p:attrName>ppt_c</p:attrName>
                                        </p:attrNameLst>
                                      </p:cBhvr>
                                      <p:to>
                                        <a:srgbClr val="FFFF00"/>
                                      </p:to>
                                    </p:animClr>
                                  </p:subTnLst>
                                </p:cTn>
                              </p:par>
                              <p:par>
                                <p:cTn id="32" presetID="26" presetClass="emph" presetSubtype="0" repeatCount="3000" fill="hold" nodeType="withEffect">
                                  <p:stCondLst>
                                    <p:cond delay="0"/>
                                  </p:stCondLst>
                                  <p:childTnLst>
                                    <p:animEffect transition="out" filter="fade">
                                      <p:cBhvr>
                                        <p:cTn id="33" dur="500" tmFilter="0, 0; .2, .5; .8, .5; 1, 0"/>
                                        <p:tgtEl>
                                          <p:spTgt spid="75789">
                                            <p:txEl>
                                              <p:charRg st="10" end="15"/>
                                            </p:txEl>
                                          </p:spTgt>
                                        </p:tgtEl>
                                      </p:cBhvr>
                                    </p:animEffect>
                                    <p:animScale>
                                      <p:cBhvr>
                                        <p:cTn id="34" dur="250" autoRev="1" fill="hold"/>
                                        <p:tgtEl>
                                          <p:spTgt spid="75789">
                                            <p:txEl>
                                              <p:charRg st="10" end="15"/>
                                            </p:txEl>
                                          </p:spTgt>
                                        </p:tgtEl>
                                      </p:cBhvr>
                                      <p:by x="105000" y="105000"/>
                                    </p:animScale>
                                  </p:childTnLst>
                                  <p:subTnLst>
                                    <p:animClr clrSpc="rgb" dir="cw">
                                      <p:cBhvr override="childStyle">
                                        <p:cTn dur="1" fill="hold" display="0" masterRel="nextClick" afterEffect="1"/>
                                        <p:tgtEl>
                                          <p:spTgt spid="75789">
                                            <p:txEl>
                                              <p:charRg st="10" end="15"/>
                                            </p:txEl>
                                          </p:spTgt>
                                        </p:tgtEl>
                                        <p:attrNameLst>
                                          <p:attrName>ppt_c</p:attrName>
                                        </p:attrNameLst>
                                      </p:cBhvr>
                                      <p:to>
                                        <a:srgbClr val="FFFF00"/>
                                      </p:to>
                                    </p:animClr>
                                  </p:subTnLst>
                                </p:cTn>
                              </p:par>
                            </p:childTnLst>
                          </p:cTn>
                        </p:par>
                      </p:childTnLst>
                    </p:cTn>
                  </p:par>
                  <p:par>
                    <p:cTn id="35" fill="hold">
                      <p:stCondLst>
                        <p:cond delay="indefinite"/>
                      </p:stCondLst>
                      <p:childTnLst>
                        <p:par>
                          <p:cTn id="36" fill="hold">
                            <p:stCondLst>
                              <p:cond delay="0"/>
                            </p:stCondLst>
                            <p:childTnLst>
                              <p:par>
                                <p:cTn id="37" presetID="26" presetClass="emph" presetSubtype="0" repeatCount="3000" fill="hold" nodeType="clickEffect">
                                  <p:stCondLst>
                                    <p:cond delay="0"/>
                                  </p:stCondLst>
                                  <p:childTnLst>
                                    <p:animEffect transition="out" filter="fade">
                                      <p:cBhvr>
                                        <p:cTn id="38" dur="500" tmFilter="0, 0; .2, .5; .8, .5; 1, 0"/>
                                        <p:tgtEl>
                                          <p:spTgt spid="75789">
                                            <p:txEl>
                                              <p:charRg st="16" end="20"/>
                                            </p:txEl>
                                          </p:spTgt>
                                        </p:tgtEl>
                                      </p:cBhvr>
                                    </p:animEffect>
                                    <p:animScale>
                                      <p:cBhvr>
                                        <p:cTn id="39" dur="250" autoRev="1" fill="hold"/>
                                        <p:tgtEl>
                                          <p:spTgt spid="75789">
                                            <p:txEl>
                                              <p:charRg st="16" end="20"/>
                                            </p:txEl>
                                          </p:spTgt>
                                        </p:tgtEl>
                                      </p:cBhvr>
                                      <p:by x="105000" y="105000"/>
                                    </p:animScale>
                                  </p:childTnLst>
                                  <p:subTnLst>
                                    <p:animClr clrSpc="rgb" dir="cw">
                                      <p:cBhvr override="childStyle">
                                        <p:cTn dur="1" fill="hold" display="0" masterRel="nextClick" afterEffect="1"/>
                                        <p:tgtEl>
                                          <p:spTgt spid="75789">
                                            <p:txEl>
                                              <p:charRg st="16" end="20"/>
                                            </p:txEl>
                                          </p:spTgt>
                                        </p:tgtEl>
                                        <p:attrNameLst>
                                          <p:attrName>ppt_c</p:attrName>
                                        </p:attrNameLst>
                                      </p:cBhvr>
                                      <p:to>
                                        <a:srgbClr val="FFFF00"/>
                                      </p:to>
                                    </p:animClr>
                                  </p:subTnLst>
                                </p:cTn>
                              </p:par>
                            </p:childTnLst>
                          </p:cTn>
                        </p:par>
                      </p:childTnLst>
                    </p:cTn>
                  </p:par>
                  <p:par>
                    <p:cTn id="40" fill="hold">
                      <p:stCondLst>
                        <p:cond delay="indefinite"/>
                      </p:stCondLst>
                      <p:childTnLst>
                        <p:par>
                          <p:cTn id="41" fill="hold">
                            <p:stCondLst>
                              <p:cond delay="0"/>
                            </p:stCondLst>
                            <p:childTnLst>
                              <p:par>
                                <p:cTn id="42" presetID="26" presetClass="emph" presetSubtype="0" repeatCount="3000" fill="hold" nodeType="clickEffect">
                                  <p:stCondLst>
                                    <p:cond delay="0"/>
                                  </p:stCondLst>
                                  <p:childTnLst>
                                    <p:animEffect transition="out" filter="fade">
                                      <p:cBhvr>
                                        <p:cTn id="43" dur="500" tmFilter="0, 0; .2, .5; .8, .5; 1, 0"/>
                                        <p:tgtEl>
                                          <p:spTgt spid="75784">
                                            <p:txEl>
                                              <p:charRg st="0" end="22"/>
                                            </p:txEl>
                                          </p:spTgt>
                                        </p:tgtEl>
                                      </p:cBhvr>
                                    </p:animEffect>
                                    <p:animScale>
                                      <p:cBhvr>
                                        <p:cTn id="44" dur="250" autoRev="1" fill="hold"/>
                                        <p:tgtEl>
                                          <p:spTgt spid="75784">
                                            <p:txEl>
                                              <p:charRg st="0" end="22"/>
                                            </p:txEl>
                                          </p:spTgt>
                                        </p:tgtEl>
                                      </p:cBhvr>
                                      <p:by x="105000" y="105000"/>
                                    </p:animScale>
                                  </p:childTnLst>
                                  <p:subTnLst>
                                    <p:animClr clrSpc="rgb" dir="cw">
                                      <p:cBhvr override="childStyle">
                                        <p:cTn dur="1" fill="hold" display="0" masterRel="nextClick" afterEffect="1"/>
                                        <p:tgtEl>
                                          <p:spTgt spid="75784">
                                            <p:txEl>
                                              <p:charRg st="0" end="22"/>
                                            </p:txEl>
                                          </p:spTgt>
                                        </p:tgtEl>
                                        <p:attrNameLst>
                                          <p:attrName>ppt_c</p:attrName>
                                        </p:attrNameLst>
                                      </p:cBhvr>
                                      <p:to>
                                        <a:srgbClr val="FFFF00"/>
                                      </p:to>
                                    </p:animClr>
                                  </p:subTnLst>
                                </p:cTn>
                              </p:par>
                            </p:childTnLst>
                          </p:cTn>
                        </p:par>
                      </p:childTnLst>
                    </p:cTn>
                  </p:par>
                  <p:par>
                    <p:cTn id="45" fill="hold">
                      <p:stCondLst>
                        <p:cond delay="indefinite"/>
                      </p:stCondLst>
                      <p:childTnLst>
                        <p:par>
                          <p:cTn id="46" fill="hold">
                            <p:stCondLst>
                              <p:cond delay="0"/>
                            </p:stCondLst>
                            <p:childTnLst>
                              <p:par>
                                <p:cTn id="47" presetID="26" presetClass="emph" presetSubtype="0" repeatCount="3000" fill="hold" nodeType="clickEffect">
                                  <p:stCondLst>
                                    <p:cond delay="0"/>
                                  </p:stCondLst>
                                  <p:childTnLst>
                                    <p:animEffect transition="out" filter="fade">
                                      <p:cBhvr>
                                        <p:cTn id="48" dur="500" tmFilter="0, 0; .2, .5; .8, .5; 1, 0"/>
                                        <p:tgtEl>
                                          <p:spTgt spid="75785">
                                            <p:txEl>
                                              <p:charRg st="0" end="3"/>
                                            </p:txEl>
                                          </p:spTgt>
                                        </p:tgtEl>
                                      </p:cBhvr>
                                    </p:animEffect>
                                    <p:animScale>
                                      <p:cBhvr>
                                        <p:cTn id="49" dur="250" autoRev="1" fill="hold"/>
                                        <p:tgtEl>
                                          <p:spTgt spid="75785">
                                            <p:txEl>
                                              <p:charRg st="0" end="3"/>
                                            </p:txEl>
                                          </p:spTgt>
                                        </p:tgtEl>
                                      </p:cBhvr>
                                      <p:by x="105000" y="105000"/>
                                    </p:animScale>
                                  </p:childTnLst>
                                  <p:subTnLst>
                                    <p:animClr clrSpc="rgb" dir="cw">
                                      <p:cBhvr override="childStyle">
                                        <p:cTn dur="1" fill="hold" display="0" masterRel="nextClick" afterEffect="1"/>
                                        <p:tgtEl>
                                          <p:spTgt spid="75785">
                                            <p:txEl>
                                              <p:charRg st="0" end="3"/>
                                            </p:txEl>
                                          </p:spTgt>
                                        </p:tgtEl>
                                        <p:attrNameLst>
                                          <p:attrName>ppt_c</p:attrName>
                                        </p:attrNameLst>
                                      </p:cBhvr>
                                      <p:to>
                                        <a:srgbClr val="FFFF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p:bldP spid="75781" grpId="0"/>
      <p:bldP spid="7578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灯片编号占位符 5"/>
          <p:cNvSpPr txBox="1">
            <a:spLocks noGrp="1"/>
          </p:cNvSpPr>
          <p:nvPr/>
        </p:nvSpPr>
        <p:spPr>
          <a:xfrm>
            <a:off x="7042150" y="6243638"/>
            <a:ext cx="1905000" cy="457200"/>
          </a:xfrm>
          <a:prstGeom prst="rect">
            <a:avLst/>
          </a:prstGeom>
          <a:noFill/>
          <a:ln w="9525">
            <a:noFill/>
          </a:ln>
        </p:spPr>
        <p:txBody>
          <a:bodyPr anchor="b"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zh-CN" altLang="en-US" sz="1400" b="0" dirty="0">
                <a:solidFill>
                  <a:schemeClr val="tx1"/>
                </a:solidFill>
                <a:ea typeface="宋体" panose="02010600030101010101" pitchFamily="2" charset="-122"/>
              </a:rPr>
            </a:fld>
            <a:endParaRPr lang="zh-CN" altLang="en-US" sz="1400" b="0" dirty="0">
              <a:solidFill>
                <a:schemeClr val="tx1"/>
              </a:solidFill>
              <a:ea typeface="宋体" panose="02010600030101010101" pitchFamily="2" charset="-122"/>
            </a:endParaRPr>
          </a:p>
        </p:txBody>
      </p:sp>
      <p:sp>
        <p:nvSpPr>
          <p:cNvPr id="121859" name="Rectangle 2"/>
          <p:cNvSpPr>
            <a:spLocks noGrp="1"/>
          </p:cNvSpPr>
          <p:nvPr>
            <p:ph type="title" idx="4294967295"/>
          </p:nvPr>
        </p:nvSpPr>
        <p:spPr>
          <a:ln/>
        </p:spPr>
        <p:txBody>
          <a:bodyPr vert="horz" wrap="square" lIns="91440" tIns="45720" rIns="91440" bIns="45720" anchor="b" anchorCtr="0"/>
          <a:p>
            <a:pPr eaLnBrk="1" hangingPunct="1"/>
            <a:r>
              <a:rPr lang="zh-CN" altLang="en-US" dirty="0"/>
              <a:t>工作时序</a:t>
            </a:r>
            <a:endParaRPr lang="zh-CN" altLang="en-US" dirty="0"/>
          </a:p>
        </p:txBody>
      </p:sp>
      <p:grpSp>
        <p:nvGrpSpPr>
          <p:cNvPr id="2" name="Group 1025"/>
          <p:cNvGrpSpPr/>
          <p:nvPr/>
        </p:nvGrpSpPr>
        <p:grpSpPr>
          <a:xfrm>
            <a:off x="31750" y="1989138"/>
            <a:ext cx="8836025" cy="4711700"/>
            <a:chOff x="204" y="981"/>
            <a:chExt cx="5398" cy="3039"/>
          </a:xfrm>
        </p:grpSpPr>
        <p:sp>
          <p:nvSpPr>
            <p:cNvPr id="121861" name="Rectangle 1024"/>
            <p:cNvSpPr/>
            <p:nvPr/>
          </p:nvSpPr>
          <p:spPr>
            <a:xfrm>
              <a:off x="295" y="981"/>
              <a:ext cx="5307" cy="3039"/>
            </a:xfrm>
            <a:prstGeom prst="rect">
              <a:avLst/>
            </a:prstGeom>
            <a:solidFill>
              <a:srgbClr val="FFFFCC"/>
            </a:solidFill>
            <a:ln w="9525" cap="flat" cmpd="sng">
              <a:solidFill>
                <a:schemeClr val="tx1"/>
              </a:solidFill>
              <a:prstDash val="solid"/>
              <a:miter/>
              <a:headEnd type="none" w="med" len="med"/>
              <a:tailEnd type="none" w="med" len="med"/>
            </a:ln>
          </p:spPr>
          <p:txBody>
            <a:bodyPr wrap="none" lIns="0" tIns="0" rIns="0" bIns="0"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0"/>
                </a:spcBef>
                <a:spcAft>
                  <a:spcPct val="0"/>
                </a:spcAft>
                <a:buClrTx/>
                <a:buSzTx/>
                <a:buFontTx/>
                <a:buNone/>
              </a:pPr>
              <a:endParaRPr lang="zh-CN" altLang="en-US" sz="3200" dirty="0">
                <a:solidFill>
                  <a:schemeClr val="tx1"/>
                </a:solidFill>
                <a:latin typeface="Arial" panose="020B0604020202020204" pitchFamily="34" charset="0"/>
                <a:ea typeface="宋体" panose="02010600030101010101" pitchFamily="2" charset="-122"/>
              </a:endParaRPr>
            </a:p>
          </p:txBody>
        </p:sp>
        <p:graphicFrame>
          <p:nvGraphicFramePr>
            <p:cNvPr id="121862" name="Object 4"/>
            <p:cNvGraphicFramePr>
              <a:graphicFrameLocks noChangeAspect="1"/>
            </p:cNvGraphicFramePr>
            <p:nvPr/>
          </p:nvGraphicFramePr>
          <p:xfrm>
            <a:off x="204" y="1207"/>
            <a:ext cx="5216" cy="2722"/>
          </p:xfrm>
          <a:graphic>
            <a:graphicData uri="http://schemas.openxmlformats.org/presentationml/2006/ole">
              <mc:AlternateContent xmlns:mc="http://schemas.openxmlformats.org/markup-compatibility/2006">
                <mc:Choice xmlns:v="urn:schemas-microsoft-com:vml" Requires="v">
                  <p:oleObj spid="_x0000_s3084" name="" r:id="rId1" imgW="3307715" imgH="1760855" progId="Visio.Drawing.6">
                    <p:embed/>
                  </p:oleObj>
                </mc:Choice>
                <mc:Fallback>
                  <p:oleObj name="" r:id="rId1" imgW="3307715" imgH="1760855" progId="Visio.Drawing.6">
                    <p:embed/>
                    <p:pic>
                      <p:nvPicPr>
                        <p:cNvPr id="0" name="图片 3083"/>
                        <p:cNvPicPr/>
                        <p:nvPr/>
                      </p:nvPicPr>
                      <p:blipFill>
                        <a:blip r:embed="rId2"/>
                        <a:stretch>
                          <a:fillRect/>
                        </a:stretch>
                      </p:blipFill>
                      <p:spPr>
                        <a:xfrm>
                          <a:off x="204" y="1207"/>
                          <a:ext cx="5216" cy="2722"/>
                        </a:xfrm>
                        <a:prstGeom prst="rect">
                          <a:avLst/>
                        </a:prstGeom>
                        <a:noFill/>
                        <a:ln w="38100">
                          <a:noFill/>
                          <a:miter/>
                        </a:ln>
                      </p:spPr>
                    </p:pic>
                  </p:oleObj>
                </mc:Fallback>
              </mc:AlternateContent>
            </a:graphicData>
          </a:graphic>
        </p:graphicFrame>
        <p:sp>
          <p:nvSpPr>
            <p:cNvPr id="121863" name="Text Box 6"/>
            <p:cNvSpPr txBox="1"/>
            <p:nvPr/>
          </p:nvSpPr>
          <p:spPr>
            <a:xfrm>
              <a:off x="2217" y="1316"/>
              <a:ext cx="226" cy="192"/>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eaLnBrk="1" hangingPunct="1">
                <a:lnSpc>
                  <a:spcPct val="100000"/>
                </a:lnSpc>
                <a:spcBef>
                  <a:spcPct val="50000"/>
                </a:spcBef>
                <a:spcAft>
                  <a:spcPct val="0"/>
                </a:spcAft>
                <a:buClrTx/>
                <a:buSzTx/>
                <a:buNone/>
              </a:pPr>
              <a:r>
                <a:rPr lang="en-US" altLang="zh-CN" sz="2000" dirty="0">
                  <a:solidFill>
                    <a:srgbClr val="FF0000"/>
                  </a:solidFill>
                  <a:latin typeface="宋体" panose="02010600030101010101" pitchFamily="2" charset="-122"/>
                  <a:ea typeface="宋体" panose="02010600030101010101" pitchFamily="2" charset="-122"/>
                </a:rPr>
                <a:t>①</a:t>
              </a:r>
              <a:endParaRPr lang="en-US" altLang="zh-CN" sz="2000" dirty="0">
                <a:solidFill>
                  <a:srgbClr val="FF0000"/>
                </a:solidFill>
                <a:latin typeface="宋体" panose="02010600030101010101" pitchFamily="2" charset="-122"/>
                <a:ea typeface="宋体" panose="02010600030101010101" pitchFamily="2" charset="-122"/>
              </a:endParaRPr>
            </a:p>
          </p:txBody>
        </p:sp>
        <p:sp>
          <p:nvSpPr>
            <p:cNvPr id="121864" name="Text Box 7"/>
            <p:cNvSpPr txBox="1"/>
            <p:nvPr/>
          </p:nvSpPr>
          <p:spPr>
            <a:xfrm>
              <a:off x="2074" y="1718"/>
              <a:ext cx="226" cy="192"/>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eaLnBrk="1" hangingPunct="1">
                <a:lnSpc>
                  <a:spcPct val="100000"/>
                </a:lnSpc>
                <a:spcBef>
                  <a:spcPct val="50000"/>
                </a:spcBef>
                <a:spcAft>
                  <a:spcPct val="0"/>
                </a:spcAft>
                <a:buClrTx/>
                <a:buSzTx/>
                <a:buNone/>
              </a:pPr>
              <a:r>
                <a:rPr lang="en-US" altLang="zh-CN" sz="2000" dirty="0">
                  <a:solidFill>
                    <a:srgbClr val="FF0000"/>
                  </a:solidFill>
                  <a:latin typeface="宋体" panose="02010600030101010101" pitchFamily="2" charset="-122"/>
                  <a:ea typeface="宋体" panose="02010600030101010101" pitchFamily="2" charset="-122"/>
                </a:rPr>
                <a:t>②</a:t>
              </a:r>
              <a:endParaRPr lang="en-US" altLang="zh-CN" sz="2000" dirty="0">
                <a:solidFill>
                  <a:srgbClr val="FF0000"/>
                </a:solidFill>
                <a:latin typeface="宋体" panose="02010600030101010101" pitchFamily="2" charset="-122"/>
                <a:ea typeface="宋体" panose="02010600030101010101" pitchFamily="2" charset="-122"/>
              </a:endParaRPr>
            </a:p>
          </p:txBody>
        </p:sp>
        <p:sp>
          <p:nvSpPr>
            <p:cNvPr id="121865" name="Text Box 8"/>
            <p:cNvSpPr txBox="1"/>
            <p:nvPr/>
          </p:nvSpPr>
          <p:spPr>
            <a:xfrm>
              <a:off x="2561" y="1726"/>
              <a:ext cx="226" cy="192"/>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eaLnBrk="1" hangingPunct="1">
                <a:lnSpc>
                  <a:spcPct val="100000"/>
                </a:lnSpc>
                <a:spcBef>
                  <a:spcPct val="50000"/>
                </a:spcBef>
                <a:spcAft>
                  <a:spcPct val="0"/>
                </a:spcAft>
                <a:buClrTx/>
                <a:buSzTx/>
                <a:buNone/>
              </a:pPr>
              <a:r>
                <a:rPr lang="en-US" altLang="zh-CN" sz="2000" dirty="0">
                  <a:solidFill>
                    <a:srgbClr val="FF0000"/>
                  </a:solidFill>
                  <a:latin typeface="宋体" panose="02010600030101010101" pitchFamily="2" charset="-122"/>
                  <a:ea typeface="宋体" panose="02010600030101010101" pitchFamily="2" charset="-122"/>
                </a:rPr>
                <a:t>③</a:t>
              </a:r>
              <a:endParaRPr lang="en-US" altLang="zh-CN" sz="2000" dirty="0">
                <a:solidFill>
                  <a:srgbClr val="FF0000"/>
                </a:solidFill>
                <a:latin typeface="宋体" panose="02010600030101010101" pitchFamily="2" charset="-122"/>
                <a:ea typeface="宋体" panose="02010600030101010101" pitchFamily="2" charset="-122"/>
              </a:endParaRPr>
            </a:p>
          </p:txBody>
        </p:sp>
        <p:sp>
          <p:nvSpPr>
            <p:cNvPr id="121866" name="Text Box 9"/>
            <p:cNvSpPr txBox="1"/>
            <p:nvPr/>
          </p:nvSpPr>
          <p:spPr>
            <a:xfrm>
              <a:off x="3107" y="2478"/>
              <a:ext cx="226" cy="192"/>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eaLnBrk="1" hangingPunct="1">
                <a:lnSpc>
                  <a:spcPct val="100000"/>
                </a:lnSpc>
                <a:spcBef>
                  <a:spcPct val="50000"/>
                </a:spcBef>
                <a:spcAft>
                  <a:spcPct val="0"/>
                </a:spcAft>
                <a:buClrTx/>
                <a:buSzTx/>
                <a:buNone/>
              </a:pPr>
              <a:r>
                <a:rPr lang="en-US" altLang="zh-CN" sz="2000" dirty="0">
                  <a:solidFill>
                    <a:srgbClr val="FF0000"/>
                  </a:solidFill>
                  <a:latin typeface="宋体" panose="02010600030101010101" pitchFamily="2" charset="-122"/>
                  <a:ea typeface="宋体" panose="02010600030101010101" pitchFamily="2" charset="-122"/>
                </a:rPr>
                <a:t>④</a:t>
              </a:r>
              <a:endParaRPr lang="en-US" altLang="zh-CN" sz="2000" dirty="0">
                <a:solidFill>
                  <a:srgbClr val="FF0000"/>
                </a:solidFill>
                <a:latin typeface="宋体" panose="02010600030101010101" pitchFamily="2" charset="-122"/>
                <a:ea typeface="宋体" panose="02010600030101010101" pitchFamily="2" charset="-122"/>
              </a:endParaRPr>
            </a:p>
          </p:txBody>
        </p:sp>
        <p:sp>
          <p:nvSpPr>
            <p:cNvPr id="121867" name="Text Box 10"/>
            <p:cNvSpPr txBox="1"/>
            <p:nvPr/>
          </p:nvSpPr>
          <p:spPr>
            <a:xfrm>
              <a:off x="4195" y="2976"/>
              <a:ext cx="226" cy="192"/>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eaLnBrk="1" hangingPunct="1">
                <a:lnSpc>
                  <a:spcPct val="100000"/>
                </a:lnSpc>
                <a:spcBef>
                  <a:spcPct val="50000"/>
                </a:spcBef>
                <a:spcAft>
                  <a:spcPct val="0"/>
                </a:spcAft>
                <a:buClrTx/>
                <a:buSzTx/>
                <a:buNone/>
              </a:pPr>
              <a:r>
                <a:rPr lang="en-US" altLang="zh-CN" sz="2000" dirty="0">
                  <a:solidFill>
                    <a:srgbClr val="FF0000"/>
                  </a:solidFill>
                  <a:latin typeface="宋体" panose="02010600030101010101" pitchFamily="2" charset="-122"/>
                  <a:ea typeface="宋体" panose="02010600030101010101" pitchFamily="2" charset="-122"/>
                </a:rPr>
                <a:t>⑤</a:t>
              </a:r>
              <a:endParaRPr lang="en-US" altLang="zh-CN" sz="2000" dirty="0">
                <a:solidFill>
                  <a:srgbClr val="FF0000"/>
                </a:solidFill>
                <a:latin typeface="宋体" panose="02010600030101010101" pitchFamily="2" charset="-122"/>
                <a:ea typeface="宋体" panose="02010600030101010101" pitchFamily="2" charset="-122"/>
              </a:endParaRPr>
            </a:p>
          </p:txBody>
        </p:sp>
      </p:gr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灯片编号占位符 5"/>
          <p:cNvSpPr txBox="1">
            <a:spLocks noGrp="1"/>
          </p:cNvSpPr>
          <p:nvPr/>
        </p:nvSpPr>
        <p:spPr>
          <a:xfrm>
            <a:off x="7042150" y="6243638"/>
            <a:ext cx="1905000" cy="457200"/>
          </a:xfrm>
          <a:prstGeom prst="rect">
            <a:avLst/>
          </a:prstGeom>
          <a:noFill/>
          <a:ln w="9525">
            <a:noFill/>
          </a:ln>
        </p:spPr>
        <p:txBody>
          <a:bodyPr anchor="b"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zh-CN" altLang="en-US" sz="1400" b="0" dirty="0">
                <a:solidFill>
                  <a:schemeClr val="tx1"/>
                </a:solidFill>
                <a:ea typeface="宋体" panose="02010600030101010101" pitchFamily="2" charset="-122"/>
              </a:rPr>
            </a:fld>
            <a:endParaRPr lang="zh-CN" altLang="en-US" sz="1400" b="0" dirty="0">
              <a:solidFill>
                <a:schemeClr val="tx1"/>
              </a:solidFill>
              <a:ea typeface="宋体" panose="02010600030101010101" pitchFamily="2" charset="-122"/>
            </a:endParaRPr>
          </a:p>
        </p:txBody>
      </p:sp>
      <p:sp>
        <p:nvSpPr>
          <p:cNvPr id="122883" name="Rectangle 2"/>
          <p:cNvSpPr>
            <a:spLocks noGrp="1"/>
          </p:cNvSpPr>
          <p:nvPr>
            <p:ph type="title" idx="4294967295"/>
          </p:nvPr>
        </p:nvSpPr>
        <p:spPr>
          <a:ln/>
        </p:spPr>
        <p:txBody>
          <a:bodyPr vert="horz" wrap="square" lIns="91440" tIns="45720" rIns="91440" bIns="45720" anchor="b" anchorCtr="0"/>
          <a:p>
            <a:pPr eaLnBrk="1" hangingPunct="1"/>
            <a:r>
              <a:rPr lang="en-US" altLang="zh-CN" sz="4000" b="1" dirty="0"/>
              <a:t>ADC0809</a:t>
            </a:r>
            <a:r>
              <a:rPr lang="zh-CN" altLang="en-US" dirty="0"/>
              <a:t>的工作过程</a:t>
            </a:r>
            <a:endParaRPr lang="zh-CN" altLang="en-US" dirty="0"/>
          </a:p>
        </p:txBody>
      </p:sp>
      <p:sp>
        <p:nvSpPr>
          <p:cNvPr id="77828" name="Rectangle 3"/>
          <p:cNvSpPr>
            <a:spLocks noGrp="1" noChangeArrowheads="1"/>
          </p:cNvSpPr>
          <p:nvPr>
            <p:ph type="body" idx="1"/>
          </p:nvPr>
        </p:nvSpPr>
        <p:spPr>
          <a:xfrm>
            <a:off x="539750" y="2081213"/>
            <a:ext cx="8183563" cy="4608513"/>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20000"/>
              </a:spcAft>
              <a:buClr>
                <a:schemeClr val="folHlink"/>
              </a:buClr>
              <a:buSzPct val="60000"/>
              <a:buFont typeface="Wingdings" panose="05000000000000000000" pitchFamily="2" charset="2"/>
              <a:buNone/>
              <a:defRPr/>
            </a:pPr>
            <a:r>
              <a:rPr kumimoji="0" lang="en-GB" altLang="zh-CN" sz="2400" b="1" i="0" u="none" strike="noStrike" kern="1200" cap="none" spc="0" normalizeH="0" baseline="0" noProof="0" dirty="0">
                <a:ln>
                  <a:noFill/>
                </a:ln>
                <a:solidFill>
                  <a:schemeClr val="tx2"/>
                </a:solidFill>
                <a:effectLst/>
                <a:uLnTx/>
                <a:uFillTx/>
                <a:latin typeface="+mn-ea"/>
                <a:ea typeface="+mn-ea"/>
                <a:cs typeface="+mn-cs"/>
              </a:rPr>
              <a:t>①</a:t>
            </a:r>
            <a:r>
              <a:rPr kumimoji="0" lang="zh-CN" altLang="en-GB" sz="2400" b="1" i="0" u="none" strike="noStrike" kern="1200" cap="none" spc="0" normalizeH="0" baseline="0" noProof="0" dirty="0">
                <a:ln>
                  <a:noFill/>
                </a:ln>
                <a:solidFill>
                  <a:schemeClr val="tx2"/>
                </a:solidFill>
                <a:effectLst/>
                <a:uLnTx/>
                <a:uFillTx/>
                <a:latin typeface="+mn-ea"/>
                <a:ea typeface="+mn-ea"/>
                <a:cs typeface="+mn-cs"/>
              </a:rPr>
              <a:t>把</a:t>
            </a:r>
            <a:r>
              <a:rPr kumimoji="0" lang="zh-CN" altLang="en-US" sz="2400" b="1" i="0" u="none" strike="noStrike" kern="1200" cap="none" spc="0" normalizeH="0" baseline="0" noProof="0" dirty="0">
                <a:ln>
                  <a:noFill/>
                </a:ln>
                <a:solidFill>
                  <a:schemeClr val="tx2"/>
                </a:solidFill>
                <a:effectLst/>
                <a:uLnTx/>
                <a:uFillTx/>
                <a:latin typeface="+mn-ea"/>
                <a:ea typeface="+mn-ea"/>
                <a:cs typeface="+mn-cs"/>
              </a:rPr>
              <a:t>通道地址送到</a:t>
            </a:r>
            <a:r>
              <a:rPr kumimoji="0" lang="en-US" altLang="zh-CN" sz="2400" b="1" i="0" u="none" strike="noStrike" kern="1200" cap="none" spc="0" normalizeH="0" baseline="0" noProof="0" dirty="0">
                <a:ln>
                  <a:noFill/>
                </a:ln>
                <a:solidFill>
                  <a:schemeClr val="tx2"/>
                </a:solidFill>
                <a:effectLst/>
                <a:uLnTx/>
                <a:uFillTx/>
                <a:latin typeface="+mn-ea"/>
                <a:ea typeface="+mn-ea"/>
                <a:cs typeface="+mn-cs"/>
              </a:rPr>
              <a:t>ADDA</a:t>
            </a:r>
            <a:r>
              <a:rPr kumimoji="0" lang="zh-CN" altLang="en-US" sz="2400" b="1" i="0" u="none" strike="noStrike" kern="1200" cap="none" spc="0" normalizeH="0" baseline="0" noProof="0" dirty="0">
                <a:ln>
                  <a:noFill/>
                </a:ln>
                <a:solidFill>
                  <a:schemeClr val="tx2"/>
                </a:solidFill>
                <a:effectLst/>
                <a:uLnTx/>
                <a:uFillTx/>
                <a:latin typeface="+mn-ea"/>
                <a:ea typeface="+mn-ea"/>
                <a:cs typeface="+mn-cs"/>
              </a:rPr>
              <a:t>～</a:t>
            </a:r>
            <a:r>
              <a:rPr kumimoji="0" lang="en-US" altLang="zh-CN" sz="2400" b="1" i="0" u="none" strike="noStrike" kern="1200" cap="none" spc="0" normalizeH="0" baseline="0" noProof="0" dirty="0">
                <a:ln>
                  <a:noFill/>
                </a:ln>
                <a:solidFill>
                  <a:schemeClr val="tx2"/>
                </a:solidFill>
                <a:effectLst/>
                <a:uLnTx/>
                <a:uFillTx/>
                <a:latin typeface="+mn-ea"/>
                <a:ea typeface="+mn-ea"/>
                <a:cs typeface="+mn-cs"/>
              </a:rPr>
              <a:t>ADDC</a:t>
            </a:r>
            <a:r>
              <a:rPr kumimoji="0" lang="zh-CN" altLang="en-US" sz="2400" b="1" i="0" u="none" strike="noStrike" kern="1200" cap="none" spc="0" normalizeH="0" baseline="0" noProof="0" dirty="0">
                <a:ln>
                  <a:noFill/>
                </a:ln>
                <a:solidFill>
                  <a:schemeClr val="tx2"/>
                </a:solidFill>
                <a:effectLst/>
                <a:uLnTx/>
                <a:uFillTx/>
                <a:latin typeface="+mn-ea"/>
                <a:ea typeface="+mn-ea"/>
                <a:cs typeface="+mn-cs"/>
              </a:rPr>
              <a:t>上，选择一个模拟输入；</a:t>
            </a:r>
            <a:endParaRPr kumimoji="0" lang="zh-CN" altLang="en-US" sz="2400" b="1" i="0" u="none" strike="noStrike" kern="1200" cap="none" spc="0" normalizeH="0" baseline="0" noProof="0" dirty="0">
              <a:ln>
                <a:noFill/>
              </a:ln>
              <a:solidFill>
                <a:schemeClr val="tx2"/>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20000"/>
              </a:spcAft>
              <a:buClr>
                <a:schemeClr val="folHlink"/>
              </a:buClr>
              <a:buSzPct val="60000"/>
              <a:buFont typeface="Wingdings" panose="05000000000000000000" pitchFamily="2" charset="2"/>
              <a:buNone/>
              <a:defRPr/>
            </a:pPr>
            <a:r>
              <a:rPr kumimoji="0" lang="en-GB" altLang="zh-CN" sz="2400" b="1" i="0" u="none" strike="noStrike" kern="1200" cap="none" spc="0" normalizeH="0" baseline="0" noProof="0" dirty="0">
                <a:ln>
                  <a:noFill/>
                </a:ln>
                <a:solidFill>
                  <a:schemeClr val="tx2"/>
                </a:solidFill>
                <a:effectLst/>
                <a:uLnTx/>
                <a:uFillTx/>
                <a:latin typeface="+mn-ea"/>
                <a:ea typeface="+mn-ea"/>
                <a:cs typeface="+mn-cs"/>
              </a:rPr>
              <a:t>②</a:t>
            </a:r>
            <a:r>
              <a:rPr kumimoji="0" lang="zh-CN" altLang="en-US" sz="2400" b="1" i="0" u="none" strike="noStrike" kern="1200" cap="none" spc="0" normalizeH="0" baseline="0" noProof="0" dirty="0">
                <a:ln>
                  <a:noFill/>
                </a:ln>
                <a:solidFill>
                  <a:schemeClr val="tx2"/>
                </a:solidFill>
                <a:effectLst/>
                <a:uLnTx/>
                <a:uFillTx/>
                <a:latin typeface="+mn-ea"/>
                <a:ea typeface="+mn-ea"/>
                <a:cs typeface="+mn-cs"/>
              </a:rPr>
              <a:t>在通道地址信号有效期间，</a:t>
            </a:r>
            <a:r>
              <a:rPr kumimoji="0" lang="en-GB" altLang="zh-CN" sz="2400" b="1" i="0" u="none" strike="noStrike" kern="1200" cap="none" spc="0" normalizeH="0" baseline="0" noProof="0" dirty="0">
                <a:ln>
                  <a:noFill/>
                </a:ln>
                <a:solidFill>
                  <a:schemeClr val="tx2"/>
                </a:solidFill>
                <a:effectLst/>
                <a:uLnTx/>
                <a:uFillTx/>
                <a:latin typeface="+mn-ea"/>
                <a:ea typeface="+mn-ea"/>
                <a:cs typeface="+mn-cs"/>
              </a:rPr>
              <a:t>ALE</a:t>
            </a:r>
            <a:r>
              <a:rPr kumimoji="0" lang="zh-CN" altLang="en-GB" sz="2400" b="1" i="0" u="none" strike="noStrike" kern="1200" cap="none" spc="0" normalizeH="0" baseline="0" noProof="0" dirty="0">
                <a:ln>
                  <a:noFill/>
                </a:ln>
                <a:solidFill>
                  <a:schemeClr val="tx2"/>
                </a:solidFill>
                <a:effectLst/>
                <a:uLnTx/>
                <a:uFillTx/>
                <a:latin typeface="+mn-ea"/>
                <a:ea typeface="+mn-ea"/>
                <a:cs typeface="+mn-cs"/>
              </a:rPr>
              <a:t>上的</a:t>
            </a:r>
            <a:r>
              <a:rPr kumimoji="0" lang="zh-CN" altLang="en-US" sz="2400" b="1" i="0" u="none" strike="noStrike" kern="1200" cap="none" spc="0" normalizeH="0" baseline="0" noProof="0" dirty="0">
                <a:ln>
                  <a:noFill/>
                </a:ln>
                <a:solidFill>
                  <a:srgbClr val="FF0000"/>
                </a:solidFill>
                <a:effectLst/>
                <a:uLnTx/>
                <a:uFillTx/>
                <a:latin typeface="+mn-ea"/>
                <a:ea typeface="+mn-ea"/>
                <a:cs typeface="+mn-cs"/>
              </a:rPr>
              <a:t>上升沿</a:t>
            </a:r>
            <a:r>
              <a:rPr kumimoji="0" lang="zh-CN" altLang="en-US" sz="2400" b="1" i="0" u="none" strike="noStrike" kern="1200" cap="none" spc="0" normalizeH="0" baseline="0" noProof="0" dirty="0">
                <a:ln>
                  <a:noFill/>
                </a:ln>
                <a:solidFill>
                  <a:schemeClr val="tx2"/>
                </a:solidFill>
                <a:effectLst/>
                <a:uLnTx/>
                <a:uFillTx/>
                <a:latin typeface="+mn-ea"/>
                <a:ea typeface="+mn-ea"/>
                <a:cs typeface="+mn-cs"/>
              </a:rPr>
              <a:t>使该地址锁存到内部地址锁存器；</a:t>
            </a:r>
            <a:endParaRPr kumimoji="0" lang="zh-CN" altLang="en-US" sz="2400" b="1" i="0" u="none" strike="noStrike" kern="1200" cap="none" spc="0" normalizeH="0" baseline="0" noProof="0" dirty="0">
              <a:ln>
                <a:noFill/>
              </a:ln>
              <a:solidFill>
                <a:schemeClr val="tx2"/>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20000"/>
              </a:spcAft>
              <a:buClr>
                <a:schemeClr val="folHlink"/>
              </a:buClr>
              <a:buSzPct val="60000"/>
              <a:buFont typeface="Wingdings" panose="05000000000000000000" pitchFamily="2" charset="2"/>
              <a:buNone/>
              <a:defRPr/>
            </a:pPr>
            <a:r>
              <a:rPr kumimoji="0" lang="en-GB" altLang="zh-CN" sz="2400" b="1" i="0" u="none" strike="noStrike" kern="1200" cap="none" spc="0" normalizeH="0" baseline="0" noProof="0" dirty="0">
                <a:ln>
                  <a:noFill/>
                </a:ln>
                <a:solidFill>
                  <a:schemeClr val="tx2"/>
                </a:solidFill>
                <a:effectLst/>
                <a:uLnTx/>
                <a:uFillTx/>
                <a:latin typeface="+mn-ea"/>
                <a:ea typeface="+mn-ea"/>
                <a:cs typeface="+mn-cs"/>
              </a:rPr>
              <a:t>③START</a:t>
            </a:r>
            <a:r>
              <a:rPr kumimoji="0" lang="zh-CN" altLang="en-US" sz="2400" b="1" i="0" u="none" strike="noStrike" kern="1200" cap="none" spc="0" normalizeH="0" baseline="0" noProof="0" dirty="0">
                <a:ln>
                  <a:noFill/>
                </a:ln>
                <a:solidFill>
                  <a:schemeClr val="tx2"/>
                </a:solidFill>
                <a:effectLst/>
                <a:uLnTx/>
                <a:uFillTx/>
                <a:latin typeface="+mn-ea"/>
                <a:ea typeface="+mn-ea"/>
                <a:cs typeface="+mn-cs"/>
              </a:rPr>
              <a:t>引脚上的</a:t>
            </a:r>
            <a:r>
              <a:rPr kumimoji="0" lang="zh-CN" altLang="en-US" sz="2400" b="1" i="0" u="none" strike="noStrike" kern="1200" cap="none" spc="0" normalizeH="0" baseline="0" noProof="0" dirty="0">
                <a:ln>
                  <a:noFill/>
                </a:ln>
                <a:solidFill>
                  <a:srgbClr val="FF0000"/>
                </a:solidFill>
                <a:effectLst/>
                <a:uLnTx/>
                <a:uFillTx/>
                <a:latin typeface="+mn-ea"/>
                <a:ea typeface="+mn-ea"/>
                <a:cs typeface="+mn-cs"/>
              </a:rPr>
              <a:t>下降沿</a:t>
            </a:r>
            <a:r>
              <a:rPr kumimoji="0" lang="zh-CN" altLang="en-US" sz="2400" b="1" i="0" u="none" strike="noStrike" kern="1200" cap="none" spc="0" normalizeH="0" baseline="0" noProof="0" dirty="0">
                <a:ln>
                  <a:noFill/>
                </a:ln>
                <a:solidFill>
                  <a:schemeClr val="tx2"/>
                </a:solidFill>
                <a:effectLst/>
                <a:uLnTx/>
                <a:uFillTx/>
                <a:latin typeface="+mn-ea"/>
                <a:ea typeface="+mn-ea"/>
                <a:cs typeface="+mn-cs"/>
              </a:rPr>
              <a:t>启动</a:t>
            </a:r>
            <a:r>
              <a:rPr kumimoji="0" lang="en-GB" altLang="zh-CN" sz="2400" b="1" i="0" u="none" strike="noStrike" kern="1200" cap="none" spc="0" normalizeH="0" baseline="0" noProof="0" dirty="0">
                <a:ln>
                  <a:noFill/>
                </a:ln>
                <a:solidFill>
                  <a:schemeClr val="tx2"/>
                </a:solidFill>
                <a:effectLst/>
                <a:uLnTx/>
                <a:uFillTx/>
                <a:latin typeface="+mn-ea"/>
                <a:ea typeface="+mn-ea"/>
                <a:cs typeface="+mn-cs"/>
              </a:rPr>
              <a:t>A/D</a:t>
            </a:r>
            <a:r>
              <a:rPr kumimoji="0" lang="zh-CN" altLang="en-US" sz="2400" b="1" i="0" u="none" strike="noStrike" kern="1200" cap="none" spc="0" normalizeH="0" baseline="0" noProof="0" dirty="0">
                <a:ln>
                  <a:noFill/>
                </a:ln>
                <a:solidFill>
                  <a:schemeClr val="tx2"/>
                </a:solidFill>
                <a:effectLst/>
                <a:uLnTx/>
                <a:uFillTx/>
                <a:latin typeface="+mn-ea"/>
                <a:ea typeface="+mn-ea"/>
                <a:cs typeface="+mn-cs"/>
              </a:rPr>
              <a:t>变换；</a:t>
            </a:r>
            <a:endParaRPr kumimoji="0" lang="zh-CN" altLang="en-US" sz="2400" b="1" i="0" u="none" strike="noStrike" kern="1200" cap="none" spc="0" normalizeH="0" baseline="0" noProof="0" dirty="0">
              <a:ln>
                <a:noFill/>
              </a:ln>
              <a:solidFill>
                <a:schemeClr val="tx2"/>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20000"/>
              </a:spcAft>
              <a:buClr>
                <a:schemeClr val="folHlink"/>
              </a:buClr>
              <a:buSzPct val="60000"/>
              <a:buFont typeface="Wingdings" panose="05000000000000000000" pitchFamily="2" charset="2"/>
              <a:buNone/>
              <a:defRPr/>
            </a:pPr>
            <a:r>
              <a:rPr kumimoji="0" lang="en-GB" altLang="zh-CN" sz="2400" b="1" i="0" u="none" strike="noStrike" kern="1200" cap="none" spc="0" normalizeH="0" baseline="0" noProof="0" dirty="0">
                <a:ln>
                  <a:noFill/>
                </a:ln>
                <a:solidFill>
                  <a:schemeClr val="tx2"/>
                </a:solidFill>
                <a:effectLst/>
                <a:uLnTx/>
                <a:uFillTx/>
                <a:latin typeface="+mn-ea"/>
                <a:ea typeface="+mn-ea"/>
                <a:cs typeface="+mn-cs"/>
              </a:rPr>
              <a:t>④</a:t>
            </a:r>
            <a:r>
              <a:rPr kumimoji="0" lang="zh-CN" altLang="en-US" sz="2400" b="1" i="0" u="none" strike="noStrike" kern="1200" cap="none" spc="0" normalizeH="0" baseline="0" noProof="0" dirty="0">
                <a:ln>
                  <a:noFill/>
                </a:ln>
                <a:solidFill>
                  <a:schemeClr val="tx2"/>
                </a:solidFill>
                <a:effectLst/>
                <a:uLnTx/>
                <a:uFillTx/>
                <a:latin typeface="+mn-ea"/>
                <a:ea typeface="+mn-ea"/>
                <a:cs typeface="+mn-cs"/>
              </a:rPr>
              <a:t>变换开始后，</a:t>
            </a:r>
            <a:r>
              <a:rPr kumimoji="0" lang="en-GB" altLang="zh-CN" sz="2400" b="1" i="0" u="none" strike="noStrike" kern="1200" cap="none" spc="0" normalizeH="0" baseline="0" noProof="0" dirty="0">
                <a:ln>
                  <a:noFill/>
                </a:ln>
                <a:solidFill>
                  <a:schemeClr val="tx2"/>
                </a:solidFill>
                <a:effectLst/>
                <a:uLnTx/>
                <a:uFillTx/>
                <a:latin typeface="+mn-ea"/>
                <a:ea typeface="+mn-ea"/>
                <a:cs typeface="+mn-cs"/>
              </a:rPr>
              <a:t>EOC</a:t>
            </a:r>
            <a:r>
              <a:rPr kumimoji="0" lang="zh-CN" altLang="en-US" sz="2400" b="1" i="0" u="none" strike="noStrike" kern="1200" cap="none" spc="0" normalizeH="0" baseline="0" noProof="0" dirty="0">
                <a:ln>
                  <a:noFill/>
                </a:ln>
                <a:solidFill>
                  <a:schemeClr val="tx2"/>
                </a:solidFill>
                <a:effectLst/>
                <a:uLnTx/>
                <a:uFillTx/>
                <a:latin typeface="+mn-ea"/>
                <a:ea typeface="+mn-ea"/>
                <a:cs typeface="+mn-cs"/>
              </a:rPr>
              <a:t>引脚呈现</a:t>
            </a:r>
            <a:r>
              <a:rPr kumimoji="0" lang="zh-CN" altLang="en-US" sz="2400" b="1" i="0" u="none" strike="noStrike" kern="1200" cap="none" spc="0" normalizeH="0" baseline="0" noProof="0" dirty="0">
                <a:ln>
                  <a:noFill/>
                </a:ln>
                <a:solidFill>
                  <a:srgbClr val="FF0000"/>
                </a:solidFill>
                <a:effectLst/>
                <a:uLnTx/>
                <a:uFillTx/>
                <a:latin typeface="+mn-ea"/>
                <a:ea typeface="+mn-ea"/>
                <a:cs typeface="+mn-cs"/>
              </a:rPr>
              <a:t>低电平</a:t>
            </a:r>
            <a:r>
              <a:rPr kumimoji="0" lang="zh-CN" altLang="en-US" sz="2400" b="1" i="0" u="none" strike="noStrike" kern="1200" cap="none" spc="0" normalizeH="0" baseline="0" noProof="0" dirty="0">
                <a:ln>
                  <a:noFill/>
                </a:ln>
                <a:solidFill>
                  <a:schemeClr val="tx2"/>
                </a:solidFill>
                <a:effectLst/>
                <a:uLnTx/>
                <a:uFillTx/>
                <a:latin typeface="+mn-ea"/>
                <a:ea typeface="+mn-ea"/>
                <a:cs typeface="+mn-cs"/>
              </a:rPr>
              <a:t>，</a:t>
            </a:r>
            <a:r>
              <a:rPr kumimoji="0" lang="en-GB" altLang="zh-CN" sz="2400" b="1" i="0" u="none" strike="noStrike" kern="1200" cap="none" spc="0" normalizeH="0" baseline="0" noProof="0" dirty="0">
                <a:ln>
                  <a:noFill/>
                </a:ln>
                <a:solidFill>
                  <a:schemeClr val="tx2"/>
                </a:solidFill>
                <a:effectLst/>
                <a:uLnTx/>
                <a:uFillTx/>
                <a:latin typeface="+mn-ea"/>
                <a:ea typeface="+mn-ea"/>
                <a:cs typeface="+mn-cs"/>
              </a:rPr>
              <a:t>EOC</a:t>
            </a:r>
            <a:r>
              <a:rPr kumimoji="0" lang="zh-CN" altLang="en-US" sz="2400" b="1" i="0" u="none" strike="noStrike" kern="1200" cap="none" spc="0" normalizeH="0" baseline="0" noProof="0" dirty="0">
                <a:ln>
                  <a:noFill/>
                </a:ln>
                <a:solidFill>
                  <a:schemeClr val="tx2"/>
                </a:solidFill>
                <a:effectLst/>
                <a:uLnTx/>
                <a:uFillTx/>
                <a:latin typeface="+mn-ea"/>
                <a:ea typeface="+mn-ea"/>
                <a:cs typeface="+mn-cs"/>
              </a:rPr>
              <a:t>重新变为</a:t>
            </a:r>
            <a:r>
              <a:rPr kumimoji="0" lang="zh-CN" altLang="en-US" sz="2400" b="1" i="0" u="none" strike="noStrike" kern="1200" cap="none" spc="0" normalizeH="0" baseline="0" noProof="0" dirty="0">
                <a:ln>
                  <a:noFill/>
                </a:ln>
                <a:solidFill>
                  <a:srgbClr val="FF0000"/>
                </a:solidFill>
                <a:effectLst/>
                <a:uLnTx/>
                <a:uFillTx/>
                <a:latin typeface="+mn-ea"/>
                <a:ea typeface="+mn-ea"/>
                <a:cs typeface="+mn-cs"/>
              </a:rPr>
              <a:t>高电平</a:t>
            </a:r>
            <a:r>
              <a:rPr kumimoji="0" lang="zh-CN" altLang="en-US" sz="2400" b="1" i="0" u="none" strike="noStrike" kern="1200" cap="none" spc="0" normalizeH="0" baseline="0" noProof="0" dirty="0">
                <a:ln>
                  <a:noFill/>
                </a:ln>
                <a:solidFill>
                  <a:schemeClr val="tx2"/>
                </a:solidFill>
                <a:effectLst/>
                <a:uLnTx/>
                <a:uFillTx/>
                <a:latin typeface="+mn-ea"/>
                <a:ea typeface="+mn-ea"/>
                <a:cs typeface="+mn-cs"/>
              </a:rPr>
              <a:t>时表示转换结束；</a:t>
            </a:r>
            <a:endParaRPr kumimoji="0" lang="zh-CN" altLang="en-US" sz="2400" b="1" i="0" u="none" strike="noStrike" kern="1200" cap="none" spc="0" normalizeH="0" baseline="0" noProof="0" dirty="0">
              <a:ln>
                <a:noFill/>
              </a:ln>
              <a:solidFill>
                <a:schemeClr val="tx2"/>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20000"/>
              </a:spcAft>
              <a:buClr>
                <a:schemeClr val="folHlink"/>
              </a:buClr>
              <a:buSzPct val="60000"/>
              <a:buFont typeface="Wingdings" panose="05000000000000000000" pitchFamily="2" charset="2"/>
              <a:buNone/>
              <a:defRPr/>
            </a:pPr>
            <a:r>
              <a:rPr kumimoji="0" lang="en-GB" altLang="zh-CN" sz="2400" b="1" i="0" u="none" strike="noStrike" kern="1200" cap="none" spc="0" normalizeH="0" baseline="0" noProof="0" dirty="0">
                <a:ln>
                  <a:noFill/>
                </a:ln>
                <a:solidFill>
                  <a:schemeClr val="tx2"/>
                </a:solidFill>
                <a:effectLst/>
                <a:uLnTx/>
                <a:uFillTx/>
                <a:latin typeface="+mn-ea"/>
                <a:ea typeface="+mn-ea"/>
                <a:cs typeface="+mn-cs"/>
              </a:rPr>
              <a:t>⑤OE</a:t>
            </a:r>
            <a:r>
              <a:rPr kumimoji="0" lang="zh-CN" altLang="en-GB" sz="2400" b="1" i="0" u="none" strike="noStrike" kern="1200" cap="none" spc="0" normalizeH="0" baseline="0" noProof="0" dirty="0">
                <a:ln>
                  <a:noFill/>
                </a:ln>
                <a:solidFill>
                  <a:schemeClr val="tx2"/>
                </a:solidFill>
                <a:effectLst/>
                <a:uLnTx/>
                <a:uFillTx/>
                <a:latin typeface="+mn-ea"/>
                <a:ea typeface="+mn-ea"/>
                <a:cs typeface="+mn-cs"/>
              </a:rPr>
              <a:t>信号打开</a:t>
            </a:r>
            <a:r>
              <a:rPr kumimoji="0" lang="zh-CN" altLang="en-US" sz="2400" b="1" i="0" u="none" strike="noStrike" kern="1200" cap="none" spc="0" normalizeH="0" baseline="0" noProof="0" dirty="0">
                <a:ln>
                  <a:noFill/>
                </a:ln>
                <a:solidFill>
                  <a:schemeClr val="tx2"/>
                </a:solidFill>
                <a:effectLst/>
                <a:uLnTx/>
                <a:uFillTx/>
                <a:latin typeface="+mn-ea"/>
                <a:ea typeface="+mn-ea"/>
                <a:cs typeface="+mn-cs"/>
              </a:rPr>
              <a:t>输出锁存器的三态门送出结果。</a:t>
            </a:r>
            <a:endParaRPr kumimoji="0" lang="zh-CN" altLang="en-US" sz="2400" b="1" i="0" u="none" strike="noStrike" kern="1200" cap="none" spc="0" normalizeH="0" baseline="0" noProof="0" dirty="0">
              <a:ln>
                <a:noFill/>
              </a:ln>
              <a:solidFill>
                <a:schemeClr val="tx2"/>
              </a:solidFill>
              <a:effectLst/>
              <a:uLnTx/>
              <a:uFillTx/>
              <a:latin typeface="+mn-ea"/>
              <a:ea typeface="+mn-ea"/>
              <a:cs typeface="+mn-cs"/>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7828">
                                            <p:txEl>
                                              <p:charRg st="0" end="29"/>
                                            </p:txEl>
                                          </p:spTgt>
                                        </p:tgtEl>
                                        <p:attrNameLst>
                                          <p:attrName>style.visibility</p:attrName>
                                        </p:attrNameLst>
                                      </p:cBhvr>
                                      <p:to>
                                        <p:strVal val="visible"/>
                                      </p:to>
                                    </p:set>
                                    <p:animEffect transition="in" filter="wipe(left)">
                                      <p:cBhvr>
                                        <p:cTn id="7" dur="500"/>
                                        <p:tgtEl>
                                          <p:spTgt spid="77828">
                                            <p:txEl>
                                              <p:charRg st="0" end="29"/>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7828">
                                            <p:txEl>
                                              <p:charRg st="29" end="66"/>
                                            </p:txEl>
                                          </p:spTgt>
                                        </p:tgtEl>
                                        <p:attrNameLst>
                                          <p:attrName>style.visibility</p:attrName>
                                        </p:attrNameLst>
                                      </p:cBhvr>
                                      <p:to>
                                        <p:strVal val="visible"/>
                                      </p:to>
                                    </p:set>
                                    <p:animEffect transition="in" filter="wipe(left)">
                                      <p:cBhvr>
                                        <p:cTn id="11" dur="500"/>
                                        <p:tgtEl>
                                          <p:spTgt spid="77828">
                                            <p:txEl>
                                              <p:charRg st="29" end="66"/>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7828">
                                            <p:txEl>
                                              <p:charRg st="66" end="88"/>
                                            </p:txEl>
                                          </p:spTgt>
                                        </p:tgtEl>
                                        <p:attrNameLst>
                                          <p:attrName>style.visibility</p:attrName>
                                        </p:attrNameLst>
                                      </p:cBhvr>
                                      <p:to>
                                        <p:strVal val="visible"/>
                                      </p:to>
                                    </p:set>
                                    <p:animEffect transition="in" filter="wipe(left)">
                                      <p:cBhvr>
                                        <p:cTn id="15" dur="500"/>
                                        <p:tgtEl>
                                          <p:spTgt spid="77828">
                                            <p:txEl>
                                              <p:charRg st="66" end="88"/>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7828">
                                            <p:txEl>
                                              <p:charRg st="88" end="125"/>
                                            </p:txEl>
                                          </p:spTgt>
                                        </p:tgtEl>
                                        <p:attrNameLst>
                                          <p:attrName>style.visibility</p:attrName>
                                        </p:attrNameLst>
                                      </p:cBhvr>
                                      <p:to>
                                        <p:strVal val="visible"/>
                                      </p:to>
                                    </p:set>
                                    <p:animEffect transition="in" filter="wipe(left)">
                                      <p:cBhvr>
                                        <p:cTn id="19" dur="500"/>
                                        <p:tgtEl>
                                          <p:spTgt spid="77828">
                                            <p:txEl>
                                              <p:charRg st="88" end="125"/>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77828">
                                            <p:txEl>
                                              <p:charRg st="125" end="147"/>
                                            </p:txEl>
                                          </p:spTgt>
                                        </p:tgtEl>
                                        <p:attrNameLst>
                                          <p:attrName>style.visibility</p:attrName>
                                        </p:attrNameLst>
                                      </p:cBhvr>
                                      <p:to>
                                        <p:strVal val="visible"/>
                                      </p:to>
                                    </p:set>
                                    <p:animEffect transition="in" filter="wipe(left)">
                                      <p:cBhvr>
                                        <p:cTn id="23" dur="500"/>
                                        <p:tgtEl>
                                          <p:spTgt spid="77828">
                                            <p:txEl>
                                              <p:charRg st="125" end="14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灯片编号占位符 5"/>
          <p:cNvSpPr txBox="1">
            <a:spLocks noGrp="1"/>
          </p:cNvSpPr>
          <p:nvPr/>
        </p:nvSpPr>
        <p:spPr>
          <a:xfrm>
            <a:off x="7029450" y="6332538"/>
            <a:ext cx="1905000" cy="457200"/>
          </a:xfrm>
          <a:prstGeom prst="rect">
            <a:avLst/>
          </a:prstGeom>
          <a:noFill/>
          <a:ln w="9525">
            <a:noFill/>
          </a:ln>
        </p:spPr>
        <p:txBody>
          <a:bodyPr anchor="b"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zh-CN" altLang="en-US" sz="1400" b="0" dirty="0">
                <a:solidFill>
                  <a:schemeClr val="tx1"/>
                </a:solidFill>
                <a:ea typeface="宋体" panose="02010600030101010101" pitchFamily="2" charset="-122"/>
              </a:rPr>
            </a:fld>
            <a:endParaRPr lang="zh-CN" altLang="en-US" sz="1400" b="0" dirty="0">
              <a:solidFill>
                <a:schemeClr val="tx1"/>
              </a:solidFill>
              <a:ea typeface="宋体" panose="02010600030101010101" pitchFamily="2" charset="-122"/>
            </a:endParaRPr>
          </a:p>
        </p:txBody>
      </p:sp>
      <p:sp>
        <p:nvSpPr>
          <p:cNvPr id="123907" name="Rectangle 2"/>
          <p:cNvSpPr>
            <a:spLocks noGrp="1"/>
          </p:cNvSpPr>
          <p:nvPr>
            <p:ph type="title" idx="4294967295"/>
          </p:nvPr>
        </p:nvSpPr>
        <p:spPr>
          <a:ln/>
        </p:spPr>
        <p:txBody>
          <a:bodyPr vert="horz" wrap="square" lIns="91440" tIns="45720" rIns="91440" bIns="45720" anchor="b" anchorCtr="0"/>
          <a:p>
            <a:pPr eaLnBrk="1" hangingPunct="1"/>
            <a:r>
              <a:rPr lang="en-US" altLang="zh-CN" dirty="0"/>
              <a:t>ADC0809</a:t>
            </a:r>
            <a:r>
              <a:rPr lang="zh-CN" altLang="en-US" dirty="0"/>
              <a:t>工作过程</a:t>
            </a:r>
            <a:endParaRPr lang="zh-CN" altLang="en-US" dirty="0"/>
          </a:p>
        </p:txBody>
      </p:sp>
      <p:sp>
        <p:nvSpPr>
          <p:cNvPr id="123908" name="AutoShape 4"/>
          <p:cNvSpPr/>
          <p:nvPr/>
        </p:nvSpPr>
        <p:spPr>
          <a:xfrm>
            <a:off x="582613" y="2141538"/>
            <a:ext cx="2057400" cy="606425"/>
          </a:xfrm>
          <a:prstGeom prst="flowChartAlternateProcess">
            <a:avLst/>
          </a:prstGeom>
          <a:solidFill>
            <a:srgbClr val="339966"/>
          </a:solidFill>
          <a:ln w="25400" cap="sq" cmpd="sng">
            <a:solidFill>
              <a:srgbClr val="339966"/>
            </a:solidFill>
            <a:prstDash val="solid"/>
            <a:miter/>
            <a:headEnd type="none" w="med" len="med"/>
            <a:tailEnd type="none" w="med" len="med"/>
          </a:ln>
        </p:spPr>
        <p:txBody>
          <a:bodyPr wrap="none"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123909" name="Text Box 5"/>
          <p:cNvSpPr txBox="1"/>
          <p:nvPr/>
        </p:nvSpPr>
        <p:spPr>
          <a:xfrm>
            <a:off x="1096963" y="2246313"/>
            <a:ext cx="1295400" cy="396875"/>
          </a:xfrm>
          <a:prstGeom prst="rect">
            <a:avLst/>
          </a:prstGeom>
          <a:noFill/>
          <a:ln w="9525">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50000"/>
              </a:spcBef>
              <a:spcAft>
                <a:spcPct val="0"/>
              </a:spcAft>
              <a:buClrTx/>
              <a:buSzTx/>
              <a:buNone/>
            </a:pPr>
            <a:r>
              <a:rPr lang="en-US" altLang="zh-CN" sz="2000" dirty="0">
                <a:solidFill>
                  <a:schemeClr val="bg2"/>
                </a:solidFill>
                <a:latin typeface="Times New Roman" panose="02020603050405020304" pitchFamily="18" charset="0"/>
                <a:ea typeface="宋体" panose="02010600030101010101" pitchFamily="2" charset="-122"/>
              </a:rPr>
              <a:t> </a:t>
            </a:r>
            <a:r>
              <a:rPr lang="zh-CN" altLang="en-US" sz="2000" dirty="0">
                <a:solidFill>
                  <a:schemeClr val="tx1"/>
                </a:solidFill>
                <a:latin typeface="Times New Roman" panose="02020603050405020304" pitchFamily="18" charset="0"/>
                <a:ea typeface="宋体" panose="02010600030101010101" pitchFamily="2" charset="-122"/>
              </a:rPr>
              <a:t>初始化</a:t>
            </a:r>
            <a:r>
              <a:rPr lang="zh-CN" altLang="en-US" sz="2000" dirty="0">
                <a:solidFill>
                  <a:schemeClr val="bg2"/>
                </a:solidFill>
                <a:latin typeface="Times New Roman" panose="02020603050405020304" pitchFamily="18" charset="0"/>
                <a:ea typeface="宋体" panose="02010600030101010101" pitchFamily="2" charset="-122"/>
              </a:rPr>
              <a:t>  </a:t>
            </a:r>
            <a:endParaRPr lang="zh-CN" altLang="en-US" sz="2000" dirty="0">
              <a:solidFill>
                <a:schemeClr val="bg2"/>
              </a:solidFill>
              <a:latin typeface="Times New Roman" panose="02020603050405020304" pitchFamily="18" charset="0"/>
              <a:ea typeface="宋体" panose="02010600030101010101" pitchFamily="2" charset="-122"/>
            </a:endParaRPr>
          </a:p>
        </p:txBody>
      </p:sp>
      <p:sp>
        <p:nvSpPr>
          <p:cNvPr id="123910" name="AutoShape 7"/>
          <p:cNvSpPr/>
          <p:nvPr/>
        </p:nvSpPr>
        <p:spPr>
          <a:xfrm>
            <a:off x="582613" y="3284538"/>
            <a:ext cx="2057400" cy="609600"/>
          </a:xfrm>
          <a:prstGeom prst="flowChartProcess">
            <a:avLst/>
          </a:prstGeom>
          <a:solidFill>
            <a:srgbClr val="339966"/>
          </a:solidFill>
          <a:ln w="25400" cap="sq" cmpd="sng">
            <a:solidFill>
              <a:srgbClr val="339966"/>
            </a:solidFill>
            <a:prstDash val="solid"/>
            <a:miter/>
            <a:headEnd type="none" w="med" len="med"/>
            <a:tailEnd type="none" w="med" len="med"/>
          </a:ln>
        </p:spPr>
        <p:txBody>
          <a:bodyPr wrap="none"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123911" name="AutoShape 8"/>
          <p:cNvSpPr/>
          <p:nvPr/>
        </p:nvSpPr>
        <p:spPr>
          <a:xfrm>
            <a:off x="582613" y="4427538"/>
            <a:ext cx="2057400" cy="609600"/>
          </a:xfrm>
          <a:prstGeom prst="flowChartProcess">
            <a:avLst/>
          </a:prstGeom>
          <a:solidFill>
            <a:srgbClr val="339966"/>
          </a:solidFill>
          <a:ln w="25400" cap="sq" cmpd="sng">
            <a:solidFill>
              <a:srgbClr val="339966"/>
            </a:solidFill>
            <a:prstDash val="solid"/>
            <a:miter/>
            <a:headEnd type="none" w="med" len="med"/>
            <a:tailEnd type="none" w="med" len="med"/>
          </a:ln>
        </p:spPr>
        <p:txBody>
          <a:bodyPr wrap="none"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123912" name="AutoShape 9"/>
          <p:cNvSpPr/>
          <p:nvPr/>
        </p:nvSpPr>
        <p:spPr>
          <a:xfrm>
            <a:off x="582613" y="5570538"/>
            <a:ext cx="2057400" cy="609600"/>
          </a:xfrm>
          <a:prstGeom prst="flowChartProcess">
            <a:avLst/>
          </a:prstGeom>
          <a:solidFill>
            <a:srgbClr val="339966"/>
          </a:solidFill>
          <a:ln w="25400" cap="sq" cmpd="sng">
            <a:solidFill>
              <a:srgbClr val="339966"/>
            </a:solidFill>
            <a:prstDash val="solid"/>
            <a:miter/>
            <a:headEnd type="none" w="med" len="med"/>
            <a:tailEnd type="none" w="med" len="med"/>
          </a:ln>
        </p:spPr>
        <p:txBody>
          <a:bodyPr wrap="none"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123913" name="Text Box 6"/>
          <p:cNvSpPr txBox="1"/>
          <p:nvPr/>
        </p:nvSpPr>
        <p:spPr>
          <a:xfrm>
            <a:off x="882650" y="3403600"/>
            <a:ext cx="1633538" cy="396875"/>
          </a:xfrm>
          <a:prstGeom prst="rect">
            <a:avLst/>
          </a:prstGeom>
          <a:noFill/>
          <a:ln w="9525">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50000"/>
              </a:spcBef>
              <a:spcAft>
                <a:spcPct val="0"/>
              </a:spcAft>
              <a:buClrTx/>
              <a:buSzTx/>
              <a:buNone/>
            </a:pPr>
            <a:r>
              <a:rPr lang="zh-CN" altLang="en-US" sz="2000" dirty="0">
                <a:solidFill>
                  <a:schemeClr val="tx1"/>
                </a:solidFill>
                <a:latin typeface="Times New Roman" panose="02020603050405020304" pitchFamily="18" charset="0"/>
                <a:ea typeface="宋体" panose="02010600030101010101" pitchFamily="2" charset="-122"/>
              </a:rPr>
              <a:t>送通道地址</a:t>
            </a:r>
            <a:endParaRPr lang="zh-CN" altLang="en-US" sz="2000" dirty="0">
              <a:solidFill>
                <a:schemeClr val="tx1"/>
              </a:solidFill>
              <a:latin typeface="Times New Roman" panose="02020603050405020304" pitchFamily="18" charset="0"/>
              <a:ea typeface="宋体" panose="02010600030101010101" pitchFamily="2" charset="-122"/>
            </a:endParaRPr>
          </a:p>
        </p:txBody>
      </p:sp>
      <p:sp>
        <p:nvSpPr>
          <p:cNvPr id="123914" name="Text Box 10"/>
          <p:cNvSpPr txBox="1"/>
          <p:nvPr/>
        </p:nvSpPr>
        <p:spPr>
          <a:xfrm>
            <a:off x="854075" y="4564063"/>
            <a:ext cx="1576388" cy="396875"/>
          </a:xfrm>
          <a:prstGeom prst="rect">
            <a:avLst/>
          </a:prstGeom>
          <a:noFill/>
          <a:ln w="9525">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50000"/>
              </a:spcBef>
              <a:spcAft>
                <a:spcPct val="0"/>
              </a:spcAft>
              <a:buClrTx/>
              <a:buSzTx/>
              <a:buNone/>
            </a:pPr>
            <a:r>
              <a:rPr lang="zh-CN" altLang="en-US" sz="2000" dirty="0">
                <a:solidFill>
                  <a:schemeClr val="tx1"/>
                </a:solidFill>
                <a:latin typeface="Times New Roman" panose="02020603050405020304" pitchFamily="18" charset="0"/>
                <a:ea typeface="宋体" panose="02010600030101010101" pitchFamily="2" charset="-122"/>
              </a:rPr>
              <a:t>送</a:t>
            </a:r>
            <a:r>
              <a:rPr lang="en-US" altLang="zh-CN" sz="2000" dirty="0">
                <a:solidFill>
                  <a:schemeClr val="tx1"/>
                </a:solidFill>
                <a:latin typeface="Times New Roman" panose="02020603050405020304" pitchFamily="18" charset="0"/>
                <a:ea typeface="宋体" panose="02010600030101010101" pitchFamily="2" charset="-122"/>
              </a:rPr>
              <a:t>ALE</a:t>
            </a:r>
            <a:r>
              <a:rPr lang="zh-CN" altLang="en-US" sz="2000" dirty="0">
                <a:solidFill>
                  <a:schemeClr val="tx1"/>
                </a:solidFill>
                <a:latin typeface="Times New Roman" panose="02020603050405020304" pitchFamily="18" charset="0"/>
                <a:ea typeface="宋体" panose="02010600030101010101" pitchFamily="2" charset="-122"/>
              </a:rPr>
              <a:t>信号</a:t>
            </a:r>
            <a:endParaRPr lang="zh-CN" altLang="en-US" sz="2000" dirty="0">
              <a:solidFill>
                <a:schemeClr val="tx1"/>
              </a:solidFill>
              <a:latin typeface="Times New Roman" panose="02020603050405020304" pitchFamily="18" charset="0"/>
              <a:ea typeface="宋体" panose="02010600030101010101" pitchFamily="2" charset="-122"/>
            </a:endParaRPr>
          </a:p>
        </p:txBody>
      </p:sp>
      <p:sp>
        <p:nvSpPr>
          <p:cNvPr id="123915" name="Text Box 11"/>
          <p:cNvSpPr txBox="1"/>
          <p:nvPr/>
        </p:nvSpPr>
        <p:spPr>
          <a:xfrm>
            <a:off x="701675" y="5689600"/>
            <a:ext cx="1947863" cy="396875"/>
          </a:xfrm>
          <a:prstGeom prst="rect">
            <a:avLst/>
          </a:prstGeom>
          <a:noFill/>
          <a:ln w="9525">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50000"/>
              </a:spcBef>
              <a:spcAft>
                <a:spcPct val="0"/>
              </a:spcAft>
              <a:buClrTx/>
              <a:buSzTx/>
              <a:buNone/>
            </a:pPr>
            <a:r>
              <a:rPr lang="zh-CN" altLang="en-US" sz="2000" dirty="0">
                <a:solidFill>
                  <a:schemeClr val="tx1"/>
                </a:solidFill>
                <a:latin typeface="Times New Roman" panose="02020603050405020304" pitchFamily="18" charset="0"/>
                <a:ea typeface="宋体" panose="02010600030101010101" pitchFamily="2" charset="-122"/>
              </a:rPr>
              <a:t>送</a:t>
            </a:r>
            <a:r>
              <a:rPr lang="en-US" altLang="zh-CN" sz="2000" dirty="0">
                <a:solidFill>
                  <a:schemeClr val="tx1"/>
                </a:solidFill>
                <a:latin typeface="Times New Roman" panose="02020603050405020304" pitchFamily="18" charset="0"/>
                <a:ea typeface="宋体" panose="02010600030101010101" pitchFamily="2" charset="-122"/>
              </a:rPr>
              <a:t>START</a:t>
            </a:r>
            <a:r>
              <a:rPr lang="zh-CN" altLang="en-US" sz="2000" dirty="0">
                <a:solidFill>
                  <a:schemeClr val="tx1"/>
                </a:solidFill>
                <a:latin typeface="Times New Roman" panose="02020603050405020304" pitchFamily="18" charset="0"/>
                <a:ea typeface="宋体" panose="02010600030101010101" pitchFamily="2" charset="-122"/>
              </a:rPr>
              <a:t>信号</a:t>
            </a:r>
            <a:endParaRPr lang="zh-CN" altLang="en-US" sz="2000" dirty="0">
              <a:solidFill>
                <a:schemeClr val="tx1"/>
              </a:solidFill>
              <a:latin typeface="Times New Roman" panose="02020603050405020304" pitchFamily="18" charset="0"/>
              <a:ea typeface="宋体" panose="02010600030101010101" pitchFamily="2" charset="-122"/>
            </a:endParaRPr>
          </a:p>
        </p:txBody>
      </p:sp>
      <p:sp>
        <p:nvSpPr>
          <p:cNvPr id="123916" name="AutoShape 12"/>
          <p:cNvSpPr/>
          <p:nvPr/>
        </p:nvSpPr>
        <p:spPr>
          <a:xfrm>
            <a:off x="3630613" y="2522538"/>
            <a:ext cx="2133600" cy="609600"/>
          </a:xfrm>
          <a:prstGeom prst="flowChartProcess">
            <a:avLst/>
          </a:prstGeom>
          <a:solidFill>
            <a:srgbClr val="339966"/>
          </a:solidFill>
          <a:ln w="25400" cap="sq" cmpd="sng">
            <a:solidFill>
              <a:srgbClr val="339966"/>
            </a:solidFill>
            <a:prstDash val="solid"/>
            <a:miter/>
            <a:headEnd type="none" w="med" len="med"/>
            <a:tailEnd type="none" w="med" len="med"/>
          </a:ln>
        </p:spPr>
        <p:txBody>
          <a:bodyPr wrap="none"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123917" name="AutoShape 13"/>
          <p:cNvSpPr/>
          <p:nvPr/>
        </p:nvSpPr>
        <p:spPr>
          <a:xfrm>
            <a:off x="3554413" y="5284788"/>
            <a:ext cx="2286000" cy="685800"/>
          </a:xfrm>
          <a:prstGeom prst="flowChartProcess">
            <a:avLst/>
          </a:prstGeom>
          <a:solidFill>
            <a:srgbClr val="339966"/>
          </a:solidFill>
          <a:ln w="25400" cap="sq" cmpd="sng">
            <a:solidFill>
              <a:srgbClr val="339966"/>
            </a:solidFill>
            <a:prstDash val="solid"/>
            <a:miter/>
            <a:headEnd type="none" w="med" len="med"/>
            <a:tailEnd type="none" w="med" len="med"/>
          </a:ln>
        </p:spPr>
        <p:txBody>
          <a:bodyPr wrap="none"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123918" name="Text Box 14"/>
          <p:cNvSpPr txBox="1"/>
          <p:nvPr/>
        </p:nvSpPr>
        <p:spPr>
          <a:xfrm>
            <a:off x="3883025" y="2659063"/>
            <a:ext cx="1728788" cy="396875"/>
          </a:xfrm>
          <a:prstGeom prst="rect">
            <a:avLst/>
          </a:prstGeom>
          <a:noFill/>
          <a:ln w="9525">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50000"/>
              </a:spcBef>
              <a:spcAft>
                <a:spcPct val="0"/>
              </a:spcAft>
              <a:buClrTx/>
              <a:buSzTx/>
              <a:buNone/>
            </a:pPr>
            <a:r>
              <a:rPr lang="zh-CN" altLang="en-US" sz="2000" dirty="0">
                <a:solidFill>
                  <a:schemeClr val="tx1"/>
                </a:solidFill>
                <a:latin typeface="Times New Roman" panose="02020603050405020304" pitchFamily="18" charset="0"/>
                <a:ea typeface="宋体" panose="02010600030101010101" pitchFamily="2" charset="-122"/>
              </a:rPr>
              <a:t>读</a:t>
            </a:r>
            <a:r>
              <a:rPr lang="en-US" altLang="zh-CN" sz="2000" dirty="0">
                <a:solidFill>
                  <a:schemeClr val="tx1"/>
                </a:solidFill>
                <a:latin typeface="Times New Roman" panose="02020603050405020304" pitchFamily="18" charset="0"/>
                <a:ea typeface="宋体" panose="02010600030101010101" pitchFamily="2" charset="-122"/>
              </a:rPr>
              <a:t>EOC</a:t>
            </a:r>
            <a:r>
              <a:rPr lang="zh-CN" altLang="en-US" sz="2000" dirty="0">
                <a:solidFill>
                  <a:schemeClr val="tx1"/>
                </a:solidFill>
                <a:latin typeface="Times New Roman" panose="02020603050405020304" pitchFamily="18" charset="0"/>
                <a:ea typeface="宋体" panose="02010600030101010101" pitchFamily="2" charset="-122"/>
              </a:rPr>
              <a:t>状态</a:t>
            </a:r>
            <a:endParaRPr lang="zh-CN" altLang="en-US" sz="2000" dirty="0">
              <a:solidFill>
                <a:schemeClr val="tx1"/>
              </a:solidFill>
              <a:latin typeface="Times New Roman" panose="02020603050405020304" pitchFamily="18" charset="0"/>
              <a:ea typeface="宋体" panose="02010600030101010101" pitchFamily="2" charset="-122"/>
            </a:endParaRPr>
          </a:p>
        </p:txBody>
      </p:sp>
      <p:sp>
        <p:nvSpPr>
          <p:cNvPr id="123919" name="Text Box 15"/>
          <p:cNvSpPr txBox="1"/>
          <p:nvPr/>
        </p:nvSpPr>
        <p:spPr>
          <a:xfrm>
            <a:off x="3616325" y="5437188"/>
            <a:ext cx="2176463" cy="396875"/>
          </a:xfrm>
          <a:prstGeom prst="rect">
            <a:avLst/>
          </a:prstGeom>
          <a:noFill/>
          <a:ln w="9525">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50000"/>
              </a:spcBef>
              <a:spcAft>
                <a:spcPct val="0"/>
              </a:spcAft>
              <a:buClrTx/>
              <a:buSzTx/>
              <a:buNone/>
            </a:pPr>
            <a:r>
              <a:rPr lang="zh-CN" altLang="en-US" sz="2000" dirty="0">
                <a:solidFill>
                  <a:schemeClr val="tx1"/>
                </a:solidFill>
                <a:latin typeface="Times New Roman" panose="02020603050405020304" pitchFamily="18" charset="0"/>
                <a:ea typeface="宋体" panose="02010600030101010101" pitchFamily="2" charset="-122"/>
              </a:rPr>
              <a:t>送读允许</a:t>
            </a:r>
            <a:r>
              <a:rPr lang="en-US" altLang="zh-CN" sz="2000" dirty="0">
                <a:solidFill>
                  <a:schemeClr val="tx1"/>
                </a:solidFill>
                <a:latin typeface="Times New Roman" panose="02020603050405020304" pitchFamily="18" charset="0"/>
                <a:ea typeface="宋体" panose="02010600030101010101" pitchFamily="2" charset="-122"/>
              </a:rPr>
              <a:t>OE</a:t>
            </a:r>
            <a:r>
              <a:rPr lang="zh-CN" altLang="en-US" sz="2000" dirty="0">
                <a:solidFill>
                  <a:schemeClr val="tx1"/>
                </a:solidFill>
                <a:latin typeface="Times New Roman" panose="02020603050405020304" pitchFamily="18" charset="0"/>
                <a:ea typeface="宋体" panose="02010600030101010101" pitchFamily="2" charset="-122"/>
              </a:rPr>
              <a:t>信号</a:t>
            </a:r>
            <a:endParaRPr lang="zh-CN" altLang="en-US" sz="2000" dirty="0">
              <a:solidFill>
                <a:schemeClr val="tx1"/>
              </a:solidFill>
              <a:latin typeface="Times New Roman" panose="02020603050405020304" pitchFamily="18" charset="0"/>
              <a:ea typeface="宋体" panose="02010600030101010101" pitchFamily="2" charset="-122"/>
            </a:endParaRPr>
          </a:p>
        </p:txBody>
      </p:sp>
      <p:sp>
        <p:nvSpPr>
          <p:cNvPr id="123920" name="AutoShape 16"/>
          <p:cNvSpPr/>
          <p:nvPr/>
        </p:nvSpPr>
        <p:spPr>
          <a:xfrm>
            <a:off x="3630613" y="3836988"/>
            <a:ext cx="2133600" cy="762000"/>
          </a:xfrm>
          <a:prstGeom prst="flowChartDecision">
            <a:avLst/>
          </a:prstGeom>
          <a:solidFill>
            <a:srgbClr val="339966"/>
          </a:solidFill>
          <a:ln w="25400" cap="sq" cmpd="sng">
            <a:solidFill>
              <a:srgbClr val="339966"/>
            </a:solidFill>
            <a:prstDash val="solid"/>
            <a:miter/>
            <a:headEnd type="none" w="med" len="med"/>
            <a:tailEnd type="none" w="med" len="med"/>
          </a:ln>
        </p:spPr>
        <p:txBody>
          <a:bodyPr wrap="none"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123921" name="Text Box 17"/>
          <p:cNvSpPr txBox="1"/>
          <p:nvPr/>
        </p:nvSpPr>
        <p:spPr>
          <a:xfrm>
            <a:off x="4130675" y="4030663"/>
            <a:ext cx="1328738" cy="396875"/>
          </a:xfrm>
          <a:prstGeom prst="rect">
            <a:avLst/>
          </a:prstGeom>
          <a:noFill/>
          <a:ln w="9525">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50000"/>
              </a:spcBef>
              <a:spcAft>
                <a:spcPct val="0"/>
              </a:spcAft>
              <a:buClrTx/>
              <a:buSzTx/>
              <a:buNone/>
            </a:pPr>
            <a:r>
              <a:rPr lang="en-US" altLang="zh-CN" sz="2000" dirty="0">
                <a:solidFill>
                  <a:schemeClr val="tx1"/>
                </a:solidFill>
                <a:latin typeface="Times New Roman" panose="02020603050405020304" pitchFamily="18" charset="0"/>
                <a:ea typeface="宋体" panose="02010600030101010101" pitchFamily="2" charset="-122"/>
              </a:rPr>
              <a:t>EOC=1？</a:t>
            </a:r>
            <a:endParaRPr lang="zh-CN" altLang="en-US" sz="2000" dirty="0">
              <a:solidFill>
                <a:schemeClr val="tx1"/>
              </a:solidFill>
              <a:latin typeface="Times New Roman" panose="02020603050405020304" pitchFamily="18" charset="0"/>
              <a:ea typeface="宋体" panose="02010600030101010101" pitchFamily="2" charset="-122"/>
            </a:endParaRPr>
          </a:p>
        </p:txBody>
      </p:sp>
      <p:sp>
        <p:nvSpPr>
          <p:cNvPr id="123922" name="AutoShape 20"/>
          <p:cNvSpPr/>
          <p:nvPr/>
        </p:nvSpPr>
        <p:spPr>
          <a:xfrm>
            <a:off x="6711950" y="2522538"/>
            <a:ext cx="2024063" cy="609600"/>
          </a:xfrm>
          <a:prstGeom prst="flowChartProcess">
            <a:avLst/>
          </a:prstGeom>
          <a:solidFill>
            <a:srgbClr val="339966"/>
          </a:solidFill>
          <a:ln w="25400" cap="sq" cmpd="sng">
            <a:solidFill>
              <a:srgbClr val="339966"/>
            </a:solidFill>
            <a:prstDash val="solid"/>
            <a:miter/>
            <a:headEnd type="none" w="med" len="med"/>
            <a:tailEnd type="none" w="med" len="med"/>
          </a:ln>
        </p:spPr>
        <p:txBody>
          <a:bodyPr wrap="none"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123923" name="Text Box 21"/>
          <p:cNvSpPr txBox="1"/>
          <p:nvPr/>
        </p:nvSpPr>
        <p:spPr>
          <a:xfrm>
            <a:off x="6964363" y="2598738"/>
            <a:ext cx="1828800" cy="396875"/>
          </a:xfrm>
          <a:prstGeom prst="rect">
            <a:avLst/>
          </a:prstGeom>
          <a:noFill/>
          <a:ln w="9525">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50000"/>
              </a:spcBef>
              <a:spcAft>
                <a:spcPct val="0"/>
              </a:spcAft>
              <a:buClrTx/>
              <a:buSzTx/>
              <a:buNone/>
            </a:pPr>
            <a:r>
              <a:rPr lang="zh-CN" altLang="en-US" sz="2000" dirty="0">
                <a:solidFill>
                  <a:schemeClr val="tx1"/>
                </a:solidFill>
                <a:latin typeface="Times New Roman" panose="02020603050405020304" pitchFamily="18" charset="0"/>
                <a:ea typeface="宋体" panose="02010600030101010101" pitchFamily="2" charset="-122"/>
              </a:rPr>
              <a:t>读转换结果</a:t>
            </a:r>
            <a:endParaRPr lang="zh-CN" altLang="en-US" sz="2000" dirty="0">
              <a:solidFill>
                <a:schemeClr val="tx1"/>
              </a:solidFill>
              <a:latin typeface="Times New Roman" panose="02020603050405020304" pitchFamily="18" charset="0"/>
              <a:ea typeface="宋体" panose="02010600030101010101" pitchFamily="2" charset="-122"/>
            </a:endParaRPr>
          </a:p>
        </p:txBody>
      </p:sp>
      <p:sp>
        <p:nvSpPr>
          <p:cNvPr id="123924" name="AutoShape 22"/>
          <p:cNvSpPr/>
          <p:nvPr/>
        </p:nvSpPr>
        <p:spPr>
          <a:xfrm>
            <a:off x="6602413" y="3836988"/>
            <a:ext cx="2286000" cy="790575"/>
          </a:xfrm>
          <a:prstGeom prst="flowChartDecision">
            <a:avLst/>
          </a:prstGeom>
          <a:solidFill>
            <a:srgbClr val="339966"/>
          </a:solidFill>
          <a:ln w="25400" cap="sq" cmpd="sng">
            <a:solidFill>
              <a:srgbClr val="339966"/>
            </a:solidFill>
            <a:prstDash val="solid"/>
            <a:miter/>
            <a:headEnd type="none" w="med" len="med"/>
            <a:tailEnd type="none" w="med" len="med"/>
          </a:ln>
        </p:spPr>
        <p:txBody>
          <a:bodyPr wrap="none"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123925" name="Text Box 23"/>
          <p:cNvSpPr txBox="1"/>
          <p:nvPr/>
        </p:nvSpPr>
        <p:spPr>
          <a:xfrm>
            <a:off x="6954838" y="4013200"/>
            <a:ext cx="1824037" cy="396875"/>
          </a:xfrm>
          <a:prstGeom prst="rect">
            <a:avLst/>
          </a:prstGeom>
          <a:noFill/>
          <a:ln w="9525">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50000"/>
              </a:spcBef>
              <a:spcAft>
                <a:spcPct val="0"/>
              </a:spcAft>
              <a:buClrTx/>
              <a:buSzTx/>
              <a:buNone/>
            </a:pPr>
            <a:r>
              <a:rPr lang="zh-CN" altLang="en-US" sz="2000" dirty="0">
                <a:solidFill>
                  <a:schemeClr val="tx1"/>
                </a:solidFill>
                <a:latin typeface="Times New Roman" panose="02020603050405020304" pitchFamily="18" charset="0"/>
                <a:ea typeface="宋体" panose="02010600030101010101" pitchFamily="2" charset="-122"/>
              </a:rPr>
              <a:t>采集结束否？</a:t>
            </a:r>
            <a:endParaRPr lang="zh-CN" altLang="en-US" sz="2000" dirty="0">
              <a:solidFill>
                <a:schemeClr val="tx1"/>
              </a:solidFill>
              <a:latin typeface="Times New Roman" panose="02020603050405020304" pitchFamily="18" charset="0"/>
              <a:ea typeface="宋体" panose="02010600030101010101" pitchFamily="2" charset="-122"/>
            </a:endParaRPr>
          </a:p>
        </p:txBody>
      </p:sp>
      <p:sp>
        <p:nvSpPr>
          <p:cNvPr id="123926" name="Line 26"/>
          <p:cNvSpPr/>
          <p:nvPr/>
        </p:nvSpPr>
        <p:spPr>
          <a:xfrm>
            <a:off x="1647825" y="2751138"/>
            <a:ext cx="0" cy="525462"/>
          </a:xfrm>
          <a:prstGeom prst="line">
            <a:avLst/>
          </a:prstGeom>
          <a:ln w="25400" cap="sq" cmpd="sng">
            <a:solidFill>
              <a:srgbClr val="FF6600"/>
            </a:solidFill>
            <a:prstDash val="solid"/>
            <a:headEnd type="none" w="med" len="med"/>
            <a:tailEnd type="triangle" w="lg" len="lg"/>
          </a:ln>
        </p:spPr>
      </p:sp>
      <p:sp>
        <p:nvSpPr>
          <p:cNvPr id="123927" name="Line 27"/>
          <p:cNvSpPr/>
          <p:nvPr/>
        </p:nvSpPr>
        <p:spPr>
          <a:xfrm>
            <a:off x="1649413" y="3908425"/>
            <a:ext cx="0" cy="442913"/>
          </a:xfrm>
          <a:prstGeom prst="line">
            <a:avLst/>
          </a:prstGeom>
          <a:ln w="25400" cap="sq" cmpd="sng">
            <a:solidFill>
              <a:srgbClr val="FF6600"/>
            </a:solidFill>
            <a:prstDash val="solid"/>
            <a:headEnd type="none" w="med" len="med"/>
            <a:tailEnd type="triangle" w="lg" len="lg"/>
          </a:ln>
        </p:spPr>
      </p:sp>
      <p:sp>
        <p:nvSpPr>
          <p:cNvPr id="123928" name="Line 28"/>
          <p:cNvSpPr/>
          <p:nvPr/>
        </p:nvSpPr>
        <p:spPr>
          <a:xfrm>
            <a:off x="1649413" y="5037138"/>
            <a:ext cx="0" cy="457200"/>
          </a:xfrm>
          <a:prstGeom prst="line">
            <a:avLst/>
          </a:prstGeom>
          <a:ln w="25400" cap="sq" cmpd="sng">
            <a:solidFill>
              <a:srgbClr val="FF6600"/>
            </a:solidFill>
            <a:prstDash val="solid"/>
            <a:headEnd type="none" w="med" len="med"/>
            <a:tailEnd type="triangle" w="lg" len="lg"/>
          </a:ln>
        </p:spPr>
      </p:sp>
      <p:sp>
        <p:nvSpPr>
          <p:cNvPr id="123929" name="Line 29"/>
          <p:cNvSpPr/>
          <p:nvPr/>
        </p:nvSpPr>
        <p:spPr>
          <a:xfrm flipH="1">
            <a:off x="4687888" y="2124075"/>
            <a:ext cx="1587" cy="392113"/>
          </a:xfrm>
          <a:prstGeom prst="line">
            <a:avLst/>
          </a:prstGeom>
          <a:ln w="25400" cap="sq" cmpd="sng">
            <a:solidFill>
              <a:srgbClr val="FF6600"/>
            </a:solidFill>
            <a:prstDash val="solid"/>
            <a:headEnd type="none" w="med" len="med"/>
            <a:tailEnd type="triangle" w="lg" len="lg"/>
          </a:ln>
        </p:spPr>
      </p:sp>
      <p:sp>
        <p:nvSpPr>
          <p:cNvPr id="123930" name="Line 30"/>
          <p:cNvSpPr/>
          <p:nvPr/>
        </p:nvSpPr>
        <p:spPr>
          <a:xfrm>
            <a:off x="4697413" y="3132138"/>
            <a:ext cx="19050" cy="685800"/>
          </a:xfrm>
          <a:prstGeom prst="line">
            <a:avLst/>
          </a:prstGeom>
          <a:ln w="25400" cap="sq" cmpd="sng">
            <a:solidFill>
              <a:srgbClr val="FF6600"/>
            </a:solidFill>
            <a:prstDash val="solid"/>
            <a:headEnd type="none" w="med" len="med"/>
            <a:tailEnd type="triangle" w="lg" len="lg"/>
          </a:ln>
        </p:spPr>
      </p:sp>
      <p:sp>
        <p:nvSpPr>
          <p:cNvPr id="123931" name="Line 31"/>
          <p:cNvSpPr/>
          <p:nvPr/>
        </p:nvSpPr>
        <p:spPr>
          <a:xfrm>
            <a:off x="4702175" y="4598988"/>
            <a:ext cx="19050" cy="685800"/>
          </a:xfrm>
          <a:prstGeom prst="line">
            <a:avLst/>
          </a:prstGeom>
          <a:ln w="25400" cap="sq" cmpd="sng">
            <a:solidFill>
              <a:srgbClr val="FF6600"/>
            </a:solidFill>
            <a:prstDash val="solid"/>
            <a:headEnd type="none" w="med" len="med"/>
            <a:tailEnd type="triangle" w="lg" len="lg"/>
          </a:ln>
        </p:spPr>
      </p:sp>
      <p:sp>
        <p:nvSpPr>
          <p:cNvPr id="123932" name="Line 33"/>
          <p:cNvSpPr/>
          <p:nvPr/>
        </p:nvSpPr>
        <p:spPr>
          <a:xfrm>
            <a:off x="7702550" y="1989138"/>
            <a:ext cx="0" cy="528637"/>
          </a:xfrm>
          <a:prstGeom prst="line">
            <a:avLst/>
          </a:prstGeom>
          <a:ln w="25400" cap="sq" cmpd="sng">
            <a:solidFill>
              <a:srgbClr val="FF6600"/>
            </a:solidFill>
            <a:prstDash val="solid"/>
            <a:headEnd type="none" w="med" len="med"/>
            <a:tailEnd type="triangle" w="lg" len="lg"/>
          </a:ln>
        </p:spPr>
      </p:sp>
      <p:sp>
        <p:nvSpPr>
          <p:cNvPr id="123933" name="Line 34"/>
          <p:cNvSpPr/>
          <p:nvPr/>
        </p:nvSpPr>
        <p:spPr>
          <a:xfrm>
            <a:off x="7721600" y="3132138"/>
            <a:ext cx="19050" cy="685800"/>
          </a:xfrm>
          <a:prstGeom prst="line">
            <a:avLst/>
          </a:prstGeom>
          <a:ln w="25400" cap="sq" cmpd="sng">
            <a:solidFill>
              <a:srgbClr val="FF6600"/>
            </a:solidFill>
            <a:prstDash val="solid"/>
            <a:headEnd type="none" w="med" len="med"/>
            <a:tailEnd type="triangle" w="lg" len="lg"/>
          </a:ln>
        </p:spPr>
      </p:sp>
      <p:sp>
        <p:nvSpPr>
          <p:cNvPr id="123934" name="Line 35"/>
          <p:cNvSpPr/>
          <p:nvPr/>
        </p:nvSpPr>
        <p:spPr>
          <a:xfrm flipH="1">
            <a:off x="3249613" y="4227513"/>
            <a:ext cx="381000" cy="0"/>
          </a:xfrm>
          <a:prstGeom prst="line">
            <a:avLst/>
          </a:prstGeom>
          <a:ln w="25400" cap="sq" cmpd="sng">
            <a:solidFill>
              <a:srgbClr val="FF6600"/>
            </a:solidFill>
            <a:prstDash val="solid"/>
            <a:headEnd type="none" w="med" len="med"/>
            <a:tailEnd type="triangle" w="med" len="med"/>
          </a:ln>
        </p:spPr>
      </p:sp>
      <p:sp>
        <p:nvSpPr>
          <p:cNvPr id="123935" name="Line 36"/>
          <p:cNvSpPr/>
          <p:nvPr/>
        </p:nvSpPr>
        <p:spPr>
          <a:xfrm flipV="1">
            <a:off x="3249613" y="2151063"/>
            <a:ext cx="0" cy="2065337"/>
          </a:xfrm>
          <a:prstGeom prst="line">
            <a:avLst/>
          </a:prstGeom>
          <a:ln w="25400" cap="sq" cmpd="sng">
            <a:solidFill>
              <a:srgbClr val="FF6600"/>
            </a:solidFill>
            <a:prstDash val="solid"/>
            <a:headEnd type="none" w="med" len="med"/>
            <a:tailEnd type="none" w="med" len="med"/>
          </a:ln>
        </p:spPr>
      </p:sp>
      <p:sp>
        <p:nvSpPr>
          <p:cNvPr id="123936" name="Line 37"/>
          <p:cNvSpPr/>
          <p:nvPr/>
        </p:nvSpPr>
        <p:spPr>
          <a:xfrm>
            <a:off x="3263900" y="2122488"/>
            <a:ext cx="1406525" cy="0"/>
          </a:xfrm>
          <a:prstGeom prst="line">
            <a:avLst/>
          </a:prstGeom>
          <a:ln w="25400" cap="sq" cmpd="sng">
            <a:solidFill>
              <a:srgbClr val="FF6600"/>
            </a:solidFill>
            <a:prstDash val="solid"/>
            <a:headEnd type="none" w="med" len="med"/>
            <a:tailEnd type="none" w="med" len="med"/>
          </a:ln>
        </p:spPr>
      </p:sp>
      <p:sp>
        <p:nvSpPr>
          <p:cNvPr id="123937" name="Text Box 38"/>
          <p:cNvSpPr txBox="1"/>
          <p:nvPr/>
        </p:nvSpPr>
        <p:spPr>
          <a:xfrm>
            <a:off x="3249613" y="3760788"/>
            <a:ext cx="457200" cy="396875"/>
          </a:xfrm>
          <a:prstGeom prst="rect">
            <a:avLst/>
          </a:prstGeom>
          <a:noFill/>
          <a:ln w="9525">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50000"/>
              </a:spcBef>
              <a:spcAft>
                <a:spcPct val="0"/>
              </a:spcAft>
              <a:buClrTx/>
              <a:buSzTx/>
              <a:buNone/>
            </a:pPr>
            <a:r>
              <a:rPr lang="en-US" altLang="zh-CN" sz="2000" dirty="0">
                <a:solidFill>
                  <a:schemeClr val="tx1"/>
                </a:solidFill>
                <a:latin typeface="Times New Roman" panose="02020603050405020304" pitchFamily="18" charset="0"/>
                <a:ea typeface="宋体" panose="02010600030101010101" pitchFamily="2" charset="-122"/>
              </a:rPr>
              <a:t>N</a:t>
            </a:r>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123938" name="Text Box 39"/>
          <p:cNvSpPr txBox="1"/>
          <p:nvPr/>
        </p:nvSpPr>
        <p:spPr>
          <a:xfrm>
            <a:off x="4806950" y="4611688"/>
            <a:ext cx="457200" cy="396875"/>
          </a:xfrm>
          <a:prstGeom prst="rect">
            <a:avLst/>
          </a:prstGeom>
          <a:noFill/>
          <a:ln w="9525">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50000"/>
              </a:spcBef>
              <a:spcAft>
                <a:spcPct val="0"/>
              </a:spcAft>
              <a:buClrTx/>
              <a:buSzTx/>
              <a:buNone/>
            </a:pPr>
            <a:r>
              <a:rPr lang="en-US" altLang="zh-CN" sz="2000" dirty="0">
                <a:solidFill>
                  <a:schemeClr val="tx1"/>
                </a:solidFill>
                <a:latin typeface="Times New Roman" panose="02020603050405020304" pitchFamily="18" charset="0"/>
                <a:ea typeface="宋体" panose="02010600030101010101" pitchFamily="2" charset="-122"/>
              </a:rPr>
              <a:t>Y</a:t>
            </a:r>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123939" name="AutoShape 40"/>
          <p:cNvSpPr/>
          <p:nvPr/>
        </p:nvSpPr>
        <p:spPr>
          <a:xfrm>
            <a:off x="6754813" y="5360988"/>
            <a:ext cx="2057400" cy="609600"/>
          </a:xfrm>
          <a:prstGeom prst="flowChartProcess">
            <a:avLst/>
          </a:prstGeom>
          <a:solidFill>
            <a:srgbClr val="339966"/>
          </a:solidFill>
          <a:ln w="25400" cap="sq" cmpd="sng">
            <a:solidFill>
              <a:srgbClr val="339966"/>
            </a:solidFill>
            <a:prstDash val="solid"/>
            <a:miter/>
            <a:headEnd type="none" w="med" len="med"/>
            <a:tailEnd type="none" w="med" len="med"/>
          </a:ln>
        </p:spPr>
        <p:txBody>
          <a:bodyPr wrap="none"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123940" name="Text Box 41"/>
          <p:cNvSpPr txBox="1"/>
          <p:nvPr/>
        </p:nvSpPr>
        <p:spPr>
          <a:xfrm>
            <a:off x="7288213" y="5478463"/>
            <a:ext cx="1195387" cy="396875"/>
          </a:xfrm>
          <a:prstGeom prst="rect">
            <a:avLst/>
          </a:prstGeom>
          <a:noFill/>
          <a:ln w="9525">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50000"/>
              </a:spcBef>
              <a:spcAft>
                <a:spcPct val="0"/>
              </a:spcAft>
              <a:buClrTx/>
              <a:buSzTx/>
              <a:buNone/>
            </a:pPr>
            <a:r>
              <a:rPr lang="zh-CN" altLang="en-US" sz="2000" dirty="0">
                <a:solidFill>
                  <a:schemeClr val="tx1"/>
                </a:solidFill>
                <a:latin typeface="Times New Roman" panose="02020603050405020304" pitchFamily="18" charset="0"/>
                <a:ea typeface="宋体" panose="02010600030101010101" pitchFamily="2" charset="-122"/>
              </a:rPr>
              <a:t>结  束</a:t>
            </a:r>
            <a:endParaRPr lang="zh-CN" altLang="en-US" sz="2000" dirty="0">
              <a:solidFill>
                <a:schemeClr val="tx1"/>
              </a:solidFill>
              <a:latin typeface="Times New Roman" panose="02020603050405020304" pitchFamily="18" charset="0"/>
              <a:ea typeface="宋体" panose="02010600030101010101" pitchFamily="2" charset="-122"/>
            </a:endParaRPr>
          </a:p>
        </p:txBody>
      </p:sp>
      <p:sp>
        <p:nvSpPr>
          <p:cNvPr id="123941" name="Line 42"/>
          <p:cNvSpPr/>
          <p:nvPr/>
        </p:nvSpPr>
        <p:spPr>
          <a:xfrm>
            <a:off x="7716838" y="4660900"/>
            <a:ext cx="19050" cy="650875"/>
          </a:xfrm>
          <a:prstGeom prst="line">
            <a:avLst/>
          </a:prstGeom>
          <a:ln w="25400" cap="sq" cmpd="sng">
            <a:solidFill>
              <a:srgbClr val="FF6600"/>
            </a:solidFill>
            <a:prstDash val="solid"/>
            <a:headEnd type="none" w="med" len="med"/>
            <a:tailEnd type="triangle" w="lg" len="lg"/>
          </a:ln>
        </p:spPr>
      </p:sp>
      <p:sp>
        <p:nvSpPr>
          <p:cNvPr id="123942" name="Text Box 43"/>
          <p:cNvSpPr txBox="1"/>
          <p:nvPr/>
        </p:nvSpPr>
        <p:spPr>
          <a:xfrm>
            <a:off x="7974013" y="4675188"/>
            <a:ext cx="457200" cy="396875"/>
          </a:xfrm>
          <a:prstGeom prst="rect">
            <a:avLst/>
          </a:prstGeom>
          <a:noFill/>
          <a:ln w="9525">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50000"/>
              </a:spcBef>
              <a:spcAft>
                <a:spcPct val="0"/>
              </a:spcAft>
              <a:buClrTx/>
              <a:buSzTx/>
              <a:buNone/>
            </a:pPr>
            <a:r>
              <a:rPr lang="en-US" altLang="zh-CN" sz="2000" dirty="0">
                <a:solidFill>
                  <a:schemeClr val="tx1"/>
                </a:solidFill>
                <a:latin typeface="Times New Roman" panose="02020603050405020304" pitchFamily="18" charset="0"/>
                <a:ea typeface="宋体" panose="02010600030101010101" pitchFamily="2" charset="-122"/>
              </a:rPr>
              <a:t>Y</a:t>
            </a:r>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123943" name="Line 46"/>
          <p:cNvSpPr/>
          <p:nvPr/>
        </p:nvSpPr>
        <p:spPr>
          <a:xfrm flipH="1">
            <a:off x="6283325" y="4246563"/>
            <a:ext cx="304800" cy="0"/>
          </a:xfrm>
          <a:prstGeom prst="line">
            <a:avLst/>
          </a:prstGeom>
          <a:ln w="25400" cap="sq" cmpd="sng">
            <a:solidFill>
              <a:srgbClr val="FF6600"/>
            </a:solidFill>
            <a:prstDash val="solid"/>
            <a:headEnd type="none" w="med" len="med"/>
            <a:tailEnd type="none" w="med" len="med"/>
          </a:ln>
        </p:spPr>
      </p:sp>
      <p:sp>
        <p:nvSpPr>
          <p:cNvPr id="123944" name="Line 47"/>
          <p:cNvSpPr/>
          <p:nvPr/>
        </p:nvSpPr>
        <p:spPr>
          <a:xfrm>
            <a:off x="6283325" y="4275138"/>
            <a:ext cx="0" cy="2438400"/>
          </a:xfrm>
          <a:prstGeom prst="line">
            <a:avLst/>
          </a:prstGeom>
          <a:ln w="25400" cap="sq" cmpd="sng">
            <a:solidFill>
              <a:srgbClr val="FF6600"/>
            </a:solidFill>
            <a:prstDash val="solid"/>
            <a:headEnd type="none" w="med" len="med"/>
            <a:tailEnd type="none" w="med" len="med"/>
          </a:ln>
        </p:spPr>
      </p:sp>
      <p:sp>
        <p:nvSpPr>
          <p:cNvPr id="123945" name="Line 48"/>
          <p:cNvSpPr/>
          <p:nvPr/>
        </p:nvSpPr>
        <p:spPr>
          <a:xfrm flipH="1">
            <a:off x="5597525" y="6713538"/>
            <a:ext cx="685800" cy="0"/>
          </a:xfrm>
          <a:prstGeom prst="line">
            <a:avLst/>
          </a:prstGeom>
          <a:ln w="25400" cap="sq" cmpd="sng">
            <a:solidFill>
              <a:srgbClr val="FF6600"/>
            </a:solidFill>
            <a:prstDash val="solid"/>
            <a:headEnd type="none" w="med" len="med"/>
            <a:tailEnd type="triangle" w="lg" len="lg"/>
          </a:ln>
        </p:spPr>
      </p:sp>
      <p:sp>
        <p:nvSpPr>
          <p:cNvPr id="123946" name="Line 49"/>
          <p:cNvSpPr/>
          <p:nvPr/>
        </p:nvSpPr>
        <p:spPr>
          <a:xfrm>
            <a:off x="811213" y="2903538"/>
            <a:ext cx="838200" cy="0"/>
          </a:xfrm>
          <a:prstGeom prst="line">
            <a:avLst/>
          </a:prstGeom>
          <a:ln w="25400" cap="sq" cmpd="sng">
            <a:solidFill>
              <a:srgbClr val="FF6600"/>
            </a:solidFill>
            <a:prstDash val="solid"/>
            <a:headEnd type="none" w="med" len="med"/>
            <a:tailEnd type="triangle" w="lg" len="lg"/>
          </a:ln>
        </p:spPr>
      </p:sp>
      <p:sp>
        <p:nvSpPr>
          <p:cNvPr id="123947" name="Text Box 50"/>
          <p:cNvSpPr txBox="1"/>
          <p:nvPr/>
        </p:nvSpPr>
        <p:spPr>
          <a:xfrm>
            <a:off x="3021013" y="6527800"/>
            <a:ext cx="2133600" cy="366713"/>
          </a:xfrm>
          <a:prstGeom prst="rect">
            <a:avLst/>
          </a:prstGeom>
          <a:noFill/>
          <a:ln w="9525">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50000"/>
              </a:spcBef>
              <a:spcAft>
                <a:spcPct val="0"/>
              </a:spcAft>
              <a:buClrTx/>
              <a:buSzTx/>
              <a:buNone/>
            </a:pPr>
            <a:r>
              <a:rPr lang="zh-CN" altLang="en-US" sz="1800" dirty="0">
                <a:solidFill>
                  <a:schemeClr val="tx1"/>
                </a:solidFill>
                <a:latin typeface="Times New Roman" panose="02020603050405020304" pitchFamily="18" charset="0"/>
                <a:ea typeface="宋体" panose="02010600030101010101" pitchFamily="2" charset="-122"/>
              </a:rPr>
              <a:t>送下一路通道地址</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123948" name="Text Box 51"/>
          <p:cNvSpPr txBox="1"/>
          <p:nvPr/>
        </p:nvSpPr>
        <p:spPr>
          <a:xfrm>
            <a:off x="4802188" y="6546850"/>
            <a:ext cx="838200" cy="366713"/>
          </a:xfrm>
          <a:prstGeom prst="rect">
            <a:avLst/>
          </a:prstGeom>
          <a:noFill/>
          <a:ln w="9525">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50000"/>
              </a:spcBef>
              <a:spcAft>
                <a:spcPct val="0"/>
              </a:spcAft>
              <a:buClrTx/>
              <a:buSzTx/>
              <a:buNone/>
            </a:pPr>
            <a:r>
              <a:rPr lang="zh-CN" altLang="en-US" sz="1800" dirty="0">
                <a:solidFill>
                  <a:schemeClr val="tx1"/>
                </a:solidFill>
                <a:latin typeface="Times New Roman" panose="02020603050405020304" pitchFamily="18" charset="0"/>
                <a:ea typeface="宋体" panose="02010600030101010101" pitchFamily="2" charset="-122"/>
              </a:rPr>
              <a:t>（</a:t>
            </a:r>
            <a:r>
              <a:rPr lang="en-US" altLang="zh-CN" sz="1800" dirty="0">
                <a:solidFill>
                  <a:schemeClr val="tx1"/>
                </a:solidFill>
                <a:latin typeface="Times New Roman" panose="02020603050405020304" pitchFamily="18" charset="0"/>
                <a:ea typeface="宋体" panose="02010600030101010101" pitchFamily="2" charset="-122"/>
              </a:rPr>
              <a:t>1</a:t>
            </a:r>
            <a:r>
              <a:rPr lang="zh-CN" altLang="en-US" sz="1800" dirty="0">
                <a:solidFill>
                  <a:schemeClr val="tx1"/>
                </a:solidFill>
                <a:latin typeface="Times New Roman" panose="02020603050405020304" pitchFamily="18" charset="0"/>
                <a:ea typeface="宋体" panose="02010600030101010101" pitchFamily="2" charset="-122"/>
              </a:rPr>
              <a:t>）</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123949" name="Text Box 52"/>
          <p:cNvSpPr txBox="1"/>
          <p:nvPr/>
        </p:nvSpPr>
        <p:spPr>
          <a:xfrm>
            <a:off x="125413" y="2751138"/>
            <a:ext cx="838200" cy="366712"/>
          </a:xfrm>
          <a:prstGeom prst="rect">
            <a:avLst/>
          </a:prstGeom>
          <a:noFill/>
          <a:ln w="9525">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50000"/>
              </a:spcBef>
              <a:spcAft>
                <a:spcPct val="0"/>
              </a:spcAft>
              <a:buClrTx/>
              <a:buSzTx/>
              <a:buNone/>
            </a:pPr>
            <a:r>
              <a:rPr lang="zh-CN" altLang="en-US" sz="1800" dirty="0">
                <a:solidFill>
                  <a:schemeClr val="tx1"/>
                </a:solidFill>
                <a:latin typeface="Times New Roman" panose="02020603050405020304" pitchFamily="18" charset="0"/>
                <a:ea typeface="宋体" panose="02010600030101010101" pitchFamily="2" charset="-122"/>
              </a:rPr>
              <a:t>（</a:t>
            </a:r>
            <a:r>
              <a:rPr lang="en-US" altLang="zh-CN" sz="1800" dirty="0">
                <a:solidFill>
                  <a:schemeClr val="tx1"/>
                </a:solidFill>
                <a:latin typeface="Times New Roman" panose="02020603050405020304" pitchFamily="18" charset="0"/>
                <a:ea typeface="宋体" panose="02010600030101010101" pitchFamily="2" charset="-122"/>
              </a:rPr>
              <a:t>1</a:t>
            </a:r>
            <a:r>
              <a:rPr lang="zh-CN" altLang="en-US" sz="1800" dirty="0">
                <a:solidFill>
                  <a:schemeClr val="tx1"/>
                </a:solidFill>
                <a:latin typeface="Times New Roman" panose="02020603050405020304" pitchFamily="18" charset="0"/>
                <a:ea typeface="宋体" panose="02010600030101010101" pitchFamily="2" charset="-122"/>
              </a:rPr>
              <a:t>）</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123950" name="Text Box 53"/>
          <p:cNvSpPr txBox="1"/>
          <p:nvPr/>
        </p:nvSpPr>
        <p:spPr>
          <a:xfrm>
            <a:off x="6221413" y="3878263"/>
            <a:ext cx="457200" cy="396875"/>
          </a:xfrm>
          <a:prstGeom prst="rect">
            <a:avLst/>
          </a:prstGeom>
          <a:noFill/>
          <a:ln w="9525">
            <a:noFill/>
          </a:ln>
        </p:spPr>
        <p:txBody>
          <a:bodyPr>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50000"/>
              </a:spcBef>
              <a:spcAft>
                <a:spcPct val="0"/>
              </a:spcAft>
              <a:buClrTx/>
              <a:buSzTx/>
              <a:buNone/>
            </a:pPr>
            <a:r>
              <a:rPr lang="en-US" altLang="zh-CN" sz="2000" dirty="0">
                <a:solidFill>
                  <a:schemeClr val="tx1"/>
                </a:solidFill>
                <a:latin typeface="Times New Roman" panose="02020603050405020304" pitchFamily="18" charset="0"/>
                <a:ea typeface="宋体" panose="02010600030101010101" pitchFamily="2" charset="-122"/>
              </a:rPr>
              <a:t>N</a:t>
            </a:r>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123951" name="Line 54"/>
          <p:cNvSpPr/>
          <p:nvPr/>
        </p:nvSpPr>
        <p:spPr>
          <a:xfrm>
            <a:off x="1649413" y="6180138"/>
            <a:ext cx="0" cy="228600"/>
          </a:xfrm>
          <a:prstGeom prst="line">
            <a:avLst/>
          </a:prstGeom>
          <a:ln w="25400" cap="sq" cmpd="sng">
            <a:solidFill>
              <a:srgbClr val="FF6600"/>
            </a:solidFill>
            <a:prstDash val="solid"/>
            <a:headEnd type="none" w="med" len="med"/>
            <a:tailEnd type="none" w="med" len="med"/>
          </a:ln>
        </p:spPr>
      </p:sp>
      <p:sp>
        <p:nvSpPr>
          <p:cNvPr id="123952" name="Line 55"/>
          <p:cNvSpPr/>
          <p:nvPr/>
        </p:nvSpPr>
        <p:spPr>
          <a:xfrm>
            <a:off x="1649413" y="6408738"/>
            <a:ext cx="1593850" cy="0"/>
          </a:xfrm>
          <a:prstGeom prst="line">
            <a:avLst/>
          </a:prstGeom>
          <a:ln w="25400" cap="sq" cmpd="sng">
            <a:solidFill>
              <a:srgbClr val="FF6600"/>
            </a:solidFill>
            <a:prstDash val="solid"/>
            <a:headEnd type="none" w="med" len="med"/>
            <a:tailEnd type="none" w="med" len="med"/>
          </a:ln>
        </p:spPr>
      </p:sp>
      <p:sp>
        <p:nvSpPr>
          <p:cNvPr id="123953" name="Line 56"/>
          <p:cNvSpPr/>
          <p:nvPr/>
        </p:nvSpPr>
        <p:spPr>
          <a:xfrm flipV="1">
            <a:off x="3249613" y="4198938"/>
            <a:ext cx="0" cy="2209800"/>
          </a:xfrm>
          <a:prstGeom prst="line">
            <a:avLst/>
          </a:prstGeom>
          <a:ln w="25400" cap="sq" cmpd="sng">
            <a:solidFill>
              <a:srgbClr val="FF6600"/>
            </a:solidFill>
            <a:prstDash val="solid"/>
            <a:headEnd type="none" w="med" len="med"/>
            <a:tailEnd type="none" w="med" len="med"/>
          </a:ln>
        </p:spPr>
      </p:sp>
      <p:sp>
        <p:nvSpPr>
          <p:cNvPr id="123954" name="Line 57"/>
          <p:cNvSpPr/>
          <p:nvPr/>
        </p:nvSpPr>
        <p:spPr>
          <a:xfrm>
            <a:off x="4697413" y="5951538"/>
            <a:ext cx="0" cy="381000"/>
          </a:xfrm>
          <a:prstGeom prst="line">
            <a:avLst/>
          </a:prstGeom>
          <a:ln w="25400" cap="sq" cmpd="sng">
            <a:solidFill>
              <a:srgbClr val="FF6600"/>
            </a:solidFill>
            <a:prstDash val="solid"/>
            <a:headEnd type="none" w="med" len="med"/>
            <a:tailEnd type="none" w="med" len="med"/>
          </a:ln>
        </p:spPr>
      </p:sp>
      <p:sp>
        <p:nvSpPr>
          <p:cNvPr id="123955" name="Line 58"/>
          <p:cNvSpPr/>
          <p:nvPr/>
        </p:nvSpPr>
        <p:spPr>
          <a:xfrm>
            <a:off x="4697413" y="6332538"/>
            <a:ext cx="1366837" cy="0"/>
          </a:xfrm>
          <a:prstGeom prst="line">
            <a:avLst/>
          </a:prstGeom>
          <a:ln w="25400" cap="sq" cmpd="sng">
            <a:solidFill>
              <a:srgbClr val="FF6600"/>
            </a:solidFill>
            <a:prstDash val="solid"/>
            <a:headEnd type="none" w="med" len="med"/>
            <a:tailEnd type="none" w="med" len="med"/>
          </a:ln>
        </p:spPr>
      </p:sp>
      <p:sp>
        <p:nvSpPr>
          <p:cNvPr id="123956" name="Line 59"/>
          <p:cNvSpPr/>
          <p:nvPr/>
        </p:nvSpPr>
        <p:spPr>
          <a:xfrm flipV="1">
            <a:off x="6083300" y="1989138"/>
            <a:ext cx="0" cy="4343400"/>
          </a:xfrm>
          <a:prstGeom prst="line">
            <a:avLst/>
          </a:prstGeom>
          <a:ln w="25400" cap="sq" cmpd="sng">
            <a:solidFill>
              <a:srgbClr val="FF6600"/>
            </a:solidFill>
            <a:prstDash val="solid"/>
            <a:headEnd type="none" w="med" len="med"/>
            <a:tailEnd type="none" w="med" len="med"/>
          </a:ln>
        </p:spPr>
      </p:sp>
      <p:sp>
        <p:nvSpPr>
          <p:cNvPr id="123957" name="Line 60"/>
          <p:cNvSpPr/>
          <p:nvPr/>
        </p:nvSpPr>
        <p:spPr>
          <a:xfrm>
            <a:off x="6102350" y="1989138"/>
            <a:ext cx="1593850" cy="0"/>
          </a:xfrm>
          <a:prstGeom prst="line">
            <a:avLst/>
          </a:prstGeom>
          <a:ln w="25400" cap="sq" cmpd="sng">
            <a:solidFill>
              <a:srgbClr val="FF6600"/>
            </a:solidFill>
            <a:prstDash val="solid"/>
            <a:headEnd type="none" w="med" len="med"/>
            <a:tailEnd type="none" w="med" len="med"/>
          </a:ln>
        </p:spPr>
      </p:sp>
    </p:spTree>
  </p:cSld>
  <p:clrMapOvr>
    <a:masterClrMapping/>
  </p:clrMapOvr>
  <p:transition spd="slow">
    <p:zo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灯片编号占位符 5"/>
          <p:cNvSpPr txBox="1">
            <a:spLocks noGrp="1"/>
          </p:cNvSpPr>
          <p:nvPr/>
        </p:nvSpPr>
        <p:spPr>
          <a:xfrm>
            <a:off x="7042150" y="6243638"/>
            <a:ext cx="1905000" cy="457200"/>
          </a:xfrm>
          <a:prstGeom prst="rect">
            <a:avLst/>
          </a:prstGeom>
          <a:noFill/>
          <a:ln w="9525">
            <a:noFill/>
          </a:ln>
        </p:spPr>
        <p:txBody>
          <a:bodyPr anchor="b"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zh-CN" altLang="en-US" sz="1400" b="0" dirty="0">
                <a:solidFill>
                  <a:schemeClr val="tx1"/>
                </a:solidFill>
                <a:ea typeface="宋体" panose="02010600030101010101" pitchFamily="2" charset="-122"/>
              </a:rPr>
            </a:fld>
            <a:endParaRPr lang="zh-CN" altLang="en-US" sz="1400" b="0" dirty="0">
              <a:solidFill>
                <a:schemeClr val="tx1"/>
              </a:solidFill>
              <a:ea typeface="宋体" panose="02010600030101010101" pitchFamily="2" charset="-122"/>
            </a:endParaRPr>
          </a:p>
        </p:txBody>
      </p:sp>
      <p:sp>
        <p:nvSpPr>
          <p:cNvPr id="124931" name="Rectangle 2"/>
          <p:cNvSpPr>
            <a:spLocks noGrp="1"/>
          </p:cNvSpPr>
          <p:nvPr>
            <p:ph type="title" idx="4294967295"/>
          </p:nvPr>
        </p:nvSpPr>
        <p:spPr>
          <a:ln/>
        </p:spPr>
        <p:txBody>
          <a:bodyPr vert="horz" wrap="square" lIns="91440" tIns="45720" rIns="91440" bIns="45720" anchor="b" anchorCtr="0"/>
          <a:p>
            <a:pPr eaLnBrk="1" hangingPunct="1"/>
            <a:r>
              <a:rPr lang="en-US" altLang="zh-CN" sz="4000" b="1" dirty="0"/>
              <a:t>ADC0809</a:t>
            </a:r>
            <a:r>
              <a:rPr lang="zh-CN" altLang="en-US" dirty="0"/>
              <a:t>的应用</a:t>
            </a:r>
            <a:endParaRPr lang="zh-CN" altLang="en-US" sz="4800" dirty="0"/>
          </a:p>
        </p:txBody>
      </p:sp>
      <p:sp>
        <p:nvSpPr>
          <p:cNvPr id="80900" name="Rectangle 3"/>
          <p:cNvSpPr>
            <a:spLocks noGrp="1"/>
          </p:cNvSpPr>
          <p:nvPr>
            <p:ph type="body" idx="4294967295"/>
          </p:nvPr>
        </p:nvSpPr>
        <p:spPr>
          <a:xfrm>
            <a:off x="971550" y="1844675"/>
            <a:ext cx="7272338" cy="3097213"/>
          </a:xfrm>
          <a:ln/>
        </p:spPr>
        <p:txBody>
          <a:bodyPr vert="horz" wrap="square" lIns="91440" tIns="45720" rIns="91440" bIns="45720" anchor="t" anchorCtr="0"/>
          <a:p>
            <a:pPr eaLnBrk="1" hangingPunct="1">
              <a:lnSpc>
                <a:spcPct val="140000"/>
              </a:lnSpc>
            </a:pPr>
            <a:r>
              <a:rPr lang="zh-CN" altLang="en-US" dirty="0"/>
              <a:t>芯片与系统的连接</a:t>
            </a:r>
            <a:endParaRPr lang="zh-CN" altLang="en-US" dirty="0"/>
          </a:p>
          <a:p>
            <a:pPr lvl="1" eaLnBrk="1" hangingPunct="1">
              <a:lnSpc>
                <a:spcPct val="140000"/>
              </a:lnSpc>
              <a:spcBef>
                <a:spcPct val="0"/>
              </a:spcBef>
            </a:pPr>
            <a:r>
              <a:rPr lang="zh-CN" altLang="en-US" dirty="0"/>
              <a:t>通常情况下需要经数字接口与系统连接</a:t>
            </a:r>
            <a:endParaRPr lang="zh-CN" altLang="en-US" dirty="0"/>
          </a:p>
          <a:p>
            <a:pPr eaLnBrk="1" hangingPunct="1">
              <a:lnSpc>
                <a:spcPct val="140000"/>
              </a:lnSpc>
            </a:pPr>
            <a:r>
              <a:rPr lang="zh-CN" altLang="en-US" dirty="0"/>
              <a:t>编写相应的数据采集程序</a:t>
            </a:r>
            <a:endParaRPr lang="zh-CN" altLang="en-US" dirty="0"/>
          </a:p>
          <a:p>
            <a:pPr lvl="1" eaLnBrk="1" hangingPunct="1">
              <a:lnSpc>
                <a:spcPct val="140000"/>
              </a:lnSpc>
              <a:spcBef>
                <a:spcPct val="0"/>
              </a:spcBef>
            </a:pPr>
            <a:r>
              <a:rPr lang="zh-CN" altLang="en-US" dirty="0"/>
              <a:t>从数据采集到存储</a:t>
            </a:r>
            <a:endParaRPr lang="zh-CN" altLang="en-US" dirty="0"/>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0900">
                                            <p:txEl>
                                              <p:charRg st="0" end="9"/>
                                            </p:txEl>
                                          </p:spTgt>
                                        </p:tgtEl>
                                        <p:attrNameLst>
                                          <p:attrName>style.visibility</p:attrName>
                                        </p:attrNameLst>
                                      </p:cBhvr>
                                      <p:to>
                                        <p:strVal val="visible"/>
                                      </p:to>
                                    </p:set>
                                    <p:animEffect transition="in" filter="wipe(left)">
                                      <p:cBhvr>
                                        <p:cTn id="7" dur="500"/>
                                        <p:tgtEl>
                                          <p:spTgt spid="80900">
                                            <p:txEl>
                                              <p:charRg st="0" end="9"/>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0900">
                                            <p:txEl>
                                              <p:charRg st="9" end="27"/>
                                            </p:txEl>
                                          </p:spTgt>
                                        </p:tgtEl>
                                        <p:attrNameLst>
                                          <p:attrName>style.visibility</p:attrName>
                                        </p:attrNameLst>
                                      </p:cBhvr>
                                      <p:to>
                                        <p:strVal val="visible"/>
                                      </p:to>
                                    </p:set>
                                    <p:animEffect transition="in" filter="wipe(left)">
                                      <p:cBhvr>
                                        <p:cTn id="11" dur="500"/>
                                        <p:tgtEl>
                                          <p:spTgt spid="80900">
                                            <p:txEl>
                                              <p:charRg st="9" end="27"/>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0900">
                                            <p:txEl>
                                              <p:charRg st="27" end="39"/>
                                            </p:txEl>
                                          </p:spTgt>
                                        </p:tgtEl>
                                        <p:attrNameLst>
                                          <p:attrName>style.visibility</p:attrName>
                                        </p:attrNameLst>
                                      </p:cBhvr>
                                      <p:to>
                                        <p:strVal val="visible"/>
                                      </p:to>
                                    </p:set>
                                    <p:animEffect transition="in" filter="wipe(left)">
                                      <p:cBhvr>
                                        <p:cTn id="16" dur="500"/>
                                        <p:tgtEl>
                                          <p:spTgt spid="80900">
                                            <p:txEl>
                                              <p:charRg st="27" end="39"/>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0900">
                                            <p:txEl>
                                              <p:charRg st="39" end="48"/>
                                            </p:txEl>
                                          </p:spTgt>
                                        </p:tgtEl>
                                        <p:attrNameLst>
                                          <p:attrName>style.visibility</p:attrName>
                                        </p:attrNameLst>
                                      </p:cBhvr>
                                      <p:to>
                                        <p:strVal val="visible"/>
                                      </p:to>
                                    </p:set>
                                    <p:animEffect transition="in" filter="wipe(left)">
                                      <p:cBhvr>
                                        <p:cTn id="20" dur="500"/>
                                        <p:tgtEl>
                                          <p:spTgt spid="80900">
                                            <p:txEl>
                                              <p:charRg st="39" end="4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042988" y="1868488"/>
            <a:ext cx="7489825" cy="2124075"/>
          </a:xfrm>
          <a:prstGeom prst="rect">
            <a:avLst/>
          </a:prstGeom>
        </p:spPr>
        <p:txBody>
          <a:bodyPr>
            <a:spAutoFit/>
          </a:bodyPr>
          <a:lstStyle/>
          <a:p>
            <a:pPr marL="0" marR="0" lvl="0" indent="0" algn="l" defTabSz="914400" rtl="0" eaLnBrk="0" fontAlgn="base" latinLnBrk="0" hangingPunct="0">
              <a:lnSpc>
                <a:spcPct val="11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0070C0"/>
                </a:solidFill>
                <a:effectLst/>
                <a:uLnTx/>
                <a:uFillTx/>
                <a:latin typeface="+mn-ea"/>
                <a:ea typeface="+mn-ea"/>
                <a:cs typeface="+mn-cs"/>
              </a:rPr>
              <a:t>（</a:t>
            </a:r>
            <a:r>
              <a:rPr kumimoji="0" lang="en-US" altLang="zh-CN" sz="2000" b="0" i="0" u="none" strike="noStrike" kern="1200" cap="none" spc="0" normalizeH="0" baseline="0" noProof="0" dirty="0">
                <a:ln>
                  <a:noFill/>
                </a:ln>
                <a:solidFill>
                  <a:srgbClr val="0070C0"/>
                </a:solidFill>
                <a:effectLst/>
                <a:uLnTx/>
                <a:uFillTx/>
                <a:latin typeface="+mn-ea"/>
                <a:ea typeface="+mn-ea"/>
                <a:cs typeface="+mn-cs"/>
              </a:rPr>
              <a:t>1</a:t>
            </a:r>
            <a:r>
              <a:rPr kumimoji="0" lang="zh-CN" altLang="en-US" sz="2000" b="0" i="0" u="none" strike="noStrike" kern="1200" cap="none" spc="0" normalizeH="0" baseline="0" noProof="0" dirty="0">
                <a:ln>
                  <a:noFill/>
                </a:ln>
                <a:solidFill>
                  <a:srgbClr val="0070C0"/>
                </a:solidFill>
                <a:effectLst/>
                <a:uLnTx/>
                <a:uFillTx/>
                <a:latin typeface="+mn-ea"/>
                <a:ea typeface="+mn-ea"/>
                <a:cs typeface="+mn-cs"/>
              </a:rPr>
              <a:t>）单路输入</a:t>
            </a:r>
            <a:endParaRPr kumimoji="0" lang="zh-CN" altLang="en-US" sz="2000" b="0" i="0" u="none" strike="noStrike" kern="1200" cap="none" spc="0" normalizeH="0" baseline="0" noProof="0" dirty="0">
              <a:ln>
                <a:noFill/>
              </a:ln>
              <a:solidFill>
                <a:srgbClr val="0070C0"/>
              </a:solidFill>
              <a:effectLst/>
              <a:uLnTx/>
              <a:uFillTx/>
              <a:latin typeface="+mn-ea"/>
              <a:ea typeface="+mn-ea"/>
              <a:cs typeface="+mn-cs"/>
            </a:endParaRPr>
          </a:p>
          <a:p>
            <a:pPr marL="0" marR="0" lvl="0" indent="0" algn="l" defTabSz="914400" rtl="0" eaLnBrk="0" fontAlgn="base" latinLnBrk="0" hangingPunct="0">
              <a:lnSpc>
                <a:spcPct val="11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0070C0"/>
                </a:solidFill>
                <a:effectLst/>
                <a:uLnTx/>
                <a:uFillTx/>
                <a:latin typeface="+mn-ea"/>
                <a:ea typeface="+mn-ea"/>
                <a:cs typeface="+mn-cs"/>
              </a:rPr>
              <a:t>    模拟信号可连接到任何一个输入端；</a:t>
            </a:r>
            <a:endParaRPr kumimoji="0" lang="zh-CN" altLang="en-US" sz="2000" b="0" i="0" u="none" strike="noStrike" kern="1200" cap="none" spc="0" normalizeH="0" baseline="0" noProof="0" dirty="0">
              <a:ln>
                <a:noFill/>
              </a:ln>
              <a:solidFill>
                <a:srgbClr val="0070C0"/>
              </a:solidFill>
              <a:effectLst/>
              <a:uLnTx/>
              <a:uFillTx/>
              <a:latin typeface="+mn-ea"/>
              <a:ea typeface="+mn-ea"/>
              <a:cs typeface="+mn-cs"/>
            </a:endParaRPr>
          </a:p>
          <a:p>
            <a:pPr marL="0" marR="0" lvl="0" indent="0" algn="l" defTabSz="914400" rtl="0" eaLnBrk="0" fontAlgn="base" latinLnBrk="0" hangingPunct="0">
              <a:lnSpc>
                <a:spcPct val="11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0070C0"/>
                </a:solidFill>
                <a:effectLst/>
                <a:uLnTx/>
                <a:uFillTx/>
                <a:latin typeface="+mn-ea"/>
                <a:ea typeface="+mn-ea"/>
                <a:cs typeface="+mn-cs"/>
              </a:rPr>
              <a:t>    根据输入端的连接将地址线接固定电平。</a:t>
            </a:r>
            <a:endParaRPr kumimoji="0" lang="zh-CN" altLang="en-US" sz="2000" b="0" i="0" u="none" strike="noStrike" kern="1200" cap="none" spc="0" normalizeH="0" baseline="0" noProof="0" dirty="0">
              <a:ln>
                <a:noFill/>
              </a:ln>
              <a:solidFill>
                <a:srgbClr val="0070C0"/>
              </a:solidFill>
              <a:effectLst/>
              <a:uLnTx/>
              <a:uFillTx/>
              <a:latin typeface="+mn-ea"/>
              <a:ea typeface="+mn-ea"/>
              <a:cs typeface="+mn-cs"/>
            </a:endParaRPr>
          </a:p>
          <a:p>
            <a:pPr marL="0" marR="0" lvl="0" indent="0" algn="l" defTabSz="914400" rtl="0" eaLnBrk="0" fontAlgn="base" latinLnBrk="0" hangingPunct="0">
              <a:lnSpc>
                <a:spcPct val="11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0070C0"/>
                </a:solidFill>
                <a:effectLst/>
                <a:uLnTx/>
                <a:uFillTx/>
                <a:latin typeface="+mn-ea"/>
                <a:ea typeface="+mn-ea"/>
                <a:cs typeface="+mn-cs"/>
              </a:rPr>
              <a:t>（</a:t>
            </a:r>
            <a:r>
              <a:rPr kumimoji="0" lang="en-US" altLang="zh-CN" sz="2000" b="0" i="0" u="none" strike="noStrike" kern="1200" cap="none" spc="0" normalizeH="0" baseline="0" noProof="0" dirty="0">
                <a:ln>
                  <a:noFill/>
                </a:ln>
                <a:solidFill>
                  <a:srgbClr val="0070C0"/>
                </a:solidFill>
                <a:effectLst/>
                <a:uLnTx/>
                <a:uFillTx/>
                <a:latin typeface="+mn-ea"/>
                <a:ea typeface="+mn-ea"/>
                <a:cs typeface="+mn-cs"/>
              </a:rPr>
              <a:t>2</a:t>
            </a:r>
            <a:r>
              <a:rPr kumimoji="0" lang="zh-CN" altLang="en-US" sz="2000" b="0" i="0" u="none" strike="noStrike" kern="1200" cap="none" spc="0" normalizeH="0" baseline="0" noProof="0" dirty="0">
                <a:ln>
                  <a:noFill/>
                </a:ln>
                <a:solidFill>
                  <a:srgbClr val="0070C0"/>
                </a:solidFill>
                <a:effectLst/>
                <a:uLnTx/>
                <a:uFillTx/>
                <a:latin typeface="+mn-ea"/>
                <a:ea typeface="+mn-ea"/>
                <a:cs typeface="+mn-cs"/>
              </a:rPr>
              <a:t>）多路输入</a:t>
            </a:r>
            <a:endParaRPr kumimoji="0" lang="zh-CN" altLang="en-US" sz="2000" b="0" i="0" u="none" strike="noStrike" kern="1200" cap="none" spc="0" normalizeH="0" baseline="0" noProof="0" dirty="0">
              <a:ln>
                <a:noFill/>
              </a:ln>
              <a:solidFill>
                <a:srgbClr val="0070C0"/>
              </a:solidFill>
              <a:effectLst/>
              <a:uLnTx/>
              <a:uFillTx/>
              <a:latin typeface="+mn-ea"/>
              <a:ea typeface="+mn-ea"/>
              <a:cs typeface="+mn-cs"/>
            </a:endParaRPr>
          </a:p>
          <a:p>
            <a:pPr marL="0" marR="0" lvl="0" indent="0" algn="l" defTabSz="914400" rtl="0" eaLnBrk="0" fontAlgn="base" latinLnBrk="0" hangingPunct="0">
              <a:lnSpc>
                <a:spcPct val="11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0070C0"/>
                </a:solidFill>
                <a:effectLst/>
                <a:uLnTx/>
                <a:uFillTx/>
                <a:latin typeface="+mn-ea"/>
                <a:ea typeface="+mn-ea"/>
                <a:cs typeface="+mn-cs"/>
              </a:rPr>
              <a:t>    输入信号分别连接到不同的输入端；</a:t>
            </a:r>
            <a:endParaRPr kumimoji="0" lang="zh-CN" altLang="en-US" sz="2000" b="0" i="0" u="none" strike="noStrike" kern="1200" cap="none" spc="0" normalizeH="0" baseline="0" noProof="0" dirty="0">
              <a:ln>
                <a:noFill/>
              </a:ln>
              <a:solidFill>
                <a:srgbClr val="0070C0"/>
              </a:solidFill>
              <a:effectLst/>
              <a:uLnTx/>
              <a:uFillTx/>
              <a:latin typeface="+mn-ea"/>
              <a:ea typeface="+mn-ea"/>
              <a:cs typeface="+mn-cs"/>
            </a:endParaRPr>
          </a:p>
          <a:p>
            <a:pPr marL="0" marR="0" lvl="0" indent="0" algn="l" defTabSz="914400" rtl="0" eaLnBrk="0" fontAlgn="base" latinLnBrk="0" hangingPunct="0">
              <a:lnSpc>
                <a:spcPct val="11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0070C0"/>
                </a:solidFill>
                <a:effectLst/>
                <a:uLnTx/>
                <a:uFillTx/>
                <a:latin typeface="+mn-ea"/>
                <a:ea typeface="+mn-ea"/>
                <a:cs typeface="+mn-cs"/>
              </a:rPr>
              <a:t>    使用通道地址编号选择要转换哪一路输入（动态选择）。</a:t>
            </a:r>
            <a:endParaRPr kumimoji="0" lang="zh-CN" altLang="en-US" sz="2000" b="0" i="0" u="none" strike="noStrike" kern="1200" cap="none" spc="0" normalizeH="0" baseline="0" noProof="0" dirty="0">
              <a:ln>
                <a:noFill/>
              </a:ln>
              <a:solidFill>
                <a:srgbClr val="0070C0"/>
              </a:solidFill>
              <a:effectLst/>
              <a:uLnTx/>
              <a:uFillTx/>
              <a:latin typeface="+mn-ea"/>
              <a:ea typeface="+mn-ea"/>
              <a:cs typeface="+mn-cs"/>
            </a:endParaRPr>
          </a:p>
        </p:txBody>
      </p:sp>
      <p:grpSp>
        <p:nvGrpSpPr>
          <p:cNvPr id="2" name="Group 1025"/>
          <p:cNvGrpSpPr/>
          <p:nvPr/>
        </p:nvGrpSpPr>
        <p:grpSpPr>
          <a:xfrm>
            <a:off x="4427538" y="4078288"/>
            <a:ext cx="3762375" cy="2806700"/>
            <a:chOff x="2823" y="2335"/>
            <a:chExt cx="2370" cy="1768"/>
          </a:xfrm>
        </p:grpSpPr>
        <p:sp>
          <p:nvSpPr>
            <p:cNvPr id="125973" name="Rectangle 16"/>
            <p:cNvSpPr/>
            <p:nvPr/>
          </p:nvSpPr>
          <p:spPr>
            <a:xfrm>
              <a:off x="3878" y="2478"/>
              <a:ext cx="635" cy="1315"/>
            </a:xfrm>
            <a:prstGeom prst="rect">
              <a:avLst/>
            </a:prstGeom>
            <a:solidFill>
              <a:schemeClr val="folHlink"/>
            </a:solidFill>
            <a:ln w="12700" cap="flat" cmpd="sng">
              <a:solidFill>
                <a:schemeClr val="tx1"/>
              </a:solidFill>
              <a:prstDash val="solid"/>
              <a:miter/>
              <a:headEnd type="none" w="med" len="med"/>
              <a:tailEnd type="none" w="med" len="med"/>
            </a:ln>
          </p:spPr>
          <p:txBody>
            <a:bodyPr wrap="none" lIns="0" tIns="0" rIns="0" bIns="0"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0"/>
                </a:spcBef>
                <a:spcAft>
                  <a:spcPct val="0"/>
                </a:spcAft>
                <a:buClrTx/>
                <a:buSzTx/>
                <a:buFontTx/>
                <a:buNone/>
              </a:pPr>
              <a:endParaRPr lang="zh-CN" altLang="en-US" sz="3200" dirty="0">
                <a:solidFill>
                  <a:schemeClr val="tx1"/>
                </a:solidFill>
                <a:latin typeface="Arial" panose="020B0604020202020204" pitchFamily="34" charset="0"/>
                <a:ea typeface="宋体" panose="02010600030101010101" pitchFamily="2" charset="-122"/>
              </a:endParaRPr>
            </a:p>
          </p:txBody>
        </p:sp>
        <p:sp>
          <p:nvSpPr>
            <p:cNvPr id="125974" name="Text Box 17"/>
            <p:cNvSpPr txBox="1"/>
            <p:nvPr/>
          </p:nvSpPr>
          <p:spPr>
            <a:xfrm>
              <a:off x="3822" y="3911"/>
              <a:ext cx="861" cy="192"/>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eaLnBrk="1" hangingPunct="1">
                <a:lnSpc>
                  <a:spcPct val="100000"/>
                </a:lnSpc>
                <a:spcBef>
                  <a:spcPct val="50000"/>
                </a:spcBef>
                <a:spcAft>
                  <a:spcPct val="0"/>
                </a:spcAft>
                <a:buClrTx/>
                <a:buSzTx/>
                <a:buNone/>
              </a:pPr>
              <a:r>
                <a:rPr lang="zh-CN" altLang="en-US" sz="2000" dirty="0">
                  <a:solidFill>
                    <a:schemeClr val="tx1"/>
                  </a:solidFill>
                  <a:latin typeface="Arial" panose="020B0604020202020204" pitchFamily="34" charset="0"/>
                  <a:ea typeface="宋体" panose="02010600030101010101" pitchFamily="2" charset="-122"/>
                </a:rPr>
                <a:t>多路输入时</a:t>
              </a:r>
              <a:endParaRPr lang="zh-CN" altLang="en-US" sz="2000" dirty="0">
                <a:solidFill>
                  <a:schemeClr val="tx1"/>
                </a:solidFill>
                <a:latin typeface="Arial" panose="020B0604020202020204" pitchFamily="34" charset="0"/>
                <a:ea typeface="宋体" panose="02010600030101010101" pitchFamily="2" charset="-122"/>
              </a:endParaRPr>
            </a:p>
          </p:txBody>
        </p:sp>
        <p:sp>
          <p:nvSpPr>
            <p:cNvPr id="125975" name="Line 18"/>
            <p:cNvSpPr/>
            <p:nvPr/>
          </p:nvSpPr>
          <p:spPr>
            <a:xfrm>
              <a:off x="3560" y="3403"/>
              <a:ext cx="318" cy="0"/>
            </a:xfrm>
            <a:prstGeom prst="line">
              <a:avLst/>
            </a:prstGeom>
            <a:ln w="12700" cap="flat" cmpd="sng">
              <a:solidFill>
                <a:schemeClr val="tx1"/>
              </a:solidFill>
              <a:prstDash val="solid"/>
              <a:headEnd type="none" w="med" len="med"/>
              <a:tailEnd type="none" w="med" len="med"/>
            </a:ln>
          </p:spPr>
        </p:sp>
        <p:sp>
          <p:nvSpPr>
            <p:cNvPr id="125976" name="Line 19"/>
            <p:cNvSpPr/>
            <p:nvPr/>
          </p:nvSpPr>
          <p:spPr>
            <a:xfrm>
              <a:off x="3560" y="3539"/>
              <a:ext cx="318" cy="0"/>
            </a:xfrm>
            <a:prstGeom prst="line">
              <a:avLst/>
            </a:prstGeom>
            <a:ln w="12700" cap="flat" cmpd="sng">
              <a:solidFill>
                <a:schemeClr val="tx1"/>
              </a:solidFill>
              <a:prstDash val="solid"/>
              <a:headEnd type="none" w="med" len="med"/>
              <a:tailEnd type="none" w="med" len="med"/>
            </a:ln>
          </p:spPr>
        </p:sp>
        <p:sp>
          <p:nvSpPr>
            <p:cNvPr id="125977" name="Line 20"/>
            <p:cNvSpPr/>
            <p:nvPr/>
          </p:nvSpPr>
          <p:spPr>
            <a:xfrm>
              <a:off x="3560" y="3675"/>
              <a:ext cx="318" cy="0"/>
            </a:xfrm>
            <a:prstGeom prst="line">
              <a:avLst/>
            </a:prstGeom>
            <a:ln w="12700" cap="flat" cmpd="sng">
              <a:solidFill>
                <a:schemeClr val="tx1"/>
              </a:solidFill>
              <a:prstDash val="solid"/>
              <a:headEnd type="none" w="med" len="med"/>
              <a:tailEnd type="none" w="med" len="med"/>
            </a:ln>
          </p:spPr>
        </p:sp>
        <p:sp>
          <p:nvSpPr>
            <p:cNvPr id="125978" name="Text Box 21"/>
            <p:cNvSpPr txBox="1"/>
            <p:nvPr/>
          </p:nvSpPr>
          <p:spPr>
            <a:xfrm>
              <a:off x="3905" y="3330"/>
              <a:ext cx="336" cy="402"/>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eaLnBrk="1" hangingPunct="1">
                <a:lnSpc>
                  <a:spcPct val="100000"/>
                </a:lnSpc>
                <a:spcBef>
                  <a:spcPct val="0"/>
                </a:spcBef>
                <a:spcAft>
                  <a:spcPct val="0"/>
                </a:spcAft>
                <a:buClrTx/>
                <a:buSzTx/>
                <a:buNone/>
              </a:pPr>
              <a:r>
                <a:rPr lang="en-US" altLang="zh-CN" sz="1400" dirty="0">
                  <a:solidFill>
                    <a:srgbClr val="000000"/>
                  </a:solidFill>
                  <a:latin typeface="Arial" panose="020B0604020202020204" pitchFamily="34" charset="0"/>
                  <a:ea typeface="宋体" panose="02010600030101010101" pitchFamily="2" charset="-122"/>
                </a:rPr>
                <a:t>ADDC</a:t>
              </a:r>
              <a:endParaRPr lang="en-US" altLang="zh-CN" sz="1400" dirty="0">
                <a:solidFill>
                  <a:srgbClr val="000000"/>
                </a:solidFill>
                <a:latin typeface="Arial" panose="020B0604020202020204" pitchFamily="34" charset="0"/>
                <a:ea typeface="宋体" panose="02010600030101010101" pitchFamily="2" charset="-122"/>
              </a:endParaRPr>
            </a:p>
            <a:p>
              <a:pPr marL="342900" lvl="0" indent="-342900" eaLnBrk="1" hangingPunct="1">
                <a:lnSpc>
                  <a:spcPct val="100000"/>
                </a:lnSpc>
                <a:spcBef>
                  <a:spcPct val="0"/>
                </a:spcBef>
                <a:spcAft>
                  <a:spcPct val="0"/>
                </a:spcAft>
                <a:buClrTx/>
                <a:buSzTx/>
                <a:buNone/>
              </a:pPr>
              <a:r>
                <a:rPr lang="en-US" altLang="zh-CN" sz="1400" dirty="0">
                  <a:solidFill>
                    <a:srgbClr val="000000"/>
                  </a:solidFill>
                  <a:latin typeface="Arial" panose="020B0604020202020204" pitchFamily="34" charset="0"/>
                  <a:ea typeface="宋体" panose="02010600030101010101" pitchFamily="2" charset="-122"/>
                </a:rPr>
                <a:t>ADDB</a:t>
              </a:r>
              <a:endParaRPr lang="en-US" altLang="zh-CN" sz="1400" dirty="0">
                <a:solidFill>
                  <a:srgbClr val="000000"/>
                </a:solidFill>
                <a:latin typeface="Arial" panose="020B0604020202020204" pitchFamily="34" charset="0"/>
                <a:ea typeface="宋体" panose="02010600030101010101" pitchFamily="2" charset="-122"/>
              </a:endParaRPr>
            </a:p>
            <a:p>
              <a:pPr marL="342900" lvl="0" indent="-342900" eaLnBrk="1" hangingPunct="1">
                <a:lnSpc>
                  <a:spcPct val="100000"/>
                </a:lnSpc>
                <a:spcBef>
                  <a:spcPct val="0"/>
                </a:spcBef>
                <a:spcAft>
                  <a:spcPct val="0"/>
                </a:spcAft>
                <a:buClrTx/>
                <a:buSzTx/>
                <a:buNone/>
              </a:pPr>
              <a:r>
                <a:rPr lang="en-US" altLang="zh-CN" sz="1400" dirty="0">
                  <a:solidFill>
                    <a:srgbClr val="000000"/>
                  </a:solidFill>
                  <a:latin typeface="Arial" panose="020B0604020202020204" pitchFamily="34" charset="0"/>
                  <a:ea typeface="宋体" panose="02010600030101010101" pitchFamily="2" charset="-122"/>
                </a:rPr>
                <a:t>ADDA</a:t>
              </a:r>
              <a:endParaRPr lang="en-US" altLang="zh-CN" sz="1400" dirty="0">
                <a:solidFill>
                  <a:srgbClr val="000000"/>
                </a:solidFill>
                <a:latin typeface="Arial" panose="020B0604020202020204" pitchFamily="34" charset="0"/>
                <a:ea typeface="宋体" panose="02010600030101010101" pitchFamily="2" charset="-122"/>
              </a:endParaRPr>
            </a:p>
          </p:txBody>
        </p:sp>
        <p:sp>
          <p:nvSpPr>
            <p:cNvPr id="125979" name="Line 24"/>
            <p:cNvSpPr/>
            <p:nvPr/>
          </p:nvSpPr>
          <p:spPr>
            <a:xfrm flipH="1">
              <a:off x="4513" y="2614"/>
              <a:ext cx="227" cy="0"/>
            </a:xfrm>
            <a:prstGeom prst="line">
              <a:avLst/>
            </a:prstGeom>
            <a:ln w="12700" cap="flat" cmpd="sng">
              <a:solidFill>
                <a:schemeClr val="tx1"/>
              </a:solidFill>
              <a:prstDash val="solid"/>
              <a:headEnd type="none" w="med" len="med"/>
              <a:tailEnd type="triangle" w="med" len="med"/>
            </a:ln>
          </p:spPr>
        </p:sp>
        <p:sp>
          <p:nvSpPr>
            <p:cNvPr id="125980" name="Text Box 25"/>
            <p:cNvSpPr txBox="1"/>
            <p:nvPr/>
          </p:nvSpPr>
          <p:spPr>
            <a:xfrm>
              <a:off x="4277" y="2559"/>
              <a:ext cx="200" cy="670"/>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r" eaLnBrk="1" hangingPunct="1">
                <a:lnSpc>
                  <a:spcPct val="100000"/>
                </a:lnSpc>
                <a:spcBef>
                  <a:spcPct val="0"/>
                </a:spcBef>
                <a:spcAft>
                  <a:spcPct val="0"/>
                </a:spcAft>
                <a:buClrTx/>
                <a:buSzTx/>
                <a:buNone/>
              </a:pPr>
              <a:r>
                <a:rPr lang="en-US" altLang="zh-CN" sz="1400" dirty="0">
                  <a:solidFill>
                    <a:srgbClr val="000000"/>
                  </a:solidFill>
                  <a:latin typeface="Arial" panose="020B0604020202020204" pitchFamily="34" charset="0"/>
                  <a:ea typeface="宋体" panose="02010600030101010101" pitchFamily="2" charset="-122"/>
                </a:rPr>
                <a:t>IN0</a:t>
              </a:r>
              <a:endParaRPr lang="en-US" altLang="zh-CN" sz="1400" dirty="0">
                <a:solidFill>
                  <a:srgbClr val="000000"/>
                </a:solidFill>
                <a:latin typeface="Arial" panose="020B0604020202020204" pitchFamily="34" charset="0"/>
                <a:ea typeface="宋体" panose="02010600030101010101" pitchFamily="2" charset="-122"/>
              </a:endParaRPr>
            </a:p>
            <a:p>
              <a:pPr marL="342900" lvl="0" indent="-342900" algn="r" eaLnBrk="1" hangingPunct="1">
                <a:lnSpc>
                  <a:spcPct val="100000"/>
                </a:lnSpc>
                <a:spcBef>
                  <a:spcPct val="0"/>
                </a:spcBef>
                <a:spcAft>
                  <a:spcPct val="0"/>
                </a:spcAft>
                <a:buClrTx/>
                <a:buSzTx/>
                <a:buNone/>
              </a:pPr>
              <a:r>
                <a:rPr lang="en-US" altLang="zh-CN" sz="1400" dirty="0">
                  <a:solidFill>
                    <a:srgbClr val="000000"/>
                  </a:solidFill>
                  <a:latin typeface="Arial" panose="020B0604020202020204" pitchFamily="34" charset="0"/>
                  <a:ea typeface="宋体" panose="02010600030101010101" pitchFamily="2" charset="-122"/>
                </a:rPr>
                <a:t>IN1</a:t>
              </a:r>
              <a:endParaRPr lang="en-US" altLang="zh-CN" sz="1400" dirty="0">
                <a:solidFill>
                  <a:srgbClr val="000000"/>
                </a:solidFill>
                <a:latin typeface="Arial" panose="020B0604020202020204" pitchFamily="34" charset="0"/>
                <a:ea typeface="宋体" panose="02010600030101010101" pitchFamily="2" charset="-122"/>
              </a:endParaRPr>
            </a:p>
            <a:p>
              <a:pPr marL="342900" lvl="0" indent="-342900" algn="r" eaLnBrk="1" hangingPunct="1">
                <a:lnSpc>
                  <a:spcPct val="100000"/>
                </a:lnSpc>
                <a:spcBef>
                  <a:spcPct val="0"/>
                </a:spcBef>
                <a:spcAft>
                  <a:spcPct val="0"/>
                </a:spcAft>
                <a:buClrTx/>
                <a:buSzTx/>
                <a:buNone/>
              </a:pPr>
              <a:r>
                <a:rPr lang="en-US" altLang="zh-CN" sz="1400" dirty="0">
                  <a:solidFill>
                    <a:srgbClr val="000000"/>
                  </a:solidFill>
                  <a:latin typeface="Arial" panose="020B0604020202020204" pitchFamily="34" charset="0"/>
                  <a:ea typeface="宋体" panose="02010600030101010101" pitchFamily="2" charset="-122"/>
                </a:rPr>
                <a:t>IN2</a:t>
              </a:r>
              <a:endParaRPr lang="en-US" altLang="zh-CN" sz="1400" dirty="0">
                <a:solidFill>
                  <a:srgbClr val="000000"/>
                </a:solidFill>
                <a:latin typeface="Arial" panose="020B0604020202020204" pitchFamily="34" charset="0"/>
                <a:ea typeface="宋体" panose="02010600030101010101" pitchFamily="2" charset="-122"/>
              </a:endParaRPr>
            </a:p>
            <a:p>
              <a:pPr marL="342900" lvl="0" indent="-342900" algn="r" eaLnBrk="1" hangingPunct="1">
                <a:lnSpc>
                  <a:spcPct val="100000"/>
                </a:lnSpc>
                <a:spcBef>
                  <a:spcPct val="0"/>
                </a:spcBef>
                <a:spcAft>
                  <a:spcPct val="0"/>
                </a:spcAft>
                <a:buClrTx/>
                <a:buSzTx/>
                <a:buNone/>
              </a:pPr>
              <a:r>
                <a:rPr lang="en-US" altLang="zh-CN" sz="1400" dirty="0">
                  <a:solidFill>
                    <a:srgbClr val="000000"/>
                  </a:solidFill>
                  <a:latin typeface="Arial" panose="020B0604020202020204" pitchFamily="34" charset="0"/>
                  <a:ea typeface="宋体" panose="02010600030101010101" pitchFamily="2" charset="-122"/>
                </a:rPr>
                <a:t>IN3</a:t>
              </a:r>
              <a:endParaRPr lang="en-US" altLang="zh-CN" sz="1400" dirty="0">
                <a:solidFill>
                  <a:srgbClr val="000000"/>
                </a:solidFill>
                <a:latin typeface="Arial" panose="020B0604020202020204" pitchFamily="34" charset="0"/>
                <a:ea typeface="宋体" panose="02010600030101010101" pitchFamily="2" charset="-122"/>
              </a:endParaRPr>
            </a:p>
            <a:p>
              <a:pPr marL="342900" lvl="0" indent="-342900" algn="r" eaLnBrk="1" hangingPunct="1">
                <a:lnSpc>
                  <a:spcPct val="100000"/>
                </a:lnSpc>
                <a:spcBef>
                  <a:spcPct val="0"/>
                </a:spcBef>
                <a:spcAft>
                  <a:spcPct val="0"/>
                </a:spcAft>
                <a:buClrTx/>
                <a:buSzTx/>
                <a:buNone/>
              </a:pPr>
              <a:r>
                <a:rPr lang="en-US" altLang="zh-CN" sz="1400" dirty="0">
                  <a:solidFill>
                    <a:srgbClr val="000000"/>
                  </a:solidFill>
                  <a:latin typeface="Arial" panose="020B0604020202020204" pitchFamily="34" charset="0"/>
                  <a:ea typeface="宋体" panose="02010600030101010101" pitchFamily="2" charset="-122"/>
                </a:rPr>
                <a:t>IN4</a:t>
              </a:r>
              <a:endParaRPr lang="en-US" altLang="zh-CN" sz="1400" dirty="0">
                <a:solidFill>
                  <a:srgbClr val="000000"/>
                </a:solidFill>
                <a:latin typeface="Arial" panose="020B0604020202020204" pitchFamily="34" charset="0"/>
                <a:ea typeface="宋体" panose="02010600030101010101" pitchFamily="2" charset="-122"/>
              </a:endParaRPr>
            </a:p>
          </p:txBody>
        </p:sp>
        <p:sp>
          <p:nvSpPr>
            <p:cNvPr id="125981" name="Text Box 26"/>
            <p:cNvSpPr txBox="1"/>
            <p:nvPr/>
          </p:nvSpPr>
          <p:spPr>
            <a:xfrm>
              <a:off x="3878" y="2335"/>
              <a:ext cx="608" cy="134"/>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ctr" eaLnBrk="1" hangingPunct="1">
                <a:lnSpc>
                  <a:spcPct val="100000"/>
                </a:lnSpc>
                <a:spcBef>
                  <a:spcPct val="0"/>
                </a:spcBef>
                <a:spcAft>
                  <a:spcPct val="0"/>
                </a:spcAft>
                <a:buClrTx/>
                <a:buSzTx/>
                <a:buNone/>
              </a:pPr>
              <a:r>
                <a:rPr lang="en-US" altLang="zh-CN" sz="1400" dirty="0">
                  <a:solidFill>
                    <a:schemeClr val="tx1"/>
                  </a:solidFill>
                  <a:latin typeface="Arial" panose="020B0604020202020204" pitchFamily="34" charset="0"/>
                  <a:ea typeface="宋体" panose="02010600030101010101" pitchFamily="2" charset="-122"/>
                </a:rPr>
                <a:t>ADC0809</a:t>
              </a:r>
              <a:endParaRPr lang="en-US" altLang="zh-CN" sz="1400" dirty="0">
                <a:solidFill>
                  <a:schemeClr val="tx1"/>
                </a:solidFill>
                <a:latin typeface="Arial" panose="020B0604020202020204" pitchFamily="34" charset="0"/>
                <a:ea typeface="宋体" panose="02010600030101010101" pitchFamily="2" charset="-122"/>
              </a:endParaRPr>
            </a:p>
          </p:txBody>
        </p:sp>
        <p:sp>
          <p:nvSpPr>
            <p:cNvPr id="125982" name="Text Box 27"/>
            <p:cNvSpPr txBox="1"/>
            <p:nvPr/>
          </p:nvSpPr>
          <p:spPr>
            <a:xfrm>
              <a:off x="4767" y="2532"/>
              <a:ext cx="426" cy="698"/>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ctr" eaLnBrk="1" hangingPunct="1">
                <a:lnSpc>
                  <a:spcPct val="100000"/>
                </a:lnSpc>
                <a:spcBef>
                  <a:spcPct val="5000"/>
                </a:spcBef>
                <a:spcAft>
                  <a:spcPct val="0"/>
                </a:spcAft>
                <a:buClrTx/>
                <a:buSzTx/>
                <a:buNone/>
              </a:pPr>
              <a:r>
                <a:rPr lang="zh-CN" altLang="en-US" sz="1400" dirty="0">
                  <a:solidFill>
                    <a:schemeClr val="tx1"/>
                  </a:solidFill>
                  <a:latin typeface="Arial" panose="020B0604020202020204" pitchFamily="34" charset="0"/>
                  <a:ea typeface="宋体" panose="02010600030101010101" pitchFamily="2" charset="-122"/>
                </a:rPr>
                <a:t>输入</a:t>
              </a:r>
              <a:r>
                <a:rPr lang="en-US" altLang="zh-CN" sz="1400" dirty="0">
                  <a:solidFill>
                    <a:schemeClr val="tx1"/>
                  </a:solidFill>
                  <a:latin typeface="Arial" panose="020B0604020202020204" pitchFamily="34" charset="0"/>
                  <a:ea typeface="宋体" panose="02010600030101010101" pitchFamily="2" charset="-122"/>
                </a:rPr>
                <a:t>0</a:t>
              </a:r>
              <a:endParaRPr lang="en-US" altLang="zh-CN" sz="1400" dirty="0">
                <a:solidFill>
                  <a:schemeClr val="tx1"/>
                </a:solidFill>
                <a:latin typeface="Arial" panose="020B0604020202020204" pitchFamily="34" charset="0"/>
                <a:ea typeface="宋体" panose="02010600030101010101" pitchFamily="2" charset="-122"/>
              </a:endParaRPr>
            </a:p>
            <a:p>
              <a:pPr marL="342900" lvl="0" indent="-342900" algn="ctr" eaLnBrk="1" hangingPunct="1">
                <a:lnSpc>
                  <a:spcPct val="100000"/>
                </a:lnSpc>
                <a:spcBef>
                  <a:spcPct val="5000"/>
                </a:spcBef>
                <a:spcAft>
                  <a:spcPct val="0"/>
                </a:spcAft>
                <a:buClrTx/>
                <a:buSzTx/>
                <a:buNone/>
              </a:pPr>
              <a:r>
                <a:rPr lang="zh-CN" altLang="en-US" sz="1400" dirty="0">
                  <a:solidFill>
                    <a:schemeClr val="tx1"/>
                  </a:solidFill>
                  <a:latin typeface="Arial" panose="020B0604020202020204" pitchFamily="34" charset="0"/>
                  <a:ea typeface="宋体" panose="02010600030101010101" pitchFamily="2" charset="-122"/>
                </a:rPr>
                <a:t>输入</a:t>
              </a:r>
              <a:r>
                <a:rPr lang="en-US" altLang="zh-CN" sz="1400" dirty="0">
                  <a:solidFill>
                    <a:schemeClr val="tx1"/>
                  </a:solidFill>
                  <a:latin typeface="Arial" panose="020B0604020202020204" pitchFamily="34" charset="0"/>
                  <a:ea typeface="宋体" panose="02010600030101010101" pitchFamily="2" charset="-122"/>
                </a:rPr>
                <a:t>1</a:t>
              </a:r>
              <a:endParaRPr lang="en-US" altLang="zh-CN" sz="1400" dirty="0">
                <a:solidFill>
                  <a:schemeClr val="tx1"/>
                </a:solidFill>
                <a:latin typeface="Arial" panose="020B0604020202020204" pitchFamily="34" charset="0"/>
                <a:ea typeface="宋体" panose="02010600030101010101" pitchFamily="2" charset="-122"/>
              </a:endParaRPr>
            </a:p>
            <a:p>
              <a:pPr marL="342900" lvl="0" indent="-342900" algn="ctr" eaLnBrk="1" hangingPunct="1">
                <a:lnSpc>
                  <a:spcPct val="100000"/>
                </a:lnSpc>
                <a:spcBef>
                  <a:spcPct val="5000"/>
                </a:spcBef>
                <a:spcAft>
                  <a:spcPct val="0"/>
                </a:spcAft>
                <a:buClrTx/>
                <a:buSzTx/>
                <a:buNone/>
              </a:pPr>
              <a:r>
                <a:rPr lang="zh-CN" altLang="en-US" sz="1400" dirty="0">
                  <a:solidFill>
                    <a:schemeClr val="tx1"/>
                  </a:solidFill>
                  <a:latin typeface="Arial" panose="020B0604020202020204" pitchFamily="34" charset="0"/>
                  <a:ea typeface="宋体" panose="02010600030101010101" pitchFamily="2" charset="-122"/>
                </a:rPr>
                <a:t>输入</a:t>
              </a:r>
              <a:r>
                <a:rPr lang="en-US" altLang="zh-CN" sz="1400" dirty="0">
                  <a:solidFill>
                    <a:schemeClr val="tx1"/>
                  </a:solidFill>
                  <a:latin typeface="Arial" panose="020B0604020202020204" pitchFamily="34" charset="0"/>
                  <a:ea typeface="宋体" panose="02010600030101010101" pitchFamily="2" charset="-122"/>
                </a:rPr>
                <a:t>2</a:t>
              </a:r>
              <a:endParaRPr lang="en-US" altLang="zh-CN" sz="1400" dirty="0">
                <a:solidFill>
                  <a:schemeClr val="tx1"/>
                </a:solidFill>
                <a:latin typeface="Arial" panose="020B0604020202020204" pitchFamily="34" charset="0"/>
                <a:ea typeface="宋体" panose="02010600030101010101" pitchFamily="2" charset="-122"/>
              </a:endParaRPr>
            </a:p>
            <a:p>
              <a:pPr marL="342900" lvl="0" indent="-342900" algn="ctr" eaLnBrk="1" hangingPunct="1">
                <a:lnSpc>
                  <a:spcPct val="100000"/>
                </a:lnSpc>
                <a:spcBef>
                  <a:spcPct val="5000"/>
                </a:spcBef>
                <a:spcAft>
                  <a:spcPct val="0"/>
                </a:spcAft>
                <a:buClrTx/>
                <a:buSzTx/>
                <a:buNone/>
              </a:pPr>
              <a:r>
                <a:rPr lang="zh-CN" altLang="en-US" sz="1400" dirty="0">
                  <a:solidFill>
                    <a:schemeClr val="tx1"/>
                  </a:solidFill>
                  <a:latin typeface="Arial" panose="020B0604020202020204" pitchFamily="34" charset="0"/>
                  <a:ea typeface="宋体" panose="02010600030101010101" pitchFamily="2" charset="-122"/>
                </a:rPr>
                <a:t>输入</a:t>
              </a:r>
              <a:r>
                <a:rPr lang="en-US" altLang="zh-CN" sz="1400" dirty="0">
                  <a:solidFill>
                    <a:schemeClr val="tx1"/>
                  </a:solidFill>
                  <a:latin typeface="Arial" panose="020B0604020202020204" pitchFamily="34" charset="0"/>
                  <a:ea typeface="宋体" panose="02010600030101010101" pitchFamily="2" charset="-122"/>
                </a:rPr>
                <a:t>3</a:t>
              </a:r>
              <a:endParaRPr lang="en-US" altLang="zh-CN" sz="1400" dirty="0">
                <a:solidFill>
                  <a:schemeClr val="tx1"/>
                </a:solidFill>
                <a:latin typeface="Arial" panose="020B0604020202020204" pitchFamily="34" charset="0"/>
                <a:ea typeface="宋体" panose="02010600030101010101" pitchFamily="2" charset="-122"/>
              </a:endParaRPr>
            </a:p>
            <a:p>
              <a:pPr marL="342900" lvl="0" indent="-342900" algn="ctr" eaLnBrk="1" hangingPunct="1">
                <a:lnSpc>
                  <a:spcPct val="100000"/>
                </a:lnSpc>
                <a:spcBef>
                  <a:spcPct val="5000"/>
                </a:spcBef>
                <a:spcAft>
                  <a:spcPct val="0"/>
                </a:spcAft>
                <a:buClrTx/>
                <a:buSzTx/>
                <a:buNone/>
              </a:pPr>
              <a:r>
                <a:rPr lang="zh-CN" altLang="en-US" sz="1400" dirty="0">
                  <a:solidFill>
                    <a:schemeClr val="tx1"/>
                  </a:solidFill>
                  <a:latin typeface="Arial" panose="020B0604020202020204" pitchFamily="34" charset="0"/>
                  <a:ea typeface="宋体" panose="02010600030101010101" pitchFamily="2" charset="-122"/>
                </a:rPr>
                <a:t>输入</a:t>
              </a:r>
              <a:r>
                <a:rPr lang="en-US" altLang="zh-CN" sz="1400" dirty="0">
                  <a:solidFill>
                    <a:schemeClr val="tx1"/>
                  </a:solidFill>
                  <a:latin typeface="Arial" panose="020B0604020202020204" pitchFamily="34" charset="0"/>
                  <a:ea typeface="宋体" panose="02010600030101010101" pitchFamily="2" charset="-122"/>
                </a:rPr>
                <a:t>4</a:t>
              </a:r>
              <a:endParaRPr lang="en-US" altLang="zh-CN" sz="1400" dirty="0">
                <a:solidFill>
                  <a:schemeClr val="tx1"/>
                </a:solidFill>
                <a:latin typeface="Arial" panose="020B0604020202020204" pitchFamily="34" charset="0"/>
                <a:ea typeface="宋体" panose="02010600030101010101" pitchFamily="2" charset="-122"/>
              </a:endParaRPr>
            </a:p>
          </p:txBody>
        </p:sp>
        <p:sp>
          <p:nvSpPr>
            <p:cNvPr id="125983" name="Line 28"/>
            <p:cNvSpPr/>
            <p:nvPr/>
          </p:nvSpPr>
          <p:spPr>
            <a:xfrm flipH="1">
              <a:off x="4513" y="2750"/>
              <a:ext cx="227" cy="0"/>
            </a:xfrm>
            <a:prstGeom prst="line">
              <a:avLst/>
            </a:prstGeom>
            <a:ln w="12700" cap="flat" cmpd="sng">
              <a:solidFill>
                <a:schemeClr val="tx1"/>
              </a:solidFill>
              <a:prstDash val="solid"/>
              <a:headEnd type="none" w="med" len="med"/>
              <a:tailEnd type="triangle" w="med" len="med"/>
            </a:ln>
          </p:spPr>
        </p:sp>
        <p:sp>
          <p:nvSpPr>
            <p:cNvPr id="125984" name="Line 29"/>
            <p:cNvSpPr/>
            <p:nvPr/>
          </p:nvSpPr>
          <p:spPr>
            <a:xfrm flipH="1">
              <a:off x="4513" y="2886"/>
              <a:ext cx="227" cy="0"/>
            </a:xfrm>
            <a:prstGeom prst="line">
              <a:avLst/>
            </a:prstGeom>
            <a:ln w="12700" cap="flat" cmpd="sng">
              <a:solidFill>
                <a:schemeClr val="tx1"/>
              </a:solidFill>
              <a:prstDash val="solid"/>
              <a:headEnd type="none" w="med" len="med"/>
              <a:tailEnd type="triangle" w="med" len="med"/>
            </a:ln>
          </p:spPr>
        </p:sp>
        <p:sp>
          <p:nvSpPr>
            <p:cNvPr id="125985" name="Line 30"/>
            <p:cNvSpPr/>
            <p:nvPr/>
          </p:nvSpPr>
          <p:spPr>
            <a:xfrm flipH="1">
              <a:off x="4513" y="3022"/>
              <a:ext cx="227" cy="0"/>
            </a:xfrm>
            <a:prstGeom prst="line">
              <a:avLst/>
            </a:prstGeom>
            <a:ln w="12700" cap="flat" cmpd="sng">
              <a:solidFill>
                <a:schemeClr val="tx1"/>
              </a:solidFill>
              <a:prstDash val="solid"/>
              <a:headEnd type="none" w="med" len="med"/>
              <a:tailEnd type="triangle" w="med" len="med"/>
            </a:ln>
          </p:spPr>
        </p:sp>
        <p:sp>
          <p:nvSpPr>
            <p:cNvPr id="125986" name="Line 31"/>
            <p:cNvSpPr/>
            <p:nvPr/>
          </p:nvSpPr>
          <p:spPr>
            <a:xfrm flipH="1">
              <a:off x="4513" y="3158"/>
              <a:ext cx="227" cy="0"/>
            </a:xfrm>
            <a:prstGeom prst="line">
              <a:avLst/>
            </a:prstGeom>
            <a:ln w="12700" cap="flat" cmpd="sng">
              <a:solidFill>
                <a:schemeClr val="tx1"/>
              </a:solidFill>
              <a:prstDash val="solid"/>
              <a:headEnd type="none" w="med" len="med"/>
              <a:tailEnd type="triangle" w="med" len="med"/>
            </a:ln>
          </p:spPr>
        </p:sp>
        <p:sp>
          <p:nvSpPr>
            <p:cNvPr id="125987" name="AutoShape 32"/>
            <p:cNvSpPr/>
            <p:nvPr/>
          </p:nvSpPr>
          <p:spPr>
            <a:xfrm>
              <a:off x="3424" y="3385"/>
              <a:ext cx="46" cy="318"/>
            </a:xfrm>
            <a:prstGeom prst="leftBrace">
              <a:avLst>
                <a:gd name="adj1" fmla="val 57608"/>
                <a:gd name="adj2" fmla="val 50000"/>
              </a:avLst>
            </a:prstGeom>
            <a:noFill/>
            <a:ln w="19050" cap="flat" cmpd="sng">
              <a:solidFill>
                <a:schemeClr val="tx1"/>
              </a:solidFill>
              <a:prstDash val="solid"/>
              <a:headEnd type="none" w="med" len="med"/>
              <a:tailEnd type="none" w="med" len="med"/>
            </a:ln>
          </p:spPr>
          <p:txBody>
            <a:bodyPr wrap="none" lIns="0" tIns="0" rIns="0" bIns="0"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0"/>
                </a:spcBef>
                <a:spcAft>
                  <a:spcPct val="0"/>
                </a:spcAft>
                <a:buClrTx/>
                <a:buSzTx/>
                <a:buFontTx/>
                <a:buNone/>
              </a:pPr>
              <a:endParaRPr lang="zh-CN" altLang="en-US" sz="3200" dirty="0">
                <a:solidFill>
                  <a:schemeClr val="tx1"/>
                </a:solidFill>
                <a:latin typeface="Arial" panose="020B0604020202020204" pitchFamily="34" charset="0"/>
                <a:ea typeface="宋体" panose="02010600030101010101" pitchFamily="2" charset="-122"/>
              </a:endParaRPr>
            </a:p>
          </p:txBody>
        </p:sp>
        <p:sp>
          <p:nvSpPr>
            <p:cNvPr id="125988" name="Text Box 33"/>
            <p:cNvSpPr txBox="1"/>
            <p:nvPr/>
          </p:nvSpPr>
          <p:spPr>
            <a:xfrm>
              <a:off x="2823" y="3377"/>
              <a:ext cx="590" cy="308"/>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ctr" eaLnBrk="1" hangingPunct="1">
                <a:lnSpc>
                  <a:spcPct val="100000"/>
                </a:lnSpc>
                <a:spcBef>
                  <a:spcPct val="0"/>
                </a:spcBef>
                <a:spcAft>
                  <a:spcPct val="0"/>
                </a:spcAft>
                <a:buClrTx/>
                <a:buSzTx/>
                <a:buNone/>
              </a:pPr>
              <a:r>
                <a:rPr lang="en-US" altLang="zh-CN" sz="1600" dirty="0">
                  <a:solidFill>
                    <a:schemeClr val="tx1"/>
                  </a:solidFill>
                  <a:latin typeface="Arial" panose="020B0604020202020204" pitchFamily="34" charset="0"/>
                  <a:ea typeface="宋体" panose="02010600030101010101" pitchFamily="2" charset="-122"/>
                </a:rPr>
                <a:t>CPU</a:t>
              </a:r>
              <a:r>
                <a:rPr lang="zh-CN" altLang="en-US" sz="1600" dirty="0">
                  <a:solidFill>
                    <a:schemeClr val="tx1"/>
                  </a:solidFill>
                  <a:latin typeface="Arial" panose="020B0604020202020204" pitchFamily="34" charset="0"/>
                  <a:ea typeface="宋体" panose="02010600030101010101" pitchFamily="2" charset="-122"/>
                </a:rPr>
                <a:t>指定</a:t>
              </a:r>
              <a:endParaRPr lang="zh-CN" altLang="en-US" sz="1600" dirty="0">
                <a:solidFill>
                  <a:schemeClr val="tx1"/>
                </a:solidFill>
                <a:latin typeface="Arial" panose="020B0604020202020204" pitchFamily="34" charset="0"/>
                <a:ea typeface="宋体" panose="02010600030101010101" pitchFamily="2" charset="-122"/>
              </a:endParaRPr>
            </a:p>
            <a:p>
              <a:pPr marL="342900" lvl="0" indent="-342900" algn="ctr" eaLnBrk="1" hangingPunct="1">
                <a:lnSpc>
                  <a:spcPct val="100000"/>
                </a:lnSpc>
                <a:spcBef>
                  <a:spcPct val="0"/>
                </a:spcBef>
                <a:spcAft>
                  <a:spcPct val="0"/>
                </a:spcAft>
                <a:buClrTx/>
                <a:buSzTx/>
                <a:buNone/>
              </a:pPr>
              <a:r>
                <a:rPr lang="zh-CN" altLang="en-US" sz="1600" dirty="0">
                  <a:solidFill>
                    <a:schemeClr val="tx1"/>
                  </a:solidFill>
                  <a:latin typeface="Arial" panose="020B0604020202020204" pitchFamily="34" charset="0"/>
                  <a:ea typeface="宋体" panose="02010600030101010101" pitchFamily="2" charset="-122"/>
                </a:rPr>
                <a:t>通道号</a:t>
              </a:r>
              <a:endParaRPr lang="zh-CN" altLang="en-US" sz="1600" dirty="0">
                <a:solidFill>
                  <a:schemeClr val="tx1"/>
                </a:solidFill>
                <a:latin typeface="Arial" panose="020B0604020202020204" pitchFamily="34" charset="0"/>
                <a:ea typeface="宋体" panose="02010600030101010101" pitchFamily="2" charset="-122"/>
              </a:endParaRPr>
            </a:p>
          </p:txBody>
        </p:sp>
      </p:grpSp>
      <p:grpSp>
        <p:nvGrpSpPr>
          <p:cNvPr id="3" name="Group 1024"/>
          <p:cNvGrpSpPr/>
          <p:nvPr/>
        </p:nvGrpSpPr>
        <p:grpSpPr>
          <a:xfrm>
            <a:off x="971550" y="4078288"/>
            <a:ext cx="2909888" cy="2754312"/>
            <a:chOff x="594" y="2341"/>
            <a:chExt cx="1833" cy="1735"/>
          </a:xfrm>
        </p:grpSpPr>
        <p:sp>
          <p:nvSpPr>
            <p:cNvPr id="125959" name="Rectangle 4"/>
            <p:cNvSpPr/>
            <p:nvPr/>
          </p:nvSpPr>
          <p:spPr>
            <a:xfrm>
              <a:off x="1202" y="2478"/>
              <a:ext cx="635" cy="1315"/>
            </a:xfrm>
            <a:prstGeom prst="rect">
              <a:avLst/>
            </a:prstGeom>
            <a:solidFill>
              <a:schemeClr val="folHlink"/>
            </a:solidFill>
            <a:ln w="12700" cap="flat" cmpd="sng">
              <a:solidFill>
                <a:schemeClr val="tx1"/>
              </a:solidFill>
              <a:prstDash val="solid"/>
              <a:miter/>
              <a:headEnd type="none" w="med" len="med"/>
              <a:tailEnd type="none" w="med" len="med"/>
            </a:ln>
          </p:spPr>
          <p:txBody>
            <a:bodyPr wrap="none" lIns="0" tIns="0" rIns="0" bIns="0"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0"/>
                </a:spcBef>
                <a:spcAft>
                  <a:spcPct val="0"/>
                </a:spcAft>
                <a:buClrTx/>
                <a:buSzTx/>
                <a:buFontTx/>
                <a:buNone/>
              </a:pPr>
              <a:endParaRPr lang="zh-CN" altLang="en-US" sz="3200" dirty="0">
                <a:solidFill>
                  <a:schemeClr val="tx1"/>
                </a:solidFill>
                <a:latin typeface="Arial" panose="020B0604020202020204" pitchFamily="34" charset="0"/>
                <a:ea typeface="宋体" panose="02010600030101010101" pitchFamily="2" charset="-122"/>
              </a:endParaRPr>
            </a:p>
          </p:txBody>
        </p:sp>
        <p:sp>
          <p:nvSpPr>
            <p:cNvPr id="125960" name="Text Box 5"/>
            <p:cNvSpPr txBox="1"/>
            <p:nvPr/>
          </p:nvSpPr>
          <p:spPr>
            <a:xfrm>
              <a:off x="1066" y="3884"/>
              <a:ext cx="861" cy="192"/>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ctr" eaLnBrk="1" hangingPunct="1">
                <a:lnSpc>
                  <a:spcPct val="100000"/>
                </a:lnSpc>
                <a:spcBef>
                  <a:spcPct val="50000"/>
                </a:spcBef>
                <a:spcAft>
                  <a:spcPct val="0"/>
                </a:spcAft>
                <a:buClrTx/>
                <a:buSzTx/>
                <a:buNone/>
              </a:pPr>
              <a:r>
                <a:rPr lang="zh-CN" altLang="en-US" sz="2000" dirty="0">
                  <a:solidFill>
                    <a:schemeClr val="tx1"/>
                  </a:solidFill>
                  <a:latin typeface="Arial" panose="020B0604020202020204" pitchFamily="34" charset="0"/>
                  <a:ea typeface="宋体" panose="02010600030101010101" pitchFamily="2" charset="-122"/>
                </a:rPr>
                <a:t>单路输入时</a:t>
              </a:r>
              <a:endParaRPr lang="zh-CN" altLang="en-US" sz="2000" dirty="0">
                <a:solidFill>
                  <a:schemeClr val="tx1"/>
                </a:solidFill>
                <a:latin typeface="Arial" panose="020B0604020202020204" pitchFamily="34" charset="0"/>
                <a:ea typeface="宋体" panose="02010600030101010101" pitchFamily="2" charset="-122"/>
              </a:endParaRPr>
            </a:p>
          </p:txBody>
        </p:sp>
        <p:sp>
          <p:nvSpPr>
            <p:cNvPr id="125961" name="Line 6"/>
            <p:cNvSpPr/>
            <p:nvPr/>
          </p:nvSpPr>
          <p:spPr>
            <a:xfrm>
              <a:off x="884" y="3385"/>
              <a:ext cx="318" cy="0"/>
            </a:xfrm>
            <a:prstGeom prst="line">
              <a:avLst/>
            </a:prstGeom>
            <a:ln w="12700" cap="flat" cmpd="sng">
              <a:solidFill>
                <a:schemeClr val="tx1"/>
              </a:solidFill>
              <a:prstDash val="solid"/>
              <a:headEnd type="none" w="med" len="med"/>
              <a:tailEnd type="none" w="med" len="med"/>
            </a:ln>
          </p:spPr>
        </p:sp>
        <p:sp>
          <p:nvSpPr>
            <p:cNvPr id="125962" name="Line 7"/>
            <p:cNvSpPr/>
            <p:nvPr/>
          </p:nvSpPr>
          <p:spPr>
            <a:xfrm>
              <a:off x="884" y="3521"/>
              <a:ext cx="318" cy="0"/>
            </a:xfrm>
            <a:prstGeom prst="line">
              <a:avLst/>
            </a:prstGeom>
            <a:ln w="12700" cap="flat" cmpd="sng">
              <a:solidFill>
                <a:schemeClr val="tx1"/>
              </a:solidFill>
              <a:prstDash val="solid"/>
              <a:headEnd type="none" w="med" len="med"/>
              <a:tailEnd type="none" w="med" len="med"/>
            </a:ln>
          </p:spPr>
        </p:sp>
        <p:sp>
          <p:nvSpPr>
            <p:cNvPr id="125963" name="Line 8"/>
            <p:cNvSpPr/>
            <p:nvPr/>
          </p:nvSpPr>
          <p:spPr>
            <a:xfrm>
              <a:off x="884" y="3657"/>
              <a:ext cx="318" cy="0"/>
            </a:xfrm>
            <a:prstGeom prst="line">
              <a:avLst/>
            </a:prstGeom>
            <a:ln w="12700" cap="flat" cmpd="sng">
              <a:solidFill>
                <a:schemeClr val="tx1"/>
              </a:solidFill>
              <a:prstDash val="solid"/>
              <a:headEnd type="none" w="med" len="med"/>
              <a:tailEnd type="none" w="med" len="med"/>
            </a:ln>
          </p:spPr>
        </p:sp>
        <p:sp>
          <p:nvSpPr>
            <p:cNvPr id="125964" name="Text Box 9"/>
            <p:cNvSpPr txBox="1"/>
            <p:nvPr/>
          </p:nvSpPr>
          <p:spPr>
            <a:xfrm>
              <a:off x="1229" y="3312"/>
              <a:ext cx="336" cy="402"/>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eaLnBrk="1" hangingPunct="1">
                <a:lnSpc>
                  <a:spcPct val="100000"/>
                </a:lnSpc>
                <a:spcBef>
                  <a:spcPct val="0"/>
                </a:spcBef>
                <a:spcAft>
                  <a:spcPct val="0"/>
                </a:spcAft>
                <a:buClrTx/>
                <a:buSzTx/>
                <a:buNone/>
              </a:pPr>
              <a:r>
                <a:rPr lang="en-US" altLang="zh-CN" sz="1400" dirty="0">
                  <a:solidFill>
                    <a:srgbClr val="000000"/>
                  </a:solidFill>
                  <a:latin typeface="Arial" panose="020B0604020202020204" pitchFamily="34" charset="0"/>
                  <a:ea typeface="宋体" panose="02010600030101010101" pitchFamily="2" charset="-122"/>
                </a:rPr>
                <a:t>ADDC</a:t>
              </a:r>
              <a:endParaRPr lang="en-US" altLang="zh-CN" sz="1400" dirty="0">
                <a:solidFill>
                  <a:srgbClr val="000000"/>
                </a:solidFill>
                <a:latin typeface="Arial" panose="020B0604020202020204" pitchFamily="34" charset="0"/>
                <a:ea typeface="宋体" panose="02010600030101010101" pitchFamily="2" charset="-122"/>
              </a:endParaRPr>
            </a:p>
            <a:p>
              <a:pPr marL="342900" lvl="0" indent="-342900" eaLnBrk="1" hangingPunct="1">
                <a:lnSpc>
                  <a:spcPct val="100000"/>
                </a:lnSpc>
                <a:spcBef>
                  <a:spcPct val="0"/>
                </a:spcBef>
                <a:spcAft>
                  <a:spcPct val="0"/>
                </a:spcAft>
                <a:buClrTx/>
                <a:buSzTx/>
                <a:buNone/>
              </a:pPr>
              <a:r>
                <a:rPr lang="en-US" altLang="zh-CN" sz="1400" dirty="0">
                  <a:solidFill>
                    <a:srgbClr val="000000"/>
                  </a:solidFill>
                  <a:latin typeface="Arial" panose="020B0604020202020204" pitchFamily="34" charset="0"/>
                  <a:ea typeface="宋体" panose="02010600030101010101" pitchFamily="2" charset="-122"/>
                </a:rPr>
                <a:t>ADDB</a:t>
              </a:r>
              <a:endParaRPr lang="en-US" altLang="zh-CN" sz="1400" dirty="0">
                <a:solidFill>
                  <a:srgbClr val="000000"/>
                </a:solidFill>
                <a:latin typeface="Arial" panose="020B0604020202020204" pitchFamily="34" charset="0"/>
                <a:ea typeface="宋体" panose="02010600030101010101" pitchFamily="2" charset="-122"/>
              </a:endParaRPr>
            </a:p>
            <a:p>
              <a:pPr marL="342900" lvl="0" indent="-342900" eaLnBrk="1" hangingPunct="1">
                <a:lnSpc>
                  <a:spcPct val="100000"/>
                </a:lnSpc>
                <a:spcBef>
                  <a:spcPct val="0"/>
                </a:spcBef>
                <a:spcAft>
                  <a:spcPct val="0"/>
                </a:spcAft>
                <a:buClrTx/>
                <a:buSzTx/>
                <a:buNone/>
              </a:pPr>
              <a:r>
                <a:rPr lang="en-US" altLang="zh-CN" sz="1400" dirty="0">
                  <a:solidFill>
                    <a:srgbClr val="000000"/>
                  </a:solidFill>
                  <a:latin typeface="Arial" panose="020B0604020202020204" pitchFamily="34" charset="0"/>
                  <a:ea typeface="宋体" panose="02010600030101010101" pitchFamily="2" charset="-122"/>
                </a:rPr>
                <a:t>ADDA</a:t>
              </a:r>
              <a:endParaRPr lang="en-US" altLang="zh-CN" sz="1400" dirty="0">
                <a:solidFill>
                  <a:srgbClr val="000000"/>
                </a:solidFill>
                <a:latin typeface="Arial" panose="020B0604020202020204" pitchFamily="34" charset="0"/>
                <a:ea typeface="宋体" panose="02010600030101010101" pitchFamily="2" charset="-122"/>
              </a:endParaRPr>
            </a:p>
          </p:txBody>
        </p:sp>
        <p:sp>
          <p:nvSpPr>
            <p:cNvPr id="125965" name="Line 10"/>
            <p:cNvSpPr/>
            <p:nvPr/>
          </p:nvSpPr>
          <p:spPr>
            <a:xfrm>
              <a:off x="884" y="3521"/>
              <a:ext cx="0" cy="272"/>
            </a:xfrm>
            <a:prstGeom prst="line">
              <a:avLst/>
            </a:prstGeom>
            <a:ln w="12700" cap="flat" cmpd="sng">
              <a:solidFill>
                <a:schemeClr val="tx1"/>
              </a:solidFill>
              <a:prstDash val="solid"/>
              <a:headEnd type="none" w="med" len="med"/>
              <a:tailEnd type="none" w="med" len="med"/>
            </a:ln>
          </p:spPr>
        </p:sp>
        <p:sp>
          <p:nvSpPr>
            <p:cNvPr id="125966" name="Line 11"/>
            <p:cNvSpPr/>
            <p:nvPr/>
          </p:nvSpPr>
          <p:spPr>
            <a:xfrm>
              <a:off x="812" y="3784"/>
              <a:ext cx="136" cy="0"/>
            </a:xfrm>
            <a:prstGeom prst="line">
              <a:avLst/>
            </a:prstGeom>
            <a:ln w="38100" cap="flat" cmpd="sng">
              <a:solidFill>
                <a:schemeClr val="tx1"/>
              </a:solidFill>
              <a:prstDash val="solid"/>
              <a:headEnd type="none" w="med" len="med"/>
              <a:tailEnd type="none" w="med" len="med"/>
            </a:ln>
          </p:spPr>
        </p:sp>
        <p:sp>
          <p:nvSpPr>
            <p:cNvPr id="125967" name="Line 12"/>
            <p:cNvSpPr/>
            <p:nvPr/>
          </p:nvSpPr>
          <p:spPr>
            <a:xfrm flipH="1">
              <a:off x="1837" y="2931"/>
              <a:ext cx="227" cy="0"/>
            </a:xfrm>
            <a:prstGeom prst="line">
              <a:avLst/>
            </a:prstGeom>
            <a:ln w="12700" cap="flat" cmpd="sng">
              <a:solidFill>
                <a:schemeClr val="tx1"/>
              </a:solidFill>
              <a:prstDash val="solid"/>
              <a:headEnd type="none" w="med" len="med"/>
              <a:tailEnd type="triangle" w="med" len="med"/>
            </a:ln>
          </p:spPr>
        </p:sp>
        <p:sp>
          <p:nvSpPr>
            <p:cNvPr id="125968" name="Text Box 13"/>
            <p:cNvSpPr txBox="1"/>
            <p:nvPr/>
          </p:nvSpPr>
          <p:spPr>
            <a:xfrm>
              <a:off x="1610" y="2867"/>
              <a:ext cx="200" cy="134"/>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r" eaLnBrk="1" hangingPunct="1">
                <a:lnSpc>
                  <a:spcPct val="100000"/>
                </a:lnSpc>
                <a:spcBef>
                  <a:spcPct val="0"/>
                </a:spcBef>
                <a:spcAft>
                  <a:spcPct val="0"/>
                </a:spcAft>
                <a:buClrTx/>
                <a:buSzTx/>
                <a:buNone/>
              </a:pPr>
              <a:r>
                <a:rPr lang="en-US" altLang="zh-CN" sz="1400" dirty="0">
                  <a:solidFill>
                    <a:srgbClr val="000000"/>
                  </a:solidFill>
                  <a:latin typeface="Arial" panose="020B0604020202020204" pitchFamily="34" charset="0"/>
                  <a:ea typeface="宋体" panose="02010600030101010101" pitchFamily="2" charset="-122"/>
                </a:rPr>
                <a:t>IN4</a:t>
              </a:r>
              <a:endParaRPr lang="en-US" altLang="zh-CN" sz="1400" dirty="0">
                <a:solidFill>
                  <a:srgbClr val="000000"/>
                </a:solidFill>
                <a:latin typeface="Arial" panose="020B0604020202020204" pitchFamily="34" charset="0"/>
                <a:ea typeface="宋体" panose="02010600030101010101" pitchFamily="2" charset="-122"/>
              </a:endParaRPr>
            </a:p>
          </p:txBody>
        </p:sp>
        <p:sp>
          <p:nvSpPr>
            <p:cNvPr id="125969" name="Text Box 14"/>
            <p:cNvSpPr txBox="1"/>
            <p:nvPr/>
          </p:nvSpPr>
          <p:spPr>
            <a:xfrm>
              <a:off x="1202" y="2341"/>
              <a:ext cx="608" cy="134"/>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ctr" eaLnBrk="1" hangingPunct="1">
                <a:lnSpc>
                  <a:spcPct val="100000"/>
                </a:lnSpc>
                <a:spcBef>
                  <a:spcPct val="0"/>
                </a:spcBef>
                <a:spcAft>
                  <a:spcPct val="0"/>
                </a:spcAft>
                <a:buClrTx/>
                <a:buSzTx/>
                <a:buNone/>
              </a:pPr>
              <a:r>
                <a:rPr lang="en-US" altLang="zh-CN" sz="1400" dirty="0">
                  <a:solidFill>
                    <a:schemeClr val="tx1"/>
                  </a:solidFill>
                  <a:latin typeface="Arial" panose="020B0604020202020204" pitchFamily="34" charset="0"/>
                  <a:ea typeface="宋体" panose="02010600030101010101" pitchFamily="2" charset="-122"/>
                </a:rPr>
                <a:t>ADC0809</a:t>
              </a:r>
              <a:endParaRPr lang="en-US" altLang="zh-CN" sz="1400" dirty="0">
                <a:solidFill>
                  <a:schemeClr val="tx1"/>
                </a:solidFill>
                <a:latin typeface="Arial" panose="020B0604020202020204" pitchFamily="34" charset="0"/>
                <a:ea typeface="宋体" panose="02010600030101010101" pitchFamily="2" charset="-122"/>
              </a:endParaRPr>
            </a:p>
          </p:txBody>
        </p:sp>
        <p:sp>
          <p:nvSpPr>
            <p:cNvPr id="125970" name="Text Box 15"/>
            <p:cNvSpPr txBox="1"/>
            <p:nvPr/>
          </p:nvSpPr>
          <p:spPr>
            <a:xfrm>
              <a:off x="2064" y="2840"/>
              <a:ext cx="363" cy="173"/>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ctr" eaLnBrk="1" hangingPunct="1">
                <a:lnSpc>
                  <a:spcPct val="100000"/>
                </a:lnSpc>
                <a:spcBef>
                  <a:spcPct val="0"/>
                </a:spcBef>
                <a:spcAft>
                  <a:spcPct val="0"/>
                </a:spcAft>
                <a:buClrTx/>
                <a:buSzTx/>
                <a:buNone/>
              </a:pPr>
              <a:r>
                <a:rPr lang="zh-CN" altLang="en-US" sz="1800" dirty="0">
                  <a:solidFill>
                    <a:schemeClr val="tx1"/>
                  </a:solidFill>
                  <a:latin typeface="Arial" panose="020B0604020202020204" pitchFamily="34" charset="0"/>
                  <a:ea typeface="宋体" panose="02010600030101010101" pitchFamily="2" charset="-122"/>
                </a:rPr>
                <a:t>输入</a:t>
              </a:r>
              <a:endParaRPr lang="zh-CN" altLang="en-US" sz="1800" dirty="0">
                <a:solidFill>
                  <a:schemeClr val="tx1"/>
                </a:solidFill>
                <a:latin typeface="Arial" panose="020B0604020202020204" pitchFamily="34" charset="0"/>
                <a:ea typeface="宋体" panose="02010600030101010101" pitchFamily="2" charset="-122"/>
              </a:endParaRPr>
            </a:p>
          </p:txBody>
        </p:sp>
        <p:sp>
          <p:nvSpPr>
            <p:cNvPr id="125971" name="Oval 34"/>
            <p:cNvSpPr/>
            <p:nvPr/>
          </p:nvSpPr>
          <p:spPr>
            <a:xfrm>
              <a:off x="848" y="3348"/>
              <a:ext cx="68" cy="68"/>
            </a:xfrm>
            <a:prstGeom prst="ellipse">
              <a:avLst/>
            </a:prstGeom>
            <a:solidFill>
              <a:srgbClr val="FFFFFF"/>
            </a:solidFill>
            <a:ln w="12700" cap="flat" cmpd="sng">
              <a:solidFill>
                <a:schemeClr val="tx1"/>
              </a:solidFill>
              <a:prstDash val="solid"/>
              <a:headEnd type="none" w="med" len="med"/>
              <a:tailEnd type="none" w="med" len="med"/>
            </a:ln>
          </p:spPr>
          <p:txBody>
            <a:bodyPr wrap="none" lIns="0" tIns="0" rIns="0" bIns="0"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0"/>
                </a:spcBef>
                <a:spcAft>
                  <a:spcPct val="0"/>
                </a:spcAft>
                <a:buClrTx/>
                <a:buSzTx/>
                <a:buFontTx/>
                <a:buNone/>
              </a:pPr>
              <a:endParaRPr lang="zh-CN" altLang="en-US" sz="3200" dirty="0">
                <a:solidFill>
                  <a:schemeClr val="tx1"/>
                </a:solidFill>
                <a:latin typeface="Arial" panose="020B0604020202020204" pitchFamily="34" charset="0"/>
                <a:ea typeface="宋体" panose="02010600030101010101" pitchFamily="2" charset="-122"/>
              </a:endParaRPr>
            </a:p>
          </p:txBody>
        </p:sp>
        <p:sp>
          <p:nvSpPr>
            <p:cNvPr id="125972" name="Text Box 35"/>
            <p:cNvSpPr txBox="1"/>
            <p:nvPr/>
          </p:nvSpPr>
          <p:spPr>
            <a:xfrm>
              <a:off x="594" y="3312"/>
              <a:ext cx="245" cy="154"/>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ctr" eaLnBrk="1" hangingPunct="1">
                <a:lnSpc>
                  <a:spcPct val="100000"/>
                </a:lnSpc>
                <a:spcBef>
                  <a:spcPct val="0"/>
                </a:spcBef>
                <a:spcAft>
                  <a:spcPct val="0"/>
                </a:spcAft>
                <a:buClrTx/>
                <a:buSzTx/>
                <a:buNone/>
              </a:pPr>
              <a:r>
                <a:rPr lang="en-US" altLang="zh-CN" sz="1600" dirty="0">
                  <a:solidFill>
                    <a:schemeClr val="tx1"/>
                  </a:solidFill>
                  <a:latin typeface="Arial" panose="020B0604020202020204" pitchFamily="34" charset="0"/>
                  <a:ea typeface="宋体" panose="02010600030101010101" pitchFamily="2" charset="-122"/>
                </a:rPr>
                <a:t>+5V</a:t>
              </a:r>
              <a:endParaRPr lang="en-US" altLang="zh-CN" sz="1600" dirty="0">
                <a:solidFill>
                  <a:schemeClr val="tx1"/>
                </a:solidFill>
                <a:latin typeface="Arial" panose="020B0604020202020204" pitchFamily="34" charset="0"/>
                <a:ea typeface="宋体" panose="02010600030101010101" pitchFamily="2" charset="-122"/>
              </a:endParaRPr>
            </a:p>
          </p:txBody>
        </p:sp>
      </p:grpSp>
      <p:sp>
        <p:nvSpPr>
          <p:cNvPr id="37" name="Rectangle 2"/>
          <p:cNvSpPr txBox="1">
            <a:spLocks noChangeArrowheads="1"/>
          </p:cNvSpPr>
          <p:nvPr/>
        </p:nvSpPr>
        <p:spPr bwMode="auto">
          <a:xfrm>
            <a:off x="1150938" y="214313"/>
            <a:ext cx="5584825" cy="1462088"/>
          </a:xfrm>
          <a:prstGeom prst="rect">
            <a:avLst/>
          </a:prstGeom>
          <a:noFill/>
          <a:ln>
            <a:noFill/>
          </a:ln>
        </p:spPr>
        <p:txBody>
          <a:bodyPr anchor="b"/>
          <a:lstStyle>
            <a:lvl1pPr algn="l" rtl="0" eaLnBrk="0" fontAlgn="base" hangingPunct="0">
              <a:spcBef>
                <a:spcPct val="0"/>
              </a:spcBef>
              <a:spcAft>
                <a:spcPct val="0"/>
              </a:spcAft>
              <a:defRPr sz="4400" kern="1200">
                <a:solidFill>
                  <a:srgbClr val="800000"/>
                </a:solidFill>
                <a:latin typeface="+mj-lt"/>
                <a:ea typeface="+mj-ea"/>
                <a:cs typeface="+mj-cs"/>
              </a:defRPr>
            </a:lvl1pPr>
            <a:lvl2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2pPr>
            <a:lvl3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3pPr>
            <a:lvl4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4pPr>
            <a:lvl5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5pPr>
            <a:lvl6pPr marL="4572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6pPr>
            <a:lvl7pPr marL="9144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7pPr>
            <a:lvl8pPr marL="13716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8pPr>
            <a:lvl9pPr marL="1828800"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1200" cap="none" spc="0" normalizeH="0" baseline="0" noProof="0" dirty="0" smtClean="0">
                <a:ln>
                  <a:noFill/>
                </a:ln>
                <a:solidFill>
                  <a:srgbClr val="800000"/>
                </a:solidFill>
                <a:effectLst/>
                <a:uLnTx/>
                <a:uFillTx/>
                <a:latin typeface="+mj-ea"/>
                <a:ea typeface="+mj-ea"/>
                <a:cs typeface="+mj-cs"/>
              </a:rPr>
              <a:t>ADC0809</a:t>
            </a:r>
            <a:r>
              <a:rPr kumimoji="0" lang="zh-CN" altLang="en-US" sz="4000" b="1" i="0" u="none" strike="noStrike" kern="1200" cap="none" spc="0" normalizeH="0" baseline="0" noProof="0" dirty="0" smtClean="0">
                <a:ln>
                  <a:noFill/>
                </a:ln>
                <a:solidFill>
                  <a:srgbClr val="800000"/>
                </a:solidFill>
                <a:effectLst/>
                <a:uLnTx/>
                <a:uFillTx/>
                <a:latin typeface="+mj-ea"/>
                <a:ea typeface="+mj-ea"/>
                <a:cs typeface="+mj-cs"/>
              </a:rPr>
              <a:t>接口电路设计</a:t>
            </a:r>
            <a:endParaRPr kumimoji="0" lang="zh-CN" altLang="en-US" sz="4000" b="0" i="0" u="none" strike="noStrike" kern="1200" cap="none" spc="0" normalizeH="0" baseline="0" noProof="0" dirty="0" smtClean="0">
              <a:ln>
                <a:noFill/>
              </a:ln>
              <a:solidFill>
                <a:srgbClr val="800000"/>
              </a:solidFill>
              <a:effectLst/>
              <a:uLnTx/>
              <a:uFillTx/>
              <a:latin typeface="+mj-ea"/>
              <a:ea typeface="+mj-ea"/>
              <a:cs typeface="+mj-cs"/>
            </a:endParaRPr>
          </a:p>
        </p:txBody>
      </p:sp>
      <p:sp>
        <p:nvSpPr>
          <p:cNvPr id="125958" name="文本框 37"/>
          <p:cNvSpPr txBox="1"/>
          <p:nvPr/>
        </p:nvSpPr>
        <p:spPr>
          <a:xfrm>
            <a:off x="333375" y="2976563"/>
            <a:ext cx="614363" cy="1957387"/>
          </a:xfrm>
          <a:prstGeom prst="rect">
            <a:avLst/>
          </a:prstGeom>
          <a:noFill/>
          <a:ln w="9525">
            <a:noFill/>
          </a:ln>
        </p:spPr>
        <p:txBody>
          <a:bodyPr vert="eaVert">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Tx/>
              <a:buNone/>
            </a:pPr>
            <a:r>
              <a:rPr lang="zh-CN" altLang="en-US" b="0" dirty="0">
                <a:solidFill>
                  <a:srgbClr val="FF0000"/>
                </a:solidFill>
                <a:latin typeface="Arial" panose="020B0604020202020204" pitchFamily="34" charset="0"/>
              </a:rPr>
              <a:t>模拟量输入</a:t>
            </a:r>
            <a:endParaRPr lang="zh-CN" altLang="en-US" b="0" dirty="0">
              <a:solidFill>
                <a:srgbClr val="FF0000"/>
              </a:solidFill>
              <a:latin typeface="Arial" panose="020B0604020202020204" pitchFamily="34"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ox(ou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9908" name="Rectangle 4"/>
          <p:cNvSpPr>
            <a:spLocks noGrp="1"/>
          </p:cNvSpPr>
          <p:nvPr>
            <p:ph idx="1"/>
          </p:nvPr>
        </p:nvSpPr>
        <p:spPr>
          <a:xfrm>
            <a:off x="684213" y="2087563"/>
            <a:ext cx="7958137" cy="2087562"/>
          </a:xfrm>
          <a:ln/>
        </p:spPr>
        <p:txBody>
          <a:bodyPr vert="horz" wrap="square" lIns="91440" tIns="45720" rIns="91440" bIns="45720" anchor="t" anchorCtr="0"/>
          <a:p>
            <a:pPr eaLnBrk="1" hangingPunct="1"/>
            <a:r>
              <a:rPr lang="zh-CN" altLang="en-US" dirty="0"/>
              <a:t>地址锁存信号</a:t>
            </a:r>
            <a:r>
              <a:rPr lang="en-US" altLang="zh-CN" dirty="0">
                <a:solidFill>
                  <a:srgbClr val="FF0000"/>
                </a:solidFill>
              </a:rPr>
              <a:t>ALE</a:t>
            </a:r>
            <a:r>
              <a:rPr lang="zh-CN" altLang="en-US" dirty="0"/>
              <a:t>和启动转换信号</a:t>
            </a:r>
            <a:r>
              <a:rPr lang="en-US" altLang="zh-CN" dirty="0">
                <a:solidFill>
                  <a:srgbClr val="FF0000"/>
                </a:solidFill>
              </a:rPr>
              <a:t>START</a:t>
            </a:r>
            <a:endParaRPr lang="en-US" altLang="zh-CN" dirty="0">
              <a:solidFill>
                <a:srgbClr val="FF0000"/>
              </a:solidFill>
            </a:endParaRPr>
          </a:p>
          <a:p>
            <a:pPr lvl="1" eaLnBrk="1" hangingPunct="1"/>
            <a:r>
              <a:rPr lang="zh-CN" altLang="en-US" sz="2000" dirty="0">
                <a:solidFill>
                  <a:srgbClr val="FF0000"/>
                </a:solidFill>
              </a:rPr>
              <a:t>独立连接</a:t>
            </a:r>
            <a:r>
              <a:rPr lang="zh-CN" altLang="en-US" sz="2000" dirty="0"/>
              <a:t>：用两个信号分别进行控制</a:t>
            </a:r>
            <a:r>
              <a:rPr lang="en-US" altLang="zh-CN" sz="2000" dirty="0"/>
              <a:t>——</a:t>
            </a:r>
            <a:r>
              <a:rPr lang="zh-CN" altLang="en-US" sz="2000" dirty="0"/>
              <a:t>需占用两个</a:t>
            </a:r>
            <a:r>
              <a:rPr lang="en-US" altLang="zh-CN" sz="2000" dirty="0"/>
              <a:t>I/O</a:t>
            </a:r>
            <a:r>
              <a:rPr lang="zh-CN" altLang="en-US" sz="2000" dirty="0"/>
              <a:t>端口或两个</a:t>
            </a:r>
            <a:r>
              <a:rPr lang="en-US" altLang="zh-CN" sz="2000" dirty="0"/>
              <a:t>I/O</a:t>
            </a:r>
            <a:r>
              <a:rPr lang="zh-CN" altLang="en-US" sz="2000" dirty="0"/>
              <a:t>线</a:t>
            </a:r>
            <a:r>
              <a:rPr lang="en-US" altLang="zh-CN" sz="2000" dirty="0"/>
              <a:t>(</a:t>
            </a:r>
            <a:r>
              <a:rPr lang="zh-CN" altLang="en-US" sz="2000" dirty="0"/>
              <a:t>用</a:t>
            </a:r>
            <a:r>
              <a:rPr lang="en-US" altLang="zh-CN" sz="2000" dirty="0"/>
              <a:t>8255</a:t>
            </a:r>
            <a:r>
              <a:rPr lang="zh-CN" altLang="en-US" sz="2000" dirty="0"/>
              <a:t>时</a:t>
            </a:r>
            <a:r>
              <a:rPr lang="en-US" altLang="zh-CN" sz="2000" dirty="0"/>
              <a:t>)</a:t>
            </a:r>
            <a:r>
              <a:rPr lang="zh-CN" altLang="en-US" sz="2000" dirty="0"/>
              <a:t>；</a:t>
            </a:r>
            <a:endParaRPr lang="zh-CN" altLang="en-US" sz="2000" dirty="0"/>
          </a:p>
          <a:p>
            <a:pPr lvl="1" eaLnBrk="1" hangingPunct="1">
              <a:spcBef>
                <a:spcPct val="40000"/>
              </a:spcBef>
            </a:pPr>
            <a:r>
              <a:rPr lang="zh-CN" altLang="en-US" sz="2000" dirty="0">
                <a:solidFill>
                  <a:srgbClr val="FF0000"/>
                </a:solidFill>
              </a:rPr>
              <a:t>统一连接</a:t>
            </a:r>
            <a:r>
              <a:rPr lang="zh-CN" altLang="en-US" sz="2000" dirty="0"/>
              <a:t>：用一个脉冲信号的上升沿进行地址锁存、下降沿实现启动转换</a:t>
            </a:r>
            <a:r>
              <a:rPr lang="en-US" altLang="zh-CN" sz="2000" dirty="0"/>
              <a:t>——</a:t>
            </a:r>
            <a:r>
              <a:rPr lang="zh-CN" altLang="en-US" sz="2000" dirty="0"/>
              <a:t>只需占用一个</a:t>
            </a:r>
            <a:r>
              <a:rPr lang="en-US" altLang="zh-CN" sz="2000" dirty="0"/>
              <a:t>I/O</a:t>
            </a:r>
            <a:r>
              <a:rPr lang="zh-CN" altLang="en-US" sz="2000" dirty="0"/>
              <a:t>端口或一个</a:t>
            </a:r>
            <a:r>
              <a:rPr lang="en-US" altLang="zh-CN" sz="2000" dirty="0"/>
              <a:t>I/O</a:t>
            </a:r>
            <a:r>
              <a:rPr lang="zh-CN" altLang="en-US" sz="2000" dirty="0"/>
              <a:t>线</a:t>
            </a:r>
            <a:r>
              <a:rPr lang="en-US" altLang="zh-CN" sz="2000" dirty="0"/>
              <a:t>(</a:t>
            </a:r>
            <a:r>
              <a:rPr lang="zh-CN" altLang="en-US" sz="2000" dirty="0"/>
              <a:t>用</a:t>
            </a:r>
            <a:r>
              <a:rPr lang="en-US" altLang="zh-CN" sz="2000" dirty="0"/>
              <a:t>8255</a:t>
            </a:r>
            <a:r>
              <a:rPr lang="zh-CN" altLang="en-US" sz="2000" dirty="0"/>
              <a:t>时</a:t>
            </a:r>
            <a:r>
              <a:rPr lang="en-US" altLang="zh-CN" sz="2000" dirty="0"/>
              <a:t>)</a:t>
            </a:r>
            <a:r>
              <a:rPr lang="zh-CN" altLang="en-US" sz="2000" dirty="0"/>
              <a:t> 。 </a:t>
            </a:r>
            <a:endParaRPr lang="zh-CN" altLang="en-US" sz="2000" dirty="0"/>
          </a:p>
        </p:txBody>
      </p:sp>
      <p:grpSp>
        <p:nvGrpSpPr>
          <p:cNvPr id="2" name="Group 1024"/>
          <p:cNvGrpSpPr/>
          <p:nvPr/>
        </p:nvGrpSpPr>
        <p:grpSpPr>
          <a:xfrm>
            <a:off x="911225" y="4103688"/>
            <a:ext cx="2822575" cy="2773362"/>
            <a:chOff x="431" y="2431"/>
            <a:chExt cx="1778" cy="1747"/>
          </a:xfrm>
        </p:grpSpPr>
        <p:sp>
          <p:nvSpPr>
            <p:cNvPr id="126995" name="Rectangle 5"/>
            <p:cNvSpPr/>
            <p:nvPr/>
          </p:nvSpPr>
          <p:spPr>
            <a:xfrm>
              <a:off x="1474" y="2568"/>
              <a:ext cx="635" cy="1315"/>
            </a:xfrm>
            <a:prstGeom prst="rect">
              <a:avLst/>
            </a:prstGeom>
            <a:solidFill>
              <a:schemeClr val="folHlink"/>
            </a:solidFill>
            <a:ln w="12700" cap="flat" cmpd="sng">
              <a:solidFill>
                <a:schemeClr val="tx1"/>
              </a:solidFill>
              <a:prstDash val="solid"/>
              <a:miter/>
              <a:headEnd type="none" w="med" len="med"/>
              <a:tailEnd type="none" w="med" len="med"/>
            </a:ln>
          </p:spPr>
          <p:txBody>
            <a:bodyPr wrap="none" lIns="0" tIns="0" rIns="0" bIns="0"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0"/>
                </a:spcBef>
                <a:spcAft>
                  <a:spcPct val="0"/>
                </a:spcAft>
                <a:buClrTx/>
                <a:buSzTx/>
                <a:buFontTx/>
                <a:buNone/>
              </a:pPr>
              <a:endParaRPr lang="zh-CN" altLang="en-US" sz="3200" dirty="0">
                <a:solidFill>
                  <a:schemeClr val="tx1"/>
                </a:solidFill>
                <a:latin typeface="Arial" panose="020B0604020202020204" pitchFamily="34" charset="0"/>
                <a:ea typeface="宋体" panose="02010600030101010101" pitchFamily="2" charset="-122"/>
              </a:endParaRPr>
            </a:p>
          </p:txBody>
        </p:sp>
        <p:sp>
          <p:nvSpPr>
            <p:cNvPr id="126996" name="Text Box 7"/>
            <p:cNvSpPr txBox="1"/>
            <p:nvPr/>
          </p:nvSpPr>
          <p:spPr>
            <a:xfrm>
              <a:off x="1474" y="2431"/>
              <a:ext cx="608" cy="134"/>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ctr" eaLnBrk="1" hangingPunct="1">
                <a:lnSpc>
                  <a:spcPct val="100000"/>
                </a:lnSpc>
                <a:spcBef>
                  <a:spcPct val="0"/>
                </a:spcBef>
                <a:spcAft>
                  <a:spcPct val="0"/>
                </a:spcAft>
                <a:buClrTx/>
                <a:buSzTx/>
                <a:buNone/>
              </a:pPr>
              <a:r>
                <a:rPr lang="en-US" altLang="zh-CN" sz="1400" dirty="0">
                  <a:solidFill>
                    <a:schemeClr val="tx1"/>
                  </a:solidFill>
                  <a:latin typeface="Arial" panose="020B0604020202020204" pitchFamily="34" charset="0"/>
                  <a:ea typeface="宋体" panose="02010600030101010101" pitchFamily="2" charset="-122"/>
                </a:rPr>
                <a:t>ADC0809</a:t>
              </a:r>
              <a:endParaRPr lang="en-US" altLang="zh-CN" sz="1400" dirty="0">
                <a:solidFill>
                  <a:schemeClr val="tx1"/>
                </a:solidFill>
                <a:latin typeface="Arial" panose="020B0604020202020204" pitchFamily="34" charset="0"/>
                <a:ea typeface="宋体" panose="02010600030101010101" pitchFamily="2" charset="-122"/>
              </a:endParaRPr>
            </a:p>
          </p:txBody>
        </p:sp>
        <p:sp>
          <p:nvSpPr>
            <p:cNvPr id="126997" name="Text Box 9"/>
            <p:cNvSpPr txBox="1"/>
            <p:nvPr/>
          </p:nvSpPr>
          <p:spPr>
            <a:xfrm>
              <a:off x="1519" y="3341"/>
              <a:ext cx="409" cy="402"/>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0"/>
                </a:spcBef>
                <a:spcAft>
                  <a:spcPct val="0"/>
                </a:spcAft>
                <a:buClrTx/>
                <a:buSzTx/>
                <a:buNone/>
              </a:pPr>
              <a:r>
                <a:rPr lang="en-US" altLang="zh-CN" sz="1400" dirty="0">
                  <a:solidFill>
                    <a:srgbClr val="000000"/>
                  </a:solidFill>
                  <a:latin typeface="Arial" panose="020B0604020202020204" pitchFamily="34" charset="0"/>
                  <a:ea typeface="宋体" panose="02010600030101010101" pitchFamily="2" charset="-122"/>
                </a:rPr>
                <a:t>ALE</a:t>
              </a:r>
              <a:endParaRPr lang="en-US" altLang="zh-CN" sz="1400" dirty="0">
                <a:solidFill>
                  <a:srgbClr val="000000"/>
                </a:solidFill>
                <a:latin typeface="Arial" panose="020B0604020202020204" pitchFamily="34" charset="0"/>
                <a:ea typeface="宋体" panose="02010600030101010101" pitchFamily="2" charset="-122"/>
              </a:endParaRPr>
            </a:p>
            <a:p>
              <a:pPr marL="0" lvl="0" indent="0" eaLnBrk="1" hangingPunct="1">
                <a:lnSpc>
                  <a:spcPct val="100000"/>
                </a:lnSpc>
                <a:spcBef>
                  <a:spcPct val="0"/>
                </a:spcBef>
                <a:spcAft>
                  <a:spcPct val="0"/>
                </a:spcAft>
                <a:buClrTx/>
                <a:buSzTx/>
                <a:buNone/>
              </a:pPr>
              <a:endParaRPr lang="en-US" altLang="zh-CN" sz="1400" dirty="0">
                <a:solidFill>
                  <a:srgbClr val="000000"/>
                </a:solidFill>
                <a:latin typeface="Arial" panose="020B0604020202020204" pitchFamily="34" charset="0"/>
                <a:ea typeface="宋体" panose="02010600030101010101" pitchFamily="2" charset="-122"/>
              </a:endParaRPr>
            </a:p>
            <a:p>
              <a:pPr marL="0" lvl="0" indent="0" eaLnBrk="1" hangingPunct="1">
                <a:lnSpc>
                  <a:spcPct val="100000"/>
                </a:lnSpc>
                <a:spcBef>
                  <a:spcPct val="0"/>
                </a:spcBef>
                <a:spcAft>
                  <a:spcPct val="0"/>
                </a:spcAft>
                <a:buClrTx/>
                <a:buSzTx/>
                <a:buNone/>
              </a:pPr>
              <a:r>
                <a:rPr lang="en-US" altLang="zh-CN" sz="1400" dirty="0">
                  <a:solidFill>
                    <a:srgbClr val="000000"/>
                  </a:solidFill>
                  <a:latin typeface="Arial" panose="020B0604020202020204" pitchFamily="34" charset="0"/>
                  <a:ea typeface="宋体" panose="02010600030101010101" pitchFamily="2" charset="-122"/>
                </a:rPr>
                <a:t>START</a:t>
              </a:r>
              <a:endParaRPr lang="en-US" altLang="zh-CN" sz="1400" dirty="0">
                <a:solidFill>
                  <a:srgbClr val="000000"/>
                </a:solidFill>
                <a:latin typeface="Arial" panose="020B0604020202020204" pitchFamily="34" charset="0"/>
                <a:ea typeface="宋体" panose="02010600030101010101" pitchFamily="2" charset="-122"/>
              </a:endParaRPr>
            </a:p>
          </p:txBody>
        </p:sp>
        <p:sp>
          <p:nvSpPr>
            <p:cNvPr id="126998" name="Line 11"/>
            <p:cNvSpPr/>
            <p:nvPr/>
          </p:nvSpPr>
          <p:spPr>
            <a:xfrm flipV="1">
              <a:off x="884" y="3385"/>
              <a:ext cx="590" cy="0"/>
            </a:xfrm>
            <a:prstGeom prst="line">
              <a:avLst/>
            </a:prstGeom>
            <a:ln w="12700" cap="flat" cmpd="sng">
              <a:solidFill>
                <a:schemeClr val="tx1"/>
              </a:solidFill>
              <a:prstDash val="solid"/>
              <a:headEnd type="none" w="med" len="med"/>
              <a:tailEnd type="triangle" w="med" len="med"/>
            </a:ln>
          </p:spPr>
        </p:sp>
        <p:sp>
          <p:nvSpPr>
            <p:cNvPr id="126999" name="Text Box 13"/>
            <p:cNvSpPr txBox="1"/>
            <p:nvPr/>
          </p:nvSpPr>
          <p:spPr>
            <a:xfrm>
              <a:off x="1348" y="3986"/>
              <a:ext cx="861" cy="192"/>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ctr" eaLnBrk="1" hangingPunct="1">
                <a:lnSpc>
                  <a:spcPct val="100000"/>
                </a:lnSpc>
                <a:spcBef>
                  <a:spcPct val="50000"/>
                </a:spcBef>
                <a:spcAft>
                  <a:spcPct val="0"/>
                </a:spcAft>
                <a:buClrTx/>
                <a:buSzTx/>
                <a:buNone/>
              </a:pPr>
              <a:r>
                <a:rPr lang="zh-CN" altLang="en-US" sz="2000" dirty="0">
                  <a:solidFill>
                    <a:schemeClr val="tx1"/>
                  </a:solidFill>
                  <a:latin typeface="Arial" panose="020B0604020202020204" pitchFamily="34" charset="0"/>
                  <a:ea typeface="宋体" panose="02010600030101010101" pitchFamily="2" charset="-122"/>
                </a:rPr>
                <a:t>独立连接</a:t>
              </a:r>
              <a:endParaRPr lang="en-US" altLang="zh-CN" sz="2000" dirty="0">
                <a:solidFill>
                  <a:schemeClr val="tx1"/>
                </a:solidFill>
                <a:latin typeface="Arial" panose="020B0604020202020204" pitchFamily="34" charset="0"/>
                <a:ea typeface="宋体" panose="02010600030101010101" pitchFamily="2" charset="-122"/>
              </a:endParaRPr>
            </a:p>
          </p:txBody>
        </p:sp>
        <p:grpSp>
          <p:nvGrpSpPr>
            <p:cNvPr id="127000" name="Group 22"/>
            <p:cNvGrpSpPr/>
            <p:nvPr/>
          </p:nvGrpSpPr>
          <p:grpSpPr>
            <a:xfrm>
              <a:off x="975" y="3203"/>
              <a:ext cx="316" cy="136"/>
              <a:chOff x="567" y="3294"/>
              <a:chExt cx="316" cy="136"/>
            </a:xfrm>
          </p:grpSpPr>
          <p:sp>
            <p:nvSpPr>
              <p:cNvPr id="127010" name="Line 14"/>
              <p:cNvSpPr/>
              <p:nvPr/>
            </p:nvSpPr>
            <p:spPr>
              <a:xfrm>
                <a:off x="567" y="3430"/>
                <a:ext cx="90" cy="0"/>
              </a:xfrm>
              <a:prstGeom prst="line">
                <a:avLst/>
              </a:prstGeom>
              <a:ln w="12700" cap="flat" cmpd="sng">
                <a:solidFill>
                  <a:schemeClr val="tx1"/>
                </a:solidFill>
                <a:prstDash val="solid"/>
                <a:headEnd type="none" w="med" len="med"/>
                <a:tailEnd type="none" w="med" len="med"/>
              </a:ln>
            </p:spPr>
          </p:sp>
          <p:sp>
            <p:nvSpPr>
              <p:cNvPr id="127011" name="Line 15"/>
              <p:cNvSpPr/>
              <p:nvPr/>
            </p:nvSpPr>
            <p:spPr>
              <a:xfrm flipV="1">
                <a:off x="657" y="3294"/>
                <a:ext cx="0" cy="136"/>
              </a:xfrm>
              <a:prstGeom prst="line">
                <a:avLst/>
              </a:prstGeom>
              <a:ln w="28575" cap="flat" cmpd="sng">
                <a:solidFill>
                  <a:srgbClr val="FF0000"/>
                </a:solidFill>
                <a:prstDash val="solid"/>
                <a:headEnd type="none" w="med" len="med"/>
                <a:tailEnd type="none" w="med" len="med"/>
              </a:ln>
            </p:spPr>
          </p:sp>
          <p:sp>
            <p:nvSpPr>
              <p:cNvPr id="127012" name="Line 16"/>
              <p:cNvSpPr/>
              <p:nvPr/>
            </p:nvSpPr>
            <p:spPr>
              <a:xfrm>
                <a:off x="657" y="3294"/>
                <a:ext cx="136" cy="0"/>
              </a:xfrm>
              <a:prstGeom prst="line">
                <a:avLst/>
              </a:prstGeom>
              <a:ln w="28575" cap="flat" cmpd="sng">
                <a:solidFill>
                  <a:srgbClr val="FF0000"/>
                </a:solidFill>
                <a:prstDash val="solid"/>
                <a:headEnd type="none" w="med" len="med"/>
                <a:tailEnd type="none" w="med" len="med"/>
              </a:ln>
            </p:spPr>
          </p:sp>
          <p:sp>
            <p:nvSpPr>
              <p:cNvPr id="127013" name="Line 17"/>
              <p:cNvSpPr/>
              <p:nvPr/>
            </p:nvSpPr>
            <p:spPr>
              <a:xfrm flipV="1">
                <a:off x="793" y="3294"/>
                <a:ext cx="0" cy="136"/>
              </a:xfrm>
              <a:prstGeom prst="line">
                <a:avLst/>
              </a:prstGeom>
              <a:ln w="12700" cap="flat" cmpd="sng">
                <a:solidFill>
                  <a:schemeClr val="tx1"/>
                </a:solidFill>
                <a:prstDash val="solid"/>
                <a:headEnd type="none" w="med" len="med"/>
                <a:tailEnd type="none" w="med" len="med"/>
              </a:ln>
            </p:spPr>
          </p:sp>
          <p:sp>
            <p:nvSpPr>
              <p:cNvPr id="127014" name="Line 20"/>
              <p:cNvSpPr/>
              <p:nvPr/>
            </p:nvSpPr>
            <p:spPr>
              <a:xfrm>
                <a:off x="793" y="3430"/>
                <a:ext cx="90" cy="0"/>
              </a:xfrm>
              <a:prstGeom prst="line">
                <a:avLst/>
              </a:prstGeom>
              <a:ln w="12700" cap="flat" cmpd="sng">
                <a:solidFill>
                  <a:schemeClr val="tx1"/>
                </a:solidFill>
                <a:prstDash val="solid"/>
                <a:headEnd type="none" w="med" len="med"/>
                <a:tailEnd type="none" w="med" len="med"/>
              </a:ln>
            </p:spPr>
          </p:sp>
        </p:grpSp>
        <p:sp>
          <p:nvSpPr>
            <p:cNvPr id="127001" name="Line 23"/>
            <p:cNvSpPr/>
            <p:nvPr/>
          </p:nvSpPr>
          <p:spPr>
            <a:xfrm flipV="1">
              <a:off x="884" y="3657"/>
              <a:ext cx="590" cy="0"/>
            </a:xfrm>
            <a:prstGeom prst="line">
              <a:avLst/>
            </a:prstGeom>
            <a:ln w="12700" cap="flat" cmpd="sng">
              <a:solidFill>
                <a:schemeClr val="tx1"/>
              </a:solidFill>
              <a:prstDash val="solid"/>
              <a:headEnd type="none" w="med" len="med"/>
              <a:tailEnd type="triangle" w="med" len="med"/>
            </a:ln>
          </p:spPr>
        </p:sp>
        <p:grpSp>
          <p:nvGrpSpPr>
            <p:cNvPr id="127002" name="Group 30"/>
            <p:cNvGrpSpPr/>
            <p:nvPr/>
          </p:nvGrpSpPr>
          <p:grpSpPr>
            <a:xfrm>
              <a:off x="975" y="3748"/>
              <a:ext cx="316" cy="136"/>
              <a:chOff x="567" y="3566"/>
              <a:chExt cx="316" cy="136"/>
            </a:xfrm>
          </p:grpSpPr>
          <p:sp>
            <p:nvSpPr>
              <p:cNvPr id="127005" name="Line 25"/>
              <p:cNvSpPr/>
              <p:nvPr/>
            </p:nvSpPr>
            <p:spPr>
              <a:xfrm>
                <a:off x="567" y="3702"/>
                <a:ext cx="90" cy="0"/>
              </a:xfrm>
              <a:prstGeom prst="line">
                <a:avLst/>
              </a:prstGeom>
              <a:ln w="12700" cap="flat" cmpd="sng">
                <a:solidFill>
                  <a:schemeClr val="tx1"/>
                </a:solidFill>
                <a:prstDash val="solid"/>
                <a:headEnd type="none" w="med" len="med"/>
                <a:tailEnd type="none" w="med" len="med"/>
              </a:ln>
            </p:spPr>
          </p:sp>
          <p:sp>
            <p:nvSpPr>
              <p:cNvPr id="127006" name="Line 26"/>
              <p:cNvSpPr/>
              <p:nvPr/>
            </p:nvSpPr>
            <p:spPr>
              <a:xfrm flipV="1">
                <a:off x="793" y="3566"/>
                <a:ext cx="0" cy="136"/>
              </a:xfrm>
              <a:prstGeom prst="line">
                <a:avLst/>
              </a:prstGeom>
              <a:ln w="28575" cap="flat" cmpd="sng">
                <a:solidFill>
                  <a:srgbClr val="FF0000"/>
                </a:solidFill>
                <a:prstDash val="solid"/>
                <a:headEnd type="none" w="med" len="med"/>
                <a:tailEnd type="none" w="med" len="med"/>
              </a:ln>
            </p:spPr>
          </p:sp>
          <p:sp>
            <p:nvSpPr>
              <p:cNvPr id="127007" name="Line 27"/>
              <p:cNvSpPr/>
              <p:nvPr/>
            </p:nvSpPr>
            <p:spPr>
              <a:xfrm>
                <a:off x="657" y="3566"/>
                <a:ext cx="136" cy="0"/>
              </a:xfrm>
              <a:prstGeom prst="line">
                <a:avLst/>
              </a:prstGeom>
              <a:ln w="28575" cap="flat" cmpd="sng">
                <a:solidFill>
                  <a:srgbClr val="FF0000"/>
                </a:solidFill>
                <a:prstDash val="solid"/>
                <a:headEnd type="none" w="med" len="med"/>
                <a:tailEnd type="none" w="med" len="med"/>
              </a:ln>
            </p:spPr>
          </p:sp>
          <p:sp>
            <p:nvSpPr>
              <p:cNvPr id="127008" name="Line 28"/>
              <p:cNvSpPr/>
              <p:nvPr/>
            </p:nvSpPr>
            <p:spPr>
              <a:xfrm flipV="1">
                <a:off x="657" y="3566"/>
                <a:ext cx="0" cy="136"/>
              </a:xfrm>
              <a:prstGeom prst="line">
                <a:avLst/>
              </a:prstGeom>
              <a:ln w="12700" cap="flat" cmpd="sng">
                <a:solidFill>
                  <a:schemeClr val="tx1"/>
                </a:solidFill>
                <a:prstDash val="solid"/>
                <a:headEnd type="none" w="med" len="med"/>
                <a:tailEnd type="none" w="med" len="med"/>
              </a:ln>
            </p:spPr>
          </p:sp>
          <p:sp>
            <p:nvSpPr>
              <p:cNvPr id="127009" name="Line 29"/>
              <p:cNvSpPr/>
              <p:nvPr/>
            </p:nvSpPr>
            <p:spPr>
              <a:xfrm>
                <a:off x="793" y="3702"/>
                <a:ext cx="90" cy="0"/>
              </a:xfrm>
              <a:prstGeom prst="line">
                <a:avLst/>
              </a:prstGeom>
              <a:ln w="12700" cap="flat" cmpd="sng">
                <a:solidFill>
                  <a:schemeClr val="tx1"/>
                </a:solidFill>
                <a:prstDash val="solid"/>
                <a:headEnd type="none" w="med" len="med"/>
                <a:tailEnd type="none" w="med" len="med"/>
              </a:ln>
            </p:spPr>
          </p:sp>
        </p:grpSp>
        <p:sp>
          <p:nvSpPr>
            <p:cNvPr id="127003" name="Text Box 31"/>
            <p:cNvSpPr txBox="1"/>
            <p:nvPr/>
          </p:nvSpPr>
          <p:spPr>
            <a:xfrm>
              <a:off x="431" y="3231"/>
              <a:ext cx="408" cy="268"/>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ctr" eaLnBrk="1" hangingPunct="1">
                <a:lnSpc>
                  <a:spcPct val="100000"/>
                </a:lnSpc>
                <a:spcBef>
                  <a:spcPct val="0"/>
                </a:spcBef>
                <a:spcAft>
                  <a:spcPct val="0"/>
                </a:spcAft>
                <a:buClrTx/>
                <a:buSzTx/>
                <a:buNone/>
              </a:pPr>
              <a:r>
                <a:rPr lang="zh-CN" altLang="en-US" sz="1400" dirty="0">
                  <a:solidFill>
                    <a:schemeClr val="tx1"/>
                  </a:solidFill>
                  <a:latin typeface="Arial" panose="020B0604020202020204" pitchFamily="34" charset="0"/>
                  <a:ea typeface="宋体" panose="02010600030101010101" pitchFamily="2" charset="-122"/>
                </a:rPr>
                <a:t>来自</a:t>
              </a:r>
              <a:r>
                <a:rPr lang="en-US" altLang="zh-CN" sz="1400" dirty="0">
                  <a:solidFill>
                    <a:schemeClr val="tx1"/>
                  </a:solidFill>
                  <a:latin typeface="Arial" panose="020B0604020202020204" pitchFamily="34" charset="0"/>
                  <a:ea typeface="宋体" panose="02010600030101010101" pitchFamily="2" charset="-122"/>
                </a:rPr>
                <a:t>I/O</a:t>
              </a:r>
              <a:r>
                <a:rPr lang="zh-CN" altLang="en-US" sz="1400" dirty="0">
                  <a:solidFill>
                    <a:schemeClr val="tx1"/>
                  </a:solidFill>
                  <a:latin typeface="Arial" panose="020B0604020202020204" pitchFamily="34" charset="0"/>
                  <a:ea typeface="宋体" panose="02010600030101010101" pitchFamily="2" charset="-122"/>
                </a:rPr>
                <a:t>译码</a:t>
              </a:r>
              <a:r>
                <a:rPr lang="en-US" altLang="zh-CN" sz="1400" dirty="0">
                  <a:solidFill>
                    <a:schemeClr val="tx1"/>
                  </a:solidFill>
                  <a:latin typeface="Arial" panose="020B0604020202020204" pitchFamily="34" charset="0"/>
                  <a:ea typeface="宋体" panose="02010600030101010101" pitchFamily="2" charset="-122"/>
                </a:rPr>
                <a:t>1</a:t>
              </a:r>
              <a:endParaRPr lang="en-US" altLang="zh-CN" sz="1400" dirty="0">
                <a:solidFill>
                  <a:schemeClr val="tx1"/>
                </a:solidFill>
                <a:latin typeface="Arial" panose="020B0604020202020204" pitchFamily="34" charset="0"/>
                <a:ea typeface="宋体" panose="02010600030101010101" pitchFamily="2" charset="-122"/>
              </a:endParaRPr>
            </a:p>
          </p:txBody>
        </p:sp>
        <p:sp>
          <p:nvSpPr>
            <p:cNvPr id="127004" name="Text Box 32"/>
            <p:cNvSpPr txBox="1"/>
            <p:nvPr/>
          </p:nvSpPr>
          <p:spPr>
            <a:xfrm>
              <a:off x="431" y="3566"/>
              <a:ext cx="408" cy="268"/>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ctr" eaLnBrk="1" hangingPunct="1">
                <a:lnSpc>
                  <a:spcPct val="100000"/>
                </a:lnSpc>
                <a:spcBef>
                  <a:spcPct val="0"/>
                </a:spcBef>
                <a:spcAft>
                  <a:spcPct val="0"/>
                </a:spcAft>
                <a:buClrTx/>
                <a:buSzTx/>
                <a:buNone/>
              </a:pPr>
              <a:r>
                <a:rPr lang="zh-CN" altLang="en-US" sz="1400" dirty="0">
                  <a:solidFill>
                    <a:schemeClr val="tx1"/>
                  </a:solidFill>
                  <a:latin typeface="Arial" panose="020B0604020202020204" pitchFamily="34" charset="0"/>
                  <a:ea typeface="宋体" panose="02010600030101010101" pitchFamily="2" charset="-122"/>
                </a:rPr>
                <a:t>来自</a:t>
              </a:r>
              <a:r>
                <a:rPr lang="en-US" altLang="zh-CN" sz="1400" dirty="0">
                  <a:solidFill>
                    <a:schemeClr val="tx1"/>
                  </a:solidFill>
                  <a:latin typeface="Arial" panose="020B0604020202020204" pitchFamily="34" charset="0"/>
                  <a:ea typeface="宋体" panose="02010600030101010101" pitchFamily="2" charset="-122"/>
                </a:rPr>
                <a:t>I/O</a:t>
              </a:r>
              <a:r>
                <a:rPr lang="zh-CN" altLang="en-US" sz="1400" dirty="0">
                  <a:solidFill>
                    <a:schemeClr val="tx1"/>
                  </a:solidFill>
                  <a:latin typeface="Arial" panose="020B0604020202020204" pitchFamily="34" charset="0"/>
                  <a:ea typeface="宋体" panose="02010600030101010101" pitchFamily="2" charset="-122"/>
                </a:rPr>
                <a:t>译码</a:t>
              </a:r>
              <a:r>
                <a:rPr lang="en-US" altLang="zh-CN" sz="1400" dirty="0">
                  <a:solidFill>
                    <a:schemeClr val="tx1"/>
                  </a:solidFill>
                  <a:latin typeface="Arial" panose="020B0604020202020204" pitchFamily="34" charset="0"/>
                  <a:ea typeface="宋体" panose="02010600030101010101" pitchFamily="2" charset="-122"/>
                </a:rPr>
                <a:t>2</a:t>
              </a:r>
              <a:endParaRPr lang="en-US" altLang="zh-CN" sz="1400" dirty="0">
                <a:solidFill>
                  <a:schemeClr val="tx1"/>
                </a:solidFill>
                <a:latin typeface="Arial" panose="020B0604020202020204" pitchFamily="34" charset="0"/>
                <a:ea typeface="宋体" panose="02010600030101010101" pitchFamily="2" charset="-122"/>
              </a:endParaRPr>
            </a:p>
          </p:txBody>
        </p:sp>
      </p:grpSp>
      <p:grpSp>
        <p:nvGrpSpPr>
          <p:cNvPr id="5" name="Group 1025"/>
          <p:cNvGrpSpPr/>
          <p:nvPr/>
        </p:nvGrpSpPr>
        <p:grpSpPr>
          <a:xfrm>
            <a:off x="4438650" y="4103688"/>
            <a:ext cx="3311525" cy="2754312"/>
            <a:chOff x="2653" y="2431"/>
            <a:chExt cx="2086" cy="1735"/>
          </a:xfrm>
        </p:grpSpPr>
        <p:sp>
          <p:nvSpPr>
            <p:cNvPr id="126981" name="Rectangle 33"/>
            <p:cNvSpPr/>
            <p:nvPr/>
          </p:nvSpPr>
          <p:spPr>
            <a:xfrm>
              <a:off x="4014" y="2568"/>
              <a:ext cx="635" cy="1315"/>
            </a:xfrm>
            <a:prstGeom prst="rect">
              <a:avLst/>
            </a:prstGeom>
            <a:solidFill>
              <a:schemeClr val="folHlink"/>
            </a:solidFill>
            <a:ln w="12700" cap="flat" cmpd="sng">
              <a:solidFill>
                <a:schemeClr val="tx1"/>
              </a:solidFill>
              <a:prstDash val="solid"/>
              <a:miter/>
              <a:headEnd type="none" w="med" len="med"/>
              <a:tailEnd type="none" w="med" len="med"/>
            </a:ln>
          </p:spPr>
          <p:txBody>
            <a:bodyPr wrap="none" lIns="0" tIns="0" rIns="0" bIns="0"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0"/>
                </a:spcBef>
                <a:spcAft>
                  <a:spcPct val="0"/>
                </a:spcAft>
                <a:buClrTx/>
                <a:buSzTx/>
                <a:buFontTx/>
                <a:buNone/>
              </a:pPr>
              <a:endParaRPr lang="zh-CN" altLang="en-US" sz="3200" dirty="0">
                <a:solidFill>
                  <a:schemeClr val="tx1"/>
                </a:solidFill>
                <a:latin typeface="Arial" panose="020B0604020202020204" pitchFamily="34" charset="0"/>
                <a:ea typeface="宋体" panose="02010600030101010101" pitchFamily="2" charset="-122"/>
              </a:endParaRPr>
            </a:p>
          </p:txBody>
        </p:sp>
        <p:sp>
          <p:nvSpPr>
            <p:cNvPr id="126982" name="Text Box 34"/>
            <p:cNvSpPr txBox="1"/>
            <p:nvPr/>
          </p:nvSpPr>
          <p:spPr>
            <a:xfrm>
              <a:off x="4014" y="2431"/>
              <a:ext cx="608" cy="134"/>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ctr" eaLnBrk="1" hangingPunct="1">
                <a:lnSpc>
                  <a:spcPct val="100000"/>
                </a:lnSpc>
                <a:spcBef>
                  <a:spcPct val="0"/>
                </a:spcBef>
                <a:spcAft>
                  <a:spcPct val="0"/>
                </a:spcAft>
                <a:buClrTx/>
                <a:buSzTx/>
                <a:buNone/>
              </a:pPr>
              <a:r>
                <a:rPr lang="en-US" altLang="zh-CN" sz="1400" dirty="0">
                  <a:solidFill>
                    <a:schemeClr val="tx1"/>
                  </a:solidFill>
                  <a:latin typeface="Arial" panose="020B0604020202020204" pitchFamily="34" charset="0"/>
                  <a:ea typeface="宋体" panose="02010600030101010101" pitchFamily="2" charset="-122"/>
                </a:rPr>
                <a:t>ADC0809</a:t>
              </a:r>
              <a:endParaRPr lang="en-US" altLang="zh-CN" sz="1400" dirty="0">
                <a:solidFill>
                  <a:schemeClr val="tx1"/>
                </a:solidFill>
                <a:latin typeface="Arial" panose="020B0604020202020204" pitchFamily="34" charset="0"/>
                <a:ea typeface="宋体" panose="02010600030101010101" pitchFamily="2" charset="-122"/>
              </a:endParaRPr>
            </a:p>
          </p:txBody>
        </p:sp>
        <p:sp>
          <p:nvSpPr>
            <p:cNvPr id="126983" name="Text Box 35"/>
            <p:cNvSpPr txBox="1"/>
            <p:nvPr/>
          </p:nvSpPr>
          <p:spPr>
            <a:xfrm>
              <a:off x="4059" y="3341"/>
              <a:ext cx="409" cy="402"/>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0"/>
                </a:spcBef>
                <a:spcAft>
                  <a:spcPct val="0"/>
                </a:spcAft>
                <a:buClrTx/>
                <a:buSzTx/>
                <a:buNone/>
              </a:pPr>
              <a:r>
                <a:rPr lang="en-US" altLang="zh-CN" sz="1400" dirty="0">
                  <a:solidFill>
                    <a:srgbClr val="000000"/>
                  </a:solidFill>
                  <a:latin typeface="Arial" panose="020B0604020202020204" pitchFamily="34" charset="0"/>
                  <a:ea typeface="宋体" panose="02010600030101010101" pitchFamily="2" charset="-122"/>
                </a:rPr>
                <a:t>ALE</a:t>
              </a:r>
              <a:endParaRPr lang="en-US" altLang="zh-CN" sz="1400" dirty="0">
                <a:solidFill>
                  <a:srgbClr val="000000"/>
                </a:solidFill>
                <a:latin typeface="Arial" panose="020B0604020202020204" pitchFamily="34" charset="0"/>
                <a:ea typeface="宋体" panose="02010600030101010101" pitchFamily="2" charset="-122"/>
              </a:endParaRPr>
            </a:p>
            <a:p>
              <a:pPr marL="0" lvl="0" indent="0" eaLnBrk="1" hangingPunct="1">
                <a:lnSpc>
                  <a:spcPct val="100000"/>
                </a:lnSpc>
                <a:spcBef>
                  <a:spcPct val="0"/>
                </a:spcBef>
                <a:spcAft>
                  <a:spcPct val="0"/>
                </a:spcAft>
                <a:buClrTx/>
                <a:buSzTx/>
                <a:buNone/>
              </a:pPr>
              <a:endParaRPr lang="en-US" altLang="zh-CN" sz="1400" dirty="0">
                <a:solidFill>
                  <a:srgbClr val="000000"/>
                </a:solidFill>
                <a:latin typeface="Arial" panose="020B0604020202020204" pitchFamily="34" charset="0"/>
                <a:ea typeface="宋体" panose="02010600030101010101" pitchFamily="2" charset="-122"/>
              </a:endParaRPr>
            </a:p>
            <a:p>
              <a:pPr marL="0" lvl="0" indent="0" eaLnBrk="1" hangingPunct="1">
                <a:lnSpc>
                  <a:spcPct val="100000"/>
                </a:lnSpc>
                <a:spcBef>
                  <a:spcPct val="0"/>
                </a:spcBef>
                <a:spcAft>
                  <a:spcPct val="0"/>
                </a:spcAft>
                <a:buClrTx/>
                <a:buSzTx/>
                <a:buNone/>
              </a:pPr>
              <a:r>
                <a:rPr lang="en-US" altLang="zh-CN" sz="1400" dirty="0">
                  <a:solidFill>
                    <a:srgbClr val="000000"/>
                  </a:solidFill>
                  <a:latin typeface="Arial" panose="020B0604020202020204" pitchFamily="34" charset="0"/>
                  <a:ea typeface="宋体" panose="02010600030101010101" pitchFamily="2" charset="-122"/>
                </a:rPr>
                <a:t>START</a:t>
              </a:r>
              <a:endParaRPr lang="en-US" altLang="zh-CN" sz="1400" dirty="0">
                <a:solidFill>
                  <a:srgbClr val="000000"/>
                </a:solidFill>
                <a:latin typeface="Arial" panose="020B0604020202020204" pitchFamily="34" charset="0"/>
                <a:ea typeface="宋体" panose="02010600030101010101" pitchFamily="2" charset="-122"/>
              </a:endParaRPr>
            </a:p>
          </p:txBody>
        </p:sp>
        <p:sp>
          <p:nvSpPr>
            <p:cNvPr id="126984" name="Line 36"/>
            <p:cNvSpPr/>
            <p:nvPr/>
          </p:nvSpPr>
          <p:spPr>
            <a:xfrm>
              <a:off x="3696" y="3384"/>
              <a:ext cx="318" cy="1"/>
            </a:xfrm>
            <a:prstGeom prst="line">
              <a:avLst/>
            </a:prstGeom>
            <a:ln w="12700" cap="flat" cmpd="sng">
              <a:solidFill>
                <a:schemeClr val="tx1"/>
              </a:solidFill>
              <a:prstDash val="solid"/>
              <a:headEnd type="none" w="med" len="med"/>
              <a:tailEnd type="triangle" w="med" len="med"/>
            </a:ln>
          </p:spPr>
        </p:sp>
        <p:sp>
          <p:nvSpPr>
            <p:cNvPr id="126985" name="Text Box 37"/>
            <p:cNvSpPr txBox="1"/>
            <p:nvPr/>
          </p:nvSpPr>
          <p:spPr>
            <a:xfrm>
              <a:off x="3878" y="3974"/>
              <a:ext cx="861" cy="192"/>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ctr" eaLnBrk="1" hangingPunct="1">
                <a:lnSpc>
                  <a:spcPct val="100000"/>
                </a:lnSpc>
                <a:spcBef>
                  <a:spcPct val="50000"/>
                </a:spcBef>
                <a:spcAft>
                  <a:spcPct val="0"/>
                </a:spcAft>
                <a:buClrTx/>
                <a:buSzTx/>
                <a:buNone/>
              </a:pPr>
              <a:r>
                <a:rPr lang="zh-CN" altLang="en-US" sz="2000" dirty="0">
                  <a:solidFill>
                    <a:schemeClr val="tx1"/>
                  </a:solidFill>
                  <a:latin typeface="Arial" panose="020B0604020202020204" pitchFamily="34" charset="0"/>
                  <a:ea typeface="宋体" panose="02010600030101010101" pitchFamily="2" charset="-122"/>
                </a:rPr>
                <a:t>统一连接</a:t>
              </a:r>
              <a:endParaRPr lang="en-US" altLang="zh-CN" sz="2000" dirty="0">
                <a:solidFill>
                  <a:schemeClr val="tx1"/>
                </a:solidFill>
                <a:latin typeface="Arial" panose="020B0604020202020204" pitchFamily="34" charset="0"/>
                <a:ea typeface="宋体" panose="02010600030101010101" pitchFamily="2" charset="-122"/>
              </a:endParaRPr>
            </a:p>
          </p:txBody>
        </p:sp>
        <p:grpSp>
          <p:nvGrpSpPr>
            <p:cNvPr id="126986" name="Group 52"/>
            <p:cNvGrpSpPr/>
            <p:nvPr/>
          </p:nvGrpSpPr>
          <p:grpSpPr>
            <a:xfrm>
              <a:off x="3243" y="3429"/>
              <a:ext cx="316" cy="136"/>
              <a:chOff x="3243" y="3339"/>
              <a:chExt cx="316" cy="136"/>
            </a:xfrm>
          </p:grpSpPr>
          <p:sp>
            <p:nvSpPr>
              <p:cNvPr id="126990" name="Line 39"/>
              <p:cNvSpPr/>
              <p:nvPr/>
            </p:nvSpPr>
            <p:spPr>
              <a:xfrm>
                <a:off x="3243" y="3475"/>
                <a:ext cx="90" cy="0"/>
              </a:xfrm>
              <a:prstGeom prst="line">
                <a:avLst/>
              </a:prstGeom>
              <a:ln w="12700" cap="flat" cmpd="sng">
                <a:solidFill>
                  <a:schemeClr val="tx1"/>
                </a:solidFill>
                <a:prstDash val="solid"/>
                <a:headEnd type="none" w="med" len="med"/>
                <a:tailEnd type="none" w="med" len="med"/>
              </a:ln>
            </p:spPr>
          </p:sp>
          <p:sp>
            <p:nvSpPr>
              <p:cNvPr id="126991" name="Line 40"/>
              <p:cNvSpPr/>
              <p:nvPr/>
            </p:nvSpPr>
            <p:spPr>
              <a:xfrm flipV="1">
                <a:off x="3333" y="3339"/>
                <a:ext cx="0" cy="136"/>
              </a:xfrm>
              <a:prstGeom prst="line">
                <a:avLst/>
              </a:prstGeom>
              <a:ln w="28575" cap="flat" cmpd="sng">
                <a:solidFill>
                  <a:srgbClr val="FF0000"/>
                </a:solidFill>
                <a:prstDash val="solid"/>
                <a:headEnd type="none" w="med" len="med"/>
                <a:tailEnd type="none" w="med" len="med"/>
              </a:ln>
            </p:spPr>
          </p:sp>
          <p:sp>
            <p:nvSpPr>
              <p:cNvPr id="126992" name="Line 41"/>
              <p:cNvSpPr/>
              <p:nvPr/>
            </p:nvSpPr>
            <p:spPr>
              <a:xfrm>
                <a:off x="3333" y="3339"/>
                <a:ext cx="136" cy="0"/>
              </a:xfrm>
              <a:prstGeom prst="line">
                <a:avLst/>
              </a:prstGeom>
              <a:ln w="28575" cap="flat" cmpd="sng">
                <a:solidFill>
                  <a:srgbClr val="FF0000"/>
                </a:solidFill>
                <a:prstDash val="solid"/>
                <a:headEnd type="none" w="med" len="med"/>
                <a:tailEnd type="none" w="med" len="med"/>
              </a:ln>
            </p:spPr>
          </p:sp>
          <p:sp>
            <p:nvSpPr>
              <p:cNvPr id="126993" name="Line 42"/>
              <p:cNvSpPr/>
              <p:nvPr/>
            </p:nvSpPr>
            <p:spPr>
              <a:xfrm flipV="1">
                <a:off x="3469" y="3339"/>
                <a:ext cx="0" cy="136"/>
              </a:xfrm>
              <a:prstGeom prst="line">
                <a:avLst/>
              </a:prstGeom>
              <a:ln w="28575" cap="flat" cmpd="sng">
                <a:solidFill>
                  <a:srgbClr val="FF0000"/>
                </a:solidFill>
                <a:prstDash val="solid"/>
                <a:headEnd type="none" w="med" len="med"/>
                <a:tailEnd type="none" w="med" len="med"/>
              </a:ln>
            </p:spPr>
          </p:sp>
          <p:sp>
            <p:nvSpPr>
              <p:cNvPr id="126994" name="Line 43"/>
              <p:cNvSpPr/>
              <p:nvPr/>
            </p:nvSpPr>
            <p:spPr>
              <a:xfrm>
                <a:off x="3469" y="3475"/>
                <a:ext cx="90" cy="0"/>
              </a:xfrm>
              <a:prstGeom prst="line">
                <a:avLst/>
              </a:prstGeom>
              <a:ln w="12700" cap="flat" cmpd="sng">
                <a:solidFill>
                  <a:schemeClr val="tx1"/>
                </a:solidFill>
                <a:prstDash val="solid"/>
                <a:headEnd type="none" w="med" len="med"/>
                <a:tailEnd type="none" w="med" len="med"/>
              </a:ln>
            </p:spPr>
          </p:sp>
        </p:grpSp>
        <p:sp>
          <p:nvSpPr>
            <p:cNvPr id="126987" name="Line 44"/>
            <p:cNvSpPr/>
            <p:nvPr/>
          </p:nvSpPr>
          <p:spPr>
            <a:xfrm>
              <a:off x="3107" y="3656"/>
              <a:ext cx="907" cy="1"/>
            </a:xfrm>
            <a:prstGeom prst="line">
              <a:avLst/>
            </a:prstGeom>
            <a:ln w="12700" cap="flat" cmpd="sng">
              <a:solidFill>
                <a:schemeClr val="tx1"/>
              </a:solidFill>
              <a:prstDash val="solid"/>
              <a:headEnd type="none" w="med" len="med"/>
              <a:tailEnd type="triangle" w="med" len="med"/>
            </a:ln>
          </p:spPr>
        </p:sp>
        <p:sp>
          <p:nvSpPr>
            <p:cNvPr id="126988" name="Line 51"/>
            <p:cNvSpPr/>
            <p:nvPr/>
          </p:nvSpPr>
          <p:spPr>
            <a:xfrm>
              <a:off x="3696" y="3384"/>
              <a:ext cx="0" cy="272"/>
            </a:xfrm>
            <a:prstGeom prst="line">
              <a:avLst/>
            </a:prstGeom>
            <a:ln w="12700" cap="flat" cmpd="sng">
              <a:solidFill>
                <a:schemeClr val="tx1"/>
              </a:solidFill>
              <a:prstDash val="solid"/>
              <a:headEnd type="none" w="med" len="med"/>
              <a:tailEnd type="oval" w="med" len="med"/>
            </a:ln>
          </p:spPr>
        </p:sp>
        <p:sp>
          <p:nvSpPr>
            <p:cNvPr id="126989" name="Text Box 53"/>
            <p:cNvSpPr txBox="1"/>
            <p:nvPr/>
          </p:nvSpPr>
          <p:spPr>
            <a:xfrm>
              <a:off x="2653" y="3520"/>
              <a:ext cx="408" cy="268"/>
            </a:xfrm>
            <a:prstGeom prst="rect">
              <a:avLst/>
            </a:prstGeom>
            <a:noFill/>
            <a:ln w="9525">
              <a:noFill/>
            </a:ln>
          </p:spPr>
          <p:txBody>
            <a:bodyPr lIns="0" tIns="0" rIns="0" bIns="0">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ctr" eaLnBrk="1" hangingPunct="1">
                <a:lnSpc>
                  <a:spcPct val="100000"/>
                </a:lnSpc>
                <a:spcBef>
                  <a:spcPct val="0"/>
                </a:spcBef>
                <a:spcAft>
                  <a:spcPct val="0"/>
                </a:spcAft>
                <a:buClrTx/>
                <a:buSzTx/>
                <a:buNone/>
              </a:pPr>
              <a:r>
                <a:rPr lang="zh-CN" altLang="en-US" sz="1400" dirty="0">
                  <a:solidFill>
                    <a:schemeClr val="tx1"/>
                  </a:solidFill>
                  <a:latin typeface="Arial" panose="020B0604020202020204" pitchFamily="34" charset="0"/>
                  <a:ea typeface="宋体" panose="02010600030101010101" pitchFamily="2" charset="-122"/>
                </a:rPr>
                <a:t>来自</a:t>
              </a:r>
              <a:r>
                <a:rPr lang="en-US" altLang="zh-CN" sz="1400" dirty="0">
                  <a:solidFill>
                    <a:schemeClr val="tx1"/>
                  </a:solidFill>
                  <a:latin typeface="Arial" panose="020B0604020202020204" pitchFamily="34" charset="0"/>
                  <a:ea typeface="宋体" panose="02010600030101010101" pitchFamily="2" charset="-122"/>
                </a:rPr>
                <a:t>I/O</a:t>
              </a:r>
              <a:r>
                <a:rPr lang="zh-CN" altLang="en-US" sz="1400" dirty="0">
                  <a:solidFill>
                    <a:schemeClr val="tx1"/>
                  </a:solidFill>
                  <a:latin typeface="Arial" panose="020B0604020202020204" pitchFamily="34" charset="0"/>
                  <a:ea typeface="宋体" panose="02010600030101010101" pitchFamily="2" charset="-122"/>
                </a:rPr>
                <a:t>译码</a:t>
              </a:r>
              <a:endParaRPr lang="en-US" altLang="zh-CN" sz="1400" dirty="0">
                <a:solidFill>
                  <a:schemeClr val="tx1"/>
                </a:solidFill>
                <a:latin typeface="Arial" panose="020B0604020202020204" pitchFamily="34" charset="0"/>
                <a:ea typeface="宋体" panose="02010600030101010101" pitchFamily="2" charset="-122"/>
              </a:endParaRPr>
            </a:p>
          </p:txBody>
        </p:sp>
      </p:gr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79908">
                                            <p:txEl>
                                              <p:charRg st="0" end="22"/>
                                            </p:txEl>
                                          </p:spTgt>
                                        </p:tgtEl>
                                        <p:attrNameLst>
                                          <p:attrName>style.visibility</p:attrName>
                                        </p:attrNameLst>
                                      </p:cBhvr>
                                      <p:to>
                                        <p:strVal val="visible"/>
                                      </p:to>
                                    </p:set>
                                    <p:animEffect transition="in" filter="wipe(left)">
                                      <p:cBhvr>
                                        <p:cTn id="7" dur="500"/>
                                        <p:tgtEl>
                                          <p:spTgt spid="379908">
                                            <p:txEl>
                                              <p:charRg st="0" end="2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79908">
                                            <p:txEl>
                                              <p:charRg st="22" end="67"/>
                                            </p:txEl>
                                          </p:spTgt>
                                        </p:tgtEl>
                                        <p:attrNameLst>
                                          <p:attrName>style.visibility</p:attrName>
                                        </p:attrNameLst>
                                      </p:cBhvr>
                                      <p:to>
                                        <p:strVal val="visible"/>
                                      </p:to>
                                    </p:set>
                                    <p:animEffect transition="in" filter="wipe(up)">
                                      <p:cBhvr>
                                        <p:cTn id="12" dur="500"/>
                                        <p:tgtEl>
                                          <p:spTgt spid="379908">
                                            <p:txEl>
                                              <p:charRg st="22" end="67"/>
                                            </p:txEl>
                                          </p:spTgt>
                                        </p:tgtEl>
                                      </p:cBhvr>
                                    </p:animEffect>
                                  </p:childTnLst>
                                </p:cTn>
                              </p:par>
                            </p:childTnLst>
                          </p:cTn>
                        </p:par>
                        <p:par>
                          <p:cTn id="13" fill="hold">
                            <p:stCondLst>
                              <p:cond delay="500"/>
                            </p:stCondLst>
                            <p:childTnLst>
                              <p:par>
                                <p:cTn id="14" presetID="4" presetClass="entr" presetSubtype="32"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ox(ou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379908">
                                            <p:txEl>
                                              <p:charRg st="67" end="131"/>
                                            </p:txEl>
                                          </p:spTgt>
                                        </p:tgtEl>
                                        <p:attrNameLst>
                                          <p:attrName>style.visibility</p:attrName>
                                        </p:attrNameLst>
                                      </p:cBhvr>
                                      <p:to>
                                        <p:strVal val="visible"/>
                                      </p:to>
                                    </p:set>
                                    <p:animEffect transition="in" filter="wipe(up)">
                                      <p:cBhvr>
                                        <p:cTn id="21" dur="500"/>
                                        <p:tgtEl>
                                          <p:spTgt spid="379908">
                                            <p:txEl>
                                              <p:charRg st="67" end="131"/>
                                            </p:txEl>
                                          </p:spTgt>
                                        </p:tgtEl>
                                      </p:cBhvr>
                                    </p:animEffect>
                                  </p:childTnLst>
                                </p:cTn>
                              </p:par>
                            </p:childTnLst>
                          </p:cTn>
                        </p:par>
                        <p:par>
                          <p:cTn id="22" fill="hold">
                            <p:stCondLst>
                              <p:cond delay="500"/>
                            </p:stCondLst>
                            <p:childTnLst>
                              <p:par>
                                <p:cTn id="23" presetID="4" presetClass="entr" presetSubtype="32"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ox(out)">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灯片编号占位符 5"/>
          <p:cNvSpPr txBox="1">
            <a:spLocks noGrp="1"/>
          </p:cNvSpPr>
          <p:nvPr/>
        </p:nvSpPr>
        <p:spPr>
          <a:xfrm>
            <a:off x="7042150" y="6243638"/>
            <a:ext cx="1905000" cy="457200"/>
          </a:xfrm>
          <a:prstGeom prst="rect">
            <a:avLst/>
          </a:prstGeom>
          <a:noFill/>
          <a:ln w="9525">
            <a:noFill/>
          </a:ln>
        </p:spPr>
        <p:txBody>
          <a:bodyPr anchor="b"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zh-CN" altLang="en-US" sz="1400" b="0" dirty="0">
                <a:solidFill>
                  <a:schemeClr val="tx1"/>
                </a:solidFill>
                <a:ea typeface="宋体" panose="02010600030101010101" pitchFamily="2" charset="-122"/>
              </a:rPr>
            </a:fld>
            <a:endParaRPr lang="zh-CN" altLang="en-US" sz="1400" b="0" dirty="0">
              <a:solidFill>
                <a:schemeClr val="tx1"/>
              </a:solidFill>
              <a:ea typeface="宋体" panose="02010600030101010101" pitchFamily="2" charset="-122"/>
            </a:endParaRPr>
          </a:p>
        </p:txBody>
      </p:sp>
      <p:sp>
        <p:nvSpPr>
          <p:cNvPr id="57347" name="Rectangle 2"/>
          <p:cNvSpPr>
            <a:spLocks noGrp="1"/>
          </p:cNvSpPr>
          <p:nvPr>
            <p:ph type="title" idx="4294967295"/>
          </p:nvPr>
        </p:nvSpPr>
        <p:spPr>
          <a:xfrm>
            <a:off x="900113" y="2051050"/>
            <a:ext cx="4392612" cy="914400"/>
          </a:xfrm>
          <a:ln/>
        </p:spPr>
        <p:txBody>
          <a:bodyPr vert="horz" wrap="square" lIns="91440" tIns="45720" rIns="91440" bIns="45720" anchor="b" anchorCtr="0"/>
          <a:p>
            <a:pPr eaLnBrk="1" hangingPunct="1"/>
            <a:r>
              <a:rPr lang="zh-CN" altLang="en-US" dirty="0"/>
              <a:t>掌握：</a:t>
            </a:r>
            <a:endParaRPr lang="zh-CN" altLang="en-US" dirty="0"/>
          </a:p>
        </p:txBody>
      </p:sp>
      <p:sp>
        <p:nvSpPr>
          <p:cNvPr id="34820" name="Rectangle 3"/>
          <p:cNvSpPr>
            <a:spLocks noGrp="1"/>
          </p:cNvSpPr>
          <p:nvPr>
            <p:ph type="body" idx="4294967295"/>
          </p:nvPr>
        </p:nvSpPr>
        <p:spPr>
          <a:xfrm>
            <a:off x="684213" y="3213100"/>
            <a:ext cx="7772400" cy="2879725"/>
          </a:xfrm>
          <a:ln/>
        </p:spPr>
        <p:txBody>
          <a:bodyPr vert="horz" wrap="square" lIns="91440" tIns="45720" rIns="91440" bIns="45720" anchor="t" anchorCtr="0"/>
          <a:p>
            <a:pPr eaLnBrk="1" hangingPunct="1">
              <a:lnSpc>
                <a:spcPct val="150000"/>
              </a:lnSpc>
              <a:spcBef>
                <a:spcPct val="15000"/>
              </a:spcBef>
            </a:pPr>
            <a:r>
              <a:rPr lang="en-US" altLang="zh-CN" dirty="0">
                <a:latin typeface="楷体_GB2312" pitchFamily="49" charset="-122"/>
              </a:rPr>
              <a:t>D/A</a:t>
            </a:r>
            <a:r>
              <a:rPr lang="zh-CN" altLang="en-US" dirty="0">
                <a:latin typeface="楷体_GB2312" pitchFamily="49" charset="-122"/>
              </a:rPr>
              <a:t>变换器的工作原理</a:t>
            </a:r>
            <a:endParaRPr lang="zh-CN" altLang="en-US" dirty="0">
              <a:latin typeface="楷体_GB2312" pitchFamily="49" charset="-122"/>
            </a:endParaRPr>
          </a:p>
          <a:p>
            <a:pPr eaLnBrk="1" hangingPunct="1">
              <a:lnSpc>
                <a:spcPct val="150000"/>
              </a:lnSpc>
              <a:spcBef>
                <a:spcPct val="15000"/>
              </a:spcBef>
            </a:pPr>
            <a:r>
              <a:rPr lang="en-US" altLang="zh-CN" dirty="0">
                <a:latin typeface="楷体_GB2312" pitchFamily="49" charset="-122"/>
              </a:rPr>
              <a:t>D/A</a:t>
            </a:r>
            <a:r>
              <a:rPr lang="zh-CN" altLang="en-US" dirty="0">
                <a:latin typeface="楷体_GB2312" pitchFamily="49" charset="-122"/>
              </a:rPr>
              <a:t>变换器的主要技术指标</a:t>
            </a:r>
            <a:endParaRPr lang="zh-CN" altLang="en-US" dirty="0">
              <a:latin typeface="楷体_GB2312" pitchFamily="49" charset="-122"/>
            </a:endParaRPr>
          </a:p>
          <a:p>
            <a:pPr eaLnBrk="1" hangingPunct="1">
              <a:lnSpc>
                <a:spcPct val="150000"/>
              </a:lnSpc>
              <a:spcBef>
                <a:spcPct val="15000"/>
              </a:spcBef>
            </a:pPr>
            <a:r>
              <a:rPr lang="en-US" altLang="zh-CN" dirty="0">
                <a:latin typeface="楷体_GB2312" pitchFamily="49" charset="-122"/>
              </a:rPr>
              <a:t>DAC0832</a:t>
            </a:r>
            <a:r>
              <a:rPr lang="zh-CN" altLang="en-US" dirty="0">
                <a:latin typeface="楷体_GB2312" pitchFamily="49" charset="-122"/>
              </a:rPr>
              <a:t>的三种工作模式</a:t>
            </a:r>
            <a:endParaRPr lang="zh-CN" altLang="en-US" dirty="0">
              <a:latin typeface="楷体_GB2312" pitchFamily="49" charset="-122"/>
            </a:endParaRPr>
          </a:p>
          <a:p>
            <a:pPr eaLnBrk="1" hangingPunct="1">
              <a:lnSpc>
                <a:spcPct val="150000"/>
              </a:lnSpc>
              <a:spcBef>
                <a:spcPct val="15000"/>
              </a:spcBef>
            </a:pPr>
            <a:r>
              <a:rPr lang="en-US" altLang="zh-CN" dirty="0">
                <a:latin typeface="楷体_GB2312" pitchFamily="49" charset="-122"/>
              </a:rPr>
              <a:t>DAC0832</a:t>
            </a:r>
            <a:r>
              <a:rPr lang="zh-CN" altLang="en-US" dirty="0">
                <a:latin typeface="楷体_GB2312" pitchFamily="49" charset="-122"/>
              </a:rPr>
              <a:t>的应用</a:t>
            </a:r>
            <a:endParaRPr lang="zh-CN" altLang="en-US" dirty="0">
              <a:latin typeface="楷体_GB2312" pitchFamily="49" charset="-122"/>
            </a:endParaRPr>
          </a:p>
        </p:txBody>
      </p:sp>
      <p:sp>
        <p:nvSpPr>
          <p:cNvPr id="57349" name="矩形 1"/>
          <p:cNvSpPr/>
          <p:nvPr/>
        </p:nvSpPr>
        <p:spPr>
          <a:xfrm>
            <a:off x="1116013" y="1023938"/>
            <a:ext cx="6415087" cy="769937"/>
          </a:xfrm>
          <a:prstGeom prst="rect">
            <a:avLst/>
          </a:prstGeom>
          <a:noFill/>
          <a:ln w="9525">
            <a:noFill/>
          </a:ln>
        </p:spPr>
        <p:txBody>
          <a:bodyPr wrap="none">
            <a:spAutoFit/>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Font typeface="Arial" panose="020B0604020202020204" pitchFamily="34" charset="0"/>
              <a:buNone/>
            </a:pPr>
            <a:r>
              <a:rPr lang="en-US" altLang="zh-CN" sz="4400" dirty="0">
                <a:solidFill>
                  <a:srgbClr val="C00000"/>
                </a:solidFill>
                <a:latin typeface="隶书" panose="02010509060101010101" pitchFamily="49" charset="-122"/>
                <a:ea typeface="隶书" panose="02010509060101010101" pitchFamily="49" charset="-122"/>
              </a:rPr>
              <a:t>8.2 </a:t>
            </a:r>
            <a:r>
              <a:rPr lang="zh-CN" altLang="en-US" sz="4400" dirty="0">
                <a:solidFill>
                  <a:srgbClr val="C00000"/>
                </a:solidFill>
                <a:latin typeface="隶书" panose="02010509060101010101" pitchFamily="49" charset="-122"/>
                <a:ea typeface="隶书" panose="02010509060101010101" pitchFamily="49" charset="-122"/>
              </a:rPr>
              <a:t>数</a:t>
            </a:r>
            <a:r>
              <a:rPr lang="en-US" altLang="zh-CN" sz="4400" dirty="0">
                <a:solidFill>
                  <a:srgbClr val="C00000"/>
                </a:solidFill>
                <a:latin typeface="隶书" panose="02010509060101010101" pitchFamily="49" charset="-122"/>
                <a:ea typeface="隶书" panose="02010509060101010101" pitchFamily="49" charset="-122"/>
              </a:rPr>
              <a:t>/</a:t>
            </a:r>
            <a:r>
              <a:rPr lang="zh-CN" altLang="en-US" sz="4400" dirty="0">
                <a:solidFill>
                  <a:srgbClr val="C00000"/>
                </a:solidFill>
                <a:latin typeface="隶书" panose="02010509060101010101" pitchFamily="49" charset="-122"/>
                <a:ea typeface="隶书" panose="02010509060101010101" pitchFamily="49" charset="-122"/>
              </a:rPr>
              <a:t>模（</a:t>
            </a:r>
            <a:r>
              <a:rPr lang="en-US" altLang="zh-CN" sz="4400" dirty="0">
                <a:solidFill>
                  <a:srgbClr val="C00000"/>
                </a:solidFill>
                <a:latin typeface="隶书" panose="02010509060101010101" pitchFamily="49" charset="-122"/>
                <a:ea typeface="隶书" panose="02010509060101010101" pitchFamily="49" charset="-122"/>
              </a:rPr>
              <a:t>D/A</a:t>
            </a:r>
            <a:r>
              <a:rPr lang="zh-CN" altLang="en-US" sz="4400" dirty="0">
                <a:solidFill>
                  <a:srgbClr val="C00000"/>
                </a:solidFill>
                <a:latin typeface="隶书" panose="02010509060101010101" pitchFamily="49" charset="-122"/>
                <a:ea typeface="隶书" panose="02010509060101010101" pitchFamily="49" charset="-122"/>
              </a:rPr>
              <a:t>）变换器</a:t>
            </a:r>
            <a:endParaRPr lang="zh-CN" altLang="en-US" sz="4400" dirty="0">
              <a:solidFill>
                <a:srgbClr val="C00000"/>
              </a:solidFill>
              <a:latin typeface="隶书" panose="02010509060101010101" pitchFamily="49" charset="-122"/>
              <a:ea typeface="隶书" panose="02010509060101010101" pitchFamily="49" charset="-122"/>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4820">
                                            <p:txEl>
                                              <p:charRg st="0" end="12"/>
                                            </p:txEl>
                                          </p:spTgt>
                                        </p:tgtEl>
                                        <p:attrNameLst>
                                          <p:attrName>style.visibility</p:attrName>
                                        </p:attrNameLst>
                                      </p:cBhvr>
                                      <p:to>
                                        <p:strVal val="visible"/>
                                      </p:to>
                                    </p:set>
                                    <p:animEffect transition="in" filter="wipe(left)">
                                      <p:cBhvr>
                                        <p:cTn id="7" dur="500"/>
                                        <p:tgtEl>
                                          <p:spTgt spid="34820">
                                            <p:txEl>
                                              <p:charRg st="0" end="12"/>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820">
                                            <p:txEl>
                                              <p:charRg st="12" end="26"/>
                                            </p:txEl>
                                          </p:spTgt>
                                        </p:tgtEl>
                                        <p:attrNameLst>
                                          <p:attrName>style.visibility</p:attrName>
                                        </p:attrNameLst>
                                      </p:cBhvr>
                                      <p:to>
                                        <p:strVal val="visible"/>
                                      </p:to>
                                    </p:set>
                                    <p:animEffect transition="in" filter="wipe(left)">
                                      <p:cBhvr>
                                        <p:cTn id="11" dur="500"/>
                                        <p:tgtEl>
                                          <p:spTgt spid="34820">
                                            <p:txEl>
                                              <p:charRg st="12" end="26"/>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4820">
                                            <p:txEl>
                                              <p:charRg st="26" end="41"/>
                                            </p:txEl>
                                          </p:spTgt>
                                        </p:tgtEl>
                                        <p:attrNameLst>
                                          <p:attrName>style.visibility</p:attrName>
                                        </p:attrNameLst>
                                      </p:cBhvr>
                                      <p:to>
                                        <p:strVal val="visible"/>
                                      </p:to>
                                    </p:set>
                                    <p:animEffect transition="in" filter="wipe(left)">
                                      <p:cBhvr>
                                        <p:cTn id="15" dur="500"/>
                                        <p:tgtEl>
                                          <p:spTgt spid="34820">
                                            <p:txEl>
                                              <p:charRg st="26" end="41"/>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4820">
                                            <p:txEl>
                                              <p:charRg st="41" end="52"/>
                                            </p:txEl>
                                          </p:spTgt>
                                        </p:tgtEl>
                                        <p:attrNameLst>
                                          <p:attrName>style.visibility</p:attrName>
                                        </p:attrNameLst>
                                      </p:cBhvr>
                                      <p:to>
                                        <p:strVal val="visible"/>
                                      </p:to>
                                    </p:set>
                                    <p:animEffect transition="in" filter="wipe(left)">
                                      <p:cBhvr>
                                        <p:cTn id="19" dur="500"/>
                                        <p:tgtEl>
                                          <p:spTgt spid="34820">
                                            <p:txEl>
                                              <p:charRg st="41" end="5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mph" presetSubtype="2" fill="hold" nodeType="clickEffect">
                                  <p:stCondLst>
                                    <p:cond delay="0"/>
                                  </p:stCondLst>
                                  <p:childTnLst>
                                    <p:animClr clrSpc="rgb" dir="cw">
                                      <p:cBhvr override="childStyle">
                                        <p:cTn id="23" dur="500" fill="hold"/>
                                        <p:tgtEl>
                                          <p:spTgt spid="34820">
                                            <p:txEl>
                                              <p:charRg st="26" end="41"/>
                                            </p:txEl>
                                          </p:spTgt>
                                        </p:tgtEl>
                                        <p:attrNameLst>
                                          <p:attrName>style.color</p:attrName>
                                        </p:attrNameLst>
                                      </p:cBhvr>
                                      <p:to>
                                        <a:srgbClr val="FFFF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Rectangle 2"/>
          <p:cNvSpPr>
            <a:spLocks noGrp="1"/>
          </p:cNvSpPr>
          <p:nvPr>
            <p:ph type="title"/>
          </p:nvPr>
        </p:nvSpPr>
        <p:spPr>
          <a:ln/>
        </p:spPr>
        <p:txBody>
          <a:bodyPr vert="horz" wrap="square" lIns="91440" tIns="45720" rIns="91440" bIns="45720" anchor="b" anchorCtr="0"/>
          <a:p>
            <a:pPr eaLnBrk="1" hangingPunct="1"/>
            <a:r>
              <a:rPr lang="zh-CN" altLang="en-US" dirty="0"/>
              <a:t> </a:t>
            </a:r>
            <a:endParaRPr lang="zh-CN" altLang="en-US" dirty="0"/>
          </a:p>
        </p:txBody>
      </p:sp>
      <p:sp>
        <p:nvSpPr>
          <p:cNvPr id="380931" name="Rectangle 3"/>
          <p:cNvSpPr>
            <a:spLocks noGrp="1"/>
          </p:cNvSpPr>
          <p:nvPr>
            <p:ph idx="1"/>
          </p:nvPr>
        </p:nvSpPr>
        <p:spPr>
          <a:xfrm>
            <a:off x="611188" y="1916113"/>
            <a:ext cx="8229600" cy="5184775"/>
          </a:xfrm>
          <a:ln/>
        </p:spPr>
        <p:txBody>
          <a:bodyPr vert="horz" wrap="square" lIns="91440" tIns="45720" rIns="91440" bIns="45720" anchor="t" anchorCtr="0"/>
          <a:p>
            <a:pPr eaLnBrk="1" hangingPunct="1"/>
            <a:r>
              <a:rPr lang="zh-CN" altLang="en-US" dirty="0"/>
              <a:t>转换结束信号线</a:t>
            </a:r>
            <a:r>
              <a:rPr lang="en-US" altLang="zh-CN" dirty="0"/>
              <a:t>EOC</a:t>
            </a:r>
            <a:r>
              <a:rPr lang="zh-CN" altLang="en-US" dirty="0"/>
              <a:t>的连接（判断转换结束方法）</a:t>
            </a:r>
            <a:endParaRPr lang="zh-CN" altLang="en-US" dirty="0"/>
          </a:p>
          <a:p>
            <a:pPr lvl="1" eaLnBrk="1" hangingPunct="1"/>
            <a:r>
              <a:rPr lang="zh-CN" altLang="en-US" dirty="0">
                <a:solidFill>
                  <a:srgbClr val="FF0000"/>
                </a:solidFill>
              </a:rPr>
              <a:t>软件延时 </a:t>
            </a:r>
            <a:r>
              <a:rPr lang="en-US" altLang="zh-CN" dirty="0"/>
              <a:t>(</a:t>
            </a:r>
            <a:r>
              <a:rPr lang="zh-CN" altLang="en-US" dirty="0"/>
              <a:t>比如延时</a:t>
            </a:r>
            <a:r>
              <a:rPr lang="en-US" altLang="zh-CN" dirty="0"/>
              <a:t>1ms)——</a:t>
            </a:r>
            <a:r>
              <a:rPr lang="zh-CN" altLang="en-US" dirty="0"/>
              <a:t>不用</a:t>
            </a:r>
            <a:r>
              <a:rPr lang="en-US" altLang="zh-CN" dirty="0"/>
              <a:t>EOC</a:t>
            </a:r>
            <a:r>
              <a:rPr lang="zh-CN" altLang="en-US" dirty="0"/>
              <a:t>信号</a:t>
            </a:r>
            <a:endParaRPr lang="zh-CN" altLang="en-US" dirty="0"/>
          </a:p>
          <a:p>
            <a:pPr lvl="2" eaLnBrk="1" hangingPunct="1">
              <a:buSzPct val="75000"/>
            </a:pPr>
            <a:r>
              <a:rPr lang="en-US" altLang="zh-CN" dirty="0">
                <a:solidFill>
                  <a:schemeClr val="tx1"/>
                </a:solidFill>
              </a:rPr>
              <a:t>CPU</a:t>
            </a:r>
            <a:r>
              <a:rPr lang="zh-CN" altLang="en-US" dirty="0">
                <a:solidFill>
                  <a:schemeClr val="tx1"/>
                </a:solidFill>
              </a:rPr>
              <a:t>效率低，只能按最大转换时间延时，兼容性差</a:t>
            </a:r>
            <a:endParaRPr lang="zh-CN" altLang="en-US" dirty="0">
              <a:solidFill>
                <a:schemeClr val="tx1"/>
              </a:solidFill>
            </a:endParaRPr>
          </a:p>
          <a:p>
            <a:pPr lvl="2" eaLnBrk="1" hangingPunct="1">
              <a:buSzPct val="75000"/>
            </a:pPr>
            <a:r>
              <a:rPr lang="zh-CN" altLang="en-US" dirty="0">
                <a:solidFill>
                  <a:schemeClr val="tx1"/>
                </a:solidFill>
              </a:rPr>
              <a:t>简单，容易实现</a:t>
            </a:r>
            <a:endParaRPr lang="en-US" altLang="zh-CN" dirty="0">
              <a:solidFill>
                <a:schemeClr val="tx1"/>
              </a:solidFill>
            </a:endParaRPr>
          </a:p>
          <a:p>
            <a:pPr lvl="1" eaLnBrk="1" hangingPunct="1"/>
            <a:r>
              <a:rPr lang="zh-CN" altLang="en-US" dirty="0">
                <a:solidFill>
                  <a:srgbClr val="FF0000"/>
                </a:solidFill>
              </a:rPr>
              <a:t>查询</a:t>
            </a:r>
            <a:r>
              <a:rPr lang="en-US" altLang="zh-CN" dirty="0">
                <a:solidFill>
                  <a:srgbClr val="FF0000"/>
                </a:solidFill>
              </a:rPr>
              <a:t>EOC</a:t>
            </a:r>
            <a:r>
              <a:rPr lang="zh-CN" altLang="en-US" dirty="0">
                <a:solidFill>
                  <a:srgbClr val="FF0000"/>
                </a:solidFill>
              </a:rPr>
              <a:t>状态</a:t>
            </a:r>
            <a:endParaRPr lang="zh-CN" altLang="en-US" dirty="0">
              <a:solidFill>
                <a:srgbClr val="FF0000"/>
              </a:solidFill>
            </a:endParaRPr>
          </a:p>
          <a:p>
            <a:pPr lvl="2" eaLnBrk="1" hangingPunct="1">
              <a:buSzPct val="75000"/>
            </a:pPr>
            <a:r>
              <a:rPr lang="en-US" altLang="zh-CN" dirty="0">
                <a:solidFill>
                  <a:schemeClr val="tx1"/>
                </a:solidFill>
              </a:rPr>
              <a:t>EOC</a:t>
            </a:r>
            <a:r>
              <a:rPr lang="zh-CN" altLang="en-US" dirty="0">
                <a:solidFill>
                  <a:schemeClr val="tx1"/>
                </a:solidFill>
              </a:rPr>
              <a:t>通过一个三态门连到数据总线</a:t>
            </a:r>
            <a:endParaRPr lang="zh-CN" altLang="en-US" dirty="0">
              <a:solidFill>
                <a:schemeClr val="tx1"/>
              </a:solidFill>
            </a:endParaRPr>
          </a:p>
          <a:p>
            <a:pPr lvl="2" eaLnBrk="1" hangingPunct="1">
              <a:buSzPct val="75000"/>
            </a:pPr>
            <a:r>
              <a:rPr lang="zh-CN" altLang="en-US" dirty="0">
                <a:solidFill>
                  <a:schemeClr val="tx1"/>
                </a:solidFill>
              </a:rPr>
              <a:t>三态门要占用一个</a:t>
            </a:r>
            <a:r>
              <a:rPr lang="en-US" altLang="zh-CN" dirty="0">
                <a:solidFill>
                  <a:schemeClr val="tx1"/>
                </a:solidFill>
              </a:rPr>
              <a:t>I/O</a:t>
            </a:r>
            <a:r>
              <a:rPr lang="zh-CN" altLang="en-US" dirty="0">
                <a:solidFill>
                  <a:schemeClr val="tx1"/>
                </a:solidFill>
              </a:rPr>
              <a:t>端口地址</a:t>
            </a:r>
            <a:endParaRPr lang="zh-CN" altLang="en-US" dirty="0">
              <a:solidFill>
                <a:schemeClr val="tx1"/>
              </a:solidFill>
            </a:endParaRPr>
          </a:p>
          <a:p>
            <a:pPr lvl="2" eaLnBrk="1" hangingPunct="1">
              <a:buSzPct val="75000"/>
            </a:pPr>
            <a:r>
              <a:rPr lang="en-US" altLang="zh-CN" dirty="0">
                <a:solidFill>
                  <a:schemeClr val="tx1"/>
                </a:solidFill>
              </a:rPr>
              <a:t>CPU</a:t>
            </a:r>
            <a:r>
              <a:rPr lang="zh-CN" altLang="en-US" dirty="0">
                <a:solidFill>
                  <a:schemeClr val="tx1"/>
                </a:solidFill>
              </a:rPr>
              <a:t>效率低，兼容性好</a:t>
            </a:r>
            <a:endParaRPr lang="zh-CN" altLang="en-US" dirty="0">
              <a:solidFill>
                <a:schemeClr val="tx1"/>
              </a:solidFill>
            </a:endParaRPr>
          </a:p>
          <a:p>
            <a:pPr lvl="1" eaLnBrk="1" hangingPunct="1"/>
            <a:r>
              <a:rPr lang="zh-CN" altLang="en-US" dirty="0">
                <a:solidFill>
                  <a:srgbClr val="FF0000"/>
                </a:solidFill>
              </a:rPr>
              <a:t>把</a:t>
            </a:r>
            <a:r>
              <a:rPr lang="en-US" altLang="zh-CN" dirty="0">
                <a:solidFill>
                  <a:srgbClr val="FF0000"/>
                </a:solidFill>
              </a:rPr>
              <a:t>EOC</a:t>
            </a:r>
            <a:r>
              <a:rPr lang="zh-CN" altLang="en-US" dirty="0">
                <a:solidFill>
                  <a:srgbClr val="FF0000"/>
                </a:solidFill>
              </a:rPr>
              <a:t>作为中断申请信号</a:t>
            </a:r>
            <a:r>
              <a:rPr lang="zh-CN" altLang="en-US" dirty="0"/>
              <a:t>，向</a:t>
            </a:r>
            <a:r>
              <a:rPr lang="en-US" altLang="zh-CN" dirty="0"/>
              <a:t>CPU</a:t>
            </a:r>
            <a:r>
              <a:rPr lang="zh-CN" altLang="en-US" dirty="0"/>
              <a:t>申请中断</a:t>
            </a:r>
            <a:endParaRPr lang="zh-CN" altLang="en-US" dirty="0"/>
          </a:p>
          <a:p>
            <a:pPr lvl="2" eaLnBrk="1" hangingPunct="1">
              <a:buSzPct val="75000"/>
            </a:pPr>
            <a:r>
              <a:rPr lang="zh-CN" altLang="en-US" dirty="0">
                <a:solidFill>
                  <a:schemeClr val="tx1"/>
                </a:solidFill>
              </a:rPr>
              <a:t>在中断服务程序中读入转换结果</a:t>
            </a:r>
            <a:endParaRPr lang="zh-CN" altLang="en-US" dirty="0">
              <a:solidFill>
                <a:schemeClr val="tx1"/>
              </a:solidFill>
            </a:endParaRPr>
          </a:p>
          <a:p>
            <a:pPr lvl="2" eaLnBrk="1" hangingPunct="1">
              <a:buSzPct val="75000"/>
            </a:pPr>
            <a:r>
              <a:rPr lang="en-US" altLang="zh-CN" dirty="0">
                <a:solidFill>
                  <a:schemeClr val="tx1"/>
                </a:solidFill>
              </a:rPr>
              <a:t>CPU</a:t>
            </a:r>
            <a:r>
              <a:rPr lang="zh-CN" altLang="en-US" dirty="0">
                <a:solidFill>
                  <a:schemeClr val="tx1"/>
                </a:solidFill>
              </a:rPr>
              <a:t>效率高，兼容性好</a:t>
            </a:r>
            <a:endParaRPr lang="zh-CN" altLang="en-US" dirty="0">
              <a:solidFill>
                <a:schemeClr val="tx1"/>
              </a:solidFill>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80931">
                                            <p:txEl>
                                              <p:charRg st="0" end="24"/>
                                            </p:txEl>
                                          </p:spTgt>
                                        </p:tgtEl>
                                        <p:attrNameLst>
                                          <p:attrName>style.visibility</p:attrName>
                                        </p:attrNameLst>
                                      </p:cBhvr>
                                      <p:to>
                                        <p:strVal val="visible"/>
                                      </p:to>
                                    </p:set>
                                    <p:animEffect transition="in" filter="wipe(left)">
                                      <p:cBhvr>
                                        <p:cTn id="7" dur="500"/>
                                        <p:tgtEl>
                                          <p:spTgt spid="380931">
                                            <p:txEl>
                                              <p:charRg st="0" end="2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80931">
                                            <p:txEl>
                                              <p:charRg st="24" end="48"/>
                                            </p:txEl>
                                          </p:spTgt>
                                        </p:tgtEl>
                                        <p:attrNameLst>
                                          <p:attrName>style.visibility</p:attrName>
                                        </p:attrNameLst>
                                      </p:cBhvr>
                                      <p:to>
                                        <p:strVal val="visible"/>
                                      </p:to>
                                    </p:set>
                                    <p:animEffect transition="in" filter="wipe(left)">
                                      <p:cBhvr>
                                        <p:cTn id="12" dur="500"/>
                                        <p:tgtEl>
                                          <p:spTgt spid="380931">
                                            <p:txEl>
                                              <p:charRg st="24" end="48"/>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80931">
                                            <p:txEl>
                                              <p:charRg st="48" end="72"/>
                                            </p:txEl>
                                          </p:spTgt>
                                        </p:tgtEl>
                                        <p:attrNameLst>
                                          <p:attrName>style.visibility</p:attrName>
                                        </p:attrNameLst>
                                      </p:cBhvr>
                                      <p:to>
                                        <p:strVal val="visible"/>
                                      </p:to>
                                    </p:set>
                                    <p:animEffect transition="in" filter="wipe(left)">
                                      <p:cBhvr>
                                        <p:cTn id="16" dur="500"/>
                                        <p:tgtEl>
                                          <p:spTgt spid="380931">
                                            <p:txEl>
                                              <p:charRg st="48" end="72"/>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380931">
                                            <p:txEl>
                                              <p:charRg st="72" end="80"/>
                                            </p:txEl>
                                          </p:spTgt>
                                        </p:tgtEl>
                                        <p:attrNameLst>
                                          <p:attrName>style.visibility</p:attrName>
                                        </p:attrNameLst>
                                      </p:cBhvr>
                                      <p:to>
                                        <p:strVal val="visible"/>
                                      </p:to>
                                    </p:set>
                                    <p:animEffect transition="in" filter="wipe(left)">
                                      <p:cBhvr>
                                        <p:cTn id="20" dur="500"/>
                                        <p:tgtEl>
                                          <p:spTgt spid="380931">
                                            <p:txEl>
                                              <p:charRg st="72" end="8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80931">
                                            <p:txEl>
                                              <p:charRg st="80" end="88"/>
                                            </p:txEl>
                                          </p:spTgt>
                                        </p:tgtEl>
                                        <p:attrNameLst>
                                          <p:attrName>style.visibility</p:attrName>
                                        </p:attrNameLst>
                                      </p:cBhvr>
                                      <p:to>
                                        <p:strVal val="visible"/>
                                      </p:to>
                                    </p:set>
                                    <p:animEffect transition="in" filter="wipe(left)">
                                      <p:cBhvr>
                                        <p:cTn id="25" dur="500"/>
                                        <p:tgtEl>
                                          <p:spTgt spid="380931">
                                            <p:txEl>
                                              <p:charRg st="80" end="88"/>
                                            </p:txEl>
                                          </p:spTgt>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380931">
                                            <p:txEl>
                                              <p:charRg st="88" end="105"/>
                                            </p:txEl>
                                          </p:spTgt>
                                        </p:tgtEl>
                                        <p:attrNameLst>
                                          <p:attrName>style.visibility</p:attrName>
                                        </p:attrNameLst>
                                      </p:cBhvr>
                                      <p:to>
                                        <p:strVal val="visible"/>
                                      </p:to>
                                    </p:set>
                                    <p:animEffect transition="in" filter="wipe(left)">
                                      <p:cBhvr>
                                        <p:cTn id="29" dur="500"/>
                                        <p:tgtEl>
                                          <p:spTgt spid="380931">
                                            <p:txEl>
                                              <p:charRg st="88" end="105"/>
                                            </p:txEl>
                                          </p:spTgt>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380931">
                                            <p:txEl>
                                              <p:charRg st="105" end="121"/>
                                            </p:txEl>
                                          </p:spTgt>
                                        </p:tgtEl>
                                        <p:attrNameLst>
                                          <p:attrName>style.visibility</p:attrName>
                                        </p:attrNameLst>
                                      </p:cBhvr>
                                      <p:to>
                                        <p:strVal val="visible"/>
                                      </p:to>
                                    </p:set>
                                    <p:animEffect transition="in" filter="wipe(left)">
                                      <p:cBhvr>
                                        <p:cTn id="33" dur="500"/>
                                        <p:tgtEl>
                                          <p:spTgt spid="380931">
                                            <p:txEl>
                                              <p:charRg st="105" end="121"/>
                                            </p:txEl>
                                          </p:spTgt>
                                        </p:tgtEl>
                                      </p:cBhvr>
                                    </p:animEffect>
                                  </p:childTnLst>
                                </p:cTn>
                              </p:par>
                            </p:childTnLst>
                          </p:cTn>
                        </p:par>
                        <p:par>
                          <p:cTn id="34" fill="hold">
                            <p:stCondLst>
                              <p:cond delay="1500"/>
                            </p:stCondLst>
                            <p:childTnLst>
                              <p:par>
                                <p:cTn id="35" presetID="22" presetClass="entr" presetSubtype="8" fill="hold" nodeType="afterEffect">
                                  <p:stCondLst>
                                    <p:cond delay="0"/>
                                  </p:stCondLst>
                                  <p:childTnLst>
                                    <p:set>
                                      <p:cBhvr>
                                        <p:cTn id="36" dur="1" fill="hold">
                                          <p:stCondLst>
                                            <p:cond delay="0"/>
                                          </p:stCondLst>
                                        </p:cTn>
                                        <p:tgtEl>
                                          <p:spTgt spid="380931">
                                            <p:txEl>
                                              <p:charRg st="121" end="133"/>
                                            </p:txEl>
                                          </p:spTgt>
                                        </p:tgtEl>
                                        <p:attrNameLst>
                                          <p:attrName>style.visibility</p:attrName>
                                        </p:attrNameLst>
                                      </p:cBhvr>
                                      <p:to>
                                        <p:strVal val="visible"/>
                                      </p:to>
                                    </p:set>
                                    <p:animEffect transition="in" filter="wipe(left)">
                                      <p:cBhvr>
                                        <p:cTn id="37" dur="500"/>
                                        <p:tgtEl>
                                          <p:spTgt spid="380931">
                                            <p:txEl>
                                              <p:charRg st="121" end="13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80931">
                                            <p:txEl>
                                              <p:charRg st="133" end="155"/>
                                            </p:txEl>
                                          </p:spTgt>
                                        </p:tgtEl>
                                        <p:attrNameLst>
                                          <p:attrName>style.visibility</p:attrName>
                                        </p:attrNameLst>
                                      </p:cBhvr>
                                      <p:to>
                                        <p:strVal val="visible"/>
                                      </p:to>
                                    </p:set>
                                    <p:animEffect transition="in" filter="wipe(left)">
                                      <p:cBhvr>
                                        <p:cTn id="42" dur="500"/>
                                        <p:tgtEl>
                                          <p:spTgt spid="380931">
                                            <p:txEl>
                                              <p:charRg st="133" end="155"/>
                                            </p:txEl>
                                          </p:spTgt>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380931">
                                            <p:txEl>
                                              <p:charRg st="155" end="170"/>
                                            </p:txEl>
                                          </p:spTgt>
                                        </p:tgtEl>
                                        <p:attrNameLst>
                                          <p:attrName>style.visibility</p:attrName>
                                        </p:attrNameLst>
                                      </p:cBhvr>
                                      <p:to>
                                        <p:strVal val="visible"/>
                                      </p:to>
                                    </p:set>
                                    <p:animEffect transition="in" filter="wipe(left)">
                                      <p:cBhvr>
                                        <p:cTn id="46" dur="500"/>
                                        <p:tgtEl>
                                          <p:spTgt spid="380931">
                                            <p:txEl>
                                              <p:charRg st="155" end="170"/>
                                            </p:txEl>
                                          </p:spTgt>
                                        </p:tgtEl>
                                      </p:cBhvr>
                                    </p:animEffect>
                                  </p:childTnLst>
                                </p:cTn>
                              </p:par>
                            </p:childTnLst>
                          </p:cTn>
                        </p:par>
                        <p:par>
                          <p:cTn id="47" fill="hold">
                            <p:stCondLst>
                              <p:cond delay="1000"/>
                            </p:stCondLst>
                            <p:childTnLst>
                              <p:par>
                                <p:cTn id="48" presetID="22" presetClass="entr" presetSubtype="8" fill="hold" nodeType="afterEffect">
                                  <p:stCondLst>
                                    <p:cond delay="0"/>
                                  </p:stCondLst>
                                  <p:childTnLst>
                                    <p:set>
                                      <p:cBhvr>
                                        <p:cTn id="49" dur="1" fill="hold">
                                          <p:stCondLst>
                                            <p:cond delay="0"/>
                                          </p:stCondLst>
                                        </p:cTn>
                                        <p:tgtEl>
                                          <p:spTgt spid="380931">
                                            <p:txEl>
                                              <p:charRg st="170" end="182"/>
                                            </p:txEl>
                                          </p:spTgt>
                                        </p:tgtEl>
                                        <p:attrNameLst>
                                          <p:attrName>style.visibility</p:attrName>
                                        </p:attrNameLst>
                                      </p:cBhvr>
                                      <p:to>
                                        <p:strVal val="visible"/>
                                      </p:to>
                                    </p:set>
                                    <p:animEffect transition="in" filter="wipe(left)">
                                      <p:cBhvr>
                                        <p:cTn id="50" dur="500"/>
                                        <p:tgtEl>
                                          <p:spTgt spid="380931">
                                            <p:txEl>
                                              <p:charRg st="170" end="18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
          <p:cNvGrpSpPr/>
          <p:nvPr/>
        </p:nvGrpSpPr>
        <p:grpSpPr>
          <a:xfrm>
            <a:off x="539750" y="1844675"/>
            <a:ext cx="8172450" cy="4968875"/>
            <a:chOff x="476" y="935"/>
            <a:chExt cx="5148" cy="3130"/>
          </a:xfrm>
        </p:grpSpPr>
        <p:sp>
          <p:nvSpPr>
            <p:cNvPr id="131076" name="AutoShape 61"/>
            <p:cNvSpPr/>
            <p:nvPr/>
          </p:nvSpPr>
          <p:spPr>
            <a:xfrm>
              <a:off x="1020" y="1117"/>
              <a:ext cx="2812" cy="317"/>
            </a:xfrm>
            <a:prstGeom prst="leftArrow">
              <a:avLst>
                <a:gd name="adj1" fmla="val 56620"/>
                <a:gd name="adj2" fmla="val 77618"/>
              </a:avLst>
            </a:prstGeom>
            <a:solidFill>
              <a:srgbClr val="FF6600"/>
            </a:solidFill>
            <a:ln w="12700" cap="flat" cmpd="sng">
              <a:solidFill>
                <a:schemeClr val="tx1"/>
              </a:solidFill>
              <a:prstDash val="solid"/>
              <a:miter/>
              <a:headEnd type="none" w="med" len="med"/>
              <a:tailEnd type="none" w="med" len="med"/>
            </a:ln>
          </p:spPr>
          <p:txBody>
            <a:bodyPr wrap="none" lIns="0" tIns="0" rIns="0" bIns="0"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0"/>
                </a:spcBef>
                <a:spcAft>
                  <a:spcPct val="0"/>
                </a:spcAft>
                <a:buClrTx/>
                <a:buSzTx/>
                <a:buFontTx/>
                <a:buNone/>
              </a:pPr>
              <a:endParaRPr lang="zh-CN" altLang="en-US" sz="2000" dirty="0">
                <a:solidFill>
                  <a:schemeClr val="tx1"/>
                </a:solidFill>
                <a:latin typeface="Arial" panose="020B0604020202020204" pitchFamily="34" charset="0"/>
                <a:ea typeface="宋体" panose="02010600030101010101" pitchFamily="2" charset="-122"/>
              </a:endParaRPr>
            </a:p>
          </p:txBody>
        </p:sp>
        <p:sp>
          <p:nvSpPr>
            <p:cNvPr id="131077" name="Text Box 6"/>
            <p:cNvSpPr txBox="1"/>
            <p:nvPr/>
          </p:nvSpPr>
          <p:spPr>
            <a:xfrm>
              <a:off x="2517" y="1434"/>
              <a:ext cx="245" cy="172"/>
            </a:xfrm>
            <a:prstGeom prst="rect">
              <a:avLst/>
            </a:prstGeom>
            <a:noFill/>
            <a:ln w="9525">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ctr" eaLnBrk="1" hangingPunct="1">
                <a:lnSpc>
                  <a:spcPct val="100000"/>
                </a:lnSpc>
                <a:spcBef>
                  <a:spcPct val="0"/>
                </a:spcBef>
                <a:spcAft>
                  <a:spcPct val="0"/>
                </a:spcAft>
                <a:buClrTx/>
                <a:buSzTx/>
                <a:buNone/>
              </a:pPr>
              <a:r>
                <a:rPr lang="en-US" altLang="zh-CN" sz="2000" dirty="0">
                  <a:solidFill>
                    <a:schemeClr val="tx1"/>
                  </a:solidFill>
                  <a:ea typeface="宋体" panose="02010600030101010101" pitchFamily="2" charset="-122"/>
                </a:rPr>
                <a:t>D</a:t>
              </a:r>
              <a:r>
                <a:rPr lang="en-US" altLang="zh-CN" sz="2000" baseline="-18000" dirty="0">
                  <a:solidFill>
                    <a:schemeClr val="tx1"/>
                  </a:solidFill>
                  <a:ea typeface="宋体" panose="02010600030101010101" pitchFamily="2" charset="-122"/>
                </a:rPr>
                <a:t>0</a:t>
              </a:r>
              <a:endParaRPr lang="en-US" altLang="zh-CN" sz="2000" baseline="-18000" dirty="0">
                <a:solidFill>
                  <a:schemeClr val="tx1"/>
                </a:solidFill>
                <a:ea typeface="宋体" panose="02010600030101010101" pitchFamily="2" charset="-122"/>
              </a:endParaRPr>
            </a:p>
          </p:txBody>
        </p:sp>
        <p:sp>
          <p:nvSpPr>
            <p:cNvPr id="131078" name="Line 8"/>
            <p:cNvSpPr/>
            <p:nvPr/>
          </p:nvSpPr>
          <p:spPr>
            <a:xfrm flipV="1">
              <a:off x="3293" y="1918"/>
              <a:ext cx="562" cy="0"/>
            </a:xfrm>
            <a:prstGeom prst="line">
              <a:avLst/>
            </a:prstGeom>
            <a:ln w="9525" cap="flat" cmpd="sng">
              <a:solidFill>
                <a:schemeClr val="tx1"/>
              </a:solidFill>
              <a:prstDash val="solid"/>
              <a:headEnd type="none" w="med" len="med"/>
              <a:tailEnd type="none" w="med" len="med"/>
            </a:ln>
          </p:spPr>
        </p:sp>
        <p:sp>
          <p:nvSpPr>
            <p:cNvPr id="131079" name="Text Box 9"/>
            <p:cNvSpPr txBox="1"/>
            <p:nvPr/>
          </p:nvSpPr>
          <p:spPr>
            <a:xfrm>
              <a:off x="486" y="2241"/>
              <a:ext cx="674" cy="1297"/>
            </a:xfrm>
            <a:prstGeom prst="rect">
              <a:avLst/>
            </a:prstGeom>
            <a:noFill/>
            <a:ln w="9525">
              <a:noFill/>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eaLnBrk="1" hangingPunct="1">
                <a:lnSpc>
                  <a:spcPct val="100000"/>
                </a:lnSpc>
                <a:spcBef>
                  <a:spcPct val="0"/>
                </a:spcBef>
                <a:spcAft>
                  <a:spcPct val="0"/>
                </a:spcAft>
                <a:buClrTx/>
                <a:buSzTx/>
                <a:buNone/>
              </a:pPr>
              <a:r>
                <a:rPr lang="en-US" altLang="zh-CN" sz="2000" dirty="0">
                  <a:solidFill>
                    <a:schemeClr val="tx1"/>
                  </a:solidFill>
                  <a:ea typeface="宋体" panose="02010600030101010101" pitchFamily="2" charset="-122"/>
                </a:rPr>
                <a:t>A</a:t>
              </a:r>
              <a:r>
                <a:rPr lang="en-US" altLang="zh-CN" sz="2000" baseline="-18000" dirty="0">
                  <a:solidFill>
                    <a:schemeClr val="tx1"/>
                  </a:solidFill>
                  <a:ea typeface="宋体" panose="02010600030101010101" pitchFamily="2" charset="-122"/>
                </a:rPr>
                <a:t>15</a:t>
              </a:r>
              <a:r>
                <a:rPr lang="en-US" altLang="zh-CN" sz="2000" dirty="0">
                  <a:solidFill>
                    <a:schemeClr val="tx1"/>
                  </a:solidFill>
                  <a:ea typeface="宋体" panose="02010600030101010101" pitchFamily="2" charset="-122"/>
                </a:rPr>
                <a:t>-A</a:t>
              </a:r>
              <a:r>
                <a:rPr lang="en-US" altLang="zh-CN" sz="2000" baseline="-18000" dirty="0">
                  <a:solidFill>
                    <a:schemeClr val="tx1"/>
                  </a:solidFill>
                  <a:ea typeface="宋体" panose="02010600030101010101" pitchFamily="2" charset="-122"/>
                </a:rPr>
                <a:t>0</a:t>
              </a:r>
              <a:endParaRPr lang="en-US" altLang="zh-CN" sz="2000" baseline="-18000" dirty="0">
                <a:solidFill>
                  <a:schemeClr val="tx1"/>
                </a:solidFill>
                <a:ea typeface="宋体" panose="02010600030101010101" pitchFamily="2" charset="-122"/>
              </a:endParaRPr>
            </a:p>
            <a:p>
              <a:pPr marL="0" lvl="0" indent="0" algn="just" eaLnBrk="1" hangingPunct="1">
                <a:lnSpc>
                  <a:spcPct val="100000"/>
                </a:lnSpc>
                <a:spcBef>
                  <a:spcPct val="0"/>
                </a:spcBef>
                <a:spcAft>
                  <a:spcPct val="0"/>
                </a:spcAft>
                <a:buClrTx/>
                <a:buSzTx/>
                <a:buNone/>
              </a:pPr>
              <a:endParaRPr lang="en-US" altLang="zh-CN" sz="2000" dirty="0">
                <a:solidFill>
                  <a:schemeClr val="tx1"/>
                </a:solidFill>
                <a:ea typeface="宋体" panose="02010600030101010101" pitchFamily="2" charset="-122"/>
              </a:endParaRPr>
            </a:p>
            <a:p>
              <a:pPr marL="0" lvl="0" indent="0" algn="just" eaLnBrk="1" hangingPunct="1">
                <a:lnSpc>
                  <a:spcPct val="100000"/>
                </a:lnSpc>
                <a:spcBef>
                  <a:spcPct val="0"/>
                </a:spcBef>
                <a:spcAft>
                  <a:spcPct val="0"/>
                </a:spcAft>
                <a:buClrTx/>
                <a:buSzTx/>
                <a:buNone/>
              </a:pPr>
              <a:r>
                <a:rPr lang="en-US" altLang="zh-CN" sz="2000" dirty="0">
                  <a:solidFill>
                    <a:schemeClr val="tx1"/>
                  </a:solidFill>
                  <a:ea typeface="宋体" panose="02010600030101010101" pitchFamily="2" charset="-122"/>
                </a:rPr>
                <a:t>IOR#</a:t>
              </a:r>
              <a:endParaRPr lang="en-US" altLang="zh-CN" sz="2000" dirty="0">
                <a:solidFill>
                  <a:schemeClr val="tx1"/>
                </a:solidFill>
                <a:ea typeface="宋体" panose="02010600030101010101" pitchFamily="2" charset="-122"/>
              </a:endParaRPr>
            </a:p>
            <a:p>
              <a:pPr marL="0" lvl="0" indent="0" algn="just" eaLnBrk="1" hangingPunct="1">
                <a:lnSpc>
                  <a:spcPct val="100000"/>
                </a:lnSpc>
                <a:spcBef>
                  <a:spcPct val="0"/>
                </a:spcBef>
                <a:spcAft>
                  <a:spcPct val="0"/>
                </a:spcAft>
                <a:buClrTx/>
                <a:buSzTx/>
                <a:buNone/>
              </a:pPr>
              <a:endParaRPr lang="en-US" altLang="zh-CN" sz="2000" dirty="0">
                <a:solidFill>
                  <a:schemeClr val="tx1"/>
                </a:solidFill>
                <a:ea typeface="宋体" panose="02010600030101010101" pitchFamily="2" charset="-122"/>
              </a:endParaRPr>
            </a:p>
            <a:p>
              <a:pPr marL="0" lvl="0" indent="0" algn="just" eaLnBrk="1" hangingPunct="1">
                <a:lnSpc>
                  <a:spcPct val="100000"/>
                </a:lnSpc>
                <a:spcBef>
                  <a:spcPct val="50000"/>
                </a:spcBef>
                <a:spcAft>
                  <a:spcPct val="0"/>
                </a:spcAft>
                <a:buClrTx/>
                <a:buSzTx/>
                <a:buNone/>
              </a:pPr>
              <a:r>
                <a:rPr lang="en-US" altLang="zh-CN" sz="2000" dirty="0">
                  <a:solidFill>
                    <a:schemeClr val="tx1"/>
                  </a:solidFill>
                  <a:ea typeface="宋体" panose="02010600030101010101" pitchFamily="2" charset="-122"/>
                </a:rPr>
                <a:t>IOW#</a:t>
              </a:r>
              <a:endParaRPr lang="en-US" altLang="zh-CN" sz="2000" dirty="0">
                <a:solidFill>
                  <a:schemeClr val="tx1"/>
                </a:solidFill>
                <a:ea typeface="宋体" panose="02010600030101010101" pitchFamily="2" charset="-122"/>
              </a:endParaRPr>
            </a:p>
          </p:txBody>
        </p:sp>
        <p:sp>
          <p:nvSpPr>
            <p:cNvPr id="131080" name="Rectangle 10"/>
            <p:cNvSpPr/>
            <p:nvPr/>
          </p:nvSpPr>
          <p:spPr>
            <a:xfrm>
              <a:off x="3833" y="1117"/>
              <a:ext cx="899" cy="2830"/>
            </a:xfrm>
            <a:prstGeom prst="rect">
              <a:avLst/>
            </a:prstGeom>
            <a:solidFill>
              <a:schemeClr val="folHlink"/>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eaLnBrk="1" hangingPunct="1">
                <a:lnSpc>
                  <a:spcPct val="100000"/>
                </a:lnSpc>
                <a:spcBef>
                  <a:spcPct val="0"/>
                </a:spcBef>
                <a:spcAft>
                  <a:spcPct val="0"/>
                </a:spcAft>
                <a:buClrTx/>
                <a:buSzTx/>
                <a:buFontTx/>
                <a:buNone/>
              </a:pPr>
              <a:endParaRPr lang="zh-CN" altLang="en-US" sz="2000" dirty="0">
                <a:solidFill>
                  <a:srgbClr val="000000"/>
                </a:solidFill>
                <a:latin typeface="Arial" panose="020B0604020202020204" pitchFamily="34" charset="0"/>
                <a:ea typeface="宋体" panose="02010600030101010101" pitchFamily="2" charset="-122"/>
              </a:endParaRPr>
            </a:p>
          </p:txBody>
        </p:sp>
        <p:sp>
          <p:nvSpPr>
            <p:cNvPr id="131081" name="Line 12"/>
            <p:cNvSpPr/>
            <p:nvPr/>
          </p:nvSpPr>
          <p:spPr>
            <a:xfrm>
              <a:off x="1129" y="2810"/>
              <a:ext cx="449" cy="0"/>
            </a:xfrm>
            <a:prstGeom prst="line">
              <a:avLst/>
            </a:prstGeom>
            <a:ln w="9525" cap="flat" cmpd="sng">
              <a:solidFill>
                <a:schemeClr val="tx1"/>
              </a:solidFill>
              <a:prstDash val="solid"/>
              <a:headEnd type="none" w="med" len="med"/>
              <a:tailEnd type="triangle" w="med" len="med"/>
            </a:ln>
          </p:spPr>
        </p:sp>
        <p:sp>
          <p:nvSpPr>
            <p:cNvPr id="131082" name="Text Box 13"/>
            <p:cNvSpPr txBox="1"/>
            <p:nvPr/>
          </p:nvSpPr>
          <p:spPr>
            <a:xfrm>
              <a:off x="476" y="1171"/>
              <a:ext cx="635" cy="236"/>
            </a:xfrm>
            <a:prstGeom prst="rect">
              <a:avLst/>
            </a:prstGeom>
            <a:noFill/>
            <a:ln w="9525">
              <a:noFill/>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eaLnBrk="1" hangingPunct="1">
                <a:lnSpc>
                  <a:spcPct val="100000"/>
                </a:lnSpc>
                <a:spcBef>
                  <a:spcPct val="0"/>
                </a:spcBef>
                <a:spcAft>
                  <a:spcPct val="0"/>
                </a:spcAft>
                <a:buClrTx/>
                <a:buSzTx/>
                <a:buNone/>
              </a:pPr>
              <a:r>
                <a:rPr lang="en-US" altLang="zh-CN" sz="2000" dirty="0">
                  <a:solidFill>
                    <a:schemeClr val="tx1"/>
                  </a:solidFill>
                  <a:ea typeface="宋体" panose="02010600030101010101" pitchFamily="2" charset="-122"/>
                </a:rPr>
                <a:t>D</a:t>
              </a:r>
              <a:r>
                <a:rPr lang="en-US" altLang="zh-CN" sz="2000" baseline="-18000" dirty="0">
                  <a:solidFill>
                    <a:schemeClr val="tx1"/>
                  </a:solidFill>
                  <a:ea typeface="宋体" panose="02010600030101010101" pitchFamily="2" charset="-122"/>
                </a:rPr>
                <a:t>7</a:t>
              </a:r>
              <a:r>
                <a:rPr lang="en-US" altLang="zh-CN" sz="2000" dirty="0">
                  <a:solidFill>
                    <a:schemeClr val="tx1"/>
                  </a:solidFill>
                  <a:ea typeface="宋体" panose="02010600030101010101" pitchFamily="2" charset="-122"/>
                </a:rPr>
                <a:t>-D</a:t>
              </a:r>
              <a:r>
                <a:rPr lang="en-US" altLang="zh-CN" sz="2000" baseline="-18000" dirty="0">
                  <a:solidFill>
                    <a:schemeClr val="tx1"/>
                  </a:solidFill>
                  <a:ea typeface="宋体" panose="02010600030101010101" pitchFamily="2" charset="-122"/>
                </a:rPr>
                <a:t>0</a:t>
              </a:r>
              <a:endParaRPr lang="en-US" altLang="zh-CN" sz="2000" baseline="-18000" dirty="0">
                <a:solidFill>
                  <a:schemeClr val="tx1"/>
                </a:solidFill>
                <a:ea typeface="宋体" panose="02010600030101010101" pitchFamily="2" charset="-122"/>
              </a:endParaRPr>
            </a:p>
          </p:txBody>
        </p:sp>
        <p:sp>
          <p:nvSpPr>
            <p:cNvPr id="131083" name="Text Box 14"/>
            <p:cNvSpPr txBox="1"/>
            <p:nvPr/>
          </p:nvSpPr>
          <p:spPr>
            <a:xfrm>
              <a:off x="3832" y="1150"/>
              <a:ext cx="745" cy="2794"/>
            </a:xfrm>
            <a:prstGeom prst="rect">
              <a:avLst/>
            </a:prstGeom>
            <a:noFill/>
            <a:ln w="9525">
              <a:noFill/>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eaLnBrk="1" hangingPunct="1">
                <a:lnSpc>
                  <a:spcPct val="100000"/>
                </a:lnSpc>
                <a:spcBef>
                  <a:spcPct val="0"/>
                </a:spcBef>
                <a:spcAft>
                  <a:spcPct val="0"/>
                </a:spcAft>
                <a:buClrTx/>
                <a:buSzTx/>
                <a:buNone/>
              </a:pPr>
              <a:r>
                <a:rPr lang="en-US" altLang="zh-CN" sz="2200" dirty="0">
                  <a:solidFill>
                    <a:srgbClr val="000000"/>
                  </a:solidFill>
                  <a:ea typeface="宋体" panose="02010600030101010101" pitchFamily="2" charset="-122"/>
                </a:rPr>
                <a:t>D</a:t>
              </a:r>
              <a:r>
                <a:rPr lang="en-US" altLang="zh-CN" sz="2200" baseline="-18000" dirty="0">
                  <a:solidFill>
                    <a:srgbClr val="000000"/>
                  </a:solidFill>
                  <a:ea typeface="宋体" panose="02010600030101010101" pitchFamily="2" charset="-122"/>
                </a:rPr>
                <a:t>7</a:t>
              </a:r>
              <a:r>
                <a:rPr lang="en-US" altLang="zh-CN" sz="2200" dirty="0">
                  <a:solidFill>
                    <a:srgbClr val="000000"/>
                  </a:solidFill>
                  <a:ea typeface="宋体" panose="02010600030101010101" pitchFamily="2" charset="-122"/>
                </a:rPr>
                <a:t>-D</a:t>
              </a:r>
              <a:r>
                <a:rPr lang="en-US" altLang="zh-CN" sz="2200" baseline="-18000" dirty="0">
                  <a:solidFill>
                    <a:srgbClr val="000000"/>
                  </a:solidFill>
                  <a:ea typeface="宋体" panose="02010600030101010101" pitchFamily="2" charset="-122"/>
                </a:rPr>
                <a:t>0</a:t>
              </a:r>
              <a:endParaRPr lang="en-US" altLang="zh-CN" sz="2200" baseline="-18000" dirty="0">
                <a:solidFill>
                  <a:srgbClr val="000000"/>
                </a:solidFill>
                <a:ea typeface="宋体" panose="02010600030101010101" pitchFamily="2" charset="-122"/>
              </a:endParaRPr>
            </a:p>
            <a:p>
              <a:pPr marL="0" lvl="0" indent="0" algn="just" eaLnBrk="1" hangingPunct="1">
                <a:lnSpc>
                  <a:spcPct val="100000"/>
                </a:lnSpc>
                <a:spcBef>
                  <a:spcPct val="0"/>
                </a:spcBef>
                <a:spcAft>
                  <a:spcPct val="0"/>
                </a:spcAft>
                <a:buClrTx/>
                <a:buSzTx/>
                <a:buFontTx/>
                <a:buNone/>
              </a:pPr>
              <a:endParaRPr lang="en-US" altLang="zh-CN" sz="2200" dirty="0">
                <a:solidFill>
                  <a:srgbClr val="000000"/>
                </a:solidFill>
                <a:ea typeface="宋体" panose="02010600030101010101" pitchFamily="2" charset="-122"/>
              </a:endParaRPr>
            </a:p>
            <a:p>
              <a:pPr marL="0" lvl="0" indent="0" algn="just" eaLnBrk="1" hangingPunct="1">
                <a:lnSpc>
                  <a:spcPct val="100000"/>
                </a:lnSpc>
                <a:spcBef>
                  <a:spcPct val="0"/>
                </a:spcBef>
                <a:spcAft>
                  <a:spcPct val="0"/>
                </a:spcAft>
                <a:buClrTx/>
                <a:buSzTx/>
                <a:buFontTx/>
                <a:buNone/>
              </a:pPr>
              <a:endParaRPr lang="en-US" altLang="zh-CN" sz="2200" dirty="0">
                <a:solidFill>
                  <a:srgbClr val="000000"/>
                </a:solidFill>
                <a:ea typeface="宋体" panose="02010600030101010101" pitchFamily="2" charset="-122"/>
              </a:endParaRPr>
            </a:p>
            <a:p>
              <a:pPr marL="0" lvl="0" indent="0" algn="just" eaLnBrk="1" hangingPunct="1">
                <a:lnSpc>
                  <a:spcPct val="100000"/>
                </a:lnSpc>
                <a:spcBef>
                  <a:spcPct val="0"/>
                </a:spcBef>
                <a:spcAft>
                  <a:spcPct val="0"/>
                </a:spcAft>
                <a:buClrTx/>
                <a:buSzTx/>
                <a:buNone/>
              </a:pPr>
              <a:r>
                <a:rPr lang="en-US" altLang="zh-CN" sz="2200" dirty="0">
                  <a:solidFill>
                    <a:srgbClr val="000000"/>
                  </a:solidFill>
                  <a:ea typeface="宋体" panose="02010600030101010101" pitchFamily="2" charset="-122"/>
                </a:rPr>
                <a:t>EOC</a:t>
              </a:r>
              <a:endParaRPr lang="en-US" altLang="zh-CN" sz="2200" dirty="0">
                <a:solidFill>
                  <a:srgbClr val="000000"/>
                </a:solidFill>
                <a:ea typeface="宋体" panose="02010600030101010101" pitchFamily="2" charset="-122"/>
              </a:endParaRPr>
            </a:p>
            <a:p>
              <a:pPr marL="0" lvl="0" indent="0" algn="just" eaLnBrk="1" hangingPunct="1">
                <a:lnSpc>
                  <a:spcPct val="100000"/>
                </a:lnSpc>
                <a:spcBef>
                  <a:spcPct val="0"/>
                </a:spcBef>
                <a:spcAft>
                  <a:spcPct val="0"/>
                </a:spcAft>
                <a:buClrTx/>
                <a:buSzTx/>
                <a:buFontTx/>
                <a:buNone/>
              </a:pPr>
              <a:endParaRPr lang="en-US" altLang="zh-CN" sz="2200" dirty="0">
                <a:solidFill>
                  <a:srgbClr val="000000"/>
                </a:solidFill>
                <a:ea typeface="宋体" panose="02010600030101010101" pitchFamily="2" charset="-122"/>
              </a:endParaRPr>
            </a:p>
            <a:p>
              <a:pPr marL="0" lvl="0" indent="0" algn="just" eaLnBrk="1" hangingPunct="1">
                <a:lnSpc>
                  <a:spcPct val="100000"/>
                </a:lnSpc>
                <a:spcBef>
                  <a:spcPct val="0"/>
                </a:spcBef>
                <a:spcAft>
                  <a:spcPct val="0"/>
                </a:spcAft>
                <a:buClrTx/>
                <a:buSzTx/>
                <a:buNone/>
              </a:pPr>
              <a:r>
                <a:rPr lang="en-US" altLang="zh-CN" sz="2200" dirty="0">
                  <a:solidFill>
                    <a:srgbClr val="000000"/>
                  </a:solidFill>
                  <a:ea typeface="宋体" panose="02010600030101010101" pitchFamily="2" charset="-122"/>
                </a:rPr>
                <a:t>OE</a:t>
              </a:r>
              <a:endParaRPr lang="en-US" altLang="zh-CN" sz="2200" dirty="0">
                <a:solidFill>
                  <a:srgbClr val="000000"/>
                </a:solidFill>
                <a:ea typeface="宋体" panose="02010600030101010101" pitchFamily="2" charset="-122"/>
              </a:endParaRPr>
            </a:p>
            <a:p>
              <a:pPr marL="0" lvl="0" indent="0" algn="just" eaLnBrk="1" hangingPunct="1">
                <a:lnSpc>
                  <a:spcPct val="100000"/>
                </a:lnSpc>
                <a:spcBef>
                  <a:spcPct val="0"/>
                </a:spcBef>
                <a:spcAft>
                  <a:spcPct val="0"/>
                </a:spcAft>
                <a:buClrTx/>
                <a:buSzTx/>
                <a:buFontTx/>
                <a:buNone/>
              </a:pPr>
              <a:endParaRPr lang="en-US" altLang="zh-CN" sz="2200" dirty="0">
                <a:solidFill>
                  <a:srgbClr val="000000"/>
                </a:solidFill>
                <a:ea typeface="宋体" panose="02010600030101010101" pitchFamily="2" charset="-122"/>
              </a:endParaRPr>
            </a:p>
            <a:p>
              <a:pPr marL="0" lvl="0" indent="0" algn="just" eaLnBrk="1" hangingPunct="1">
                <a:lnSpc>
                  <a:spcPct val="100000"/>
                </a:lnSpc>
                <a:spcBef>
                  <a:spcPct val="0"/>
                </a:spcBef>
                <a:spcAft>
                  <a:spcPct val="0"/>
                </a:spcAft>
                <a:buClrTx/>
                <a:buSzTx/>
                <a:buNone/>
              </a:pPr>
              <a:r>
                <a:rPr lang="en-US" altLang="zh-CN" sz="2200" dirty="0">
                  <a:solidFill>
                    <a:srgbClr val="000000"/>
                  </a:solidFill>
                  <a:latin typeface="Arial" panose="020B0604020202020204" pitchFamily="34" charset="0"/>
                  <a:ea typeface="宋体" panose="02010600030101010101" pitchFamily="2" charset="-122"/>
                </a:rPr>
                <a:t>START</a:t>
              </a:r>
              <a:endParaRPr lang="en-US" altLang="zh-CN" sz="2200" dirty="0">
                <a:solidFill>
                  <a:srgbClr val="000000"/>
                </a:solidFill>
                <a:ea typeface="宋体" panose="02010600030101010101" pitchFamily="2" charset="-122"/>
              </a:endParaRPr>
            </a:p>
            <a:p>
              <a:pPr marL="0" lvl="0" indent="0" algn="just" eaLnBrk="1" hangingPunct="1">
                <a:lnSpc>
                  <a:spcPct val="100000"/>
                </a:lnSpc>
                <a:spcBef>
                  <a:spcPct val="0"/>
                </a:spcBef>
                <a:spcAft>
                  <a:spcPct val="0"/>
                </a:spcAft>
                <a:buClrTx/>
                <a:buSzTx/>
                <a:buFontTx/>
                <a:buNone/>
              </a:pPr>
              <a:endParaRPr lang="en-US" altLang="zh-CN" sz="2200" dirty="0">
                <a:solidFill>
                  <a:srgbClr val="000000"/>
                </a:solidFill>
                <a:ea typeface="宋体" panose="02010600030101010101" pitchFamily="2" charset="-122"/>
              </a:endParaRPr>
            </a:p>
            <a:p>
              <a:pPr marL="0" lvl="0" indent="0" algn="just" eaLnBrk="1" hangingPunct="1">
                <a:lnSpc>
                  <a:spcPct val="100000"/>
                </a:lnSpc>
                <a:spcBef>
                  <a:spcPct val="0"/>
                </a:spcBef>
                <a:spcAft>
                  <a:spcPct val="0"/>
                </a:spcAft>
                <a:buClrTx/>
                <a:buSzTx/>
                <a:buNone/>
              </a:pPr>
              <a:r>
                <a:rPr lang="en-US" altLang="zh-CN" sz="2200" dirty="0">
                  <a:solidFill>
                    <a:srgbClr val="000000"/>
                  </a:solidFill>
                  <a:ea typeface="宋体" panose="02010600030101010101" pitchFamily="2" charset="-122"/>
                </a:rPr>
                <a:t>ALE</a:t>
              </a:r>
              <a:endParaRPr lang="en-US" altLang="zh-CN" sz="2200" dirty="0">
                <a:solidFill>
                  <a:srgbClr val="000000"/>
                </a:solidFill>
                <a:ea typeface="宋体" panose="02010600030101010101" pitchFamily="2" charset="-122"/>
              </a:endParaRPr>
            </a:p>
            <a:p>
              <a:pPr marL="0" lvl="0" indent="0" algn="just" eaLnBrk="1" hangingPunct="1">
                <a:lnSpc>
                  <a:spcPct val="100000"/>
                </a:lnSpc>
                <a:spcBef>
                  <a:spcPct val="0"/>
                </a:spcBef>
                <a:spcAft>
                  <a:spcPct val="0"/>
                </a:spcAft>
                <a:buClrTx/>
                <a:buSzTx/>
                <a:buNone/>
              </a:pPr>
              <a:r>
                <a:rPr lang="en-US" altLang="zh-CN" sz="2200" dirty="0">
                  <a:solidFill>
                    <a:srgbClr val="000000"/>
                  </a:solidFill>
                  <a:ea typeface="宋体" panose="02010600030101010101" pitchFamily="2" charset="-122"/>
                </a:rPr>
                <a:t>ADDC</a:t>
              </a:r>
              <a:endParaRPr lang="en-US" altLang="zh-CN" sz="2200" dirty="0">
                <a:solidFill>
                  <a:srgbClr val="000000"/>
                </a:solidFill>
                <a:ea typeface="宋体" panose="02010600030101010101" pitchFamily="2" charset="-122"/>
              </a:endParaRPr>
            </a:p>
            <a:p>
              <a:pPr marL="0" lvl="0" indent="0" algn="just" eaLnBrk="1" hangingPunct="1">
                <a:lnSpc>
                  <a:spcPct val="100000"/>
                </a:lnSpc>
                <a:spcBef>
                  <a:spcPct val="0"/>
                </a:spcBef>
                <a:spcAft>
                  <a:spcPct val="0"/>
                </a:spcAft>
                <a:buClrTx/>
                <a:buSzTx/>
                <a:buNone/>
              </a:pPr>
              <a:r>
                <a:rPr lang="en-US" altLang="zh-CN" sz="2200" dirty="0">
                  <a:solidFill>
                    <a:srgbClr val="000000"/>
                  </a:solidFill>
                  <a:ea typeface="宋体" panose="02010600030101010101" pitchFamily="2" charset="-122"/>
                </a:rPr>
                <a:t>ADDB</a:t>
              </a:r>
              <a:endParaRPr lang="en-US" altLang="zh-CN" sz="2200" dirty="0">
                <a:solidFill>
                  <a:srgbClr val="000000"/>
                </a:solidFill>
                <a:ea typeface="宋体" panose="02010600030101010101" pitchFamily="2" charset="-122"/>
              </a:endParaRPr>
            </a:p>
            <a:p>
              <a:pPr marL="0" lvl="0" indent="0" algn="just" eaLnBrk="1" hangingPunct="1">
                <a:lnSpc>
                  <a:spcPct val="100000"/>
                </a:lnSpc>
                <a:spcBef>
                  <a:spcPct val="0"/>
                </a:spcBef>
                <a:spcAft>
                  <a:spcPct val="0"/>
                </a:spcAft>
                <a:buClrTx/>
                <a:buSzTx/>
                <a:buNone/>
              </a:pPr>
              <a:r>
                <a:rPr lang="en-US" altLang="zh-CN" sz="2200" dirty="0">
                  <a:solidFill>
                    <a:srgbClr val="000000"/>
                  </a:solidFill>
                  <a:ea typeface="宋体" panose="02010600030101010101" pitchFamily="2" charset="-122"/>
                </a:rPr>
                <a:t>ADDA</a:t>
              </a:r>
              <a:endParaRPr lang="en-US" altLang="zh-CN" sz="2200" dirty="0">
                <a:solidFill>
                  <a:srgbClr val="000000"/>
                </a:solidFill>
                <a:ea typeface="宋体" panose="02010600030101010101" pitchFamily="2" charset="-122"/>
              </a:endParaRPr>
            </a:p>
            <a:p>
              <a:pPr marL="0" lvl="0" indent="0" eaLnBrk="1" hangingPunct="1">
                <a:lnSpc>
                  <a:spcPct val="100000"/>
                </a:lnSpc>
                <a:spcBef>
                  <a:spcPct val="0"/>
                </a:spcBef>
                <a:spcAft>
                  <a:spcPct val="0"/>
                </a:spcAft>
                <a:buClrTx/>
                <a:buSzTx/>
                <a:buFontTx/>
                <a:buNone/>
              </a:pPr>
              <a:endParaRPr lang="en-US" altLang="zh-CN" sz="2200" dirty="0">
                <a:solidFill>
                  <a:srgbClr val="000000"/>
                </a:solidFill>
                <a:ea typeface="宋体" panose="02010600030101010101" pitchFamily="2" charset="-122"/>
              </a:endParaRPr>
            </a:p>
          </p:txBody>
        </p:sp>
        <p:sp>
          <p:nvSpPr>
            <p:cNvPr id="131084" name="AutoShape 15"/>
            <p:cNvSpPr/>
            <p:nvPr/>
          </p:nvSpPr>
          <p:spPr>
            <a:xfrm>
              <a:off x="1129" y="2236"/>
              <a:ext cx="449" cy="236"/>
            </a:xfrm>
            <a:prstGeom prst="rightArrow">
              <a:avLst>
                <a:gd name="adj1" fmla="val 50000"/>
                <a:gd name="adj2" fmla="val 47563"/>
              </a:avLst>
            </a:prstGeom>
            <a:solidFill>
              <a:srgbClr val="FF6600"/>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0"/>
                </a:spcBef>
                <a:spcAft>
                  <a:spcPct val="0"/>
                </a:spcAft>
                <a:buClrTx/>
                <a:buSzTx/>
                <a:buFontTx/>
                <a:buNone/>
              </a:pPr>
              <a:endParaRPr lang="zh-CN" altLang="en-US" sz="2000" dirty="0">
                <a:solidFill>
                  <a:schemeClr val="tx1"/>
                </a:solidFill>
                <a:latin typeface="Arial" panose="020B0604020202020204" pitchFamily="34" charset="0"/>
                <a:ea typeface="宋体" panose="02010600030101010101" pitchFamily="2" charset="-122"/>
              </a:endParaRPr>
            </a:p>
          </p:txBody>
        </p:sp>
        <p:sp>
          <p:nvSpPr>
            <p:cNvPr id="131085" name="Oval 17"/>
            <p:cNvSpPr/>
            <p:nvPr/>
          </p:nvSpPr>
          <p:spPr>
            <a:xfrm rot="10800000">
              <a:off x="3137" y="1997"/>
              <a:ext cx="67" cy="67"/>
            </a:xfrm>
            <a:prstGeom prst="ellipse">
              <a:avLst/>
            </a:prstGeom>
            <a:noFill/>
            <a:ln w="19050" cap="flat" cmpd="sng">
              <a:solidFill>
                <a:schemeClr val="tx1"/>
              </a:solidFill>
              <a:prstDash val="solid"/>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0"/>
                </a:spcBef>
                <a:spcAft>
                  <a:spcPct val="0"/>
                </a:spcAft>
                <a:buClrTx/>
                <a:buSzTx/>
                <a:buFontTx/>
                <a:buNone/>
              </a:pPr>
              <a:endParaRPr lang="zh-CN" altLang="en-US" sz="2000" dirty="0">
                <a:solidFill>
                  <a:schemeClr val="tx1"/>
                </a:solidFill>
                <a:latin typeface="Arial" panose="020B0604020202020204" pitchFamily="34" charset="0"/>
                <a:ea typeface="宋体" panose="02010600030101010101" pitchFamily="2" charset="-122"/>
              </a:endParaRPr>
            </a:p>
          </p:txBody>
        </p:sp>
        <p:sp>
          <p:nvSpPr>
            <p:cNvPr id="131086" name="AutoShape 18"/>
            <p:cNvSpPr/>
            <p:nvPr/>
          </p:nvSpPr>
          <p:spPr>
            <a:xfrm rot="-5400000">
              <a:off x="3024" y="1802"/>
              <a:ext cx="309" cy="236"/>
            </a:xfrm>
            <a:prstGeom prst="triangle">
              <a:avLst>
                <a:gd name="adj" fmla="val 50000"/>
              </a:avLst>
            </a:prstGeom>
            <a:solidFill>
              <a:schemeClr val="folHlink"/>
            </a:solidFill>
            <a:ln w="19050" cap="flat" cmpd="sng">
              <a:solidFill>
                <a:schemeClr val="tx1"/>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0"/>
                </a:spcBef>
                <a:spcAft>
                  <a:spcPct val="0"/>
                </a:spcAft>
                <a:buClrTx/>
                <a:buSzTx/>
                <a:buFontTx/>
                <a:buNone/>
              </a:pPr>
              <a:endParaRPr lang="zh-CN" altLang="en-US" sz="2000" dirty="0">
                <a:solidFill>
                  <a:schemeClr val="tx1"/>
                </a:solidFill>
                <a:latin typeface="Arial" panose="020B0604020202020204" pitchFamily="34" charset="0"/>
                <a:ea typeface="宋体" panose="02010600030101010101" pitchFamily="2" charset="-122"/>
              </a:endParaRPr>
            </a:p>
          </p:txBody>
        </p:sp>
        <p:sp>
          <p:nvSpPr>
            <p:cNvPr id="131087" name="Line 19"/>
            <p:cNvSpPr/>
            <p:nvPr/>
          </p:nvSpPr>
          <p:spPr>
            <a:xfrm>
              <a:off x="1129" y="3285"/>
              <a:ext cx="449" cy="0"/>
            </a:xfrm>
            <a:prstGeom prst="line">
              <a:avLst/>
            </a:prstGeom>
            <a:ln w="9525" cap="flat" cmpd="sng">
              <a:solidFill>
                <a:schemeClr val="tx1"/>
              </a:solidFill>
              <a:prstDash val="solid"/>
              <a:headEnd type="none" w="med" len="med"/>
              <a:tailEnd type="triangle" w="med" len="med"/>
            </a:ln>
          </p:spPr>
        </p:sp>
        <p:sp>
          <p:nvSpPr>
            <p:cNvPr id="131088" name="Line 20"/>
            <p:cNvSpPr/>
            <p:nvPr/>
          </p:nvSpPr>
          <p:spPr>
            <a:xfrm flipH="1">
              <a:off x="4724" y="1752"/>
              <a:ext cx="424" cy="0"/>
            </a:xfrm>
            <a:prstGeom prst="line">
              <a:avLst/>
            </a:prstGeom>
            <a:ln w="9525" cap="flat" cmpd="sng">
              <a:solidFill>
                <a:schemeClr val="tx1"/>
              </a:solidFill>
              <a:prstDash val="solid"/>
              <a:headEnd type="none" w="med" len="med"/>
              <a:tailEnd type="triangle" w="med" len="med"/>
            </a:ln>
          </p:spPr>
        </p:sp>
        <p:sp>
          <p:nvSpPr>
            <p:cNvPr id="131089" name="Line 21"/>
            <p:cNvSpPr/>
            <p:nvPr/>
          </p:nvSpPr>
          <p:spPr>
            <a:xfrm flipH="1" flipV="1">
              <a:off x="2834" y="1918"/>
              <a:ext cx="224" cy="0"/>
            </a:xfrm>
            <a:prstGeom prst="line">
              <a:avLst/>
            </a:prstGeom>
            <a:ln w="9525" cap="flat" cmpd="sng">
              <a:solidFill>
                <a:schemeClr val="tx1"/>
              </a:solidFill>
              <a:prstDash val="solid"/>
              <a:headEnd type="none" w="med" len="med"/>
              <a:tailEnd type="none" w="med" len="med"/>
            </a:ln>
          </p:spPr>
        </p:sp>
        <p:sp>
          <p:nvSpPr>
            <p:cNvPr id="131090" name="Line 22"/>
            <p:cNvSpPr/>
            <p:nvPr/>
          </p:nvSpPr>
          <p:spPr>
            <a:xfrm flipV="1">
              <a:off x="2835" y="1368"/>
              <a:ext cx="0" cy="544"/>
            </a:xfrm>
            <a:prstGeom prst="line">
              <a:avLst/>
            </a:prstGeom>
            <a:ln w="9525" cap="flat" cmpd="sng">
              <a:solidFill>
                <a:schemeClr val="tx1"/>
              </a:solidFill>
              <a:prstDash val="solid"/>
              <a:headEnd type="none" w="med" len="med"/>
              <a:tailEnd type="triangle" w="med" len="lg"/>
            </a:ln>
          </p:spPr>
        </p:sp>
        <p:sp>
          <p:nvSpPr>
            <p:cNvPr id="131091" name="Rectangle 23"/>
            <p:cNvSpPr/>
            <p:nvPr/>
          </p:nvSpPr>
          <p:spPr>
            <a:xfrm>
              <a:off x="1578" y="1973"/>
              <a:ext cx="562" cy="1651"/>
            </a:xfrm>
            <a:prstGeom prst="rect">
              <a:avLst/>
            </a:prstGeom>
            <a:solidFill>
              <a:srgbClr val="9DF2F9"/>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ctr" eaLnBrk="1" hangingPunct="1">
                <a:lnSpc>
                  <a:spcPct val="100000"/>
                </a:lnSpc>
                <a:spcBef>
                  <a:spcPct val="0"/>
                </a:spcBef>
                <a:spcAft>
                  <a:spcPct val="0"/>
                </a:spcAft>
                <a:buClrTx/>
                <a:buSzTx/>
                <a:buFontTx/>
                <a:buNone/>
              </a:pPr>
              <a:endParaRPr lang="zh-CN" altLang="en-US" sz="2000" dirty="0">
                <a:solidFill>
                  <a:srgbClr val="000000"/>
                </a:solidFill>
                <a:latin typeface="Times New Roman" panose="02020603050405020304" pitchFamily="18" charset="0"/>
                <a:ea typeface="宋体" panose="02010600030101010101" pitchFamily="2" charset="-122"/>
              </a:endParaRPr>
            </a:p>
            <a:p>
              <a:pPr marL="0" lvl="0" indent="0" algn="ctr" eaLnBrk="1" hangingPunct="1">
                <a:lnSpc>
                  <a:spcPct val="100000"/>
                </a:lnSpc>
                <a:spcBef>
                  <a:spcPct val="0"/>
                </a:spcBef>
                <a:spcAft>
                  <a:spcPct val="0"/>
                </a:spcAft>
                <a:buClrTx/>
                <a:buSzTx/>
                <a:buNone/>
              </a:pPr>
              <a:r>
                <a:rPr lang="zh-CN" altLang="en-US" sz="2000" dirty="0">
                  <a:solidFill>
                    <a:srgbClr val="000000"/>
                  </a:solidFill>
                  <a:latin typeface="Times New Roman" panose="02020603050405020304" pitchFamily="18" charset="0"/>
                  <a:ea typeface="宋体" panose="02010600030101010101" pitchFamily="2" charset="-122"/>
                </a:rPr>
                <a:t>译</a:t>
              </a:r>
              <a:endParaRPr lang="zh-CN" altLang="en-US" sz="2000" dirty="0">
                <a:solidFill>
                  <a:srgbClr val="000000"/>
                </a:solidFill>
                <a:latin typeface="Times New Roman" panose="02020603050405020304" pitchFamily="18" charset="0"/>
                <a:ea typeface="宋体" panose="02010600030101010101" pitchFamily="2" charset="-122"/>
              </a:endParaRPr>
            </a:p>
            <a:p>
              <a:pPr marL="0" lvl="0" indent="0" algn="ctr" eaLnBrk="1" hangingPunct="1">
                <a:lnSpc>
                  <a:spcPct val="100000"/>
                </a:lnSpc>
                <a:spcBef>
                  <a:spcPct val="0"/>
                </a:spcBef>
                <a:spcAft>
                  <a:spcPct val="0"/>
                </a:spcAft>
                <a:buClrTx/>
                <a:buSzTx/>
                <a:buFontTx/>
                <a:buNone/>
              </a:pPr>
              <a:endParaRPr lang="zh-CN" altLang="en-US" sz="2000" dirty="0">
                <a:solidFill>
                  <a:srgbClr val="000000"/>
                </a:solidFill>
                <a:latin typeface="Times New Roman" panose="02020603050405020304" pitchFamily="18" charset="0"/>
                <a:ea typeface="宋体" panose="02010600030101010101" pitchFamily="2" charset="-122"/>
              </a:endParaRPr>
            </a:p>
            <a:p>
              <a:pPr marL="0" lvl="0" indent="0" algn="ctr" eaLnBrk="1" hangingPunct="1">
                <a:lnSpc>
                  <a:spcPct val="100000"/>
                </a:lnSpc>
                <a:spcBef>
                  <a:spcPct val="0"/>
                </a:spcBef>
                <a:spcAft>
                  <a:spcPct val="0"/>
                </a:spcAft>
                <a:buClrTx/>
                <a:buSzTx/>
                <a:buNone/>
              </a:pPr>
              <a:r>
                <a:rPr lang="zh-CN" altLang="en-US" sz="2000" dirty="0">
                  <a:solidFill>
                    <a:srgbClr val="000000"/>
                  </a:solidFill>
                  <a:latin typeface="Times New Roman" panose="02020603050405020304" pitchFamily="18" charset="0"/>
                  <a:ea typeface="宋体" panose="02010600030101010101" pitchFamily="2" charset="-122"/>
                </a:rPr>
                <a:t>码</a:t>
              </a:r>
              <a:endParaRPr lang="zh-CN" altLang="en-US" sz="2000" dirty="0">
                <a:solidFill>
                  <a:srgbClr val="000000"/>
                </a:solidFill>
                <a:latin typeface="Times New Roman" panose="02020603050405020304" pitchFamily="18" charset="0"/>
                <a:ea typeface="宋体" panose="02010600030101010101" pitchFamily="2" charset="-122"/>
              </a:endParaRPr>
            </a:p>
            <a:p>
              <a:pPr marL="0" lvl="0" indent="0" algn="ctr" eaLnBrk="1" hangingPunct="1">
                <a:lnSpc>
                  <a:spcPct val="100000"/>
                </a:lnSpc>
                <a:spcBef>
                  <a:spcPct val="0"/>
                </a:spcBef>
                <a:spcAft>
                  <a:spcPct val="0"/>
                </a:spcAft>
                <a:buClrTx/>
                <a:buSzTx/>
                <a:buFontTx/>
                <a:buNone/>
              </a:pPr>
              <a:endParaRPr lang="zh-CN" altLang="en-US" sz="2000" dirty="0">
                <a:solidFill>
                  <a:srgbClr val="000000"/>
                </a:solidFill>
                <a:latin typeface="Times New Roman" panose="02020603050405020304" pitchFamily="18" charset="0"/>
                <a:ea typeface="宋体" panose="02010600030101010101" pitchFamily="2" charset="-122"/>
              </a:endParaRPr>
            </a:p>
            <a:p>
              <a:pPr marL="0" lvl="0" indent="0" algn="ctr" eaLnBrk="1" hangingPunct="1">
                <a:lnSpc>
                  <a:spcPct val="100000"/>
                </a:lnSpc>
                <a:spcBef>
                  <a:spcPct val="0"/>
                </a:spcBef>
                <a:spcAft>
                  <a:spcPct val="0"/>
                </a:spcAft>
                <a:buClrTx/>
                <a:buSzTx/>
                <a:buNone/>
              </a:pPr>
              <a:r>
                <a:rPr lang="zh-CN" altLang="en-US" sz="2000" dirty="0">
                  <a:solidFill>
                    <a:srgbClr val="000000"/>
                  </a:solidFill>
                  <a:latin typeface="Times New Roman" panose="02020603050405020304" pitchFamily="18" charset="0"/>
                  <a:ea typeface="宋体" panose="02010600030101010101" pitchFamily="2" charset="-122"/>
                </a:rPr>
                <a:t>器</a:t>
              </a:r>
              <a:endParaRPr lang="zh-CN" altLang="en-US" sz="2000" dirty="0">
                <a:solidFill>
                  <a:srgbClr val="000000"/>
                </a:solidFill>
                <a:latin typeface="Arial" panose="020B0604020202020204" pitchFamily="34" charset="0"/>
                <a:ea typeface="宋体" panose="02010600030101010101" pitchFamily="2" charset="-122"/>
              </a:endParaRPr>
            </a:p>
          </p:txBody>
        </p:sp>
        <p:sp>
          <p:nvSpPr>
            <p:cNvPr id="131092" name="Line 24"/>
            <p:cNvSpPr/>
            <p:nvPr/>
          </p:nvSpPr>
          <p:spPr>
            <a:xfrm>
              <a:off x="2160" y="2302"/>
              <a:ext cx="1011" cy="0"/>
            </a:xfrm>
            <a:prstGeom prst="line">
              <a:avLst/>
            </a:prstGeom>
            <a:ln w="9525" cap="flat" cmpd="sng">
              <a:solidFill>
                <a:schemeClr val="tx1"/>
              </a:solidFill>
              <a:prstDash val="solid"/>
              <a:headEnd type="none" w="med" len="med"/>
              <a:tailEnd type="none" w="med" len="med"/>
            </a:ln>
          </p:spPr>
        </p:sp>
        <p:sp>
          <p:nvSpPr>
            <p:cNvPr id="131093" name="Line 25"/>
            <p:cNvSpPr/>
            <p:nvPr/>
          </p:nvSpPr>
          <p:spPr>
            <a:xfrm flipH="1">
              <a:off x="3171" y="2070"/>
              <a:ext cx="0" cy="235"/>
            </a:xfrm>
            <a:prstGeom prst="line">
              <a:avLst/>
            </a:prstGeom>
            <a:ln w="9525" cap="flat" cmpd="sng">
              <a:solidFill>
                <a:schemeClr val="tx1"/>
              </a:solidFill>
              <a:prstDash val="solid"/>
              <a:headEnd type="none" w="med" len="med"/>
              <a:tailEnd type="none" w="med" len="med"/>
            </a:ln>
          </p:spPr>
        </p:sp>
        <p:sp>
          <p:nvSpPr>
            <p:cNvPr id="131094" name="Line 26"/>
            <p:cNvSpPr/>
            <p:nvPr/>
          </p:nvSpPr>
          <p:spPr>
            <a:xfrm flipH="1">
              <a:off x="3375" y="2296"/>
              <a:ext cx="450" cy="0"/>
            </a:xfrm>
            <a:prstGeom prst="line">
              <a:avLst/>
            </a:prstGeom>
            <a:ln w="9525" cap="flat" cmpd="sng">
              <a:solidFill>
                <a:schemeClr val="tx1"/>
              </a:solidFill>
              <a:prstDash val="solid"/>
              <a:headEnd type="triangle" w="med" len="med"/>
              <a:tailEnd type="none" w="med" len="med"/>
            </a:ln>
          </p:spPr>
        </p:sp>
        <p:sp>
          <p:nvSpPr>
            <p:cNvPr id="131095" name="Line 27"/>
            <p:cNvSpPr/>
            <p:nvPr/>
          </p:nvSpPr>
          <p:spPr>
            <a:xfrm>
              <a:off x="2140" y="2532"/>
              <a:ext cx="1235" cy="0"/>
            </a:xfrm>
            <a:prstGeom prst="line">
              <a:avLst/>
            </a:prstGeom>
            <a:ln w="9525" cap="flat" cmpd="sng">
              <a:solidFill>
                <a:schemeClr val="tx1"/>
              </a:solidFill>
              <a:prstDash val="solid"/>
              <a:headEnd type="none" w="med" len="med"/>
              <a:tailEnd type="none" w="med" len="med"/>
            </a:ln>
          </p:spPr>
        </p:sp>
        <p:sp>
          <p:nvSpPr>
            <p:cNvPr id="131096" name="Line 28"/>
            <p:cNvSpPr/>
            <p:nvPr/>
          </p:nvSpPr>
          <p:spPr>
            <a:xfrm flipV="1">
              <a:off x="3375" y="2296"/>
              <a:ext cx="0" cy="236"/>
            </a:xfrm>
            <a:prstGeom prst="line">
              <a:avLst/>
            </a:prstGeom>
            <a:ln w="9525" cap="flat" cmpd="sng">
              <a:solidFill>
                <a:schemeClr val="tx1"/>
              </a:solidFill>
              <a:prstDash val="solid"/>
              <a:headEnd type="none" w="med" len="med"/>
              <a:tailEnd type="none" w="med" len="med"/>
            </a:ln>
          </p:spPr>
        </p:sp>
        <p:sp>
          <p:nvSpPr>
            <p:cNvPr id="131097" name="Line 29"/>
            <p:cNvSpPr/>
            <p:nvPr/>
          </p:nvSpPr>
          <p:spPr>
            <a:xfrm>
              <a:off x="3152" y="2750"/>
              <a:ext cx="681" cy="0"/>
            </a:xfrm>
            <a:prstGeom prst="line">
              <a:avLst/>
            </a:prstGeom>
            <a:ln w="9525" cap="flat" cmpd="sng">
              <a:solidFill>
                <a:schemeClr val="tx1"/>
              </a:solidFill>
              <a:prstDash val="solid"/>
              <a:headEnd type="none" w="med" len="med"/>
              <a:tailEnd type="triangle" w="med" len="med"/>
            </a:ln>
          </p:spPr>
        </p:sp>
        <p:sp>
          <p:nvSpPr>
            <p:cNvPr id="131098" name="Line 30"/>
            <p:cNvSpPr/>
            <p:nvPr/>
          </p:nvSpPr>
          <p:spPr>
            <a:xfrm>
              <a:off x="2140" y="3158"/>
              <a:ext cx="1685" cy="0"/>
            </a:xfrm>
            <a:prstGeom prst="line">
              <a:avLst/>
            </a:prstGeom>
            <a:ln w="9525" cap="flat" cmpd="sng">
              <a:solidFill>
                <a:schemeClr val="tx1"/>
              </a:solidFill>
              <a:prstDash val="solid"/>
              <a:headEnd type="none" w="med" len="med"/>
              <a:tailEnd type="triangle" w="med" len="med"/>
            </a:ln>
          </p:spPr>
        </p:sp>
        <p:sp>
          <p:nvSpPr>
            <p:cNvPr id="131099" name="Line 31"/>
            <p:cNvSpPr/>
            <p:nvPr/>
          </p:nvSpPr>
          <p:spPr>
            <a:xfrm flipH="1">
              <a:off x="3488" y="3358"/>
              <a:ext cx="337" cy="0"/>
            </a:xfrm>
            <a:prstGeom prst="line">
              <a:avLst/>
            </a:prstGeom>
            <a:ln w="9525" cap="flat" cmpd="sng">
              <a:solidFill>
                <a:schemeClr val="tx1"/>
              </a:solidFill>
              <a:prstDash val="solid"/>
              <a:headEnd type="none" w="med" len="med"/>
              <a:tailEnd type="none" w="med" len="med"/>
            </a:ln>
          </p:spPr>
        </p:sp>
        <p:sp>
          <p:nvSpPr>
            <p:cNvPr id="131100" name="Line 32"/>
            <p:cNvSpPr/>
            <p:nvPr/>
          </p:nvSpPr>
          <p:spPr>
            <a:xfrm flipH="1">
              <a:off x="3488" y="3593"/>
              <a:ext cx="337" cy="0"/>
            </a:xfrm>
            <a:prstGeom prst="line">
              <a:avLst/>
            </a:prstGeom>
            <a:ln w="9525" cap="flat" cmpd="sng">
              <a:solidFill>
                <a:schemeClr val="tx1"/>
              </a:solidFill>
              <a:prstDash val="solid"/>
              <a:headEnd type="none" w="med" len="med"/>
              <a:tailEnd type="oval" w="med" len="med"/>
            </a:ln>
          </p:spPr>
        </p:sp>
        <p:sp>
          <p:nvSpPr>
            <p:cNvPr id="131101" name="Line 33"/>
            <p:cNvSpPr/>
            <p:nvPr/>
          </p:nvSpPr>
          <p:spPr>
            <a:xfrm flipH="1">
              <a:off x="3488" y="3829"/>
              <a:ext cx="337" cy="0"/>
            </a:xfrm>
            <a:prstGeom prst="line">
              <a:avLst/>
            </a:prstGeom>
            <a:ln w="9525" cap="flat" cmpd="sng">
              <a:solidFill>
                <a:schemeClr val="tx1"/>
              </a:solidFill>
              <a:prstDash val="solid"/>
              <a:headEnd type="none" w="med" len="med"/>
              <a:tailEnd type="oval" w="med" len="med"/>
            </a:ln>
          </p:spPr>
        </p:sp>
        <p:sp>
          <p:nvSpPr>
            <p:cNvPr id="131102" name="Line 34"/>
            <p:cNvSpPr/>
            <p:nvPr/>
          </p:nvSpPr>
          <p:spPr>
            <a:xfrm>
              <a:off x="3488" y="3358"/>
              <a:ext cx="0" cy="707"/>
            </a:xfrm>
            <a:prstGeom prst="line">
              <a:avLst/>
            </a:prstGeom>
            <a:ln w="9525" cap="flat" cmpd="sng">
              <a:solidFill>
                <a:schemeClr val="tx1"/>
              </a:solidFill>
              <a:prstDash val="solid"/>
              <a:headEnd type="none" w="med" len="med"/>
              <a:tailEnd type="none" w="med" len="med"/>
            </a:ln>
          </p:spPr>
        </p:sp>
        <p:sp>
          <p:nvSpPr>
            <p:cNvPr id="131103" name="Line 35"/>
            <p:cNvSpPr/>
            <p:nvPr/>
          </p:nvSpPr>
          <p:spPr>
            <a:xfrm>
              <a:off x="3375" y="4065"/>
              <a:ext cx="225" cy="0"/>
            </a:xfrm>
            <a:prstGeom prst="line">
              <a:avLst/>
            </a:prstGeom>
            <a:ln w="28575" cap="flat" cmpd="sng">
              <a:solidFill>
                <a:schemeClr val="tx1"/>
              </a:solidFill>
              <a:prstDash val="solid"/>
              <a:headEnd type="none" w="med" len="med"/>
              <a:tailEnd type="none" w="med" len="med"/>
            </a:ln>
          </p:spPr>
        </p:sp>
        <p:grpSp>
          <p:nvGrpSpPr>
            <p:cNvPr id="131104" name="Group 42"/>
            <p:cNvGrpSpPr/>
            <p:nvPr/>
          </p:nvGrpSpPr>
          <p:grpSpPr>
            <a:xfrm>
              <a:off x="2384" y="3004"/>
              <a:ext cx="360" cy="109"/>
              <a:chOff x="3957" y="13608"/>
              <a:chExt cx="1080" cy="312"/>
            </a:xfrm>
          </p:grpSpPr>
          <p:sp>
            <p:nvSpPr>
              <p:cNvPr id="131122" name="Line 43"/>
              <p:cNvSpPr/>
              <p:nvPr/>
            </p:nvSpPr>
            <p:spPr>
              <a:xfrm>
                <a:off x="3957" y="13920"/>
                <a:ext cx="360" cy="0"/>
              </a:xfrm>
              <a:prstGeom prst="line">
                <a:avLst/>
              </a:prstGeom>
              <a:ln w="9525" cap="flat" cmpd="sng">
                <a:solidFill>
                  <a:schemeClr val="tx1"/>
                </a:solidFill>
                <a:prstDash val="solid"/>
                <a:headEnd type="none" w="med" len="med"/>
                <a:tailEnd type="none" w="med" len="med"/>
              </a:ln>
            </p:spPr>
          </p:sp>
          <p:sp>
            <p:nvSpPr>
              <p:cNvPr id="131123" name="Line 44"/>
              <p:cNvSpPr/>
              <p:nvPr/>
            </p:nvSpPr>
            <p:spPr>
              <a:xfrm>
                <a:off x="4677" y="13920"/>
                <a:ext cx="360" cy="0"/>
              </a:xfrm>
              <a:prstGeom prst="line">
                <a:avLst/>
              </a:prstGeom>
              <a:ln w="9525" cap="flat" cmpd="sng">
                <a:solidFill>
                  <a:schemeClr val="tx1"/>
                </a:solidFill>
                <a:prstDash val="solid"/>
                <a:headEnd type="none" w="med" len="med"/>
                <a:tailEnd type="none" w="med" len="med"/>
              </a:ln>
            </p:spPr>
          </p:sp>
          <p:sp>
            <p:nvSpPr>
              <p:cNvPr id="131124" name="Line 45"/>
              <p:cNvSpPr/>
              <p:nvPr/>
            </p:nvSpPr>
            <p:spPr>
              <a:xfrm>
                <a:off x="4317" y="13608"/>
                <a:ext cx="0" cy="312"/>
              </a:xfrm>
              <a:prstGeom prst="line">
                <a:avLst/>
              </a:prstGeom>
              <a:ln w="9525" cap="flat" cmpd="sng">
                <a:solidFill>
                  <a:schemeClr val="tx1"/>
                </a:solidFill>
                <a:prstDash val="solid"/>
                <a:headEnd type="none" w="med" len="med"/>
                <a:tailEnd type="none" w="med" len="med"/>
              </a:ln>
            </p:spPr>
          </p:sp>
          <p:sp>
            <p:nvSpPr>
              <p:cNvPr id="131125" name="Line 46"/>
              <p:cNvSpPr/>
              <p:nvPr/>
            </p:nvSpPr>
            <p:spPr>
              <a:xfrm>
                <a:off x="4677" y="13608"/>
                <a:ext cx="0" cy="312"/>
              </a:xfrm>
              <a:prstGeom prst="line">
                <a:avLst/>
              </a:prstGeom>
              <a:ln w="9525" cap="flat" cmpd="sng">
                <a:solidFill>
                  <a:schemeClr val="tx1"/>
                </a:solidFill>
                <a:prstDash val="solid"/>
                <a:headEnd type="none" w="med" len="med"/>
                <a:tailEnd type="none" w="med" len="med"/>
              </a:ln>
            </p:spPr>
          </p:sp>
          <p:sp>
            <p:nvSpPr>
              <p:cNvPr id="131126" name="Line 47"/>
              <p:cNvSpPr/>
              <p:nvPr/>
            </p:nvSpPr>
            <p:spPr>
              <a:xfrm>
                <a:off x="4317" y="13608"/>
                <a:ext cx="360" cy="0"/>
              </a:xfrm>
              <a:prstGeom prst="line">
                <a:avLst/>
              </a:prstGeom>
              <a:ln w="9525" cap="flat" cmpd="sng">
                <a:solidFill>
                  <a:schemeClr val="tx1"/>
                </a:solidFill>
                <a:prstDash val="solid"/>
                <a:headEnd type="none" w="med" len="med"/>
                <a:tailEnd type="none" w="med" len="med"/>
              </a:ln>
            </p:spPr>
          </p:sp>
        </p:grpSp>
        <p:grpSp>
          <p:nvGrpSpPr>
            <p:cNvPr id="131105" name="Group 48"/>
            <p:cNvGrpSpPr/>
            <p:nvPr/>
          </p:nvGrpSpPr>
          <p:grpSpPr>
            <a:xfrm>
              <a:off x="2381" y="2568"/>
              <a:ext cx="363" cy="136"/>
              <a:chOff x="3957" y="13608"/>
              <a:chExt cx="1080" cy="312"/>
            </a:xfrm>
          </p:grpSpPr>
          <p:sp>
            <p:nvSpPr>
              <p:cNvPr id="131117" name="Line 49"/>
              <p:cNvSpPr/>
              <p:nvPr/>
            </p:nvSpPr>
            <p:spPr>
              <a:xfrm>
                <a:off x="3957" y="13920"/>
                <a:ext cx="360" cy="0"/>
              </a:xfrm>
              <a:prstGeom prst="line">
                <a:avLst/>
              </a:prstGeom>
              <a:ln w="9525" cap="flat" cmpd="sng">
                <a:solidFill>
                  <a:schemeClr val="tx1"/>
                </a:solidFill>
                <a:prstDash val="solid"/>
                <a:headEnd type="none" w="med" len="med"/>
                <a:tailEnd type="none" w="med" len="med"/>
              </a:ln>
            </p:spPr>
          </p:sp>
          <p:sp>
            <p:nvSpPr>
              <p:cNvPr id="131118" name="Line 50"/>
              <p:cNvSpPr/>
              <p:nvPr/>
            </p:nvSpPr>
            <p:spPr>
              <a:xfrm>
                <a:off x="4677" y="13920"/>
                <a:ext cx="360" cy="0"/>
              </a:xfrm>
              <a:prstGeom prst="line">
                <a:avLst/>
              </a:prstGeom>
              <a:ln w="9525" cap="flat" cmpd="sng">
                <a:solidFill>
                  <a:schemeClr val="tx1"/>
                </a:solidFill>
                <a:prstDash val="solid"/>
                <a:headEnd type="none" w="med" len="med"/>
                <a:tailEnd type="none" w="med" len="med"/>
              </a:ln>
            </p:spPr>
          </p:sp>
          <p:sp>
            <p:nvSpPr>
              <p:cNvPr id="131119" name="Line 51"/>
              <p:cNvSpPr/>
              <p:nvPr/>
            </p:nvSpPr>
            <p:spPr>
              <a:xfrm>
                <a:off x="4317" y="13608"/>
                <a:ext cx="0" cy="312"/>
              </a:xfrm>
              <a:prstGeom prst="line">
                <a:avLst/>
              </a:prstGeom>
              <a:ln w="9525" cap="flat" cmpd="sng">
                <a:solidFill>
                  <a:schemeClr val="tx1"/>
                </a:solidFill>
                <a:prstDash val="solid"/>
                <a:headEnd type="none" w="med" len="med"/>
                <a:tailEnd type="none" w="med" len="med"/>
              </a:ln>
            </p:spPr>
          </p:sp>
          <p:sp>
            <p:nvSpPr>
              <p:cNvPr id="131120" name="Line 52"/>
              <p:cNvSpPr/>
              <p:nvPr/>
            </p:nvSpPr>
            <p:spPr>
              <a:xfrm>
                <a:off x="4677" y="13608"/>
                <a:ext cx="0" cy="312"/>
              </a:xfrm>
              <a:prstGeom prst="line">
                <a:avLst/>
              </a:prstGeom>
              <a:ln w="9525" cap="flat" cmpd="sng">
                <a:solidFill>
                  <a:schemeClr val="tx1"/>
                </a:solidFill>
                <a:prstDash val="solid"/>
                <a:headEnd type="none" w="med" len="med"/>
                <a:tailEnd type="none" w="med" len="med"/>
              </a:ln>
            </p:spPr>
          </p:sp>
          <p:sp>
            <p:nvSpPr>
              <p:cNvPr id="131121" name="Line 53"/>
              <p:cNvSpPr/>
              <p:nvPr/>
            </p:nvSpPr>
            <p:spPr>
              <a:xfrm>
                <a:off x="4317" y="13608"/>
                <a:ext cx="360" cy="0"/>
              </a:xfrm>
              <a:prstGeom prst="line">
                <a:avLst/>
              </a:prstGeom>
              <a:ln w="9525" cap="flat" cmpd="sng">
                <a:solidFill>
                  <a:schemeClr val="tx1"/>
                </a:solidFill>
                <a:prstDash val="solid"/>
                <a:headEnd type="none" w="med" len="med"/>
                <a:tailEnd type="none" w="med" len="med"/>
              </a:ln>
            </p:spPr>
          </p:sp>
        </p:grpSp>
        <p:grpSp>
          <p:nvGrpSpPr>
            <p:cNvPr id="131106" name="Group 54"/>
            <p:cNvGrpSpPr/>
            <p:nvPr/>
          </p:nvGrpSpPr>
          <p:grpSpPr>
            <a:xfrm>
              <a:off x="2394" y="2160"/>
              <a:ext cx="305" cy="112"/>
              <a:chOff x="5217" y="13296"/>
              <a:chExt cx="1080" cy="624"/>
            </a:xfrm>
          </p:grpSpPr>
          <p:sp>
            <p:nvSpPr>
              <p:cNvPr id="131112" name="Line 55"/>
              <p:cNvSpPr/>
              <p:nvPr/>
            </p:nvSpPr>
            <p:spPr>
              <a:xfrm>
                <a:off x="5937" y="13296"/>
                <a:ext cx="360" cy="0"/>
              </a:xfrm>
              <a:prstGeom prst="line">
                <a:avLst/>
              </a:prstGeom>
              <a:ln w="9525" cap="flat" cmpd="sng">
                <a:solidFill>
                  <a:schemeClr val="tx1"/>
                </a:solidFill>
                <a:prstDash val="solid"/>
                <a:headEnd type="none" w="med" len="med"/>
                <a:tailEnd type="none" w="med" len="med"/>
              </a:ln>
            </p:spPr>
          </p:sp>
          <p:sp>
            <p:nvSpPr>
              <p:cNvPr id="131113" name="Line 56"/>
              <p:cNvSpPr/>
              <p:nvPr/>
            </p:nvSpPr>
            <p:spPr>
              <a:xfrm>
                <a:off x="5577" y="13920"/>
                <a:ext cx="360" cy="0"/>
              </a:xfrm>
              <a:prstGeom prst="line">
                <a:avLst/>
              </a:prstGeom>
              <a:ln w="9525" cap="flat" cmpd="sng">
                <a:solidFill>
                  <a:schemeClr val="tx1"/>
                </a:solidFill>
                <a:prstDash val="solid"/>
                <a:headEnd type="none" w="med" len="med"/>
                <a:tailEnd type="none" w="med" len="med"/>
              </a:ln>
            </p:spPr>
          </p:sp>
          <p:sp>
            <p:nvSpPr>
              <p:cNvPr id="131114" name="Line 57"/>
              <p:cNvSpPr/>
              <p:nvPr/>
            </p:nvSpPr>
            <p:spPr>
              <a:xfrm>
                <a:off x="5937" y="13296"/>
                <a:ext cx="0" cy="624"/>
              </a:xfrm>
              <a:prstGeom prst="line">
                <a:avLst/>
              </a:prstGeom>
              <a:ln w="9525" cap="flat" cmpd="sng">
                <a:solidFill>
                  <a:schemeClr val="tx1"/>
                </a:solidFill>
                <a:prstDash val="solid"/>
                <a:headEnd type="none" w="med" len="med"/>
                <a:tailEnd type="none" w="med" len="med"/>
              </a:ln>
            </p:spPr>
          </p:sp>
          <p:sp>
            <p:nvSpPr>
              <p:cNvPr id="131115" name="Line 58"/>
              <p:cNvSpPr/>
              <p:nvPr/>
            </p:nvSpPr>
            <p:spPr>
              <a:xfrm>
                <a:off x="5577" y="13296"/>
                <a:ext cx="0" cy="624"/>
              </a:xfrm>
              <a:prstGeom prst="line">
                <a:avLst/>
              </a:prstGeom>
              <a:ln w="9525" cap="flat" cmpd="sng">
                <a:solidFill>
                  <a:schemeClr val="tx1"/>
                </a:solidFill>
                <a:prstDash val="solid"/>
                <a:headEnd type="none" w="med" len="med"/>
                <a:tailEnd type="none" w="med" len="med"/>
              </a:ln>
            </p:spPr>
          </p:sp>
          <p:sp>
            <p:nvSpPr>
              <p:cNvPr id="131116" name="Line 59"/>
              <p:cNvSpPr/>
              <p:nvPr/>
            </p:nvSpPr>
            <p:spPr>
              <a:xfrm>
                <a:off x="5217" y="13296"/>
                <a:ext cx="360" cy="0"/>
              </a:xfrm>
              <a:prstGeom prst="line">
                <a:avLst/>
              </a:prstGeom>
              <a:ln w="9525" cap="flat" cmpd="sng">
                <a:solidFill>
                  <a:schemeClr val="tx1"/>
                </a:solidFill>
                <a:prstDash val="solid"/>
                <a:headEnd type="none" w="med" len="med"/>
                <a:tailEnd type="none" w="med" len="med"/>
              </a:ln>
            </p:spPr>
          </p:sp>
        </p:grpSp>
        <p:sp>
          <p:nvSpPr>
            <p:cNvPr id="131107" name="Line 60"/>
            <p:cNvSpPr/>
            <p:nvPr/>
          </p:nvSpPr>
          <p:spPr>
            <a:xfrm>
              <a:off x="3152" y="2750"/>
              <a:ext cx="0" cy="408"/>
            </a:xfrm>
            <a:prstGeom prst="line">
              <a:avLst/>
            </a:prstGeom>
            <a:ln w="12700" cap="flat" cmpd="sng">
              <a:solidFill>
                <a:schemeClr val="tx1"/>
              </a:solidFill>
              <a:prstDash val="solid"/>
              <a:headEnd type="none" w="med" len="med"/>
              <a:tailEnd type="oval" w="med" len="med"/>
            </a:ln>
          </p:spPr>
        </p:sp>
        <p:sp>
          <p:nvSpPr>
            <p:cNvPr id="131108" name="Text Box 62"/>
            <p:cNvSpPr txBox="1"/>
            <p:nvPr/>
          </p:nvSpPr>
          <p:spPr>
            <a:xfrm>
              <a:off x="3923" y="935"/>
              <a:ext cx="771" cy="182"/>
            </a:xfrm>
            <a:prstGeom prst="rect">
              <a:avLst/>
            </a:prstGeom>
            <a:noFill/>
            <a:ln w="9525">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eaLnBrk="1" hangingPunct="1">
                <a:lnSpc>
                  <a:spcPct val="100000"/>
                </a:lnSpc>
                <a:spcBef>
                  <a:spcPct val="0"/>
                </a:spcBef>
                <a:spcAft>
                  <a:spcPct val="0"/>
                </a:spcAft>
                <a:buClrTx/>
                <a:buSzTx/>
                <a:buNone/>
              </a:pPr>
              <a:r>
                <a:rPr lang="en-US" altLang="zh-CN" sz="2000" dirty="0">
                  <a:solidFill>
                    <a:schemeClr val="tx1"/>
                  </a:solidFill>
                  <a:ea typeface="宋体" panose="02010600030101010101" pitchFamily="2" charset="-122"/>
                </a:rPr>
                <a:t>ADC0809</a:t>
              </a:r>
              <a:endParaRPr lang="en-US" altLang="zh-CN" sz="2000" baseline="-18000" dirty="0">
                <a:solidFill>
                  <a:schemeClr val="tx1"/>
                </a:solidFill>
                <a:ea typeface="宋体" panose="02010600030101010101" pitchFamily="2" charset="-122"/>
              </a:endParaRPr>
            </a:p>
          </p:txBody>
        </p:sp>
        <p:sp>
          <p:nvSpPr>
            <p:cNvPr id="131109" name="Oval 0"/>
            <p:cNvSpPr/>
            <p:nvPr/>
          </p:nvSpPr>
          <p:spPr>
            <a:xfrm>
              <a:off x="2138" y="2251"/>
              <a:ext cx="91" cy="90"/>
            </a:xfrm>
            <a:prstGeom prst="ellipse">
              <a:avLst/>
            </a:prstGeom>
            <a:solidFill>
              <a:srgbClr val="FFFFCC"/>
            </a:solidFill>
            <a:ln w="9525" cap="flat" cmpd="sng">
              <a:solidFill>
                <a:schemeClr val="tx1"/>
              </a:solidFill>
              <a:prstDash val="solid"/>
              <a:headEnd type="none" w="med" len="med"/>
              <a:tailEnd type="none" w="med" len="med"/>
            </a:ln>
          </p:spPr>
          <p:txBody>
            <a:bodyPr wrap="none" lIns="0" tIns="0" rIns="0" bIns="0"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0"/>
                </a:spcBef>
                <a:spcAft>
                  <a:spcPct val="0"/>
                </a:spcAft>
                <a:buClrTx/>
                <a:buSzTx/>
                <a:buFontTx/>
                <a:buNone/>
              </a:pPr>
              <a:endParaRPr lang="zh-CN" altLang="en-US" sz="2000" dirty="0">
                <a:solidFill>
                  <a:schemeClr val="tx1"/>
                </a:solidFill>
                <a:latin typeface="Arial" panose="020B0604020202020204" pitchFamily="34" charset="0"/>
                <a:ea typeface="宋体" panose="02010600030101010101" pitchFamily="2" charset="-122"/>
              </a:endParaRPr>
            </a:p>
          </p:txBody>
        </p:sp>
        <p:sp>
          <p:nvSpPr>
            <p:cNvPr id="131110" name="Text Box 1"/>
            <p:cNvSpPr txBox="1"/>
            <p:nvPr/>
          </p:nvSpPr>
          <p:spPr>
            <a:xfrm>
              <a:off x="5193" y="1570"/>
              <a:ext cx="431" cy="363"/>
            </a:xfrm>
            <a:prstGeom prst="rect">
              <a:avLst/>
            </a:prstGeom>
            <a:noFill/>
            <a:ln w="9525">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eaLnBrk="1" hangingPunct="1">
                <a:lnSpc>
                  <a:spcPct val="100000"/>
                </a:lnSpc>
                <a:spcBef>
                  <a:spcPct val="0"/>
                </a:spcBef>
                <a:spcAft>
                  <a:spcPct val="0"/>
                </a:spcAft>
                <a:buClrTx/>
                <a:buSzTx/>
                <a:buNone/>
              </a:pPr>
              <a:r>
                <a:rPr lang="zh-CN" altLang="en-US" sz="2000" dirty="0">
                  <a:solidFill>
                    <a:schemeClr val="tx1"/>
                  </a:solidFill>
                  <a:ea typeface="宋体" panose="02010600030101010101" pitchFamily="2" charset="-122"/>
                </a:rPr>
                <a:t>模拟信</a:t>
              </a:r>
              <a:endParaRPr lang="zh-CN" altLang="en-US" sz="2000" dirty="0">
                <a:solidFill>
                  <a:schemeClr val="tx1"/>
                </a:solidFill>
                <a:ea typeface="宋体" panose="02010600030101010101" pitchFamily="2" charset="-122"/>
              </a:endParaRPr>
            </a:p>
            <a:p>
              <a:pPr marL="0" lvl="0" indent="0" algn="just" eaLnBrk="1" hangingPunct="1">
                <a:lnSpc>
                  <a:spcPct val="100000"/>
                </a:lnSpc>
                <a:spcBef>
                  <a:spcPct val="0"/>
                </a:spcBef>
                <a:spcAft>
                  <a:spcPct val="0"/>
                </a:spcAft>
                <a:buClrTx/>
                <a:buSzTx/>
                <a:buNone/>
              </a:pPr>
              <a:r>
                <a:rPr lang="zh-CN" altLang="en-US" sz="2000" dirty="0">
                  <a:solidFill>
                    <a:schemeClr val="tx1"/>
                  </a:solidFill>
                  <a:ea typeface="宋体" panose="02010600030101010101" pitchFamily="2" charset="-122"/>
                </a:rPr>
                <a:t>号输入</a:t>
              </a:r>
              <a:endParaRPr lang="zh-CN" altLang="en-US" sz="2000" dirty="0">
                <a:solidFill>
                  <a:schemeClr val="tx1"/>
                </a:solidFill>
                <a:ea typeface="宋体" panose="02010600030101010101" pitchFamily="2" charset="-122"/>
              </a:endParaRPr>
            </a:p>
          </p:txBody>
        </p:sp>
        <p:sp>
          <p:nvSpPr>
            <p:cNvPr id="131111" name="Text Box 7"/>
            <p:cNvSpPr txBox="1"/>
            <p:nvPr/>
          </p:nvSpPr>
          <p:spPr>
            <a:xfrm>
              <a:off x="4377" y="1661"/>
              <a:ext cx="313" cy="227"/>
            </a:xfrm>
            <a:prstGeom prst="rect">
              <a:avLst/>
            </a:prstGeom>
            <a:noFill/>
            <a:ln w="9525">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just" eaLnBrk="1" hangingPunct="1">
                <a:lnSpc>
                  <a:spcPct val="100000"/>
                </a:lnSpc>
                <a:spcBef>
                  <a:spcPct val="0"/>
                </a:spcBef>
                <a:spcAft>
                  <a:spcPct val="0"/>
                </a:spcAft>
                <a:buClrTx/>
                <a:buSzTx/>
                <a:buNone/>
              </a:pPr>
              <a:r>
                <a:rPr lang="en-US" altLang="zh-CN" sz="2000" dirty="0">
                  <a:solidFill>
                    <a:srgbClr val="000000"/>
                  </a:solidFill>
                  <a:ea typeface="宋体" panose="02010600030101010101" pitchFamily="2" charset="-122"/>
                </a:rPr>
                <a:t>IN0</a:t>
              </a:r>
              <a:endParaRPr lang="en-US" altLang="zh-CN" sz="2000" dirty="0">
                <a:solidFill>
                  <a:srgbClr val="000000"/>
                </a:solidFill>
                <a:ea typeface="宋体" panose="02010600030101010101" pitchFamily="2" charset="-122"/>
              </a:endParaRPr>
            </a:p>
          </p:txBody>
        </p:sp>
      </p:grpSp>
      <p:sp>
        <p:nvSpPr>
          <p:cNvPr id="55" name="Rectangle 2"/>
          <p:cNvSpPr>
            <a:spLocks noGrp="1" noChangeArrowheads="1"/>
          </p:cNvSpPr>
          <p:nvPr>
            <p:ph type="title"/>
          </p:nvPr>
        </p:nvSpPr>
        <p:spPr>
          <a:xfrm>
            <a:off x="1150938" y="214313"/>
            <a:ext cx="7793038" cy="1462088"/>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1200" cap="none" spc="0" normalizeH="0" baseline="0" noProof="0" dirty="0" smtClean="0">
                <a:ln>
                  <a:noFill/>
                </a:ln>
                <a:solidFill>
                  <a:srgbClr val="C00000"/>
                </a:solidFill>
                <a:effectLst/>
                <a:uLnTx/>
                <a:uFillTx/>
                <a:latin typeface="+mj-ea"/>
                <a:ea typeface="+mj-ea"/>
                <a:cs typeface="+mj-cs"/>
              </a:rPr>
              <a:t>A/D</a:t>
            </a:r>
            <a:r>
              <a:rPr kumimoji="0" lang="zh-CN" altLang="en-US" sz="4000" b="0" i="0" u="none" strike="noStrike" kern="1200" cap="none" spc="0" normalizeH="0" baseline="0" noProof="0" dirty="0" smtClean="0">
                <a:ln>
                  <a:noFill/>
                </a:ln>
                <a:solidFill>
                  <a:srgbClr val="C00000"/>
                </a:solidFill>
                <a:effectLst/>
                <a:uLnTx/>
                <a:uFillTx/>
                <a:latin typeface="+mj-ea"/>
                <a:ea typeface="+mj-ea"/>
                <a:cs typeface="+mj-cs"/>
              </a:rPr>
              <a:t>转换器应用例</a:t>
            </a:r>
            <a:r>
              <a:rPr kumimoji="0" lang="en-US" altLang="zh-CN" sz="4000" b="1" i="0" u="none" strike="noStrike" kern="1200" cap="none" spc="0" normalizeH="0" baseline="0" noProof="0" dirty="0" smtClean="0">
                <a:ln>
                  <a:noFill/>
                </a:ln>
                <a:solidFill>
                  <a:srgbClr val="C00000"/>
                </a:solidFill>
                <a:effectLst/>
                <a:uLnTx/>
                <a:uFillTx/>
                <a:latin typeface="+mj-ea"/>
                <a:ea typeface="+mj-ea"/>
                <a:cs typeface="+mj-cs"/>
              </a:rPr>
              <a:t>1</a:t>
            </a:r>
            <a:r>
              <a:rPr kumimoji="0" lang="zh-CN" altLang="en-US" sz="4000" b="1" i="0" u="none" strike="noStrike" kern="1200" cap="none" spc="0" normalizeH="0" baseline="0" noProof="0" dirty="0" smtClean="0">
                <a:ln>
                  <a:noFill/>
                </a:ln>
                <a:solidFill>
                  <a:srgbClr val="C00000"/>
                </a:solidFill>
                <a:effectLst/>
                <a:uLnTx/>
                <a:uFillTx/>
                <a:latin typeface="+mj-ea"/>
                <a:ea typeface="+mj-ea"/>
                <a:cs typeface="+mj-cs"/>
              </a:rPr>
              <a:t>（查询方式）</a:t>
            </a:r>
            <a:endParaRPr kumimoji="0" lang="en-US" altLang="zh-CN" sz="4000" b="1" i="0" u="none" strike="noStrike" kern="1200" cap="none" spc="0" normalizeH="0" baseline="0" noProof="0" dirty="0" smtClean="0">
              <a:ln>
                <a:noFill/>
              </a:ln>
              <a:solidFill>
                <a:srgbClr val="C00000"/>
              </a:solidFill>
              <a:effectLst/>
              <a:uLnTx/>
              <a:uFillTx/>
              <a:latin typeface="+mj-ea"/>
              <a:ea typeface="+mj-ea"/>
              <a:cs typeface="+mj-cs"/>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1954" name="Rectangle 2"/>
          <p:cNvSpPr>
            <a:spLocks noGrp="1" noChangeArrowheads="1"/>
          </p:cNvSpPr>
          <p:nvPr>
            <p:ph type="title"/>
          </p:nvPr>
        </p:nvSpPr>
        <p:spPr>
          <a:xfrm>
            <a:off x="1187450" y="836613"/>
            <a:ext cx="8229600" cy="811213"/>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smtClean="0">
                <a:ln>
                  <a:noFill/>
                </a:ln>
                <a:solidFill>
                  <a:srgbClr val="C00000"/>
                </a:solidFill>
                <a:effectLst/>
                <a:uLnTx/>
                <a:uFillTx/>
                <a:latin typeface="+mj-ea"/>
                <a:ea typeface="+mj-ea"/>
                <a:cs typeface="+mj-cs"/>
              </a:rPr>
              <a:t>进行一次</a:t>
            </a:r>
            <a:r>
              <a:rPr kumimoji="0" lang="en-US" altLang="zh-CN" sz="4000" b="1" i="0" u="none" strike="noStrike" kern="1200" cap="none" spc="0" normalizeH="0" baseline="0" noProof="0" dirty="0" smtClean="0">
                <a:ln>
                  <a:noFill/>
                </a:ln>
                <a:solidFill>
                  <a:srgbClr val="C00000"/>
                </a:solidFill>
                <a:effectLst/>
                <a:uLnTx/>
                <a:uFillTx/>
                <a:latin typeface="+mj-ea"/>
                <a:ea typeface="+mj-ea"/>
                <a:cs typeface="+mj-cs"/>
              </a:rPr>
              <a:t>A/D</a:t>
            </a:r>
            <a:r>
              <a:rPr kumimoji="0" lang="zh-CN" altLang="en-US" sz="4000" b="1" i="0" u="none" strike="noStrike" kern="1200" cap="none" spc="0" normalizeH="0" baseline="0" noProof="0" dirty="0" smtClean="0">
                <a:ln>
                  <a:noFill/>
                </a:ln>
                <a:solidFill>
                  <a:srgbClr val="C00000"/>
                </a:solidFill>
                <a:effectLst/>
                <a:uLnTx/>
                <a:uFillTx/>
                <a:latin typeface="+mj-ea"/>
                <a:ea typeface="+mj-ea"/>
                <a:cs typeface="+mj-cs"/>
              </a:rPr>
              <a:t>转换的程序段</a:t>
            </a:r>
            <a:endParaRPr kumimoji="0" lang="zh-CN" altLang="en-US" sz="4000" b="1" i="0" u="none" strike="noStrike" kern="1200" cap="none" spc="0" normalizeH="0" baseline="0" noProof="0" dirty="0" smtClean="0">
              <a:ln>
                <a:noFill/>
              </a:ln>
              <a:solidFill>
                <a:srgbClr val="C00000"/>
              </a:solidFill>
              <a:effectLst/>
              <a:uLnTx/>
              <a:uFillTx/>
              <a:latin typeface="+mj-ea"/>
              <a:ea typeface="+mj-ea"/>
              <a:cs typeface="+mj-cs"/>
            </a:endParaRPr>
          </a:p>
        </p:txBody>
      </p:sp>
      <p:sp>
        <p:nvSpPr>
          <p:cNvPr id="381955" name="Rectangle 3"/>
          <p:cNvSpPr>
            <a:spLocks noGrp="1" noChangeArrowheads="1"/>
          </p:cNvSpPr>
          <p:nvPr>
            <p:ph idx="1"/>
          </p:nvPr>
        </p:nvSpPr>
        <p:spPr>
          <a:xfrm>
            <a:off x="250825" y="2419350"/>
            <a:ext cx="3816350" cy="3168650"/>
          </a:xfrm>
        </p:spPr>
        <p:txBody>
          <a:bodyPr vert="horz" wrap="square" lIns="91440" tIns="45720" rIns="91440" bIns="45720" numCol="1" anchor="t" anchorCtr="0" compatLnSpc="1"/>
          <a:lstStyle/>
          <a:p>
            <a:pPr marL="342900" marR="0" lvl="0" indent="-342900" algn="l" defTabSz="914400" rtl="0" eaLnBrk="1" fontAlgn="base" latinLnBrk="0" hangingPunct="1">
              <a:lnSpc>
                <a:spcPct val="110000"/>
              </a:lnSpc>
              <a:spcBef>
                <a:spcPct val="20000"/>
              </a:spcBef>
              <a:spcAft>
                <a:spcPct val="5000"/>
              </a:spcAft>
              <a:buClr>
                <a:schemeClr val="folHlink"/>
              </a:buClr>
              <a:buSzPct val="60000"/>
              <a:buFont typeface="Wingdings" panose="05000000000000000000" pitchFamily="2" charset="2"/>
              <a:buChar char="n"/>
              <a:defRPr/>
            </a:pPr>
            <a:r>
              <a:rPr kumimoji="0" lang="zh-CN" altLang="en-US" sz="1800" b="1" i="0" u="none" strike="noStrike" kern="1200" cap="none" spc="0" normalizeH="0" baseline="0" noProof="0" dirty="0" smtClean="0">
                <a:ln>
                  <a:noFill/>
                </a:ln>
                <a:solidFill>
                  <a:schemeClr val="tx1"/>
                </a:solidFill>
                <a:effectLst/>
                <a:uLnTx/>
                <a:uFillTx/>
                <a:latin typeface="+mn-ea"/>
                <a:ea typeface="+mn-ea"/>
                <a:cs typeface="+mn-cs"/>
              </a:rPr>
              <a:t>用延时等待的方法</a:t>
            </a:r>
            <a:endParaRPr kumimoji="0" lang="zh-CN" altLang="en-US" sz="1800" b="1"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10000"/>
              </a:lnSpc>
              <a:spcBef>
                <a:spcPct val="20000"/>
              </a:spcBef>
              <a:spcAft>
                <a:spcPct val="5000"/>
              </a:spcAft>
              <a:buClr>
                <a:schemeClr val="folHlink"/>
              </a:buClr>
              <a:buSzPct val="60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uLnTx/>
                <a:uFillTx/>
                <a:latin typeface="+mn-ea"/>
                <a:ea typeface="+mn-ea"/>
                <a:cs typeface="+mn-cs"/>
              </a:rPr>
              <a:t>	……</a:t>
            </a:r>
            <a:endParaRPr kumimoji="0" lang="en-US" altLang="zh-CN" sz="1800" b="1"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10000"/>
              </a:lnSpc>
              <a:spcBef>
                <a:spcPct val="20000"/>
              </a:spcBef>
              <a:spcAft>
                <a:spcPct val="5000"/>
              </a:spcAft>
              <a:buClr>
                <a:schemeClr val="folHlink"/>
              </a:buClr>
              <a:buSzPct val="60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uLnTx/>
                <a:uFillTx/>
                <a:latin typeface="+mn-ea"/>
                <a:ea typeface="+mn-ea"/>
                <a:cs typeface="+mn-cs"/>
              </a:rPr>
              <a:t>	MOV	 DX, </a:t>
            </a:r>
            <a:r>
              <a:rPr kumimoji="0" lang="en-US" altLang="zh-CN" sz="1800" b="1" i="0" u="none" strike="noStrike" kern="1200" cap="none" spc="0" normalizeH="0" baseline="0" noProof="0" dirty="0" err="1" smtClean="0">
                <a:ln>
                  <a:noFill/>
                </a:ln>
                <a:solidFill>
                  <a:schemeClr val="tx1"/>
                </a:solidFill>
                <a:effectLst/>
                <a:uLnTx/>
                <a:uFillTx/>
                <a:latin typeface="+mn-ea"/>
                <a:ea typeface="+mn-ea"/>
                <a:cs typeface="+mn-cs"/>
              </a:rPr>
              <a:t>START_port</a:t>
            </a:r>
            <a:r>
              <a:rPr kumimoji="0" lang="zh-CN" altLang="en-US" sz="1800" b="1" i="0" u="none" strike="noStrike" kern="1200" cap="none" spc="0" normalizeH="0" baseline="0" noProof="0" dirty="0" smtClean="0">
                <a:ln>
                  <a:noFill/>
                </a:ln>
                <a:solidFill>
                  <a:schemeClr val="tx1"/>
                </a:solidFill>
                <a:effectLst/>
                <a:uLnTx/>
                <a:uFillTx/>
                <a:latin typeface="+mn-ea"/>
                <a:ea typeface="+mn-ea"/>
                <a:cs typeface="+mn-cs"/>
              </a:rPr>
              <a:t>	</a:t>
            </a:r>
            <a:endParaRPr kumimoji="0" lang="zh-CN" altLang="en-US" sz="1800" b="1"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10000"/>
              </a:lnSpc>
              <a:spcBef>
                <a:spcPct val="20000"/>
              </a:spcBef>
              <a:spcAft>
                <a:spcPct val="5000"/>
              </a:spcAft>
              <a:buClr>
                <a:schemeClr val="folHlink"/>
              </a:buClr>
              <a:buSzPct val="60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uLnTx/>
                <a:uFillTx/>
                <a:latin typeface="+mn-ea"/>
                <a:ea typeface="+mn-ea"/>
                <a:cs typeface="+mn-cs"/>
              </a:rPr>
              <a:t>	OUT	 DX, AL;</a:t>
            </a:r>
            <a:r>
              <a:rPr kumimoji="0" lang="zh-CN" altLang="en-US" sz="1800" b="1" i="0" u="none" strike="noStrike" kern="1200" cap="none" spc="0" normalizeH="0" baseline="0" noProof="0" dirty="0" smtClean="0">
                <a:ln>
                  <a:noFill/>
                </a:ln>
                <a:solidFill>
                  <a:schemeClr val="tx1"/>
                </a:solidFill>
                <a:effectLst/>
                <a:uLnTx/>
                <a:uFillTx/>
                <a:latin typeface="+mn-ea"/>
                <a:ea typeface="+mn-ea"/>
                <a:cs typeface="+mn-cs"/>
              </a:rPr>
              <a:t>启动转换</a:t>
            </a:r>
            <a:endParaRPr kumimoji="0" lang="zh-CN" altLang="en-US" sz="1800" b="1"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10000"/>
              </a:lnSpc>
              <a:spcBef>
                <a:spcPct val="20000"/>
              </a:spcBef>
              <a:spcAft>
                <a:spcPct val="5000"/>
              </a:spcAft>
              <a:buClr>
                <a:schemeClr val="folHlink"/>
              </a:buClr>
              <a:buSzPct val="60000"/>
              <a:buFont typeface="Wingdings" panose="05000000000000000000" pitchFamily="2" charset="2"/>
              <a:buNone/>
              <a:defRPr/>
            </a:pPr>
            <a:r>
              <a:rPr kumimoji="0" lang="zh-CN" altLang="en-US" sz="1800" b="1" i="0" u="none" strike="noStrike" kern="1200" cap="none" spc="0" normalizeH="0" baseline="0" noProof="0" dirty="0" smtClean="0">
                <a:ln>
                  <a:noFill/>
                </a:ln>
                <a:solidFill>
                  <a:schemeClr val="tx1"/>
                </a:solidFill>
                <a:effectLst/>
                <a:uLnTx/>
                <a:uFillTx/>
                <a:latin typeface="+mn-ea"/>
                <a:ea typeface="+mn-ea"/>
                <a:cs typeface="+mn-cs"/>
              </a:rPr>
              <a:t>	</a:t>
            </a:r>
            <a:r>
              <a:rPr kumimoji="0" lang="en-US" altLang="zh-CN" sz="1800" b="1" i="0" u="none" strike="noStrike" kern="1200" cap="none" spc="0" normalizeH="0" baseline="0" noProof="0" dirty="0" smtClean="0">
                <a:ln>
                  <a:noFill/>
                </a:ln>
                <a:solidFill>
                  <a:schemeClr val="tx1"/>
                </a:solidFill>
                <a:effectLst/>
                <a:uLnTx/>
                <a:uFillTx/>
                <a:latin typeface="+mn-ea"/>
                <a:ea typeface="+mn-ea"/>
                <a:cs typeface="+mn-cs"/>
              </a:rPr>
              <a:t>CALL	 DELAY ;</a:t>
            </a:r>
            <a:r>
              <a:rPr kumimoji="0" lang="zh-CN" altLang="en-US" sz="1800" b="1" i="0" u="none" strike="noStrike" kern="1200" cap="none" spc="0" normalizeH="0" baseline="0" noProof="0" dirty="0" smtClean="0">
                <a:ln>
                  <a:noFill/>
                </a:ln>
                <a:solidFill>
                  <a:schemeClr val="tx1"/>
                </a:solidFill>
                <a:effectLst/>
                <a:uLnTx/>
                <a:uFillTx/>
                <a:latin typeface="+mn-ea"/>
                <a:ea typeface="+mn-ea"/>
                <a:cs typeface="+mn-cs"/>
              </a:rPr>
              <a:t>延时等待</a:t>
            </a:r>
            <a:endParaRPr kumimoji="0" lang="zh-CN" altLang="en-US" sz="1800" b="1"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10000"/>
              </a:lnSpc>
              <a:spcBef>
                <a:spcPct val="20000"/>
              </a:spcBef>
              <a:spcAft>
                <a:spcPct val="5000"/>
              </a:spcAft>
              <a:buClr>
                <a:schemeClr val="folHlink"/>
              </a:buClr>
              <a:buSzPct val="60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uLnTx/>
                <a:uFillTx/>
                <a:latin typeface="+mn-ea"/>
                <a:ea typeface="+mn-ea"/>
                <a:cs typeface="+mn-cs"/>
              </a:rPr>
              <a:t>	MOV	 DX, </a:t>
            </a:r>
            <a:r>
              <a:rPr kumimoji="0" lang="en-US" altLang="zh-CN" sz="1800" b="1" i="0" u="none" strike="noStrike" kern="1200" cap="none" spc="0" normalizeH="0" baseline="0" noProof="0" dirty="0" err="1" smtClean="0">
                <a:ln>
                  <a:noFill/>
                </a:ln>
                <a:solidFill>
                  <a:schemeClr val="tx1"/>
                </a:solidFill>
                <a:effectLst/>
                <a:uLnTx/>
                <a:uFillTx/>
                <a:latin typeface="+mn-ea"/>
                <a:ea typeface="+mn-ea"/>
                <a:cs typeface="+mn-cs"/>
              </a:rPr>
              <a:t>OE_port</a:t>
            </a:r>
            <a:endParaRPr kumimoji="0" lang="zh-CN" altLang="en-US" sz="1800" b="1"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10000"/>
              </a:lnSpc>
              <a:spcBef>
                <a:spcPct val="20000"/>
              </a:spcBef>
              <a:spcAft>
                <a:spcPct val="5000"/>
              </a:spcAft>
              <a:buClr>
                <a:schemeClr val="folHlink"/>
              </a:buClr>
              <a:buSzPct val="60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uLnTx/>
                <a:uFillTx/>
                <a:latin typeface="+mn-ea"/>
                <a:ea typeface="+mn-ea"/>
                <a:cs typeface="+mn-cs"/>
              </a:rPr>
              <a:t>	IN	 AL, DX	;</a:t>
            </a:r>
            <a:r>
              <a:rPr kumimoji="0" lang="zh-CN" altLang="en-US" sz="1800" b="1" i="0" u="none" strike="noStrike" kern="1200" cap="none" spc="0" normalizeH="0" baseline="0" noProof="0" dirty="0" smtClean="0">
                <a:ln>
                  <a:noFill/>
                </a:ln>
                <a:solidFill>
                  <a:schemeClr val="tx1"/>
                </a:solidFill>
                <a:effectLst/>
                <a:uLnTx/>
                <a:uFillTx/>
                <a:latin typeface="+mn-ea"/>
                <a:ea typeface="+mn-ea"/>
                <a:cs typeface="+mn-cs"/>
              </a:rPr>
              <a:t>读入结果</a:t>
            </a:r>
            <a:endParaRPr kumimoji="0" lang="zh-CN" altLang="en-US" sz="1800" b="1"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10000"/>
              </a:lnSpc>
              <a:spcBef>
                <a:spcPct val="20000"/>
              </a:spcBef>
              <a:spcAft>
                <a:spcPct val="5000"/>
              </a:spcAft>
              <a:buClr>
                <a:schemeClr val="folHlink"/>
              </a:buClr>
              <a:buSzPct val="60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uLnTx/>
                <a:uFillTx/>
                <a:latin typeface="+mn-ea"/>
                <a:ea typeface="+mn-ea"/>
                <a:cs typeface="+mn-cs"/>
              </a:rPr>
              <a:t>	……</a:t>
            </a:r>
            <a:endParaRPr kumimoji="0" lang="en-US" altLang="zh-CN" sz="1800" b="1"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387072" name="Rectangle 1024"/>
          <p:cNvSpPr>
            <a:spLocks noChangeArrowheads="1"/>
          </p:cNvSpPr>
          <p:nvPr/>
        </p:nvSpPr>
        <p:spPr bwMode="auto">
          <a:xfrm>
            <a:off x="4067175" y="2492375"/>
            <a:ext cx="5076825" cy="3671888"/>
          </a:xfrm>
          <a:prstGeom prst="rect">
            <a:avLst/>
          </a:prstGeom>
          <a:noFill/>
          <a:ln w="9525">
            <a:noFill/>
            <a:miter lim="800000"/>
          </a:ln>
          <a:effectLst/>
        </p:spPr>
        <p:txBody>
          <a:bodyPr/>
          <a:lstStyle/>
          <a:p>
            <a:pPr marL="342900" marR="0" lvl="0" indent="-342900" algn="l" defTabSz="914400" rtl="0" eaLnBrk="0" fontAlgn="base" latinLnBrk="0" hangingPunct="0">
              <a:lnSpc>
                <a:spcPct val="80000"/>
              </a:lnSpc>
              <a:spcBef>
                <a:spcPct val="0"/>
              </a:spcBef>
              <a:spcAft>
                <a:spcPct val="0"/>
              </a:spcAft>
              <a:buClr>
                <a:schemeClr val="hlink"/>
              </a:buClr>
              <a:buSzPct val="90000"/>
              <a:buFont typeface="Wingdings" panose="05000000000000000000" pitchFamily="2" charset="2"/>
              <a:buBlip>
                <a:blip r:embed="rId1"/>
              </a:buBlip>
              <a:defRPr/>
            </a:pPr>
            <a:r>
              <a:rPr kumimoji="0" lang="zh-CN" altLang="en-US" sz="1800" b="1" i="0" u="none" strike="noStrike" kern="1200" cap="none" spc="0" normalizeH="0" baseline="0" noProof="0" dirty="0">
                <a:ln>
                  <a:noFill/>
                </a:ln>
                <a:solidFill>
                  <a:schemeClr val="tx1"/>
                </a:solidFill>
                <a:effectLst/>
                <a:uLnTx/>
                <a:uFillTx/>
                <a:latin typeface="+mn-ea"/>
                <a:ea typeface="+mn-ea"/>
                <a:cs typeface="+mn-cs"/>
              </a:rPr>
              <a:t>用查询</a:t>
            </a:r>
            <a:r>
              <a:rPr kumimoji="0" lang="en-US" altLang="zh-CN" sz="1800" b="1" i="0" u="none" strike="noStrike" kern="1200" cap="none" spc="0" normalizeH="0" baseline="0" noProof="0" dirty="0">
                <a:ln>
                  <a:noFill/>
                </a:ln>
                <a:solidFill>
                  <a:schemeClr val="tx1"/>
                </a:solidFill>
                <a:effectLst/>
                <a:uLnTx/>
                <a:uFillTx/>
                <a:latin typeface="+mn-ea"/>
                <a:ea typeface="+mn-ea"/>
                <a:cs typeface="+mn-cs"/>
              </a:rPr>
              <a:t>EOC</a:t>
            </a:r>
            <a:r>
              <a:rPr kumimoji="0" lang="zh-CN" altLang="en-US" sz="1800" b="1" i="0" u="none" strike="noStrike" kern="1200" cap="none" spc="0" normalizeH="0" baseline="0" noProof="0" dirty="0">
                <a:ln>
                  <a:noFill/>
                </a:ln>
                <a:solidFill>
                  <a:schemeClr val="tx1"/>
                </a:solidFill>
                <a:effectLst/>
                <a:uLnTx/>
                <a:uFillTx/>
                <a:latin typeface="+mn-ea"/>
                <a:ea typeface="+mn-ea"/>
                <a:cs typeface="+mn-cs"/>
              </a:rPr>
              <a:t>状态的方法</a:t>
            </a:r>
            <a:endParaRPr kumimoji="0" lang="zh-CN" altLang="en-US" sz="1800" b="1"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0"/>
              </a:spcBef>
              <a:spcAft>
                <a:spcPct val="0"/>
              </a:spcAft>
              <a:buClr>
                <a:schemeClr val="hlink"/>
              </a:buClr>
              <a:buSzPct val="90000"/>
              <a:buFont typeface="Wingdings" panose="05000000000000000000" pitchFamily="2" charset="2"/>
              <a:buNone/>
              <a:defRPr/>
            </a:pPr>
            <a:r>
              <a:rPr kumimoji="0" lang="en-US" altLang="zh-CN" sz="1800" b="1" i="0" u="none" strike="noStrike" kern="1200" cap="none" spc="0" normalizeH="0" baseline="0" noProof="0" dirty="0">
                <a:ln>
                  <a:noFill/>
                </a:ln>
                <a:solidFill>
                  <a:schemeClr val="tx1"/>
                </a:solidFill>
                <a:effectLst/>
                <a:uLnTx/>
                <a:uFillTx/>
                <a:latin typeface="+mn-ea"/>
                <a:ea typeface="+mn-ea"/>
                <a:cs typeface="+mn-cs"/>
              </a:rPr>
              <a:t>	</a:t>
            </a:r>
            <a:endParaRPr kumimoji="0" lang="en-US" altLang="zh-CN" sz="1800" b="1"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0"/>
              </a:spcBef>
              <a:spcAft>
                <a:spcPct val="0"/>
              </a:spcAft>
              <a:buClr>
                <a:schemeClr val="hlink"/>
              </a:buClr>
              <a:buSzPct val="90000"/>
              <a:buFont typeface="Wingdings" panose="05000000000000000000" pitchFamily="2" charset="2"/>
              <a:buNone/>
              <a:defRPr/>
            </a:pPr>
            <a:r>
              <a:rPr kumimoji="0" lang="en-US" altLang="zh-CN" sz="1800" b="1" i="0" u="none" strike="noStrike" kern="1200" cap="none" spc="0" normalizeH="0" baseline="0" noProof="0" dirty="0">
                <a:ln>
                  <a:noFill/>
                </a:ln>
                <a:solidFill>
                  <a:schemeClr val="tx1"/>
                </a:solidFill>
                <a:effectLst/>
                <a:uLnTx/>
                <a:uFillTx/>
                <a:latin typeface="+mn-ea"/>
                <a:ea typeface="+mn-ea"/>
                <a:cs typeface="+mn-cs"/>
              </a:rPr>
              <a:t>      ……</a:t>
            </a:r>
            <a:endParaRPr kumimoji="0" lang="en-US" altLang="zh-CN" sz="1800" b="1"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0"/>
              </a:spcBef>
              <a:spcAft>
                <a:spcPct val="0"/>
              </a:spcAft>
              <a:buClr>
                <a:schemeClr val="hlink"/>
              </a:buClr>
              <a:buSzPct val="90000"/>
              <a:buFont typeface="Wingdings" panose="05000000000000000000" pitchFamily="2" charset="2"/>
              <a:buNone/>
              <a:defRPr/>
            </a:pPr>
            <a:r>
              <a:rPr kumimoji="0" lang="en-US" altLang="zh-CN" sz="1800" b="1" i="0" u="none" strike="noStrike" kern="1200" cap="none" spc="0" normalizeH="0" baseline="0" noProof="0" dirty="0">
                <a:ln>
                  <a:noFill/>
                </a:ln>
                <a:solidFill>
                  <a:schemeClr val="tx1"/>
                </a:solidFill>
                <a:effectLst/>
                <a:uLnTx/>
                <a:uFillTx/>
                <a:latin typeface="+mn-ea"/>
                <a:ea typeface="+mn-ea"/>
                <a:cs typeface="+mn-cs"/>
              </a:rPr>
              <a:t>	MOV	DX, </a:t>
            </a:r>
            <a:r>
              <a:rPr kumimoji="0" lang="en-US" altLang="zh-CN" sz="1800" b="1" i="0" u="none" strike="noStrike" kern="1200" cap="none" spc="0" normalizeH="0" baseline="0" noProof="0" dirty="0" err="1">
                <a:ln>
                  <a:noFill/>
                </a:ln>
                <a:solidFill>
                  <a:schemeClr val="tx1"/>
                </a:solidFill>
                <a:effectLst/>
                <a:uLnTx/>
                <a:uFillTx/>
                <a:latin typeface="+mn-ea"/>
                <a:ea typeface="+mn-ea"/>
                <a:cs typeface="+mn-cs"/>
              </a:rPr>
              <a:t>START_port</a:t>
            </a:r>
            <a:r>
              <a:rPr kumimoji="0" lang="zh-CN" altLang="en-US" sz="1800" b="1" i="0" u="none" strike="noStrike" kern="1200" cap="none" spc="0" normalizeH="0" baseline="0" noProof="0" dirty="0">
                <a:ln>
                  <a:noFill/>
                </a:ln>
                <a:solidFill>
                  <a:schemeClr val="tx1"/>
                </a:solidFill>
                <a:effectLst/>
                <a:uLnTx/>
                <a:uFillTx/>
                <a:latin typeface="+mn-ea"/>
                <a:ea typeface="+mn-ea"/>
                <a:cs typeface="+mn-cs"/>
              </a:rPr>
              <a:t>	</a:t>
            </a:r>
            <a:endParaRPr kumimoji="0" lang="zh-CN" altLang="en-US" sz="1800" b="1"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0"/>
              </a:spcBef>
              <a:spcAft>
                <a:spcPct val="0"/>
              </a:spcAft>
              <a:buClr>
                <a:schemeClr val="hlink"/>
              </a:buClr>
              <a:buSzPct val="90000"/>
              <a:buFont typeface="Wingdings" panose="05000000000000000000" pitchFamily="2" charset="2"/>
              <a:buNone/>
              <a:defRPr/>
            </a:pPr>
            <a:r>
              <a:rPr kumimoji="0" lang="en-US" altLang="zh-CN" sz="1800" b="1" i="0" u="none" strike="noStrike" kern="1200" cap="none" spc="0" normalizeH="0" baseline="0" noProof="0" dirty="0">
                <a:ln>
                  <a:noFill/>
                </a:ln>
                <a:solidFill>
                  <a:schemeClr val="tx1"/>
                </a:solidFill>
                <a:effectLst/>
                <a:uLnTx/>
                <a:uFillTx/>
                <a:latin typeface="+mn-ea"/>
                <a:ea typeface="+mn-ea"/>
                <a:cs typeface="+mn-cs"/>
              </a:rPr>
              <a:t>	OUT	DX, AL	     ;</a:t>
            </a:r>
            <a:r>
              <a:rPr kumimoji="0" lang="zh-CN" altLang="en-US" sz="1800" b="1" i="0" u="none" strike="noStrike" kern="1200" cap="none" spc="0" normalizeH="0" baseline="0" noProof="0" dirty="0">
                <a:ln>
                  <a:noFill/>
                </a:ln>
                <a:solidFill>
                  <a:schemeClr val="tx1"/>
                </a:solidFill>
                <a:effectLst/>
                <a:uLnTx/>
                <a:uFillTx/>
                <a:latin typeface="+mn-ea"/>
                <a:ea typeface="+mn-ea"/>
                <a:cs typeface="+mn-cs"/>
              </a:rPr>
              <a:t>启动转换</a:t>
            </a:r>
            <a:endParaRPr kumimoji="0" lang="zh-CN" altLang="en-US" sz="1800" b="1"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0"/>
              </a:spcBef>
              <a:spcAft>
                <a:spcPct val="0"/>
              </a:spcAft>
              <a:buClr>
                <a:schemeClr val="hlink"/>
              </a:buClr>
              <a:buSzPct val="90000"/>
              <a:buFont typeface="Wingdings" panose="05000000000000000000" pitchFamily="2" charset="2"/>
              <a:buNone/>
              <a:defRPr/>
            </a:pPr>
            <a:r>
              <a:rPr kumimoji="0" lang="en-US" altLang="zh-CN" sz="1800" b="1" i="0" u="none" strike="noStrike" kern="1200" cap="none" spc="0" normalizeH="0" baseline="0" noProof="0" dirty="0">
                <a:ln>
                  <a:noFill/>
                </a:ln>
                <a:solidFill>
                  <a:schemeClr val="tx1"/>
                </a:solidFill>
                <a:effectLst/>
                <a:uLnTx/>
                <a:uFillTx/>
                <a:latin typeface="+mn-ea"/>
                <a:ea typeface="+mn-ea"/>
                <a:cs typeface="+mn-cs"/>
              </a:rPr>
              <a:t>LL: MOV	DX, </a:t>
            </a:r>
            <a:r>
              <a:rPr kumimoji="0" lang="en-US" altLang="zh-CN" sz="1800" b="1" i="0" u="none" strike="noStrike" kern="1200" cap="none" spc="0" normalizeH="0" baseline="0" noProof="0" dirty="0" err="1">
                <a:ln>
                  <a:noFill/>
                </a:ln>
                <a:solidFill>
                  <a:schemeClr val="tx1"/>
                </a:solidFill>
                <a:effectLst/>
                <a:uLnTx/>
                <a:uFillTx/>
                <a:latin typeface="+mn-ea"/>
                <a:ea typeface="+mn-ea"/>
                <a:cs typeface="+mn-cs"/>
              </a:rPr>
              <a:t>EOC_port</a:t>
            </a:r>
            <a:r>
              <a:rPr kumimoji="0" lang="zh-CN" altLang="en-US" sz="1800" b="1" i="0" u="none" strike="noStrike" kern="1200" cap="none" spc="0" normalizeH="0" baseline="0" noProof="0" dirty="0">
                <a:ln>
                  <a:noFill/>
                </a:ln>
                <a:solidFill>
                  <a:schemeClr val="tx1"/>
                </a:solidFill>
                <a:effectLst/>
                <a:uLnTx/>
                <a:uFillTx/>
                <a:latin typeface="+mn-ea"/>
                <a:ea typeface="+mn-ea"/>
                <a:cs typeface="+mn-cs"/>
              </a:rPr>
              <a:t>	</a:t>
            </a:r>
            <a:endParaRPr kumimoji="0" lang="zh-CN" altLang="en-US" sz="1800" b="1"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0"/>
              </a:spcBef>
              <a:spcAft>
                <a:spcPct val="0"/>
              </a:spcAft>
              <a:buClr>
                <a:schemeClr val="hlink"/>
              </a:buClr>
              <a:buSzPct val="90000"/>
              <a:buFont typeface="Wingdings" panose="05000000000000000000" pitchFamily="2" charset="2"/>
              <a:buNone/>
              <a:defRPr/>
            </a:pPr>
            <a:r>
              <a:rPr kumimoji="0" lang="en-US" altLang="zh-CN" sz="1800" b="1" i="0" u="none" strike="noStrike" kern="1200" cap="none" spc="0" normalizeH="0" baseline="0" noProof="0" dirty="0">
                <a:ln>
                  <a:noFill/>
                </a:ln>
                <a:solidFill>
                  <a:schemeClr val="tx1"/>
                </a:solidFill>
                <a:effectLst/>
                <a:uLnTx/>
                <a:uFillTx/>
                <a:latin typeface="+mn-ea"/>
                <a:ea typeface="+mn-ea"/>
                <a:cs typeface="+mn-cs"/>
              </a:rPr>
              <a:t>	IN	AL, DX	     ;</a:t>
            </a:r>
            <a:r>
              <a:rPr kumimoji="0" lang="zh-CN" altLang="en-US" sz="1800" b="1" i="0" u="none" strike="noStrike" kern="1200" cap="none" spc="0" normalizeH="0" baseline="0" noProof="0" dirty="0">
                <a:ln>
                  <a:noFill/>
                </a:ln>
                <a:solidFill>
                  <a:schemeClr val="tx1"/>
                </a:solidFill>
                <a:effectLst/>
                <a:uLnTx/>
                <a:uFillTx/>
                <a:latin typeface="+mn-ea"/>
                <a:ea typeface="+mn-ea"/>
                <a:cs typeface="+mn-cs"/>
              </a:rPr>
              <a:t>读入</a:t>
            </a:r>
            <a:r>
              <a:rPr kumimoji="0" lang="en-US" altLang="zh-CN" sz="1800" b="1" i="0" u="none" strike="noStrike" kern="1200" cap="none" spc="0" normalizeH="0" baseline="0" noProof="0" dirty="0">
                <a:ln>
                  <a:noFill/>
                </a:ln>
                <a:solidFill>
                  <a:schemeClr val="tx1"/>
                </a:solidFill>
                <a:effectLst/>
                <a:uLnTx/>
                <a:uFillTx/>
                <a:latin typeface="+mn-ea"/>
                <a:ea typeface="+mn-ea"/>
                <a:cs typeface="+mn-cs"/>
              </a:rPr>
              <a:t>EOC</a:t>
            </a:r>
            <a:r>
              <a:rPr kumimoji="0" lang="zh-CN" altLang="en-US" sz="1800" b="1" i="0" u="none" strike="noStrike" kern="1200" cap="none" spc="0" normalizeH="0" baseline="0" noProof="0" dirty="0">
                <a:ln>
                  <a:noFill/>
                </a:ln>
                <a:solidFill>
                  <a:schemeClr val="tx1"/>
                </a:solidFill>
                <a:effectLst/>
                <a:uLnTx/>
                <a:uFillTx/>
                <a:latin typeface="+mn-ea"/>
                <a:ea typeface="+mn-ea"/>
                <a:cs typeface="+mn-cs"/>
              </a:rPr>
              <a:t>状态</a:t>
            </a:r>
            <a:endParaRPr kumimoji="0" lang="zh-CN" altLang="en-US" sz="1800" b="1"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0"/>
              </a:spcBef>
              <a:spcAft>
                <a:spcPct val="0"/>
              </a:spcAft>
              <a:buClr>
                <a:schemeClr val="hlink"/>
              </a:buClr>
              <a:buSzPct val="90000"/>
              <a:buFont typeface="Wingdings" panose="05000000000000000000" pitchFamily="2" charset="2"/>
              <a:buNone/>
              <a:defRPr/>
            </a:pPr>
            <a:r>
              <a:rPr kumimoji="0" lang="zh-CN" altLang="en-US" sz="1800" b="1" i="0" u="none" strike="noStrike" kern="1200" cap="none" spc="0" normalizeH="0" baseline="0" noProof="0" dirty="0">
                <a:ln>
                  <a:noFill/>
                </a:ln>
                <a:solidFill>
                  <a:schemeClr val="tx1"/>
                </a:solidFill>
                <a:effectLst/>
                <a:uLnTx/>
                <a:uFillTx/>
                <a:latin typeface="+mn-ea"/>
                <a:ea typeface="+mn-ea"/>
                <a:cs typeface="+mn-cs"/>
              </a:rPr>
              <a:t>	</a:t>
            </a:r>
            <a:r>
              <a:rPr kumimoji="0" lang="en-US" altLang="zh-CN" sz="1800" b="1" i="0" u="none" strike="noStrike" kern="1200" cap="none" spc="0" normalizeH="0" baseline="0" noProof="0" dirty="0">
                <a:ln>
                  <a:noFill/>
                </a:ln>
                <a:solidFill>
                  <a:schemeClr val="tx1"/>
                </a:solidFill>
                <a:effectLst/>
                <a:uLnTx/>
                <a:uFillTx/>
                <a:latin typeface="+mn-ea"/>
                <a:ea typeface="+mn-ea"/>
                <a:cs typeface="+mn-cs"/>
              </a:rPr>
              <a:t>AND	AL, 01H	     ;</a:t>
            </a:r>
            <a:r>
              <a:rPr kumimoji="0" lang="zh-CN" altLang="en-US" sz="1800" b="1" i="0" u="none" strike="noStrike" kern="1200" cap="none" spc="0" normalizeH="0" baseline="0" noProof="0" dirty="0">
                <a:ln>
                  <a:noFill/>
                </a:ln>
                <a:solidFill>
                  <a:schemeClr val="tx1"/>
                </a:solidFill>
                <a:effectLst/>
                <a:uLnTx/>
                <a:uFillTx/>
                <a:latin typeface="+mn-ea"/>
                <a:ea typeface="+mn-ea"/>
                <a:cs typeface="+mn-cs"/>
              </a:rPr>
              <a:t>测试第</a:t>
            </a:r>
            <a:r>
              <a:rPr kumimoji="0" lang="en-US" altLang="zh-CN" sz="1800" b="1" i="0" u="none" strike="noStrike" kern="1200" cap="none" spc="0" normalizeH="0" baseline="0" noProof="0" dirty="0">
                <a:ln>
                  <a:noFill/>
                </a:ln>
                <a:solidFill>
                  <a:schemeClr val="tx1"/>
                </a:solidFill>
                <a:effectLst/>
                <a:uLnTx/>
                <a:uFillTx/>
                <a:latin typeface="+mn-ea"/>
                <a:ea typeface="+mn-ea"/>
                <a:cs typeface="+mn-cs"/>
              </a:rPr>
              <a:t>0</a:t>
            </a:r>
            <a:r>
              <a:rPr kumimoji="0" lang="zh-CN" altLang="en-US" sz="1800" b="1" i="0" u="none" strike="noStrike" kern="1200" cap="none" spc="0" normalizeH="0" baseline="0" noProof="0" dirty="0">
                <a:ln>
                  <a:noFill/>
                </a:ln>
                <a:solidFill>
                  <a:schemeClr val="tx1"/>
                </a:solidFill>
                <a:effectLst/>
                <a:uLnTx/>
                <a:uFillTx/>
                <a:latin typeface="+mn-ea"/>
                <a:ea typeface="+mn-ea"/>
                <a:cs typeface="+mn-cs"/>
              </a:rPr>
              <a:t>位</a:t>
            </a:r>
            <a:r>
              <a:rPr kumimoji="0" lang="en-US" altLang="zh-CN" sz="1800" b="1" i="0" u="none" strike="noStrike" kern="1200" cap="none" spc="0" normalizeH="0" baseline="0" noProof="0" dirty="0">
                <a:ln>
                  <a:noFill/>
                </a:ln>
                <a:solidFill>
                  <a:schemeClr val="tx1"/>
                </a:solidFill>
                <a:effectLst/>
                <a:uLnTx/>
                <a:uFillTx/>
                <a:latin typeface="+mn-ea"/>
                <a:ea typeface="+mn-ea"/>
                <a:cs typeface="+mn-cs"/>
              </a:rPr>
              <a:t>(EOC</a:t>
            </a:r>
            <a:r>
              <a:rPr kumimoji="0" lang="zh-CN" altLang="en-US" sz="1800" b="1" i="0" u="none" strike="noStrike" kern="1200" cap="none" spc="0" normalizeH="0" baseline="0" noProof="0" dirty="0">
                <a:ln>
                  <a:noFill/>
                </a:ln>
                <a:solidFill>
                  <a:schemeClr val="tx1"/>
                </a:solidFill>
                <a:effectLst/>
                <a:uLnTx/>
                <a:uFillTx/>
                <a:latin typeface="+mn-ea"/>
                <a:ea typeface="+mn-ea"/>
                <a:cs typeface="+mn-cs"/>
              </a:rPr>
              <a:t>状态位</a:t>
            </a:r>
            <a:r>
              <a:rPr kumimoji="0" lang="en-US" altLang="zh-CN" sz="18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1800" b="1"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0"/>
              </a:spcBef>
              <a:spcAft>
                <a:spcPct val="0"/>
              </a:spcAft>
              <a:buClr>
                <a:schemeClr val="hlink"/>
              </a:buClr>
              <a:buSzPct val="90000"/>
              <a:buFont typeface="Wingdings" panose="05000000000000000000" pitchFamily="2" charset="2"/>
              <a:buNone/>
              <a:defRPr/>
            </a:pPr>
            <a:r>
              <a:rPr kumimoji="0" lang="en-US" altLang="zh-CN" sz="1800" b="1" i="0" u="none" strike="noStrike" kern="1200" cap="none" spc="0" normalizeH="0" baseline="0" noProof="0" dirty="0">
                <a:ln>
                  <a:noFill/>
                </a:ln>
                <a:solidFill>
                  <a:schemeClr val="tx1"/>
                </a:solidFill>
                <a:effectLst/>
                <a:uLnTx/>
                <a:uFillTx/>
                <a:latin typeface="+mn-ea"/>
                <a:ea typeface="+mn-ea"/>
                <a:cs typeface="+mn-cs"/>
              </a:rPr>
              <a:t>	JZ	LL	     ;</a:t>
            </a:r>
            <a:r>
              <a:rPr kumimoji="0" lang="zh-CN" altLang="en-US" sz="1800" b="1" i="0" u="none" strike="noStrike" kern="1200" cap="none" spc="0" normalizeH="0" baseline="0" noProof="0" dirty="0">
                <a:ln>
                  <a:noFill/>
                </a:ln>
                <a:solidFill>
                  <a:schemeClr val="tx1"/>
                </a:solidFill>
                <a:effectLst/>
                <a:uLnTx/>
                <a:uFillTx/>
                <a:latin typeface="+mn-ea"/>
                <a:ea typeface="+mn-ea"/>
                <a:cs typeface="+mn-cs"/>
              </a:rPr>
              <a:t>未转换完，则循环检测</a:t>
            </a:r>
            <a:endParaRPr kumimoji="0" lang="zh-CN" altLang="en-US" sz="1800" b="1"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0"/>
              </a:spcBef>
              <a:spcAft>
                <a:spcPct val="0"/>
              </a:spcAft>
              <a:buClr>
                <a:schemeClr val="hlink"/>
              </a:buClr>
              <a:buSzPct val="90000"/>
              <a:buFont typeface="Wingdings" panose="05000000000000000000" pitchFamily="2" charset="2"/>
              <a:buNone/>
              <a:defRPr/>
            </a:pPr>
            <a:r>
              <a:rPr kumimoji="0" lang="en-US" altLang="zh-CN" sz="1800" b="1" i="0" u="none" strike="noStrike" kern="1200" cap="none" spc="0" normalizeH="0" baseline="0" noProof="0" dirty="0">
                <a:ln>
                  <a:noFill/>
                </a:ln>
                <a:solidFill>
                  <a:schemeClr val="tx1"/>
                </a:solidFill>
                <a:effectLst/>
                <a:uLnTx/>
                <a:uFillTx/>
                <a:latin typeface="+mn-ea"/>
                <a:ea typeface="+mn-ea"/>
                <a:cs typeface="+mn-cs"/>
              </a:rPr>
              <a:t>	MOV	DX, </a:t>
            </a:r>
            <a:r>
              <a:rPr kumimoji="0" lang="en-US" altLang="zh-CN" sz="1800" b="1" i="0" u="none" strike="noStrike" kern="1200" cap="none" spc="0" normalizeH="0" baseline="0" noProof="0" dirty="0" err="1">
                <a:ln>
                  <a:noFill/>
                </a:ln>
                <a:solidFill>
                  <a:schemeClr val="tx1"/>
                </a:solidFill>
                <a:effectLst/>
                <a:uLnTx/>
                <a:uFillTx/>
                <a:latin typeface="+mn-ea"/>
                <a:ea typeface="+mn-ea"/>
                <a:cs typeface="+mn-cs"/>
              </a:rPr>
              <a:t>OE_port</a:t>
            </a:r>
            <a:endParaRPr kumimoji="0" lang="zh-CN" altLang="en-US" sz="1800" b="1"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0"/>
              </a:spcBef>
              <a:spcAft>
                <a:spcPct val="0"/>
              </a:spcAft>
              <a:buClr>
                <a:schemeClr val="hlink"/>
              </a:buClr>
              <a:buSzPct val="90000"/>
              <a:buFont typeface="Wingdings" panose="05000000000000000000" pitchFamily="2" charset="2"/>
              <a:buNone/>
              <a:defRPr/>
            </a:pPr>
            <a:r>
              <a:rPr kumimoji="0" lang="en-US" altLang="zh-CN" sz="1800" b="1" i="0" u="none" strike="noStrike" kern="1200" cap="none" spc="0" normalizeH="0" baseline="0" noProof="0" dirty="0">
                <a:ln>
                  <a:noFill/>
                </a:ln>
                <a:solidFill>
                  <a:schemeClr val="tx1"/>
                </a:solidFill>
                <a:effectLst/>
                <a:uLnTx/>
                <a:uFillTx/>
                <a:latin typeface="+mn-ea"/>
                <a:ea typeface="+mn-ea"/>
                <a:cs typeface="+mn-cs"/>
              </a:rPr>
              <a:t>	IN	AL, DX	     ;</a:t>
            </a:r>
            <a:r>
              <a:rPr kumimoji="0" lang="zh-CN" altLang="en-US" sz="1800" b="1" i="0" u="none" strike="noStrike" kern="1200" cap="none" spc="0" normalizeH="0" baseline="0" noProof="0" dirty="0">
                <a:ln>
                  <a:noFill/>
                </a:ln>
                <a:solidFill>
                  <a:schemeClr val="tx1"/>
                </a:solidFill>
                <a:effectLst/>
                <a:uLnTx/>
                <a:uFillTx/>
                <a:latin typeface="+mn-ea"/>
                <a:ea typeface="+mn-ea"/>
                <a:cs typeface="+mn-cs"/>
              </a:rPr>
              <a:t>读入结果</a:t>
            </a:r>
            <a:endParaRPr kumimoji="0" lang="zh-CN" altLang="en-US" sz="1800" b="1"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0"/>
              </a:spcBef>
              <a:spcAft>
                <a:spcPct val="0"/>
              </a:spcAft>
              <a:buClr>
                <a:schemeClr val="hlink"/>
              </a:buClr>
              <a:buSzPct val="90000"/>
              <a:buFont typeface="Wingdings" panose="05000000000000000000" pitchFamily="2" charset="2"/>
              <a:buNone/>
              <a:defRPr/>
            </a:pPr>
            <a:r>
              <a:rPr kumimoji="0" lang="en-US" altLang="zh-CN" sz="1800" b="0" i="0" u="none" strike="noStrike" kern="1200" cap="none" spc="0" normalizeH="0" baseline="0" noProof="0" dirty="0">
                <a:ln>
                  <a:noFill/>
                </a:ln>
                <a:solidFill>
                  <a:schemeClr val="tx1"/>
                </a:solidFill>
                <a:effectLst/>
                <a:uLnTx/>
                <a:uFillTx/>
                <a:latin typeface="+mn-ea"/>
                <a:ea typeface="+mn-ea"/>
                <a:cs typeface="+mn-cs"/>
              </a:rPr>
              <a:t>	……</a:t>
            </a:r>
            <a:endParaRPr kumimoji="0" lang="en-US" altLang="zh-CN" sz="1800" b="0" i="0" u="none" strike="noStrike" kern="1200" cap="none" spc="0" normalizeH="0" baseline="0" noProof="0" dirty="0">
              <a:ln>
                <a:noFill/>
              </a:ln>
              <a:solidFill>
                <a:schemeClr val="tx1"/>
              </a:solidFill>
              <a:effectLst/>
              <a:uLnTx/>
              <a:uFillTx/>
              <a:latin typeface="+mn-ea"/>
              <a:ea typeface="+mn-ea"/>
              <a:cs typeface="+mn-cs"/>
            </a:endParaRPr>
          </a:p>
        </p:txBody>
      </p:sp>
      <p:sp>
        <p:nvSpPr>
          <p:cNvPr id="133125" name="Line 1025"/>
          <p:cNvSpPr/>
          <p:nvPr/>
        </p:nvSpPr>
        <p:spPr>
          <a:xfrm>
            <a:off x="3708400" y="2492375"/>
            <a:ext cx="0" cy="3960813"/>
          </a:xfrm>
          <a:prstGeom prst="line">
            <a:avLst/>
          </a:prstGeom>
          <a:ln w="28575" cap="flat" cmpd="sng">
            <a:solidFill>
              <a:schemeClr val="tx1"/>
            </a:solidFill>
            <a:prstDash val="solid"/>
            <a:headEnd type="none" w="med" len="med"/>
            <a:tailEnd type="none" w="med" len="med"/>
          </a:ln>
        </p:spPr>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1955">
                                            <p:txEl>
                                              <p:charRg st="0" end="9"/>
                                            </p:txEl>
                                          </p:spTgt>
                                        </p:tgtEl>
                                        <p:attrNameLst>
                                          <p:attrName>style.visibility</p:attrName>
                                        </p:attrNameLst>
                                      </p:cBhvr>
                                      <p:to>
                                        <p:strVal val="visible"/>
                                      </p:to>
                                    </p:set>
                                    <p:animEffect transition="in" filter="wipe(up)">
                                      <p:cBhvr>
                                        <p:cTn id="7" dur="500"/>
                                        <p:tgtEl>
                                          <p:spTgt spid="381955">
                                            <p:txEl>
                                              <p:charRg st="0" end="9"/>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81955">
                                            <p:txEl>
                                              <p:charRg st="9" end="13"/>
                                            </p:txEl>
                                          </p:spTgt>
                                        </p:tgtEl>
                                        <p:attrNameLst>
                                          <p:attrName>style.visibility</p:attrName>
                                        </p:attrNameLst>
                                      </p:cBhvr>
                                      <p:to>
                                        <p:strVal val="visible"/>
                                      </p:to>
                                    </p:set>
                                    <p:animEffect transition="in" filter="wipe(up)">
                                      <p:cBhvr>
                                        <p:cTn id="11" dur="500"/>
                                        <p:tgtEl>
                                          <p:spTgt spid="381955">
                                            <p:txEl>
                                              <p:charRg st="9" end="13"/>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81955">
                                            <p:txEl>
                                              <p:charRg st="13" end="35"/>
                                            </p:txEl>
                                          </p:spTgt>
                                        </p:tgtEl>
                                        <p:attrNameLst>
                                          <p:attrName>style.visibility</p:attrName>
                                        </p:attrNameLst>
                                      </p:cBhvr>
                                      <p:to>
                                        <p:strVal val="visible"/>
                                      </p:to>
                                    </p:set>
                                    <p:animEffect transition="in" filter="wipe(up)">
                                      <p:cBhvr>
                                        <p:cTn id="15" dur="500"/>
                                        <p:tgtEl>
                                          <p:spTgt spid="381955">
                                            <p:txEl>
                                              <p:charRg st="13" end="35"/>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81955">
                                            <p:txEl>
                                              <p:charRg st="35" end="53"/>
                                            </p:txEl>
                                          </p:spTgt>
                                        </p:tgtEl>
                                        <p:attrNameLst>
                                          <p:attrName>style.visibility</p:attrName>
                                        </p:attrNameLst>
                                      </p:cBhvr>
                                      <p:to>
                                        <p:strVal val="visible"/>
                                      </p:to>
                                    </p:set>
                                    <p:animEffect transition="in" filter="wipe(up)">
                                      <p:cBhvr>
                                        <p:cTn id="19" dur="500"/>
                                        <p:tgtEl>
                                          <p:spTgt spid="381955">
                                            <p:txEl>
                                              <p:charRg st="35" end="53"/>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81955">
                                            <p:txEl>
                                              <p:charRg st="53" end="72"/>
                                            </p:txEl>
                                          </p:spTgt>
                                        </p:tgtEl>
                                        <p:attrNameLst>
                                          <p:attrName>style.visibility</p:attrName>
                                        </p:attrNameLst>
                                      </p:cBhvr>
                                      <p:to>
                                        <p:strVal val="visible"/>
                                      </p:to>
                                    </p:set>
                                    <p:animEffect transition="in" filter="wipe(up)">
                                      <p:cBhvr>
                                        <p:cTn id="23" dur="500"/>
                                        <p:tgtEl>
                                          <p:spTgt spid="381955">
                                            <p:txEl>
                                              <p:charRg st="53" end="72"/>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381955">
                                            <p:txEl>
                                              <p:charRg st="72" end="90"/>
                                            </p:txEl>
                                          </p:spTgt>
                                        </p:tgtEl>
                                        <p:attrNameLst>
                                          <p:attrName>style.visibility</p:attrName>
                                        </p:attrNameLst>
                                      </p:cBhvr>
                                      <p:to>
                                        <p:strVal val="visible"/>
                                      </p:to>
                                    </p:set>
                                    <p:animEffect transition="in" filter="wipe(up)">
                                      <p:cBhvr>
                                        <p:cTn id="27" dur="500"/>
                                        <p:tgtEl>
                                          <p:spTgt spid="381955">
                                            <p:txEl>
                                              <p:charRg st="72" end="90"/>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381955">
                                            <p:txEl>
                                              <p:charRg st="90" end="108"/>
                                            </p:txEl>
                                          </p:spTgt>
                                        </p:tgtEl>
                                        <p:attrNameLst>
                                          <p:attrName>style.visibility</p:attrName>
                                        </p:attrNameLst>
                                      </p:cBhvr>
                                      <p:to>
                                        <p:strVal val="visible"/>
                                      </p:to>
                                    </p:set>
                                    <p:animEffect transition="in" filter="wipe(up)">
                                      <p:cBhvr>
                                        <p:cTn id="31" dur="500"/>
                                        <p:tgtEl>
                                          <p:spTgt spid="381955">
                                            <p:txEl>
                                              <p:charRg st="90" end="108"/>
                                            </p:txEl>
                                          </p:spTgt>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381955">
                                            <p:txEl>
                                              <p:charRg st="108" end="112"/>
                                            </p:txEl>
                                          </p:spTgt>
                                        </p:tgtEl>
                                        <p:attrNameLst>
                                          <p:attrName>style.visibility</p:attrName>
                                        </p:attrNameLst>
                                      </p:cBhvr>
                                      <p:to>
                                        <p:strVal val="visible"/>
                                      </p:to>
                                    </p:set>
                                    <p:animEffect transition="in" filter="wipe(up)">
                                      <p:cBhvr>
                                        <p:cTn id="35" dur="500"/>
                                        <p:tgtEl>
                                          <p:spTgt spid="381955">
                                            <p:txEl>
                                              <p:charRg st="108" end="1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387072">
                                            <p:txEl>
                                              <p:charRg st="0" end="12"/>
                                            </p:txEl>
                                          </p:spTgt>
                                        </p:tgtEl>
                                        <p:attrNameLst>
                                          <p:attrName>style.visibility</p:attrName>
                                        </p:attrNameLst>
                                      </p:cBhvr>
                                      <p:to>
                                        <p:strVal val="visible"/>
                                      </p:to>
                                    </p:set>
                                    <p:animEffect transition="in" filter="wipe(up)">
                                      <p:cBhvr>
                                        <p:cTn id="40" dur="500"/>
                                        <p:tgtEl>
                                          <p:spTgt spid="387072">
                                            <p:txEl>
                                              <p:charRg st="0" end="12"/>
                                            </p:txEl>
                                          </p:spTgt>
                                        </p:tgtEl>
                                      </p:cBhvr>
                                    </p:animEffect>
                                  </p:childTnLst>
                                </p:cTn>
                              </p:par>
                            </p:childTnLst>
                          </p:cTn>
                        </p:par>
                        <p:par>
                          <p:cTn id="41" fill="hold">
                            <p:stCondLst>
                              <p:cond delay="500"/>
                            </p:stCondLst>
                            <p:childTnLst>
                              <p:par>
                                <p:cTn id="42" presetID="22" presetClass="entr" presetSubtype="1" fill="hold" nodeType="afterEffect">
                                  <p:stCondLst>
                                    <p:cond delay="0"/>
                                  </p:stCondLst>
                                  <p:childTnLst>
                                    <p:set>
                                      <p:cBhvr>
                                        <p:cTn id="43" dur="1" fill="hold">
                                          <p:stCondLst>
                                            <p:cond delay="0"/>
                                          </p:stCondLst>
                                        </p:cTn>
                                        <p:tgtEl>
                                          <p:spTgt spid="387072">
                                            <p:txEl>
                                              <p:charRg st="14" end="23"/>
                                            </p:txEl>
                                          </p:spTgt>
                                        </p:tgtEl>
                                        <p:attrNameLst>
                                          <p:attrName>style.visibility</p:attrName>
                                        </p:attrNameLst>
                                      </p:cBhvr>
                                      <p:to>
                                        <p:strVal val="visible"/>
                                      </p:to>
                                    </p:set>
                                    <p:animEffect transition="in" filter="wipe(up)">
                                      <p:cBhvr>
                                        <p:cTn id="44" dur="500"/>
                                        <p:tgtEl>
                                          <p:spTgt spid="387072">
                                            <p:txEl>
                                              <p:charRg st="14" end="23"/>
                                            </p:txEl>
                                          </p:spTgt>
                                        </p:tgtEl>
                                      </p:cBhvr>
                                    </p:animEffect>
                                  </p:childTnLst>
                                </p:cTn>
                              </p:par>
                            </p:childTnLst>
                          </p:cTn>
                        </p:par>
                        <p:par>
                          <p:cTn id="45" fill="hold">
                            <p:stCondLst>
                              <p:cond delay="1000"/>
                            </p:stCondLst>
                            <p:childTnLst>
                              <p:par>
                                <p:cTn id="46" presetID="22" presetClass="entr" presetSubtype="1" fill="hold" nodeType="afterEffect">
                                  <p:stCondLst>
                                    <p:cond delay="0"/>
                                  </p:stCondLst>
                                  <p:childTnLst>
                                    <p:set>
                                      <p:cBhvr>
                                        <p:cTn id="47" dur="1" fill="hold">
                                          <p:stCondLst>
                                            <p:cond delay="0"/>
                                          </p:stCondLst>
                                        </p:cTn>
                                        <p:tgtEl>
                                          <p:spTgt spid="387072">
                                            <p:txEl>
                                              <p:charRg st="23" end="44"/>
                                            </p:txEl>
                                          </p:spTgt>
                                        </p:tgtEl>
                                        <p:attrNameLst>
                                          <p:attrName>style.visibility</p:attrName>
                                        </p:attrNameLst>
                                      </p:cBhvr>
                                      <p:to>
                                        <p:strVal val="visible"/>
                                      </p:to>
                                    </p:set>
                                    <p:animEffect transition="in" filter="wipe(up)">
                                      <p:cBhvr>
                                        <p:cTn id="48" dur="500"/>
                                        <p:tgtEl>
                                          <p:spTgt spid="387072">
                                            <p:txEl>
                                              <p:charRg st="23" end="44"/>
                                            </p:txEl>
                                          </p:spTgt>
                                        </p:tgtEl>
                                      </p:cBhvr>
                                    </p:animEffect>
                                  </p:childTnLst>
                                </p:cTn>
                              </p:par>
                            </p:childTnLst>
                          </p:cTn>
                        </p:par>
                        <p:par>
                          <p:cTn id="49" fill="hold">
                            <p:stCondLst>
                              <p:cond delay="1500"/>
                            </p:stCondLst>
                            <p:childTnLst>
                              <p:par>
                                <p:cTn id="50" presetID="22" presetClass="entr" presetSubtype="1" fill="hold" nodeType="afterEffect">
                                  <p:stCondLst>
                                    <p:cond delay="0"/>
                                  </p:stCondLst>
                                  <p:childTnLst>
                                    <p:set>
                                      <p:cBhvr>
                                        <p:cTn id="51" dur="1" fill="hold">
                                          <p:stCondLst>
                                            <p:cond delay="0"/>
                                          </p:stCondLst>
                                        </p:cTn>
                                        <p:tgtEl>
                                          <p:spTgt spid="387072">
                                            <p:txEl>
                                              <p:charRg st="44" end="67"/>
                                            </p:txEl>
                                          </p:spTgt>
                                        </p:tgtEl>
                                        <p:attrNameLst>
                                          <p:attrName>style.visibility</p:attrName>
                                        </p:attrNameLst>
                                      </p:cBhvr>
                                      <p:to>
                                        <p:strVal val="visible"/>
                                      </p:to>
                                    </p:set>
                                    <p:animEffect transition="in" filter="wipe(up)">
                                      <p:cBhvr>
                                        <p:cTn id="52" dur="500"/>
                                        <p:tgtEl>
                                          <p:spTgt spid="387072">
                                            <p:txEl>
                                              <p:charRg st="44" end="67"/>
                                            </p:txEl>
                                          </p:spTgt>
                                        </p:tgtEl>
                                      </p:cBhvr>
                                    </p:animEffect>
                                  </p:childTnLst>
                                </p:cTn>
                              </p:par>
                            </p:childTnLst>
                          </p:cTn>
                        </p:par>
                        <p:par>
                          <p:cTn id="53" fill="hold">
                            <p:stCondLst>
                              <p:cond delay="2000"/>
                            </p:stCondLst>
                            <p:childTnLst>
                              <p:par>
                                <p:cTn id="54" presetID="22" presetClass="entr" presetSubtype="1" fill="hold" nodeType="afterEffect">
                                  <p:stCondLst>
                                    <p:cond delay="0"/>
                                  </p:stCondLst>
                                  <p:childTnLst>
                                    <p:set>
                                      <p:cBhvr>
                                        <p:cTn id="55" dur="1" fill="hold">
                                          <p:stCondLst>
                                            <p:cond delay="0"/>
                                          </p:stCondLst>
                                        </p:cTn>
                                        <p:tgtEl>
                                          <p:spTgt spid="387072">
                                            <p:txEl>
                                              <p:charRg st="67" end="89"/>
                                            </p:txEl>
                                          </p:spTgt>
                                        </p:tgtEl>
                                        <p:attrNameLst>
                                          <p:attrName>style.visibility</p:attrName>
                                        </p:attrNameLst>
                                      </p:cBhvr>
                                      <p:to>
                                        <p:strVal val="visible"/>
                                      </p:to>
                                    </p:set>
                                    <p:animEffect transition="in" filter="wipe(up)">
                                      <p:cBhvr>
                                        <p:cTn id="56" dur="500"/>
                                        <p:tgtEl>
                                          <p:spTgt spid="387072">
                                            <p:txEl>
                                              <p:charRg st="67" end="89"/>
                                            </p:txEl>
                                          </p:spTgt>
                                        </p:tgtEl>
                                      </p:cBhvr>
                                    </p:animEffect>
                                  </p:childTnLst>
                                </p:cTn>
                              </p:par>
                            </p:childTnLst>
                          </p:cTn>
                        </p:par>
                        <p:par>
                          <p:cTn id="57" fill="hold">
                            <p:stCondLst>
                              <p:cond delay="2500"/>
                            </p:stCondLst>
                            <p:childTnLst>
                              <p:par>
                                <p:cTn id="58" presetID="22" presetClass="entr" presetSubtype="1" fill="hold" nodeType="afterEffect">
                                  <p:stCondLst>
                                    <p:cond delay="0"/>
                                  </p:stCondLst>
                                  <p:childTnLst>
                                    <p:set>
                                      <p:cBhvr>
                                        <p:cTn id="59" dur="1" fill="hold">
                                          <p:stCondLst>
                                            <p:cond delay="0"/>
                                          </p:stCondLst>
                                        </p:cTn>
                                        <p:tgtEl>
                                          <p:spTgt spid="387072">
                                            <p:txEl>
                                              <p:charRg st="89" end="114"/>
                                            </p:txEl>
                                          </p:spTgt>
                                        </p:tgtEl>
                                        <p:attrNameLst>
                                          <p:attrName>style.visibility</p:attrName>
                                        </p:attrNameLst>
                                      </p:cBhvr>
                                      <p:to>
                                        <p:strVal val="visible"/>
                                      </p:to>
                                    </p:set>
                                    <p:animEffect transition="in" filter="wipe(up)">
                                      <p:cBhvr>
                                        <p:cTn id="60" dur="500"/>
                                        <p:tgtEl>
                                          <p:spTgt spid="387072">
                                            <p:txEl>
                                              <p:charRg st="89" end="114"/>
                                            </p:txEl>
                                          </p:spTgt>
                                        </p:tgtEl>
                                      </p:cBhvr>
                                    </p:animEffect>
                                  </p:childTnLst>
                                </p:cTn>
                              </p:par>
                            </p:childTnLst>
                          </p:cTn>
                        </p:par>
                        <p:par>
                          <p:cTn id="61" fill="hold">
                            <p:stCondLst>
                              <p:cond delay="3000"/>
                            </p:stCondLst>
                            <p:childTnLst>
                              <p:par>
                                <p:cTn id="62" presetID="22" presetClass="entr" presetSubtype="1" fill="hold" nodeType="afterEffect">
                                  <p:stCondLst>
                                    <p:cond delay="0"/>
                                  </p:stCondLst>
                                  <p:childTnLst>
                                    <p:set>
                                      <p:cBhvr>
                                        <p:cTn id="63" dur="1" fill="hold">
                                          <p:stCondLst>
                                            <p:cond delay="0"/>
                                          </p:stCondLst>
                                        </p:cTn>
                                        <p:tgtEl>
                                          <p:spTgt spid="387072">
                                            <p:txEl>
                                              <p:charRg st="114" end="147"/>
                                            </p:txEl>
                                          </p:spTgt>
                                        </p:tgtEl>
                                        <p:attrNameLst>
                                          <p:attrName>style.visibility</p:attrName>
                                        </p:attrNameLst>
                                      </p:cBhvr>
                                      <p:to>
                                        <p:strVal val="visible"/>
                                      </p:to>
                                    </p:set>
                                    <p:animEffect transition="in" filter="wipe(up)">
                                      <p:cBhvr>
                                        <p:cTn id="64" dur="500"/>
                                        <p:tgtEl>
                                          <p:spTgt spid="387072">
                                            <p:txEl>
                                              <p:charRg st="114" end="147"/>
                                            </p:txEl>
                                          </p:spTgt>
                                        </p:tgtEl>
                                      </p:cBhvr>
                                    </p:animEffect>
                                  </p:childTnLst>
                                </p:cTn>
                              </p:par>
                            </p:childTnLst>
                          </p:cTn>
                        </p:par>
                        <p:par>
                          <p:cTn id="65" fill="hold">
                            <p:stCondLst>
                              <p:cond delay="3500"/>
                            </p:stCondLst>
                            <p:childTnLst>
                              <p:par>
                                <p:cTn id="66" presetID="22" presetClass="entr" presetSubtype="1" fill="hold" nodeType="afterEffect">
                                  <p:stCondLst>
                                    <p:cond delay="0"/>
                                  </p:stCondLst>
                                  <p:childTnLst>
                                    <p:set>
                                      <p:cBhvr>
                                        <p:cTn id="67" dur="1" fill="hold">
                                          <p:stCondLst>
                                            <p:cond delay="0"/>
                                          </p:stCondLst>
                                        </p:cTn>
                                        <p:tgtEl>
                                          <p:spTgt spid="387072">
                                            <p:txEl>
                                              <p:charRg st="147" end="171"/>
                                            </p:txEl>
                                          </p:spTgt>
                                        </p:tgtEl>
                                        <p:attrNameLst>
                                          <p:attrName>style.visibility</p:attrName>
                                        </p:attrNameLst>
                                      </p:cBhvr>
                                      <p:to>
                                        <p:strVal val="visible"/>
                                      </p:to>
                                    </p:set>
                                    <p:animEffect transition="in" filter="wipe(up)">
                                      <p:cBhvr>
                                        <p:cTn id="68" dur="500"/>
                                        <p:tgtEl>
                                          <p:spTgt spid="387072">
                                            <p:txEl>
                                              <p:charRg st="147" end="171"/>
                                            </p:txEl>
                                          </p:spTgt>
                                        </p:tgtEl>
                                      </p:cBhvr>
                                    </p:animEffect>
                                  </p:childTnLst>
                                </p:cTn>
                              </p:par>
                            </p:childTnLst>
                          </p:cTn>
                        </p:par>
                        <p:par>
                          <p:cTn id="69" fill="hold">
                            <p:stCondLst>
                              <p:cond delay="4000"/>
                            </p:stCondLst>
                            <p:childTnLst>
                              <p:par>
                                <p:cTn id="70" presetID="22" presetClass="entr" presetSubtype="1" fill="hold" nodeType="afterEffect">
                                  <p:stCondLst>
                                    <p:cond delay="0"/>
                                  </p:stCondLst>
                                  <p:childTnLst>
                                    <p:set>
                                      <p:cBhvr>
                                        <p:cTn id="71" dur="1" fill="hold">
                                          <p:stCondLst>
                                            <p:cond delay="0"/>
                                          </p:stCondLst>
                                        </p:cTn>
                                        <p:tgtEl>
                                          <p:spTgt spid="387072">
                                            <p:txEl>
                                              <p:charRg st="171" end="188"/>
                                            </p:txEl>
                                          </p:spTgt>
                                        </p:tgtEl>
                                        <p:attrNameLst>
                                          <p:attrName>style.visibility</p:attrName>
                                        </p:attrNameLst>
                                      </p:cBhvr>
                                      <p:to>
                                        <p:strVal val="visible"/>
                                      </p:to>
                                    </p:set>
                                    <p:animEffect transition="in" filter="wipe(up)">
                                      <p:cBhvr>
                                        <p:cTn id="72" dur="500"/>
                                        <p:tgtEl>
                                          <p:spTgt spid="387072">
                                            <p:txEl>
                                              <p:charRg st="171" end="188"/>
                                            </p:txEl>
                                          </p:spTgt>
                                        </p:tgtEl>
                                      </p:cBhvr>
                                    </p:animEffect>
                                  </p:childTnLst>
                                </p:cTn>
                              </p:par>
                            </p:childTnLst>
                          </p:cTn>
                        </p:par>
                        <p:par>
                          <p:cTn id="73" fill="hold">
                            <p:stCondLst>
                              <p:cond delay="4500"/>
                            </p:stCondLst>
                            <p:childTnLst>
                              <p:par>
                                <p:cTn id="74" presetID="22" presetClass="entr" presetSubtype="1" fill="hold" nodeType="afterEffect">
                                  <p:stCondLst>
                                    <p:cond delay="0"/>
                                  </p:stCondLst>
                                  <p:childTnLst>
                                    <p:set>
                                      <p:cBhvr>
                                        <p:cTn id="75" dur="1" fill="hold">
                                          <p:stCondLst>
                                            <p:cond delay="0"/>
                                          </p:stCondLst>
                                        </p:cTn>
                                        <p:tgtEl>
                                          <p:spTgt spid="387072">
                                            <p:txEl>
                                              <p:charRg st="188" end="210"/>
                                            </p:txEl>
                                          </p:spTgt>
                                        </p:tgtEl>
                                        <p:attrNameLst>
                                          <p:attrName>style.visibility</p:attrName>
                                        </p:attrNameLst>
                                      </p:cBhvr>
                                      <p:to>
                                        <p:strVal val="visible"/>
                                      </p:to>
                                    </p:set>
                                    <p:animEffect transition="in" filter="wipe(up)">
                                      <p:cBhvr>
                                        <p:cTn id="76" dur="500"/>
                                        <p:tgtEl>
                                          <p:spTgt spid="387072">
                                            <p:txEl>
                                              <p:charRg st="188" end="210"/>
                                            </p:txEl>
                                          </p:spTgt>
                                        </p:tgtEl>
                                      </p:cBhvr>
                                    </p:animEffect>
                                  </p:childTnLst>
                                </p:cTn>
                              </p:par>
                            </p:childTnLst>
                          </p:cTn>
                        </p:par>
                        <p:par>
                          <p:cTn id="77" fill="hold">
                            <p:stCondLst>
                              <p:cond delay="5000"/>
                            </p:stCondLst>
                            <p:childTnLst>
                              <p:par>
                                <p:cTn id="78" presetID="22" presetClass="entr" presetSubtype="1" fill="hold" nodeType="afterEffect">
                                  <p:stCondLst>
                                    <p:cond delay="0"/>
                                  </p:stCondLst>
                                  <p:childTnLst>
                                    <p:set>
                                      <p:cBhvr>
                                        <p:cTn id="79" dur="1" fill="hold">
                                          <p:stCondLst>
                                            <p:cond delay="0"/>
                                          </p:stCondLst>
                                        </p:cTn>
                                        <p:tgtEl>
                                          <p:spTgt spid="387072">
                                            <p:txEl>
                                              <p:charRg st="210" end="214"/>
                                            </p:txEl>
                                          </p:spTgt>
                                        </p:tgtEl>
                                        <p:attrNameLst>
                                          <p:attrName>style.visibility</p:attrName>
                                        </p:attrNameLst>
                                      </p:cBhvr>
                                      <p:to>
                                        <p:strVal val="visible"/>
                                      </p:to>
                                    </p:set>
                                    <p:animEffect transition="in" filter="wipe(up)">
                                      <p:cBhvr>
                                        <p:cTn id="80" dur="500"/>
                                        <p:tgtEl>
                                          <p:spTgt spid="387072">
                                            <p:txEl>
                                              <p:charRg st="210" end="2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5"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灯片编号占位符 6"/>
          <p:cNvSpPr txBox="1">
            <a:spLocks noGrp="1"/>
          </p:cNvSpPr>
          <p:nvPr/>
        </p:nvSpPr>
        <p:spPr>
          <a:xfrm>
            <a:off x="7042150" y="6243638"/>
            <a:ext cx="1905000" cy="457200"/>
          </a:xfrm>
          <a:prstGeom prst="rect">
            <a:avLst/>
          </a:prstGeom>
          <a:noFill/>
          <a:ln w="9525">
            <a:noFill/>
          </a:ln>
        </p:spPr>
        <p:txBody>
          <a:bodyPr anchor="b"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zh-CN" altLang="en-US" sz="1400" b="0" dirty="0">
                <a:solidFill>
                  <a:schemeClr val="tx1"/>
                </a:solidFill>
                <a:ea typeface="宋体" panose="02010600030101010101" pitchFamily="2" charset="-122"/>
              </a:rPr>
            </a:fld>
            <a:endParaRPr lang="zh-CN" altLang="en-US" sz="1400" b="0" dirty="0">
              <a:solidFill>
                <a:schemeClr val="tx1"/>
              </a:solidFill>
              <a:ea typeface="宋体" panose="02010600030101010101" pitchFamily="2" charset="-122"/>
            </a:endParaRPr>
          </a:p>
        </p:txBody>
      </p:sp>
      <p:sp>
        <p:nvSpPr>
          <p:cNvPr id="105475" name="Rectangle 2"/>
          <p:cNvSpPr>
            <a:spLocks noGrp="1" noChangeArrowheads="1"/>
          </p:cNvSpPr>
          <p:nvPr>
            <p:ph type="title" idx="4294967295"/>
          </p:nvPr>
        </p:nvSpPr>
        <p:spPr>
          <a:xfrm>
            <a:off x="1150938" y="214313"/>
            <a:ext cx="7793038" cy="1462088"/>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1200" cap="none" spc="0" normalizeH="0" baseline="0" noProof="0" dirty="0" smtClean="0">
                <a:ln>
                  <a:noFill/>
                </a:ln>
                <a:solidFill>
                  <a:srgbClr val="C00000"/>
                </a:solidFill>
                <a:effectLst/>
                <a:uLnTx/>
                <a:uFillTx/>
                <a:latin typeface="+mj-ea"/>
                <a:ea typeface="+mj-ea"/>
                <a:cs typeface="+mj-cs"/>
              </a:rPr>
              <a:t>A/D</a:t>
            </a:r>
            <a:r>
              <a:rPr kumimoji="0" lang="zh-CN" altLang="en-US" sz="4000" b="0" i="0" u="none" strike="noStrike" kern="1200" cap="none" spc="0" normalizeH="0" baseline="0" noProof="0" dirty="0" smtClean="0">
                <a:ln>
                  <a:noFill/>
                </a:ln>
                <a:solidFill>
                  <a:srgbClr val="C00000"/>
                </a:solidFill>
                <a:effectLst/>
                <a:uLnTx/>
                <a:uFillTx/>
                <a:latin typeface="+mj-ea"/>
                <a:ea typeface="+mj-ea"/>
                <a:cs typeface="+mj-cs"/>
              </a:rPr>
              <a:t>转换器应用例</a:t>
            </a:r>
            <a:r>
              <a:rPr kumimoji="0" lang="en-US" altLang="zh-CN" sz="4000" b="1" i="0" u="none" strike="noStrike" kern="1200" cap="none" spc="0" normalizeH="0" baseline="0" noProof="0" dirty="0" smtClean="0">
                <a:ln>
                  <a:noFill/>
                </a:ln>
                <a:solidFill>
                  <a:srgbClr val="C00000"/>
                </a:solidFill>
                <a:effectLst/>
                <a:uLnTx/>
                <a:uFillTx/>
                <a:latin typeface="+mj-ea"/>
                <a:ea typeface="+mj-ea"/>
                <a:cs typeface="+mj-cs"/>
              </a:rPr>
              <a:t>2</a:t>
            </a:r>
            <a:endParaRPr kumimoji="0" lang="en-US" altLang="zh-CN" sz="4000" b="1" i="0" u="none" strike="noStrike" kern="1200" cap="none" spc="0" normalizeH="0" baseline="0" noProof="0" dirty="0" smtClean="0">
              <a:ln>
                <a:noFill/>
              </a:ln>
              <a:solidFill>
                <a:srgbClr val="C00000"/>
              </a:solidFill>
              <a:effectLst/>
              <a:uLnTx/>
              <a:uFillTx/>
              <a:latin typeface="+mj-ea"/>
              <a:ea typeface="+mj-ea"/>
              <a:cs typeface="+mj-cs"/>
            </a:endParaRPr>
          </a:p>
        </p:txBody>
      </p:sp>
      <p:sp>
        <p:nvSpPr>
          <p:cNvPr id="84996" name="Rectangle 3"/>
          <p:cNvSpPr>
            <a:spLocks noGrp="1"/>
          </p:cNvSpPr>
          <p:nvPr>
            <p:ph type="body" sz="half" idx="4294967295"/>
          </p:nvPr>
        </p:nvSpPr>
        <p:spPr>
          <a:xfrm>
            <a:off x="827088" y="1916113"/>
            <a:ext cx="7350125" cy="2563812"/>
          </a:xfrm>
          <a:ln/>
        </p:spPr>
        <p:txBody>
          <a:bodyPr vert="horz" wrap="square" lIns="91440" tIns="45720" rIns="91440" bIns="45720" anchor="t" anchorCtr="0"/>
          <a:lstStyle>
            <a:lvl1pPr lvl="0">
              <a:buClr>
                <a:schemeClr val="folHlink"/>
              </a:buClr>
              <a:buSzPct val="60000"/>
              <a:buFont typeface="Wingdings" panose="05000000000000000000" pitchFamily="2" charset="2"/>
              <a:defRPr sz="2400"/>
            </a:lvl1pPr>
            <a:lvl2pPr lvl="1">
              <a:buClr>
                <a:schemeClr val="hlink"/>
              </a:buClr>
              <a:buSzPct val="55000"/>
              <a:buFont typeface="Wingdings" panose="05000000000000000000" pitchFamily="2" charset="2"/>
              <a:defRPr sz="2000"/>
            </a:lvl2pPr>
            <a:lvl3pPr lvl="2">
              <a:buClr>
                <a:schemeClr val="folHlink"/>
              </a:buClr>
              <a:buSzPct val="50000"/>
              <a:buFont typeface="Wingdings" panose="05000000000000000000" pitchFamily="2" charset="2"/>
              <a:defRPr sz="1800"/>
            </a:lvl3pPr>
            <a:lvl4pPr lvl="3">
              <a:buClr>
                <a:schemeClr val="accent2"/>
              </a:buClr>
              <a:buSzPct val="55000"/>
              <a:buFont typeface="Wingdings" panose="05000000000000000000" pitchFamily="2" charset="2"/>
              <a:defRPr sz="1800"/>
            </a:lvl4pPr>
            <a:lvl5pPr lvl="4">
              <a:buClr>
                <a:schemeClr val="accent1"/>
              </a:buClr>
              <a:buSzPct val="50000"/>
              <a:buFont typeface="Wingdings" panose="05000000000000000000" pitchFamily="2" charset="2"/>
              <a:defRPr sz="1800"/>
            </a:lvl5pPr>
          </a:lstStyle>
          <a:p>
            <a:pPr lvl="0" eaLnBrk="1" hangingPunct="1">
              <a:spcBef>
                <a:spcPct val="10000"/>
              </a:spcBef>
            </a:pPr>
            <a:r>
              <a:rPr lang="en-US" altLang="zh-CN" dirty="0">
                <a:latin typeface="楷体_GB2312" pitchFamily="49" charset="-122"/>
              </a:rPr>
              <a:t>8255</a:t>
            </a:r>
            <a:r>
              <a:rPr lang="zh-CN" altLang="en-US" dirty="0">
                <a:latin typeface="楷体_GB2312" pitchFamily="49" charset="-122"/>
              </a:rPr>
              <a:t>的地址范围</a:t>
            </a:r>
            <a:endParaRPr lang="zh-CN" altLang="en-US" dirty="0">
              <a:latin typeface="楷体_GB2312" pitchFamily="49" charset="-122"/>
            </a:endParaRPr>
          </a:p>
          <a:p>
            <a:pPr lvl="1" eaLnBrk="1" hangingPunct="1">
              <a:spcBef>
                <a:spcPct val="10000"/>
              </a:spcBef>
            </a:pPr>
            <a:r>
              <a:rPr lang="en-US" altLang="zh-CN" dirty="0">
                <a:latin typeface="楷体_GB2312" pitchFamily="49" charset="-122"/>
              </a:rPr>
              <a:t>00000011111101</a:t>
            </a:r>
            <a:r>
              <a:rPr lang="en-US" altLang="zh-CN" dirty="0">
                <a:solidFill>
                  <a:schemeClr val="hlink"/>
                </a:solidFill>
                <a:latin typeface="楷体_GB2312" pitchFamily="49" charset="-122"/>
              </a:rPr>
              <a:t>00</a:t>
            </a:r>
            <a:r>
              <a:rPr lang="en-US" altLang="zh-CN" dirty="0">
                <a:latin typeface="楷体_GB2312" pitchFamily="49" charset="-122"/>
              </a:rPr>
              <a:t> </a:t>
            </a:r>
            <a:r>
              <a:rPr lang="zh-CN" altLang="en-US" dirty="0">
                <a:latin typeface="宋体" panose="02010600030101010101" pitchFamily="2" charset="-122"/>
              </a:rPr>
              <a:t>～</a:t>
            </a:r>
            <a:r>
              <a:rPr lang="en-US" altLang="zh-CN" dirty="0">
                <a:latin typeface="楷体_GB2312" pitchFamily="49" charset="-122"/>
              </a:rPr>
              <a:t>00000011111101</a:t>
            </a:r>
            <a:r>
              <a:rPr lang="en-US" altLang="zh-CN" dirty="0">
                <a:solidFill>
                  <a:schemeClr val="hlink"/>
                </a:solidFill>
                <a:latin typeface="楷体_GB2312" pitchFamily="49" charset="-122"/>
              </a:rPr>
              <a:t>11</a:t>
            </a:r>
            <a:endParaRPr lang="en-US" altLang="zh-CN" dirty="0">
              <a:solidFill>
                <a:schemeClr val="hlink"/>
              </a:solidFill>
              <a:latin typeface="楷体_GB2312" pitchFamily="49" charset="-122"/>
            </a:endParaRPr>
          </a:p>
          <a:p>
            <a:pPr lvl="0" eaLnBrk="1" hangingPunct="1">
              <a:spcBef>
                <a:spcPct val="10000"/>
              </a:spcBef>
            </a:pPr>
            <a:r>
              <a:rPr lang="zh-CN" altLang="en-US" dirty="0">
                <a:latin typeface="楷体_GB2312" pitchFamily="49" charset="-122"/>
              </a:rPr>
              <a:t>设计与系统的连接线路图</a:t>
            </a:r>
            <a:endParaRPr lang="zh-CN" altLang="en-US" dirty="0">
              <a:latin typeface="楷体_GB2312" pitchFamily="49" charset="-122"/>
            </a:endParaRPr>
          </a:p>
          <a:p>
            <a:pPr lvl="1" eaLnBrk="1" hangingPunct="1">
              <a:spcBef>
                <a:spcPct val="10000"/>
              </a:spcBef>
            </a:pPr>
            <a:r>
              <a:rPr lang="zh-CN" altLang="en-US" dirty="0">
                <a:latin typeface="楷体_GB2312" pitchFamily="49" charset="-122"/>
              </a:rPr>
              <a:t>单路模拟量输入，无需连接通道地址和地址锁存信号；</a:t>
            </a:r>
            <a:endParaRPr lang="zh-CN" altLang="en-US" dirty="0">
              <a:latin typeface="楷体_GB2312" pitchFamily="49" charset="-122"/>
            </a:endParaRPr>
          </a:p>
          <a:p>
            <a:pPr lvl="1" eaLnBrk="1" hangingPunct="1">
              <a:spcBef>
                <a:spcPct val="10000"/>
              </a:spcBef>
            </a:pPr>
            <a:r>
              <a:rPr lang="zh-CN" altLang="en-US" dirty="0">
                <a:latin typeface="楷体_GB2312" pitchFamily="49" charset="-122"/>
              </a:rPr>
              <a:t>利用</a:t>
            </a:r>
            <a:r>
              <a:rPr lang="en-US" altLang="zh-CN" dirty="0">
                <a:latin typeface="楷体_GB2312" pitchFamily="49" charset="-122"/>
              </a:rPr>
              <a:t>8255</a:t>
            </a:r>
            <a:r>
              <a:rPr lang="zh-CN" altLang="en-US" dirty="0">
                <a:latin typeface="楷体_GB2312" pitchFamily="49" charset="-122"/>
              </a:rPr>
              <a:t>的</a:t>
            </a:r>
            <a:r>
              <a:rPr lang="en-US" altLang="zh-CN" dirty="0">
                <a:latin typeface="楷体_GB2312" pitchFamily="49" charset="-122"/>
              </a:rPr>
              <a:t>A</a:t>
            </a:r>
            <a:r>
              <a:rPr lang="zh-CN" altLang="en-US" dirty="0">
                <a:latin typeface="楷体_GB2312" pitchFamily="49" charset="-122"/>
              </a:rPr>
              <a:t>口和</a:t>
            </a:r>
            <a:r>
              <a:rPr lang="en-US" altLang="zh-CN" dirty="0">
                <a:latin typeface="楷体_GB2312" pitchFamily="49" charset="-122"/>
              </a:rPr>
              <a:t>B</a:t>
            </a:r>
            <a:r>
              <a:rPr lang="zh-CN" altLang="en-US" dirty="0">
                <a:latin typeface="楷体_GB2312" pitchFamily="49" charset="-122"/>
              </a:rPr>
              <a:t>口读取转换结果，</a:t>
            </a:r>
            <a:r>
              <a:rPr lang="en-US" altLang="zh-CN" dirty="0">
                <a:latin typeface="楷体_GB2312" pitchFamily="49" charset="-122"/>
              </a:rPr>
              <a:t>C</a:t>
            </a:r>
            <a:r>
              <a:rPr lang="zh-CN" altLang="en-US" dirty="0">
                <a:latin typeface="楷体_GB2312" pitchFamily="49" charset="-122"/>
              </a:rPr>
              <a:t>端口输出和输入各种控制信息。</a:t>
            </a:r>
            <a:endParaRPr lang="zh-CN" altLang="en-US" dirty="0">
              <a:latin typeface="楷体_GB2312" pitchFamily="49" charset="-122"/>
            </a:endParaRPr>
          </a:p>
        </p:txBody>
      </p:sp>
      <p:graphicFrame>
        <p:nvGraphicFramePr>
          <p:cNvPr id="84997" name="Object 11"/>
          <p:cNvGraphicFramePr>
            <a:graphicFrameLocks noChangeAspect="1"/>
          </p:cNvGraphicFramePr>
          <p:nvPr>
            <p:ph sz="half" idx="1"/>
          </p:nvPr>
        </p:nvGraphicFramePr>
        <p:xfrm>
          <a:off x="1476375" y="4292600"/>
          <a:ext cx="6048375" cy="2371725"/>
        </p:xfrm>
        <a:graphic>
          <a:graphicData uri="http://schemas.openxmlformats.org/presentationml/2006/ole">
            <mc:AlternateContent xmlns:mc="http://schemas.openxmlformats.org/markup-compatibility/2006">
              <mc:Choice xmlns:v="urn:schemas-microsoft-com:vml" Requires="v">
                <p:oleObj spid="_x0000_s3085" name="" r:id="rId1" imgW="4467225" imgH="1593850" progId="">
                  <p:embed/>
                </p:oleObj>
              </mc:Choice>
              <mc:Fallback>
                <p:oleObj name="" r:id="rId1" imgW="4467225" imgH="1593850" progId="">
                  <p:embed/>
                  <p:pic>
                    <p:nvPicPr>
                      <p:cNvPr id="0" name="图片 3084"/>
                      <p:cNvPicPr/>
                      <p:nvPr/>
                    </p:nvPicPr>
                    <p:blipFill>
                      <a:blip r:embed="rId2"/>
                      <a:srcRect/>
                      <a:stretch>
                        <a:fillRect/>
                      </a:stretch>
                    </p:blipFill>
                    <p:spPr>
                      <a:xfrm>
                        <a:off x="1476375" y="4292600"/>
                        <a:ext cx="6048375" cy="2371725"/>
                      </a:xfrm>
                      <a:prstGeom prst="rect">
                        <a:avLst/>
                      </a:prstGeom>
                      <a:noFill/>
                      <a:ln w="38100">
                        <a:miter/>
                      </a:ln>
                    </p:spPr>
                  </p:pic>
                </p:oleObj>
              </mc:Fallback>
            </mc:AlternateContent>
          </a:graphicData>
        </a:graphic>
      </p:graphicFrame>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4996">
                                            <p:txEl>
                                              <p:charRg st="0" end="10"/>
                                            </p:txEl>
                                          </p:spTgt>
                                        </p:tgtEl>
                                        <p:attrNameLst>
                                          <p:attrName>style.visibility</p:attrName>
                                        </p:attrNameLst>
                                      </p:cBhvr>
                                      <p:to>
                                        <p:strVal val="visible"/>
                                      </p:to>
                                    </p:set>
                                    <p:animEffect transition="in" filter="wipe(left)">
                                      <p:cBhvr>
                                        <p:cTn id="7" dur="500"/>
                                        <p:tgtEl>
                                          <p:spTgt spid="84996">
                                            <p:txEl>
                                              <p:charRg st="0" end="1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4996">
                                            <p:txEl>
                                              <p:charRg st="10" end="45"/>
                                            </p:txEl>
                                          </p:spTgt>
                                        </p:tgtEl>
                                        <p:attrNameLst>
                                          <p:attrName>style.visibility</p:attrName>
                                        </p:attrNameLst>
                                      </p:cBhvr>
                                      <p:to>
                                        <p:strVal val="visible"/>
                                      </p:to>
                                    </p:set>
                                    <p:animEffect transition="in" filter="wipe(left)">
                                      <p:cBhvr>
                                        <p:cTn id="11" dur="500"/>
                                        <p:tgtEl>
                                          <p:spTgt spid="84996">
                                            <p:txEl>
                                              <p:charRg st="10" end="45"/>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4996">
                                            <p:txEl>
                                              <p:charRg st="45" end="57"/>
                                            </p:txEl>
                                          </p:spTgt>
                                        </p:tgtEl>
                                        <p:attrNameLst>
                                          <p:attrName>style.visibility</p:attrName>
                                        </p:attrNameLst>
                                      </p:cBhvr>
                                      <p:to>
                                        <p:strVal val="visible"/>
                                      </p:to>
                                    </p:set>
                                    <p:animEffect transition="in" filter="wipe(left)">
                                      <p:cBhvr>
                                        <p:cTn id="16" dur="500"/>
                                        <p:tgtEl>
                                          <p:spTgt spid="84996">
                                            <p:txEl>
                                              <p:charRg st="45" end="5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4996">
                                            <p:txEl>
                                              <p:charRg st="57" end="82"/>
                                            </p:txEl>
                                          </p:spTgt>
                                        </p:tgtEl>
                                        <p:attrNameLst>
                                          <p:attrName>style.visibility</p:attrName>
                                        </p:attrNameLst>
                                      </p:cBhvr>
                                      <p:to>
                                        <p:strVal val="visible"/>
                                      </p:to>
                                    </p:set>
                                    <p:animEffect transition="in" filter="wipe(left)">
                                      <p:cBhvr>
                                        <p:cTn id="21" dur="500"/>
                                        <p:tgtEl>
                                          <p:spTgt spid="84996">
                                            <p:txEl>
                                              <p:charRg st="57" end="8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84996">
                                            <p:txEl>
                                              <p:charRg st="82" end="117"/>
                                            </p:txEl>
                                          </p:spTgt>
                                        </p:tgtEl>
                                        <p:attrNameLst>
                                          <p:attrName>style.visibility</p:attrName>
                                        </p:attrNameLst>
                                      </p:cBhvr>
                                      <p:to>
                                        <p:strVal val="visible"/>
                                      </p:to>
                                    </p:set>
                                    <p:animEffect transition="in" filter="blinds(horizontal)">
                                      <p:cBhvr>
                                        <p:cTn id="26" dur="500"/>
                                        <p:tgtEl>
                                          <p:spTgt spid="84996">
                                            <p:txEl>
                                              <p:charRg st="82" end="117"/>
                                            </p:txEl>
                                          </p:spTgt>
                                        </p:tgtEl>
                                      </p:cBhvr>
                                    </p:animEffect>
                                  </p:childTnLst>
                                </p:cTn>
                              </p:par>
                            </p:childTnLst>
                          </p:cTn>
                        </p:par>
                        <p:par>
                          <p:cTn id="27" fill="hold">
                            <p:stCondLst>
                              <p:cond delay="500"/>
                            </p:stCondLst>
                            <p:childTnLst>
                              <p:par>
                                <p:cTn id="28" presetID="22" presetClass="entr" presetSubtype="4" fill="hold" nodeType="afterEffect">
                                  <p:stCondLst>
                                    <p:cond delay="0"/>
                                  </p:stCondLst>
                                  <p:childTnLst>
                                    <p:set>
                                      <p:cBhvr>
                                        <p:cTn id="29" dur="1" fill="hold">
                                          <p:stCondLst>
                                            <p:cond delay="0"/>
                                          </p:stCondLst>
                                        </p:cTn>
                                        <p:tgtEl>
                                          <p:spTgt spid="84997"/>
                                        </p:tgtEl>
                                        <p:attrNameLst>
                                          <p:attrName>style.visibility</p:attrName>
                                        </p:attrNameLst>
                                      </p:cBhvr>
                                      <p:to>
                                        <p:strVal val="visible"/>
                                      </p:to>
                                    </p:set>
                                    <p:animEffect transition="in" filter="wipe(down)">
                                      <p:cBhvr>
                                        <p:cTn id="30" dur="500"/>
                                        <p:tgtEl>
                                          <p:spTgt spid="84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136194" name="Object 4"/>
          <p:cNvGraphicFramePr>
            <a:graphicFrameLocks noChangeAspect="1"/>
          </p:cNvGraphicFramePr>
          <p:nvPr>
            <p:ph idx="1"/>
          </p:nvPr>
        </p:nvGraphicFramePr>
        <p:xfrm>
          <a:off x="215900" y="536575"/>
          <a:ext cx="8602663" cy="6007100"/>
        </p:xfrm>
        <a:graphic>
          <a:graphicData uri="http://schemas.openxmlformats.org/presentationml/2006/ole">
            <mc:AlternateContent xmlns:mc="http://schemas.openxmlformats.org/markup-compatibility/2006">
              <mc:Choice xmlns:v="urn:schemas-microsoft-com:vml" Requires="v">
                <p:oleObj spid="_x0000_s3086" name="" r:id="rId1" imgW="4772660" imgH="3336290" progId="">
                  <p:embed/>
                </p:oleObj>
              </mc:Choice>
              <mc:Fallback>
                <p:oleObj name="" r:id="rId1" imgW="4772660" imgH="3336290" progId="">
                  <p:embed/>
                  <p:pic>
                    <p:nvPicPr>
                      <p:cNvPr id="0" name="图片 3085"/>
                      <p:cNvPicPr/>
                      <p:nvPr/>
                    </p:nvPicPr>
                    <p:blipFill>
                      <a:blip r:embed="rId2"/>
                      <a:srcRect/>
                      <a:stretch>
                        <a:fillRect/>
                      </a:stretch>
                    </p:blipFill>
                    <p:spPr>
                      <a:xfrm>
                        <a:off x="215900" y="536575"/>
                        <a:ext cx="8602663" cy="6007100"/>
                      </a:xfrm>
                      <a:prstGeom prst="rect">
                        <a:avLst/>
                      </a:prstGeom>
                      <a:noFill/>
                      <a:ln w="38100">
                        <a:miter/>
                      </a:ln>
                    </p:spPr>
                  </p:pic>
                </p:oleObj>
              </mc:Fallback>
            </mc:AlternateContent>
          </a:graphicData>
        </a:graphic>
      </p:graphicFrame>
    </p:spTree>
  </p:cSld>
  <p:clrMapOvr>
    <a:masterClrMapping/>
  </p:clrMapOvr>
  <p:transition spd="slow">
    <p:zo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灯片编号占位符 5"/>
          <p:cNvSpPr txBox="1">
            <a:spLocks noGrp="1"/>
          </p:cNvSpPr>
          <p:nvPr/>
        </p:nvSpPr>
        <p:spPr>
          <a:xfrm>
            <a:off x="7042150" y="6243638"/>
            <a:ext cx="1905000" cy="457200"/>
          </a:xfrm>
          <a:prstGeom prst="rect">
            <a:avLst/>
          </a:prstGeom>
          <a:noFill/>
          <a:ln w="9525">
            <a:noFill/>
          </a:ln>
        </p:spPr>
        <p:txBody>
          <a:bodyPr anchor="b"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zh-CN" altLang="en-US" sz="1400" b="0" dirty="0">
                <a:solidFill>
                  <a:schemeClr val="tx1"/>
                </a:solidFill>
                <a:ea typeface="宋体" panose="02010600030101010101" pitchFamily="2" charset="-122"/>
              </a:rPr>
            </a:fld>
            <a:endParaRPr lang="zh-CN" altLang="en-US" sz="1400" b="0" dirty="0">
              <a:solidFill>
                <a:schemeClr val="tx1"/>
              </a:solidFill>
              <a:ea typeface="宋体" panose="02010600030101010101" pitchFamily="2" charset="-122"/>
            </a:endParaRPr>
          </a:p>
        </p:txBody>
      </p:sp>
      <p:sp>
        <p:nvSpPr>
          <p:cNvPr id="137219" name="Rectangle 2"/>
          <p:cNvSpPr>
            <a:spLocks noGrp="1"/>
          </p:cNvSpPr>
          <p:nvPr>
            <p:ph type="title" idx="4294967295"/>
          </p:nvPr>
        </p:nvSpPr>
        <p:spPr>
          <a:ln/>
        </p:spPr>
        <p:txBody>
          <a:bodyPr vert="horz" wrap="square" lIns="91440" tIns="45720" rIns="91440" bIns="45720" anchor="b" anchorCtr="0"/>
          <a:p>
            <a:pPr eaLnBrk="1" hangingPunct="1"/>
            <a:r>
              <a:rPr lang="en-US" altLang="zh-CN" sz="3600" b="1" dirty="0">
                <a:latin typeface="隶书" panose="02010509060101010101" pitchFamily="49" charset="-122"/>
              </a:rPr>
              <a:t>8255</a:t>
            </a:r>
            <a:r>
              <a:rPr lang="zh-CN" altLang="en-US" dirty="0">
                <a:latin typeface="隶书" panose="02010509060101010101" pitchFamily="49" charset="-122"/>
              </a:rPr>
              <a:t>初始化程序</a:t>
            </a:r>
            <a:endParaRPr lang="zh-CN" altLang="en-US" dirty="0">
              <a:latin typeface="隶书" panose="02010509060101010101" pitchFamily="49" charset="-122"/>
            </a:endParaRPr>
          </a:p>
        </p:txBody>
      </p:sp>
      <p:sp>
        <p:nvSpPr>
          <p:cNvPr id="87044" name="Rectangle 3"/>
          <p:cNvSpPr>
            <a:spLocks noGrp="1" noChangeArrowheads="1"/>
          </p:cNvSpPr>
          <p:nvPr>
            <p:ph type="body" idx="1"/>
          </p:nvPr>
        </p:nvSpPr>
        <p:spPr>
          <a:xfrm>
            <a:off x="1182688" y="1916113"/>
            <a:ext cx="6918325" cy="4840288"/>
          </a:xfrm>
        </p:spPr>
        <p:txBody>
          <a:bodyPr vert="horz" wrap="square" lIns="91440" tIns="45720" rIns="91440" bIns="45720" numCol="1" anchor="t" anchorCtr="0" compatLnSpc="1"/>
          <a:lstStyle/>
          <a:p>
            <a:pPr marL="982980" marR="0" lvl="0" indent="-982980" algn="l" defTabSz="914400" rtl="0" eaLnBrk="1" fontAlgn="base" latinLnBrk="0" hangingPunct="1">
              <a:lnSpc>
                <a:spcPct val="110000"/>
              </a:lnSpc>
              <a:spcBef>
                <a:spcPct val="10000"/>
              </a:spcBef>
              <a:spcAft>
                <a:spcPct val="5000"/>
              </a:spcAft>
              <a:buClr>
                <a:schemeClr val="folHlink"/>
              </a:buClr>
              <a:buSzPct val="60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2"/>
                </a:solidFill>
                <a:effectLst/>
                <a:uLnTx/>
                <a:uFillTx/>
                <a:latin typeface="+mn-lt"/>
                <a:ea typeface="+mn-ea"/>
                <a:cs typeface="+mn-cs"/>
              </a:rPr>
              <a:t>    </a:t>
            </a:r>
            <a:r>
              <a:rPr kumimoji="0" lang="en-US" altLang="zh-CN" sz="1800" b="1" i="0" u="none" strike="noStrike" kern="1200" cap="none" spc="0" normalizeH="0" baseline="0" noProof="0" dirty="0" smtClean="0">
                <a:ln>
                  <a:noFill/>
                </a:ln>
                <a:solidFill>
                  <a:schemeClr val="hlink"/>
                </a:solidFill>
                <a:effectLst/>
                <a:uLnTx/>
                <a:uFillTx/>
                <a:latin typeface="+mn-ea"/>
                <a:ea typeface="+mn-ea"/>
                <a:cs typeface="+mn-cs"/>
              </a:rPr>
              <a:t>INIT PROC NEAR</a:t>
            </a:r>
            <a:endParaRPr kumimoji="0" lang="en-US" altLang="zh-CN" sz="1800" b="1" i="0" u="none" strike="noStrike" kern="1200" cap="none" spc="0" normalizeH="0" baseline="0" noProof="0" dirty="0" smtClean="0">
              <a:ln>
                <a:noFill/>
              </a:ln>
              <a:solidFill>
                <a:schemeClr val="hlink"/>
              </a:solidFill>
              <a:effectLst/>
              <a:uLnTx/>
              <a:uFillTx/>
              <a:latin typeface="+mn-ea"/>
              <a:ea typeface="+mn-ea"/>
              <a:cs typeface="+mn-cs"/>
            </a:endParaRPr>
          </a:p>
          <a:p>
            <a:pPr marL="982980" marR="0" lvl="0" indent="-982980" algn="l" defTabSz="914400" rtl="0" eaLnBrk="1" fontAlgn="base" latinLnBrk="0" hangingPunct="1">
              <a:lnSpc>
                <a:spcPct val="110000"/>
              </a:lnSpc>
              <a:spcBef>
                <a:spcPct val="10000"/>
              </a:spcBef>
              <a:spcAft>
                <a:spcPct val="5000"/>
              </a:spcAft>
              <a:buClr>
                <a:schemeClr val="folHlink"/>
              </a:buClr>
              <a:buSzPct val="60000"/>
              <a:buFont typeface="Wingdings" panose="05000000000000000000" pitchFamily="2" charset="2"/>
              <a:buChar char="n"/>
              <a:defRPr/>
            </a:pPr>
            <a:r>
              <a:rPr kumimoji="0" lang="en-US" altLang="zh-CN" sz="1800" b="1" i="0" u="none" strike="noStrike" kern="1200" cap="none" spc="0" normalizeH="0" baseline="0" noProof="0" dirty="0" smtClean="0">
                <a:ln>
                  <a:noFill/>
                </a:ln>
                <a:solidFill>
                  <a:schemeClr val="tx2"/>
                </a:solidFill>
                <a:effectLst/>
                <a:uLnTx/>
                <a:uFillTx/>
                <a:latin typeface="+mn-ea"/>
                <a:ea typeface="+mn-ea"/>
                <a:cs typeface="+mn-cs"/>
              </a:rPr>
              <a:t>PUSH DX</a:t>
            </a:r>
            <a:endParaRPr kumimoji="0" lang="en-US" altLang="zh-CN" sz="1800" b="1" i="0" u="none" strike="noStrike" kern="1200" cap="none" spc="0" normalizeH="0" baseline="0" noProof="0" dirty="0" smtClean="0">
              <a:ln>
                <a:noFill/>
              </a:ln>
              <a:solidFill>
                <a:schemeClr val="tx2"/>
              </a:solidFill>
              <a:effectLst/>
              <a:uLnTx/>
              <a:uFillTx/>
              <a:latin typeface="+mn-ea"/>
              <a:ea typeface="+mn-ea"/>
              <a:cs typeface="+mn-cs"/>
            </a:endParaRPr>
          </a:p>
          <a:p>
            <a:pPr marL="982980" marR="0" lvl="0" indent="-982980" algn="l" defTabSz="914400" rtl="0" eaLnBrk="1" fontAlgn="base" latinLnBrk="0" hangingPunct="1">
              <a:lnSpc>
                <a:spcPct val="110000"/>
              </a:lnSpc>
              <a:spcBef>
                <a:spcPct val="10000"/>
              </a:spcBef>
              <a:spcAft>
                <a:spcPct val="5000"/>
              </a:spcAft>
              <a:buClr>
                <a:schemeClr val="folHlink"/>
              </a:buClr>
              <a:buSzPct val="60000"/>
              <a:buFont typeface="Wingdings" panose="05000000000000000000" pitchFamily="2" charset="2"/>
              <a:buChar char="n"/>
              <a:defRPr/>
            </a:pPr>
            <a:r>
              <a:rPr kumimoji="0" lang="en-US" altLang="zh-CN" sz="1800" b="1" i="0" u="none" strike="noStrike" kern="1200" cap="none" spc="0" normalizeH="0" baseline="0" noProof="0" dirty="0" smtClean="0">
                <a:ln>
                  <a:noFill/>
                </a:ln>
                <a:solidFill>
                  <a:schemeClr val="tx2"/>
                </a:solidFill>
                <a:effectLst/>
                <a:uLnTx/>
                <a:uFillTx/>
                <a:latin typeface="+mn-ea"/>
                <a:ea typeface="+mn-ea"/>
                <a:cs typeface="+mn-cs"/>
              </a:rPr>
              <a:t>PUSH AX  </a:t>
            </a:r>
            <a:endParaRPr kumimoji="0" lang="en-US" altLang="zh-CN" sz="1800" b="1" i="0" u="none" strike="noStrike" kern="1200" cap="none" spc="0" normalizeH="0" baseline="0" noProof="0" dirty="0" smtClean="0">
              <a:ln>
                <a:noFill/>
              </a:ln>
              <a:solidFill>
                <a:schemeClr val="tx2"/>
              </a:solidFill>
              <a:effectLst/>
              <a:uLnTx/>
              <a:uFillTx/>
              <a:latin typeface="+mn-ea"/>
              <a:ea typeface="+mn-ea"/>
              <a:cs typeface="+mn-cs"/>
            </a:endParaRPr>
          </a:p>
          <a:p>
            <a:pPr marL="982980" marR="0" lvl="0" indent="-982980" algn="l" defTabSz="914400" rtl="0" eaLnBrk="1" fontAlgn="base" latinLnBrk="0" hangingPunct="1">
              <a:lnSpc>
                <a:spcPct val="110000"/>
              </a:lnSpc>
              <a:spcBef>
                <a:spcPct val="10000"/>
              </a:spcBef>
              <a:spcAft>
                <a:spcPct val="5000"/>
              </a:spcAft>
              <a:buClr>
                <a:schemeClr val="folHlink"/>
              </a:buClr>
              <a:buSzPct val="60000"/>
              <a:buFont typeface="Wingdings" panose="05000000000000000000" pitchFamily="2" charset="2"/>
              <a:buChar char="n"/>
              <a:defRPr/>
            </a:pPr>
            <a:r>
              <a:rPr kumimoji="0" lang="en-US" altLang="zh-CN" sz="1800" b="1" i="0" u="none" strike="noStrike" kern="1200" cap="none" spc="0" normalizeH="0" baseline="0" noProof="0" dirty="0" smtClean="0">
                <a:ln>
                  <a:noFill/>
                </a:ln>
                <a:solidFill>
                  <a:schemeClr val="tx2"/>
                </a:solidFill>
                <a:effectLst/>
                <a:uLnTx/>
                <a:uFillTx/>
                <a:latin typeface="+mn-ea"/>
                <a:ea typeface="+mn-ea"/>
                <a:cs typeface="+mn-cs"/>
              </a:rPr>
              <a:t>MOV DX</a:t>
            </a:r>
            <a:r>
              <a:rPr kumimoji="0" lang="zh-CN" altLang="en-US" sz="1800" b="1" i="0" u="none" strike="noStrike" kern="1200" cap="none" spc="0" normalizeH="0" baseline="0" noProof="0" dirty="0" smtClean="0">
                <a:ln>
                  <a:noFill/>
                </a:ln>
                <a:solidFill>
                  <a:schemeClr val="tx2"/>
                </a:solidFill>
                <a:effectLst/>
                <a:uLnTx/>
                <a:uFillTx/>
                <a:latin typeface="+mn-ea"/>
                <a:ea typeface="+mn-ea"/>
                <a:cs typeface="+mn-cs"/>
              </a:rPr>
              <a:t>，</a:t>
            </a:r>
            <a:r>
              <a:rPr kumimoji="0" lang="en-US" altLang="zh-CN" sz="1800" b="1" i="0" u="none" strike="noStrike" kern="1200" cap="none" spc="0" normalizeH="0" baseline="0" noProof="0" dirty="0" smtClean="0">
                <a:ln>
                  <a:noFill/>
                </a:ln>
                <a:solidFill>
                  <a:schemeClr val="tx2"/>
                </a:solidFill>
                <a:effectLst/>
                <a:uLnTx/>
                <a:uFillTx/>
                <a:latin typeface="+mn-ea"/>
                <a:ea typeface="+mn-ea"/>
                <a:cs typeface="+mn-cs"/>
              </a:rPr>
              <a:t>03F7H</a:t>
            </a:r>
            <a:endParaRPr kumimoji="0" lang="en-US" altLang="zh-CN" sz="1800" b="1" i="0" u="none" strike="noStrike" kern="1200" cap="none" spc="0" normalizeH="0" baseline="0" noProof="0" dirty="0" smtClean="0">
              <a:ln>
                <a:noFill/>
              </a:ln>
              <a:solidFill>
                <a:schemeClr val="tx2"/>
              </a:solidFill>
              <a:effectLst/>
              <a:uLnTx/>
              <a:uFillTx/>
              <a:latin typeface="+mn-ea"/>
              <a:ea typeface="+mn-ea"/>
              <a:cs typeface="+mn-cs"/>
            </a:endParaRPr>
          </a:p>
          <a:p>
            <a:pPr marL="982980" marR="0" lvl="0" indent="-982980" algn="l" defTabSz="914400" rtl="0" eaLnBrk="1" fontAlgn="base" latinLnBrk="0" hangingPunct="1">
              <a:lnSpc>
                <a:spcPct val="110000"/>
              </a:lnSpc>
              <a:spcBef>
                <a:spcPct val="10000"/>
              </a:spcBef>
              <a:spcAft>
                <a:spcPct val="5000"/>
              </a:spcAft>
              <a:buClr>
                <a:schemeClr val="folHlink"/>
              </a:buClr>
              <a:buSzPct val="60000"/>
              <a:buFont typeface="Wingdings" panose="05000000000000000000" pitchFamily="2" charset="2"/>
              <a:buChar char="n"/>
              <a:defRPr/>
            </a:pPr>
            <a:r>
              <a:rPr kumimoji="0" lang="en-US" altLang="zh-CN" sz="1800" b="1" i="0" u="none" strike="noStrike" kern="1200" cap="none" spc="0" normalizeH="0" baseline="0" noProof="0" dirty="0" smtClean="0">
                <a:ln>
                  <a:noFill/>
                </a:ln>
                <a:solidFill>
                  <a:schemeClr val="tx2"/>
                </a:solidFill>
                <a:effectLst/>
                <a:uLnTx/>
                <a:uFillTx/>
                <a:latin typeface="+mn-ea"/>
                <a:ea typeface="+mn-ea"/>
                <a:cs typeface="+mn-cs"/>
              </a:rPr>
              <a:t>MOV AL</a:t>
            </a:r>
            <a:r>
              <a:rPr kumimoji="0" lang="zh-CN" altLang="en-US" sz="1800" b="1" i="0" u="none" strike="noStrike" kern="1200" cap="none" spc="0" normalizeH="0" baseline="0" noProof="0" dirty="0" smtClean="0">
                <a:ln>
                  <a:noFill/>
                </a:ln>
                <a:solidFill>
                  <a:schemeClr val="tx2"/>
                </a:solidFill>
                <a:effectLst/>
                <a:uLnTx/>
                <a:uFillTx/>
                <a:latin typeface="+mn-ea"/>
                <a:ea typeface="+mn-ea"/>
                <a:cs typeface="+mn-cs"/>
              </a:rPr>
              <a:t>，</a:t>
            </a:r>
            <a:r>
              <a:rPr kumimoji="0" lang="en-US" altLang="zh-CN" sz="1800" b="1" i="0" u="none" strike="noStrike" kern="1200" cap="none" spc="0" normalizeH="0" baseline="0" noProof="0" dirty="0" smtClean="0">
                <a:ln>
                  <a:noFill/>
                </a:ln>
                <a:solidFill>
                  <a:schemeClr val="tx2"/>
                </a:solidFill>
                <a:effectLst/>
                <a:uLnTx/>
                <a:uFillTx/>
                <a:latin typeface="+mn-ea"/>
                <a:ea typeface="+mn-ea"/>
                <a:cs typeface="+mn-cs"/>
              </a:rPr>
              <a:t>9AH</a:t>
            </a:r>
            <a:endParaRPr kumimoji="0" lang="zh-CN" altLang="en-US" sz="1800" b="1" i="0" u="none" strike="noStrike" kern="1200" cap="none" spc="0" normalizeH="0" baseline="0" noProof="0" dirty="0" smtClean="0">
              <a:ln>
                <a:noFill/>
              </a:ln>
              <a:solidFill>
                <a:schemeClr val="tx2"/>
              </a:solidFill>
              <a:effectLst/>
              <a:uLnTx/>
              <a:uFillTx/>
              <a:latin typeface="+mn-ea"/>
              <a:ea typeface="+mn-ea"/>
              <a:cs typeface="+mn-cs"/>
            </a:endParaRPr>
          </a:p>
          <a:p>
            <a:pPr marL="982980" marR="0" lvl="0" indent="-982980" algn="l" defTabSz="914400" rtl="0" eaLnBrk="1" fontAlgn="base" latinLnBrk="0" hangingPunct="1">
              <a:lnSpc>
                <a:spcPct val="110000"/>
              </a:lnSpc>
              <a:spcBef>
                <a:spcPct val="10000"/>
              </a:spcBef>
              <a:spcAft>
                <a:spcPct val="5000"/>
              </a:spcAft>
              <a:buClr>
                <a:schemeClr val="folHlink"/>
              </a:buClr>
              <a:buSzPct val="60000"/>
              <a:buFont typeface="Wingdings" panose="05000000000000000000" pitchFamily="2" charset="2"/>
              <a:buChar char="n"/>
              <a:defRPr/>
            </a:pPr>
            <a:r>
              <a:rPr kumimoji="0" lang="en-US" altLang="zh-CN" sz="1800" b="1" i="0" u="none" strike="noStrike" kern="1200" cap="none" spc="0" normalizeH="0" baseline="0" noProof="0" dirty="0" smtClean="0">
                <a:ln>
                  <a:noFill/>
                </a:ln>
                <a:solidFill>
                  <a:schemeClr val="tx2"/>
                </a:solidFill>
                <a:effectLst/>
                <a:uLnTx/>
                <a:uFillTx/>
                <a:latin typeface="+mn-ea"/>
                <a:ea typeface="+mn-ea"/>
                <a:cs typeface="+mn-cs"/>
              </a:rPr>
              <a:t>OUT DX</a:t>
            </a:r>
            <a:r>
              <a:rPr kumimoji="0" lang="zh-CN" altLang="en-US" sz="1800" b="1" i="0" u="none" strike="noStrike" kern="1200" cap="none" spc="0" normalizeH="0" baseline="0" noProof="0" dirty="0" smtClean="0">
                <a:ln>
                  <a:noFill/>
                </a:ln>
                <a:solidFill>
                  <a:schemeClr val="tx2"/>
                </a:solidFill>
                <a:effectLst/>
                <a:uLnTx/>
                <a:uFillTx/>
                <a:latin typeface="+mn-ea"/>
                <a:ea typeface="+mn-ea"/>
                <a:cs typeface="+mn-cs"/>
              </a:rPr>
              <a:t>，</a:t>
            </a:r>
            <a:r>
              <a:rPr kumimoji="0" lang="en-US" altLang="zh-CN" sz="1800" b="1" i="0" u="none" strike="noStrike" kern="1200" cap="none" spc="0" normalizeH="0" baseline="0" noProof="0" dirty="0" smtClean="0">
                <a:ln>
                  <a:noFill/>
                </a:ln>
                <a:solidFill>
                  <a:schemeClr val="tx2"/>
                </a:solidFill>
                <a:effectLst/>
                <a:uLnTx/>
                <a:uFillTx/>
                <a:latin typeface="+mn-ea"/>
                <a:ea typeface="+mn-ea"/>
                <a:cs typeface="+mn-cs"/>
              </a:rPr>
              <a:t>AL</a:t>
            </a:r>
            <a:endParaRPr kumimoji="0" lang="en-US" altLang="zh-CN" sz="1800" b="1" i="0" u="none" strike="noStrike" kern="1200" cap="none" spc="0" normalizeH="0" baseline="0" noProof="0" dirty="0" smtClean="0">
              <a:ln>
                <a:noFill/>
              </a:ln>
              <a:solidFill>
                <a:schemeClr val="tx2"/>
              </a:solidFill>
              <a:effectLst/>
              <a:uLnTx/>
              <a:uFillTx/>
              <a:latin typeface="+mn-ea"/>
              <a:ea typeface="+mn-ea"/>
              <a:cs typeface="+mn-cs"/>
            </a:endParaRPr>
          </a:p>
          <a:p>
            <a:pPr marL="982980" marR="0" lvl="0" indent="-982980" algn="l" defTabSz="914400" rtl="0" eaLnBrk="1" fontAlgn="base" latinLnBrk="0" hangingPunct="1">
              <a:lnSpc>
                <a:spcPct val="110000"/>
              </a:lnSpc>
              <a:spcBef>
                <a:spcPct val="10000"/>
              </a:spcBef>
              <a:spcAft>
                <a:spcPct val="5000"/>
              </a:spcAft>
              <a:buClr>
                <a:schemeClr val="folHlink"/>
              </a:buClr>
              <a:buSzPct val="60000"/>
              <a:buFont typeface="Wingdings" panose="05000000000000000000" pitchFamily="2" charset="2"/>
              <a:buChar char="n"/>
              <a:defRPr/>
            </a:pPr>
            <a:r>
              <a:rPr kumimoji="0" lang="en-US" altLang="zh-CN" sz="1800" b="1" i="0" u="none" strike="noStrike" kern="1200" cap="none" spc="0" normalizeH="0" baseline="0" noProof="0" dirty="0" smtClean="0">
                <a:ln>
                  <a:noFill/>
                </a:ln>
                <a:solidFill>
                  <a:srgbClr val="339933"/>
                </a:solidFill>
                <a:effectLst/>
                <a:uLnTx/>
                <a:uFillTx/>
                <a:latin typeface="+mn-ea"/>
                <a:ea typeface="+mn-ea"/>
                <a:cs typeface="+mn-cs"/>
              </a:rPr>
              <a:t>MOV AL</a:t>
            </a:r>
            <a:r>
              <a:rPr kumimoji="0" lang="zh-CN" altLang="en-US" sz="1800" b="1" i="0" u="none" strike="noStrike" kern="1200" cap="none" spc="0" normalizeH="0" baseline="0" noProof="0" dirty="0" smtClean="0">
                <a:ln>
                  <a:noFill/>
                </a:ln>
                <a:solidFill>
                  <a:srgbClr val="339933"/>
                </a:solidFill>
                <a:effectLst/>
                <a:uLnTx/>
                <a:uFillTx/>
                <a:latin typeface="+mn-ea"/>
                <a:ea typeface="+mn-ea"/>
                <a:cs typeface="+mn-cs"/>
              </a:rPr>
              <a:t>，</a:t>
            </a:r>
            <a:r>
              <a:rPr kumimoji="0" lang="en-US" altLang="zh-CN" sz="1800" b="1" i="0" u="none" strike="noStrike" kern="1200" cap="none" spc="0" normalizeH="0" baseline="0" noProof="0" dirty="0" smtClean="0">
                <a:ln>
                  <a:noFill/>
                </a:ln>
                <a:solidFill>
                  <a:srgbClr val="339933"/>
                </a:solidFill>
                <a:effectLst/>
                <a:uLnTx/>
                <a:uFillTx/>
                <a:latin typeface="+mn-ea"/>
                <a:ea typeface="+mn-ea"/>
                <a:cs typeface="+mn-cs"/>
              </a:rPr>
              <a:t>01H        </a:t>
            </a:r>
            <a:r>
              <a:rPr kumimoji="0" lang="zh-CN" altLang="en-US" sz="1800" b="1" i="0" u="none" strike="noStrike" kern="1200" cap="none" spc="0" normalizeH="0" baseline="0" noProof="0" dirty="0" smtClean="0">
                <a:ln>
                  <a:noFill/>
                </a:ln>
                <a:solidFill>
                  <a:srgbClr val="339933"/>
                </a:solidFill>
                <a:effectLst/>
                <a:uLnTx/>
                <a:uFillTx/>
                <a:latin typeface="+mn-ea"/>
                <a:ea typeface="+mn-ea"/>
                <a:cs typeface="+mn-cs"/>
              </a:rPr>
              <a:t>；</a:t>
            </a:r>
            <a:r>
              <a:rPr kumimoji="0" lang="en-US" altLang="zh-CN" sz="1800" b="1" i="0" u="none" strike="noStrike" kern="1200" cap="none" spc="0" normalizeH="0" baseline="0" noProof="0" dirty="0" smtClean="0">
                <a:ln>
                  <a:noFill/>
                </a:ln>
                <a:solidFill>
                  <a:srgbClr val="339933"/>
                </a:solidFill>
                <a:effectLst/>
                <a:uLnTx/>
                <a:uFillTx/>
                <a:latin typeface="+mn-ea"/>
                <a:ea typeface="+mn-ea"/>
                <a:cs typeface="+mn-cs"/>
              </a:rPr>
              <a:t>PC0</a:t>
            </a:r>
            <a:r>
              <a:rPr kumimoji="0" lang="zh-CN" altLang="en-US" sz="1800" b="1" i="0" u="none" strike="noStrike" kern="1200" cap="none" spc="0" normalizeH="0" baseline="0" noProof="0" dirty="0" smtClean="0">
                <a:ln>
                  <a:noFill/>
                </a:ln>
                <a:solidFill>
                  <a:srgbClr val="339933"/>
                </a:solidFill>
                <a:effectLst/>
                <a:uLnTx/>
                <a:uFillTx/>
                <a:latin typeface="+mn-ea"/>
                <a:ea typeface="+mn-ea"/>
                <a:cs typeface="+mn-cs"/>
              </a:rPr>
              <a:t>初始置</a:t>
            </a:r>
            <a:r>
              <a:rPr kumimoji="0" lang="en-US" altLang="zh-CN" sz="1800" b="1" i="0" u="none" strike="noStrike" kern="1200" cap="none" spc="0" normalizeH="0" baseline="0" noProof="0" dirty="0" smtClean="0">
                <a:ln>
                  <a:noFill/>
                </a:ln>
                <a:solidFill>
                  <a:srgbClr val="339933"/>
                </a:solidFill>
                <a:effectLst/>
                <a:uLnTx/>
                <a:uFillTx/>
                <a:latin typeface="+mn-ea"/>
                <a:ea typeface="+mn-ea"/>
                <a:cs typeface="+mn-cs"/>
              </a:rPr>
              <a:t>1</a:t>
            </a:r>
            <a:endParaRPr kumimoji="0" lang="en-US" altLang="zh-CN" sz="1800" b="1" i="0" u="none" strike="noStrike" kern="1200" cap="none" spc="0" normalizeH="0" baseline="0" noProof="0" dirty="0" smtClean="0">
              <a:ln>
                <a:noFill/>
              </a:ln>
              <a:solidFill>
                <a:srgbClr val="339933"/>
              </a:solidFill>
              <a:effectLst/>
              <a:uLnTx/>
              <a:uFillTx/>
              <a:latin typeface="+mn-ea"/>
              <a:ea typeface="+mn-ea"/>
              <a:cs typeface="+mn-cs"/>
            </a:endParaRPr>
          </a:p>
          <a:p>
            <a:pPr marL="982980" marR="0" lvl="0" indent="-982980" algn="l" defTabSz="914400" rtl="0" eaLnBrk="1" fontAlgn="base" latinLnBrk="0" hangingPunct="1">
              <a:lnSpc>
                <a:spcPct val="110000"/>
              </a:lnSpc>
              <a:spcBef>
                <a:spcPct val="10000"/>
              </a:spcBef>
              <a:spcAft>
                <a:spcPct val="5000"/>
              </a:spcAft>
              <a:buClr>
                <a:schemeClr val="folHlink"/>
              </a:buClr>
              <a:buSzPct val="60000"/>
              <a:buFont typeface="Wingdings" panose="05000000000000000000" pitchFamily="2" charset="2"/>
              <a:buChar char="n"/>
              <a:defRPr/>
            </a:pPr>
            <a:r>
              <a:rPr kumimoji="0" lang="en-US" altLang="zh-CN" sz="1800" b="1" i="0" u="none" strike="noStrike" kern="1200" cap="none" spc="0" normalizeH="0" baseline="0" noProof="0" dirty="0" smtClean="0">
                <a:ln>
                  <a:noFill/>
                </a:ln>
                <a:solidFill>
                  <a:srgbClr val="339933"/>
                </a:solidFill>
                <a:effectLst/>
                <a:uLnTx/>
                <a:uFillTx/>
                <a:latin typeface="+mn-ea"/>
                <a:ea typeface="+mn-ea"/>
                <a:cs typeface="+mn-cs"/>
              </a:rPr>
              <a:t>OUT DX</a:t>
            </a:r>
            <a:r>
              <a:rPr kumimoji="0" lang="zh-CN" altLang="en-US" sz="1800" b="1" i="0" u="none" strike="noStrike" kern="1200" cap="none" spc="0" normalizeH="0" baseline="0" noProof="0" dirty="0" smtClean="0">
                <a:ln>
                  <a:noFill/>
                </a:ln>
                <a:solidFill>
                  <a:srgbClr val="339933"/>
                </a:solidFill>
                <a:effectLst/>
                <a:uLnTx/>
                <a:uFillTx/>
                <a:latin typeface="+mn-ea"/>
                <a:ea typeface="+mn-ea"/>
                <a:cs typeface="+mn-cs"/>
              </a:rPr>
              <a:t>，</a:t>
            </a:r>
            <a:r>
              <a:rPr kumimoji="0" lang="en-US" altLang="zh-CN" sz="1800" b="1" i="0" u="none" strike="noStrike" kern="1200" cap="none" spc="0" normalizeH="0" baseline="0" noProof="0" dirty="0" smtClean="0">
                <a:ln>
                  <a:noFill/>
                </a:ln>
                <a:solidFill>
                  <a:srgbClr val="339933"/>
                </a:solidFill>
                <a:effectLst/>
                <a:uLnTx/>
                <a:uFillTx/>
                <a:latin typeface="+mn-ea"/>
                <a:ea typeface="+mn-ea"/>
                <a:cs typeface="+mn-cs"/>
              </a:rPr>
              <a:t>AL</a:t>
            </a:r>
            <a:endParaRPr kumimoji="0" lang="en-US" altLang="zh-CN" sz="1800" b="1" i="0" u="none" strike="noStrike" kern="1200" cap="none" spc="0" normalizeH="0" baseline="0" noProof="0" dirty="0" smtClean="0">
              <a:ln>
                <a:noFill/>
              </a:ln>
              <a:solidFill>
                <a:srgbClr val="339933"/>
              </a:solidFill>
              <a:effectLst/>
              <a:uLnTx/>
              <a:uFillTx/>
              <a:latin typeface="+mn-ea"/>
              <a:ea typeface="+mn-ea"/>
              <a:cs typeface="+mn-cs"/>
            </a:endParaRPr>
          </a:p>
          <a:p>
            <a:pPr marL="982980" marR="0" lvl="0" indent="-982980" algn="l" defTabSz="914400" rtl="0" eaLnBrk="1" fontAlgn="base" latinLnBrk="0" hangingPunct="1">
              <a:lnSpc>
                <a:spcPct val="110000"/>
              </a:lnSpc>
              <a:spcBef>
                <a:spcPct val="10000"/>
              </a:spcBef>
              <a:spcAft>
                <a:spcPct val="5000"/>
              </a:spcAft>
              <a:buClr>
                <a:schemeClr val="folHlink"/>
              </a:buClr>
              <a:buSzPct val="60000"/>
              <a:buFont typeface="Wingdings" panose="05000000000000000000" pitchFamily="2" charset="2"/>
              <a:buChar char="n"/>
              <a:defRPr/>
            </a:pPr>
            <a:r>
              <a:rPr kumimoji="0" lang="en-US" altLang="zh-CN" sz="1800" b="1" i="0" u="none" strike="noStrike" kern="1200" cap="none" spc="0" normalizeH="0" baseline="0" noProof="0" dirty="0" smtClean="0">
                <a:ln>
                  <a:noFill/>
                </a:ln>
                <a:solidFill>
                  <a:srgbClr val="339933"/>
                </a:solidFill>
                <a:effectLst/>
                <a:uLnTx/>
                <a:uFillTx/>
                <a:latin typeface="+mn-ea"/>
                <a:ea typeface="+mn-ea"/>
                <a:cs typeface="+mn-cs"/>
              </a:rPr>
              <a:t>MOV AL</a:t>
            </a:r>
            <a:r>
              <a:rPr kumimoji="0" lang="zh-CN" altLang="en-US" sz="1800" b="1" i="0" u="none" strike="noStrike" kern="1200" cap="none" spc="0" normalizeH="0" baseline="0" noProof="0" dirty="0" smtClean="0">
                <a:ln>
                  <a:noFill/>
                </a:ln>
                <a:solidFill>
                  <a:srgbClr val="339933"/>
                </a:solidFill>
                <a:effectLst/>
                <a:uLnTx/>
                <a:uFillTx/>
                <a:latin typeface="+mn-ea"/>
                <a:ea typeface="+mn-ea"/>
                <a:cs typeface="+mn-cs"/>
              </a:rPr>
              <a:t>，</a:t>
            </a:r>
            <a:r>
              <a:rPr kumimoji="0" lang="en-US" altLang="zh-CN" sz="1800" b="1" i="0" u="none" strike="noStrike" kern="1200" cap="none" spc="0" normalizeH="0" baseline="0" noProof="0" dirty="0" smtClean="0">
                <a:ln>
                  <a:noFill/>
                </a:ln>
                <a:solidFill>
                  <a:srgbClr val="339933"/>
                </a:solidFill>
                <a:effectLst/>
                <a:uLnTx/>
                <a:uFillTx/>
                <a:latin typeface="+mn-ea"/>
                <a:ea typeface="+mn-ea"/>
                <a:cs typeface="+mn-cs"/>
              </a:rPr>
              <a:t>02H</a:t>
            </a:r>
            <a:endParaRPr kumimoji="0" lang="en-US" altLang="zh-CN" sz="1800" b="1" i="0" u="none" strike="noStrike" kern="1200" cap="none" spc="0" normalizeH="0" baseline="0" noProof="0" dirty="0" smtClean="0">
              <a:ln>
                <a:noFill/>
              </a:ln>
              <a:solidFill>
                <a:srgbClr val="339933"/>
              </a:solidFill>
              <a:effectLst/>
              <a:uLnTx/>
              <a:uFillTx/>
              <a:latin typeface="+mn-ea"/>
              <a:ea typeface="+mn-ea"/>
              <a:cs typeface="+mn-cs"/>
            </a:endParaRPr>
          </a:p>
          <a:p>
            <a:pPr marL="982980" marR="0" lvl="0" indent="-982980" algn="l" defTabSz="914400" rtl="0" eaLnBrk="1" fontAlgn="base" latinLnBrk="0" hangingPunct="1">
              <a:lnSpc>
                <a:spcPct val="110000"/>
              </a:lnSpc>
              <a:spcBef>
                <a:spcPct val="10000"/>
              </a:spcBef>
              <a:spcAft>
                <a:spcPct val="5000"/>
              </a:spcAft>
              <a:buClr>
                <a:schemeClr val="folHlink"/>
              </a:buClr>
              <a:buSzPct val="60000"/>
              <a:buFont typeface="Wingdings" panose="05000000000000000000" pitchFamily="2" charset="2"/>
              <a:buChar char="n"/>
              <a:defRPr/>
            </a:pPr>
            <a:r>
              <a:rPr kumimoji="0" lang="en-US" altLang="zh-CN" sz="1800" b="1" i="0" u="none" strike="noStrike" kern="1200" cap="none" spc="0" normalizeH="0" baseline="0" noProof="0" dirty="0" smtClean="0">
                <a:ln>
                  <a:noFill/>
                </a:ln>
                <a:solidFill>
                  <a:srgbClr val="339933"/>
                </a:solidFill>
                <a:effectLst/>
                <a:uLnTx/>
                <a:uFillTx/>
                <a:latin typeface="+mn-ea"/>
                <a:ea typeface="+mn-ea"/>
                <a:cs typeface="+mn-cs"/>
              </a:rPr>
              <a:t>OUT DX</a:t>
            </a:r>
            <a:r>
              <a:rPr kumimoji="0" lang="zh-CN" altLang="en-US" sz="1800" b="1" i="0" u="none" strike="noStrike" kern="1200" cap="none" spc="0" normalizeH="0" baseline="0" noProof="0" dirty="0" smtClean="0">
                <a:ln>
                  <a:noFill/>
                </a:ln>
                <a:solidFill>
                  <a:srgbClr val="339933"/>
                </a:solidFill>
                <a:effectLst/>
                <a:uLnTx/>
                <a:uFillTx/>
                <a:latin typeface="+mn-ea"/>
                <a:ea typeface="+mn-ea"/>
                <a:cs typeface="+mn-cs"/>
              </a:rPr>
              <a:t>，</a:t>
            </a:r>
            <a:r>
              <a:rPr kumimoji="0" lang="en-US" altLang="zh-CN" sz="1800" b="1" i="0" u="none" strike="noStrike" kern="1200" cap="none" spc="0" normalizeH="0" baseline="0" noProof="0" dirty="0" smtClean="0">
                <a:ln>
                  <a:noFill/>
                </a:ln>
                <a:solidFill>
                  <a:srgbClr val="339933"/>
                </a:solidFill>
                <a:effectLst/>
                <a:uLnTx/>
                <a:uFillTx/>
                <a:latin typeface="+mn-ea"/>
                <a:ea typeface="+mn-ea"/>
                <a:cs typeface="+mn-cs"/>
              </a:rPr>
              <a:t>AL         </a:t>
            </a:r>
            <a:r>
              <a:rPr kumimoji="0" lang="zh-CN" altLang="en-US" sz="1800" b="1" i="0" u="none" strike="noStrike" kern="1200" cap="none" spc="0" normalizeH="0" baseline="0" noProof="0" dirty="0" smtClean="0">
                <a:ln>
                  <a:noFill/>
                </a:ln>
                <a:solidFill>
                  <a:srgbClr val="339933"/>
                </a:solidFill>
                <a:effectLst/>
                <a:uLnTx/>
                <a:uFillTx/>
                <a:latin typeface="+mn-ea"/>
                <a:ea typeface="+mn-ea"/>
                <a:cs typeface="+mn-cs"/>
              </a:rPr>
              <a:t>；</a:t>
            </a:r>
            <a:r>
              <a:rPr kumimoji="0" lang="en-US" altLang="zh-CN" sz="1800" b="1" i="0" u="none" strike="noStrike" kern="1200" cap="none" spc="0" normalizeH="0" baseline="0" noProof="0" dirty="0" smtClean="0">
                <a:ln>
                  <a:noFill/>
                </a:ln>
                <a:solidFill>
                  <a:srgbClr val="339933"/>
                </a:solidFill>
                <a:effectLst/>
                <a:uLnTx/>
                <a:uFillTx/>
                <a:latin typeface="+mn-ea"/>
                <a:ea typeface="+mn-ea"/>
                <a:cs typeface="+mn-cs"/>
              </a:rPr>
              <a:t>PC1</a:t>
            </a:r>
            <a:r>
              <a:rPr kumimoji="0" lang="zh-CN" altLang="en-US" sz="1800" b="1" i="0" u="none" strike="noStrike" kern="1200" cap="none" spc="0" normalizeH="0" baseline="0" noProof="0" dirty="0" smtClean="0">
                <a:ln>
                  <a:noFill/>
                </a:ln>
                <a:solidFill>
                  <a:srgbClr val="339933"/>
                </a:solidFill>
                <a:effectLst/>
                <a:uLnTx/>
                <a:uFillTx/>
                <a:latin typeface="+mn-ea"/>
                <a:ea typeface="+mn-ea"/>
                <a:cs typeface="+mn-cs"/>
              </a:rPr>
              <a:t>初始置</a:t>
            </a:r>
            <a:r>
              <a:rPr kumimoji="0" lang="en-US" altLang="zh-CN" sz="1800" b="1" i="0" u="none" strike="noStrike" kern="1200" cap="none" spc="0" normalizeH="0" baseline="0" noProof="0" dirty="0" smtClean="0">
                <a:ln>
                  <a:noFill/>
                </a:ln>
                <a:solidFill>
                  <a:srgbClr val="339933"/>
                </a:solidFill>
                <a:effectLst/>
                <a:uLnTx/>
                <a:uFillTx/>
                <a:latin typeface="+mn-ea"/>
                <a:ea typeface="+mn-ea"/>
                <a:cs typeface="+mn-cs"/>
              </a:rPr>
              <a:t>0</a:t>
            </a:r>
            <a:endParaRPr kumimoji="0" lang="en-US" altLang="zh-CN" sz="1800" b="1" i="0" u="none" strike="noStrike" kern="1200" cap="none" spc="0" normalizeH="0" baseline="0" noProof="0" dirty="0" smtClean="0">
              <a:ln>
                <a:noFill/>
              </a:ln>
              <a:solidFill>
                <a:srgbClr val="339933"/>
              </a:solidFill>
              <a:effectLst/>
              <a:uLnTx/>
              <a:uFillTx/>
              <a:latin typeface="+mn-ea"/>
              <a:ea typeface="+mn-ea"/>
              <a:cs typeface="+mn-cs"/>
            </a:endParaRPr>
          </a:p>
          <a:p>
            <a:pPr marL="982980" marR="0" lvl="0" indent="-982980" algn="l" defTabSz="914400" rtl="0" eaLnBrk="1" fontAlgn="base" latinLnBrk="0" hangingPunct="1">
              <a:lnSpc>
                <a:spcPct val="110000"/>
              </a:lnSpc>
              <a:spcBef>
                <a:spcPct val="10000"/>
              </a:spcBef>
              <a:spcAft>
                <a:spcPct val="5000"/>
              </a:spcAft>
              <a:buClr>
                <a:schemeClr val="folHlink"/>
              </a:buClr>
              <a:buSzPct val="60000"/>
              <a:buFont typeface="Wingdings" panose="05000000000000000000" pitchFamily="2" charset="2"/>
              <a:buChar char="n"/>
              <a:defRPr/>
            </a:pPr>
            <a:r>
              <a:rPr kumimoji="0" lang="en-US" altLang="zh-CN" sz="1800" b="1" i="0" u="none" strike="noStrike" kern="1200" cap="none" spc="0" normalizeH="0" baseline="0" noProof="0" dirty="0" smtClean="0">
                <a:ln>
                  <a:noFill/>
                </a:ln>
                <a:solidFill>
                  <a:schemeClr val="tx2"/>
                </a:solidFill>
                <a:effectLst/>
                <a:uLnTx/>
                <a:uFillTx/>
                <a:latin typeface="+mn-ea"/>
                <a:ea typeface="+mn-ea"/>
                <a:cs typeface="+mn-cs"/>
              </a:rPr>
              <a:t>POP AX</a:t>
            </a:r>
            <a:endParaRPr kumimoji="0" lang="en-US" altLang="zh-CN" sz="1800" b="1" i="0" u="none" strike="noStrike" kern="1200" cap="none" spc="0" normalizeH="0" baseline="0" noProof="0" dirty="0" smtClean="0">
              <a:ln>
                <a:noFill/>
              </a:ln>
              <a:solidFill>
                <a:schemeClr val="tx2"/>
              </a:solidFill>
              <a:effectLst/>
              <a:uLnTx/>
              <a:uFillTx/>
              <a:latin typeface="+mn-ea"/>
              <a:ea typeface="+mn-ea"/>
              <a:cs typeface="+mn-cs"/>
            </a:endParaRPr>
          </a:p>
          <a:p>
            <a:pPr marL="982980" marR="0" lvl="0" indent="-982980" algn="l" defTabSz="914400" rtl="0" eaLnBrk="1" fontAlgn="base" latinLnBrk="0" hangingPunct="1">
              <a:lnSpc>
                <a:spcPct val="110000"/>
              </a:lnSpc>
              <a:spcBef>
                <a:spcPct val="10000"/>
              </a:spcBef>
              <a:spcAft>
                <a:spcPct val="5000"/>
              </a:spcAft>
              <a:buClr>
                <a:schemeClr val="folHlink"/>
              </a:buClr>
              <a:buSzPct val="60000"/>
              <a:buFont typeface="Wingdings" panose="05000000000000000000" pitchFamily="2" charset="2"/>
              <a:buChar char="n"/>
              <a:defRPr/>
            </a:pPr>
            <a:r>
              <a:rPr kumimoji="0" lang="en-US" altLang="zh-CN" sz="1800" b="1" i="0" u="none" strike="noStrike" kern="1200" cap="none" spc="0" normalizeH="0" baseline="0" noProof="0" dirty="0" smtClean="0">
                <a:ln>
                  <a:noFill/>
                </a:ln>
                <a:solidFill>
                  <a:schemeClr val="tx2"/>
                </a:solidFill>
                <a:effectLst/>
                <a:uLnTx/>
                <a:uFillTx/>
                <a:latin typeface="+mn-ea"/>
                <a:ea typeface="+mn-ea"/>
                <a:cs typeface="+mn-cs"/>
              </a:rPr>
              <a:t>POP DX</a:t>
            </a:r>
            <a:endParaRPr kumimoji="0" lang="en-US" altLang="zh-CN" sz="1800" b="1" i="0" u="none" strike="noStrike" kern="1200" cap="none" spc="0" normalizeH="0" baseline="0" noProof="0" dirty="0" smtClean="0">
              <a:ln>
                <a:noFill/>
              </a:ln>
              <a:solidFill>
                <a:schemeClr val="tx2"/>
              </a:solidFill>
              <a:effectLst/>
              <a:uLnTx/>
              <a:uFillTx/>
              <a:latin typeface="+mn-ea"/>
              <a:ea typeface="+mn-ea"/>
              <a:cs typeface="+mn-cs"/>
            </a:endParaRPr>
          </a:p>
          <a:p>
            <a:pPr marL="982980" marR="0" lvl="0" indent="-982980" algn="l" defTabSz="914400" rtl="0" eaLnBrk="1" fontAlgn="base" latinLnBrk="0" hangingPunct="1">
              <a:lnSpc>
                <a:spcPct val="110000"/>
              </a:lnSpc>
              <a:spcBef>
                <a:spcPct val="10000"/>
              </a:spcBef>
              <a:spcAft>
                <a:spcPct val="5000"/>
              </a:spcAft>
              <a:buClr>
                <a:schemeClr val="folHlink"/>
              </a:buClr>
              <a:buSzPct val="60000"/>
              <a:buFont typeface="Wingdings" panose="05000000000000000000" pitchFamily="2" charset="2"/>
              <a:buChar char="n"/>
              <a:defRPr/>
            </a:pPr>
            <a:r>
              <a:rPr kumimoji="0" lang="en-US" altLang="zh-CN" sz="1800" b="1" i="0" u="none" strike="noStrike" kern="1200" cap="none" spc="0" normalizeH="0" baseline="0" noProof="0" dirty="0" smtClean="0">
                <a:ln>
                  <a:noFill/>
                </a:ln>
                <a:solidFill>
                  <a:schemeClr val="hlink"/>
                </a:solidFill>
                <a:effectLst/>
                <a:uLnTx/>
                <a:uFillTx/>
                <a:latin typeface="+mn-ea"/>
                <a:ea typeface="+mn-ea"/>
                <a:cs typeface="+mn-cs"/>
              </a:rPr>
              <a:t>RET</a:t>
            </a:r>
            <a:endParaRPr kumimoji="0" lang="en-US" altLang="zh-CN" sz="1800" b="1" i="0" u="none" strike="noStrike" kern="1200" cap="none" spc="0" normalizeH="0" baseline="0" noProof="0" dirty="0" smtClean="0">
              <a:ln>
                <a:noFill/>
              </a:ln>
              <a:solidFill>
                <a:schemeClr val="hlink"/>
              </a:solidFill>
              <a:effectLst/>
              <a:uLnTx/>
              <a:uFillTx/>
              <a:latin typeface="+mn-ea"/>
              <a:ea typeface="+mn-ea"/>
              <a:cs typeface="+mn-cs"/>
            </a:endParaRPr>
          </a:p>
          <a:p>
            <a:pPr marL="982980" marR="0" lvl="0" indent="-982980" algn="l" defTabSz="914400" rtl="0" eaLnBrk="1" fontAlgn="base" latinLnBrk="0" hangingPunct="1">
              <a:lnSpc>
                <a:spcPct val="110000"/>
              </a:lnSpc>
              <a:spcBef>
                <a:spcPct val="10000"/>
              </a:spcBef>
              <a:spcAft>
                <a:spcPct val="5000"/>
              </a:spcAft>
              <a:buClr>
                <a:schemeClr val="folHlink"/>
              </a:buClr>
              <a:buSzPct val="60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hlink"/>
                </a:solidFill>
                <a:effectLst/>
                <a:uLnTx/>
                <a:uFillTx/>
                <a:latin typeface="+mn-ea"/>
                <a:ea typeface="+mn-ea"/>
                <a:cs typeface="+mn-cs"/>
              </a:rPr>
              <a:t>     INIT ENDP</a:t>
            </a:r>
            <a:endParaRPr kumimoji="0" lang="zh-CN" altLang="en-US" sz="1800" b="1" i="0" u="none" strike="noStrike" kern="1200" cap="none" spc="0" normalizeH="0" baseline="0" noProof="0" dirty="0" smtClean="0">
              <a:ln>
                <a:noFill/>
              </a:ln>
              <a:solidFill>
                <a:schemeClr val="hlink"/>
              </a:solidFill>
              <a:effectLst/>
              <a:uLnTx/>
              <a:uFillTx/>
              <a:latin typeface="+mn-ea"/>
              <a:ea typeface="+mn-ea"/>
              <a:cs typeface="+mn-cs"/>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7044">
                                            <p:txEl>
                                              <p:charRg st="0" end="19"/>
                                            </p:txEl>
                                          </p:spTgt>
                                        </p:tgtEl>
                                        <p:attrNameLst>
                                          <p:attrName>style.visibility</p:attrName>
                                        </p:attrNameLst>
                                      </p:cBhvr>
                                      <p:to>
                                        <p:strVal val="visible"/>
                                      </p:to>
                                    </p:set>
                                    <p:animEffect transition="in" filter="wipe(left)">
                                      <p:cBhvr>
                                        <p:cTn id="7" dur="500"/>
                                        <p:tgtEl>
                                          <p:spTgt spid="87044">
                                            <p:txEl>
                                              <p:charRg st="0" end="19"/>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7044">
                                            <p:txEl>
                                              <p:charRg st="160" end="164"/>
                                            </p:txEl>
                                          </p:spTgt>
                                        </p:tgtEl>
                                        <p:attrNameLst>
                                          <p:attrName>style.visibility</p:attrName>
                                        </p:attrNameLst>
                                      </p:cBhvr>
                                      <p:to>
                                        <p:strVal val="visible"/>
                                      </p:to>
                                    </p:set>
                                    <p:animEffect transition="in" filter="wipe(left)">
                                      <p:cBhvr>
                                        <p:cTn id="11" dur="500"/>
                                        <p:tgtEl>
                                          <p:spTgt spid="87044">
                                            <p:txEl>
                                              <p:charRg st="160" end="164"/>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7044">
                                            <p:txEl>
                                              <p:charRg st="164" end="179"/>
                                            </p:txEl>
                                          </p:spTgt>
                                        </p:tgtEl>
                                        <p:attrNameLst>
                                          <p:attrName>style.visibility</p:attrName>
                                        </p:attrNameLst>
                                      </p:cBhvr>
                                      <p:to>
                                        <p:strVal val="visible"/>
                                      </p:to>
                                    </p:set>
                                    <p:animEffect transition="in" filter="wipe(left)">
                                      <p:cBhvr>
                                        <p:cTn id="15" dur="500"/>
                                        <p:tgtEl>
                                          <p:spTgt spid="87044">
                                            <p:txEl>
                                              <p:charRg st="164" end="17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87044">
                                            <p:txEl>
                                              <p:charRg st="19" end="27"/>
                                            </p:txEl>
                                          </p:spTgt>
                                        </p:tgtEl>
                                        <p:attrNameLst>
                                          <p:attrName>style.visibility</p:attrName>
                                        </p:attrNameLst>
                                      </p:cBhvr>
                                      <p:to>
                                        <p:strVal val="visible"/>
                                      </p:to>
                                    </p:set>
                                    <p:animEffect transition="in" filter="wipe(left)">
                                      <p:cBhvr>
                                        <p:cTn id="20" dur="500"/>
                                        <p:tgtEl>
                                          <p:spTgt spid="87044">
                                            <p:txEl>
                                              <p:charRg st="19" end="27"/>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87044">
                                            <p:txEl>
                                              <p:charRg st="27" end="37"/>
                                            </p:txEl>
                                          </p:spTgt>
                                        </p:tgtEl>
                                        <p:attrNameLst>
                                          <p:attrName>style.visibility</p:attrName>
                                        </p:attrNameLst>
                                      </p:cBhvr>
                                      <p:to>
                                        <p:strVal val="visible"/>
                                      </p:to>
                                    </p:set>
                                    <p:animEffect transition="in" filter="wipe(left)">
                                      <p:cBhvr>
                                        <p:cTn id="23" dur="500"/>
                                        <p:tgtEl>
                                          <p:spTgt spid="87044">
                                            <p:txEl>
                                              <p:charRg st="27" end="3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87044">
                                            <p:txEl>
                                              <p:charRg st="37" end="50"/>
                                            </p:txEl>
                                          </p:spTgt>
                                        </p:tgtEl>
                                        <p:attrNameLst>
                                          <p:attrName>style.visibility</p:attrName>
                                        </p:attrNameLst>
                                      </p:cBhvr>
                                      <p:to>
                                        <p:strVal val="visible"/>
                                      </p:to>
                                    </p:set>
                                    <p:animEffect transition="in" filter="blinds(horizontal)">
                                      <p:cBhvr>
                                        <p:cTn id="28" dur="500"/>
                                        <p:tgtEl>
                                          <p:spTgt spid="87044">
                                            <p:txEl>
                                              <p:charRg st="37" end="50"/>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87044">
                                            <p:txEl>
                                              <p:charRg st="50" end="61"/>
                                            </p:txEl>
                                          </p:spTgt>
                                        </p:tgtEl>
                                        <p:attrNameLst>
                                          <p:attrName>style.visibility</p:attrName>
                                        </p:attrNameLst>
                                      </p:cBhvr>
                                      <p:to>
                                        <p:strVal val="visible"/>
                                      </p:to>
                                    </p:set>
                                    <p:animEffect transition="in" filter="blinds(horizontal)">
                                      <p:cBhvr>
                                        <p:cTn id="31" dur="500"/>
                                        <p:tgtEl>
                                          <p:spTgt spid="87044">
                                            <p:txEl>
                                              <p:charRg st="50" end="61"/>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87044">
                                            <p:txEl>
                                              <p:charRg st="61" end="71"/>
                                            </p:txEl>
                                          </p:spTgt>
                                        </p:tgtEl>
                                        <p:attrNameLst>
                                          <p:attrName>style.visibility</p:attrName>
                                        </p:attrNameLst>
                                      </p:cBhvr>
                                      <p:to>
                                        <p:strVal val="visible"/>
                                      </p:to>
                                    </p:set>
                                    <p:animEffect transition="in" filter="blinds(horizontal)">
                                      <p:cBhvr>
                                        <p:cTn id="34" dur="500"/>
                                        <p:tgtEl>
                                          <p:spTgt spid="87044">
                                            <p:txEl>
                                              <p:charRg st="61" end="7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87044">
                                            <p:txEl>
                                              <p:charRg st="71" end="98"/>
                                            </p:txEl>
                                          </p:spTgt>
                                        </p:tgtEl>
                                        <p:attrNameLst>
                                          <p:attrName>style.visibility</p:attrName>
                                        </p:attrNameLst>
                                      </p:cBhvr>
                                      <p:to>
                                        <p:strVal val="visible"/>
                                      </p:to>
                                    </p:set>
                                    <p:animEffect transition="in" filter="blinds(horizontal)">
                                      <p:cBhvr>
                                        <p:cTn id="39" dur="500"/>
                                        <p:tgtEl>
                                          <p:spTgt spid="87044">
                                            <p:txEl>
                                              <p:charRg st="71" end="98"/>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87044">
                                            <p:txEl>
                                              <p:charRg st="98" end="108"/>
                                            </p:txEl>
                                          </p:spTgt>
                                        </p:tgtEl>
                                        <p:attrNameLst>
                                          <p:attrName>style.visibility</p:attrName>
                                        </p:attrNameLst>
                                      </p:cBhvr>
                                      <p:to>
                                        <p:strVal val="visible"/>
                                      </p:to>
                                    </p:set>
                                    <p:animEffect transition="in" filter="blinds(horizontal)">
                                      <p:cBhvr>
                                        <p:cTn id="42" dur="500"/>
                                        <p:tgtEl>
                                          <p:spTgt spid="87044">
                                            <p:txEl>
                                              <p:charRg st="98" end="108"/>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87044">
                                            <p:txEl>
                                              <p:charRg st="108" end="119"/>
                                            </p:txEl>
                                          </p:spTgt>
                                        </p:tgtEl>
                                        <p:attrNameLst>
                                          <p:attrName>style.visibility</p:attrName>
                                        </p:attrNameLst>
                                      </p:cBhvr>
                                      <p:to>
                                        <p:strVal val="visible"/>
                                      </p:to>
                                    </p:set>
                                    <p:animEffect transition="in" filter="blinds(horizontal)">
                                      <p:cBhvr>
                                        <p:cTn id="45" dur="500"/>
                                        <p:tgtEl>
                                          <p:spTgt spid="87044">
                                            <p:txEl>
                                              <p:charRg st="108" end="119"/>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87044">
                                            <p:txEl>
                                              <p:charRg st="119" end="146"/>
                                            </p:txEl>
                                          </p:spTgt>
                                        </p:tgtEl>
                                        <p:attrNameLst>
                                          <p:attrName>style.visibility</p:attrName>
                                        </p:attrNameLst>
                                      </p:cBhvr>
                                      <p:to>
                                        <p:strVal val="visible"/>
                                      </p:to>
                                    </p:set>
                                    <p:animEffect transition="in" filter="blinds(horizontal)">
                                      <p:cBhvr>
                                        <p:cTn id="48" dur="500"/>
                                        <p:tgtEl>
                                          <p:spTgt spid="87044">
                                            <p:txEl>
                                              <p:charRg st="119" end="14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87044">
                                            <p:txEl>
                                              <p:charRg st="146" end="153"/>
                                            </p:txEl>
                                          </p:spTgt>
                                        </p:tgtEl>
                                        <p:attrNameLst>
                                          <p:attrName>style.visibility</p:attrName>
                                        </p:attrNameLst>
                                      </p:cBhvr>
                                      <p:to>
                                        <p:strVal val="visible"/>
                                      </p:to>
                                    </p:set>
                                    <p:animEffect transition="in" filter="blinds(horizontal)">
                                      <p:cBhvr>
                                        <p:cTn id="53" dur="500"/>
                                        <p:tgtEl>
                                          <p:spTgt spid="87044">
                                            <p:txEl>
                                              <p:charRg st="146" end="153"/>
                                            </p:txEl>
                                          </p:spTgt>
                                        </p:tgtEl>
                                      </p:cBhvr>
                                    </p:animEffect>
                                  </p:childTnLst>
                                </p:cTn>
                              </p:par>
                              <p:par>
                                <p:cTn id="54" presetID="3" presetClass="entr" presetSubtype="10" fill="hold" nodeType="withEffect">
                                  <p:stCondLst>
                                    <p:cond delay="0"/>
                                  </p:stCondLst>
                                  <p:childTnLst>
                                    <p:set>
                                      <p:cBhvr>
                                        <p:cTn id="55" dur="1" fill="hold">
                                          <p:stCondLst>
                                            <p:cond delay="0"/>
                                          </p:stCondLst>
                                        </p:cTn>
                                        <p:tgtEl>
                                          <p:spTgt spid="87044">
                                            <p:txEl>
                                              <p:charRg st="153" end="160"/>
                                            </p:txEl>
                                          </p:spTgt>
                                        </p:tgtEl>
                                        <p:attrNameLst>
                                          <p:attrName>style.visibility</p:attrName>
                                        </p:attrNameLst>
                                      </p:cBhvr>
                                      <p:to>
                                        <p:strVal val="visible"/>
                                      </p:to>
                                    </p:set>
                                    <p:animEffect transition="in" filter="blinds(horizontal)">
                                      <p:cBhvr>
                                        <p:cTn id="56" dur="500"/>
                                        <p:tgtEl>
                                          <p:spTgt spid="87044">
                                            <p:txEl>
                                              <p:charRg st="153" end="16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灯片编号占位符 5"/>
          <p:cNvSpPr txBox="1">
            <a:spLocks noGrp="1"/>
          </p:cNvSpPr>
          <p:nvPr/>
        </p:nvSpPr>
        <p:spPr>
          <a:xfrm>
            <a:off x="7042150" y="6243638"/>
            <a:ext cx="1905000" cy="457200"/>
          </a:xfrm>
          <a:prstGeom prst="rect">
            <a:avLst/>
          </a:prstGeom>
          <a:noFill/>
          <a:ln w="9525">
            <a:noFill/>
          </a:ln>
        </p:spPr>
        <p:txBody>
          <a:bodyPr anchor="b"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zh-CN" altLang="en-US" sz="1400" b="0" dirty="0">
                <a:solidFill>
                  <a:schemeClr val="tx1"/>
                </a:solidFill>
                <a:ea typeface="宋体" panose="02010600030101010101" pitchFamily="2" charset="-122"/>
              </a:rPr>
            </a:fld>
            <a:endParaRPr lang="zh-CN" altLang="en-US" sz="1400" b="0" dirty="0">
              <a:solidFill>
                <a:schemeClr val="tx1"/>
              </a:solidFill>
              <a:ea typeface="宋体" panose="02010600030101010101" pitchFamily="2" charset="-122"/>
            </a:endParaRPr>
          </a:p>
        </p:txBody>
      </p:sp>
      <p:sp>
        <p:nvSpPr>
          <p:cNvPr id="138243" name="Rectangle 2"/>
          <p:cNvSpPr>
            <a:spLocks noGrp="1"/>
          </p:cNvSpPr>
          <p:nvPr>
            <p:ph type="title" idx="4294967295"/>
          </p:nvPr>
        </p:nvSpPr>
        <p:spPr>
          <a:ln/>
        </p:spPr>
        <p:txBody>
          <a:bodyPr vert="horz" wrap="square" lIns="91440" tIns="45720" rIns="91440" bIns="45720" anchor="b" anchorCtr="0"/>
          <a:p>
            <a:pPr eaLnBrk="1" hangingPunct="1"/>
            <a:r>
              <a:rPr lang="zh-CN" altLang="en-US" dirty="0"/>
              <a:t>数据采集程序 </a:t>
            </a:r>
            <a:endParaRPr lang="zh-CN" altLang="en-US" dirty="0"/>
          </a:p>
        </p:txBody>
      </p:sp>
      <p:sp>
        <p:nvSpPr>
          <p:cNvPr id="88068" name="Rectangle 5"/>
          <p:cNvSpPr>
            <a:spLocks noGrp="1" noChangeArrowheads="1"/>
          </p:cNvSpPr>
          <p:nvPr>
            <p:ph type="body" idx="1"/>
          </p:nvPr>
        </p:nvSpPr>
        <p:spPr>
          <a:xfrm>
            <a:off x="755650" y="1989138"/>
            <a:ext cx="4392613" cy="4608513"/>
          </a:xfrm>
        </p:spPr>
        <p:txBody>
          <a:bodyPr vert="horz" wrap="square" lIns="91440" tIns="45720" rIns="91440" bIns="45720" numCol="1" anchor="t" anchorCtr="0" compatLnSpc="1"/>
          <a:lstStyle/>
          <a:p>
            <a:pPr marL="1078230" marR="0" lvl="0" indent="-1078230" algn="l" defTabSz="914400" rtl="0" eaLnBrk="1" fontAlgn="base" latinLnBrk="0" hangingPunct="1">
              <a:lnSpc>
                <a:spcPct val="110000"/>
              </a:lnSpc>
              <a:spcBef>
                <a:spcPct val="20000"/>
              </a:spcBef>
              <a:spcAft>
                <a:spcPct val="5000"/>
              </a:spcAft>
              <a:buClr>
                <a:schemeClr val="folHlink"/>
              </a:buClr>
              <a:buSzPct val="60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2"/>
                </a:solidFill>
                <a:effectLst/>
                <a:uLnTx/>
                <a:uFillTx/>
                <a:latin typeface="+mn-ea"/>
                <a:ea typeface="+mn-ea"/>
                <a:cs typeface="+mn-cs"/>
              </a:rPr>
              <a:t>START</a:t>
            </a:r>
            <a:r>
              <a:rPr kumimoji="0" lang="zh-CN" altLang="en-US" sz="1800" b="1" i="0" u="none" strike="noStrike" kern="1200" cap="none" spc="0" normalizeH="0" baseline="0" noProof="0" dirty="0" smtClean="0">
                <a:ln>
                  <a:noFill/>
                </a:ln>
                <a:solidFill>
                  <a:schemeClr val="tx2"/>
                </a:solidFill>
                <a:effectLst/>
                <a:uLnTx/>
                <a:uFillTx/>
                <a:latin typeface="+mn-ea"/>
                <a:ea typeface="+mn-ea"/>
                <a:cs typeface="+mn-cs"/>
              </a:rPr>
              <a:t>：</a:t>
            </a:r>
            <a:r>
              <a:rPr kumimoji="0" lang="en-US" altLang="zh-CN" sz="1800" b="1" i="0" u="none" strike="noStrike" kern="1200" cap="none" spc="0" normalizeH="0" baseline="0" noProof="0" dirty="0" smtClean="0">
                <a:ln>
                  <a:noFill/>
                </a:ln>
                <a:solidFill>
                  <a:schemeClr val="tx2"/>
                </a:solidFill>
                <a:effectLst/>
                <a:uLnTx/>
                <a:uFillTx/>
                <a:latin typeface="+mn-ea"/>
                <a:ea typeface="+mn-ea"/>
                <a:cs typeface="+mn-cs"/>
              </a:rPr>
              <a:t>MOV AX</a:t>
            </a:r>
            <a:r>
              <a:rPr kumimoji="0" lang="zh-CN" altLang="en-US" sz="1800" b="1" i="0" u="none" strike="noStrike" kern="1200" cap="none" spc="0" normalizeH="0" baseline="0" noProof="0" dirty="0" smtClean="0">
                <a:ln>
                  <a:noFill/>
                </a:ln>
                <a:solidFill>
                  <a:schemeClr val="tx2"/>
                </a:solidFill>
                <a:effectLst/>
                <a:uLnTx/>
                <a:uFillTx/>
                <a:latin typeface="+mn-ea"/>
                <a:ea typeface="+mn-ea"/>
                <a:cs typeface="+mn-cs"/>
              </a:rPr>
              <a:t>，</a:t>
            </a:r>
            <a:r>
              <a:rPr kumimoji="0" lang="en-US" altLang="zh-CN" sz="1800" b="1" i="0" u="none" strike="noStrike" kern="1200" cap="none" spc="0" normalizeH="0" baseline="0" noProof="0" dirty="0" smtClean="0">
                <a:ln>
                  <a:noFill/>
                </a:ln>
                <a:solidFill>
                  <a:schemeClr val="tx2"/>
                </a:solidFill>
                <a:effectLst/>
                <a:uLnTx/>
                <a:uFillTx/>
                <a:latin typeface="+mn-ea"/>
                <a:ea typeface="+mn-ea"/>
                <a:cs typeface="+mn-cs"/>
              </a:rPr>
              <a:t>SEG DATA</a:t>
            </a:r>
            <a:endParaRPr kumimoji="0" lang="en-US" altLang="zh-CN" sz="1800" b="1" i="0" u="none" strike="noStrike" kern="1200" cap="none" spc="0" normalizeH="0" baseline="0" noProof="0" dirty="0" smtClean="0">
              <a:ln>
                <a:noFill/>
              </a:ln>
              <a:solidFill>
                <a:schemeClr val="tx2"/>
              </a:solidFill>
              <a:effectLst/>
              <a:uLnTx/>
              <a:uFillTx/>
              <a:latin typeface="+mn-ea"/>
              <a:ea typeface="+mn-ea"/>
              <a:cs typeface="+mn-cs"/>
            </a:endParaRPr>
          </a:p>
          <a:p>
            <a:pPr marL="0" marR="0" lvl="0" indent="0" algn="l" defTabSz="914400" rtl="0" eaLnBrk="1" fontAlgn="base" latinLnBrk="0" hangingPunct="1">
              <a:lnSpc>
                <a:spcPct val="110000"/>
              </a:lnSpc>
              <a:spcBef>
                <a:spcPct val="20000"/>
              </a:spcBef>
              <a:spcAft>
                <a:spcPct val="5000"/>
              </a:spcAft>
              <a:buClr>
                <a:schemeClr val="folHlink"/>
              </a:buClr>
              <a:buSzPct val="60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2"/>
                </a:solidFill>
                <a:effectLst/>
                <a:uLnTx/>
                <a:uFillTx/>
                <a:latin typeface="+mn-ea"/>
                <a:ea typeface="+mn-ea"/>
                <a:cs typeface="+mn-cs"/>
              </a:rPr>
              <a:t>       MOV DS</a:t>
            </a:r>
            <a:r>
              <a:rPr kumimoji="0" lang="zh-CN" altLang="en-US" sz="1800" b="1" i="0" u="none" strike="noStrike" kern="1200" cap="none" spc="0" normalizeH="0" baseline="0" noProof="0" dirty="0" smtClean="0">
                <a:ln>
                  <a:noFill/>
                </a:ln>
                <a:solidFill>
                  <a:schemeClr val="tx2"/>
                </a:solidFill>
                <a:effectLst/>
                <a:uLnTx/>
                <a:uFillTx/>
                <a:latin typeface="+mn-ea"/>
                <a:ea typeface="+mn-ea"/>
                <a:cs typeface="+mn-cs"/>
              </a:rPr>
              <a:t>，</a:t>
            </a:r>
            <a:r>
              <a:rPr kumimoji="0" lang="en-US" altLang="zh-CN" sz="1800" b="1" i="0" u="none" strike="noStrike" kern="1200" cap="none" spc="0" normalizeH="0" baseline="0" noProof="0" dirty="0" smtClean="0">
                <a:ln>
                  <a:noFill/>
                </a:ln>
                <a:solidFill>
                  <a:schemeClr val="tx2"/>
                </a:solidFill>
                <a:effectLst/>
                <a:uLnTx/>
                <a:uFillTx/>
                <a:latin typeface="+mn-ea"/>
                <a:ea typeface="+mn-ea"/>
                <a:cs typeface="+mn-cs"/>
              </a:rPr>
              <a:t>AX</a:t>
            </a:r>
            <a:endParaRPr kumimoji="0" lang="en-US" altLang="zh-CN" sz="1800" b="1" i="0" u="none" strike="noStrike" kern="1200" cap="none" spc="0" normalizeH="0" baseline="0" noProof="0" dirty="0" smtClean="0">
              <a:ln>
                <a:noFill/>
              </a:ln>
              <a:solidFill>
                <a:schemeClr val="tx2"/>
              </a:solidFill>
              <a:effectLst/>
              <a:uLnTx/>
              <a:uFillTx/>
              <a:latin typeface="+mn-ea"/>
              <a:ea typeface="+mn-ea"/>
              <a:cs typeface="+mn-cs"/>
            </a:endParaRPr>
          </a:p>
          <a:p>
            <a:pPr marL="0" marR="0" lvl="0" indent="0" algn="l" defTabSz="914400" rtl="0" eaLnBrk="1" fontAlgn="base" latinLnBrk="0" hangingPunct="1">
              <a:lnSpc>
                <a:spcPct val="110000"/>
              </a:lnSpc>
              <a:spcBef>
                <a:spcPct val="20000"/>
              </a:spcBef>
              <a:spcAft>
                <a:spcPct val="5000"/>
              </a:spcAft>
              <a:buClr>
                <a:schemeClr val="folHlink"/>
              </a:buClr>
              <a:buSzPct val="60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2"/>
                </a:solidFill>
                <a:effectLst/>
                <a:uLnTx/>
                <a:uFillTx/>
                <a:latin typeface="+mn-ea"/>
                <a:ea typeface="+mn-ea"/>
                <a:cs typeface="+mn-cs"/>
              </a:rPr>
              <a:t>       LEA  SI</a:t>
            </a:r>
            <a:r>
              <a:rPr kumimoji="0" lang="zh-CN" altLang="en-US" sz="1800" b="1" i="0" u="none" strike="noStrike" kern="1200" cap="none" spc="0" normalizeH="0" baseline="0" noProof="0" dirty="0" smtClean="0">
                <a:ln>
                  <a:noFill/>
                </a:ln>
                <a:solidFill>
                  <a:schemeClr val="tx2"/>
                </a:solidFill>
                <a:effectLst/>
                <a:uLnTx/>
                <a:uFillTx/>
                <a:latin typeface="+mn-ea"/>
                <a:ea typeface="+mn-ea"/>
                <a:cs typeface="+mn-cs"/>
              </a:rPr>
              <a:t>，</a:t>
            </a:r>
            <a:r>
              <a:rPr kumimoji="0" lang="en-US" altLang="zh-CN" sz="1800" b="1" i="0" u="none" strike="noStrike" kern="1200" cap="none" spc="0" normalizeH="0" baseline="0" noProof="0" dirty="0" smtClean="0">
                <a:ln>
                  <a:noFill/>
                </a:ln>
                <a:solidFill>
                  <a:schemeClr val="tx2"/>
                </a:solidFill>
                <a:effectLst/>
                <a:uLnTx/>
                <a:uFillTx/>
                <a:latin typeface="+mn-ea"/>
                <a:ea typeface="+mn-ea"/>
                <a:cs typeface="+mn-cs"/>
              </a:rPr>
              <a:t>DATA</a:t>
            </a:r>
            <a:endParaRPr kumimoji="0" lang="en-US" altLang="zh-CN" sz="1800" b="1" i="0" u="none" strike="noStrike" kern="1200" cap="none" spc="0" normalizeH="0" baseline="0" noProof="0" dirty="0" smtClean="0">
              <a:ln>
                <a:noFill/>
              </a:ln>
              <a:solidFill>
                <a:schemeClr val="tx2"/>
              </a:solidFill>
              <a:effectLst/>
              <a:uLnTx/>
              <a:uFillTx/>
              <a:latin typeface="+mn-ea"/>
              <a:ea typeface="+mn-ea"/>
              <a:cs typeface="+mn-cs"/>
            </a:endParaRPr>
          </a:p>
          <a:p>
            <a:pPr marL="0" marR="0" lvl="0" indent="0" algn="l" defTabSz="914400" rtl="0" eaLnBrk="1" fontAlgn="base" latinLnBrk="0" hangingPunct="1">
              <a:lnSpc>
                <a:spcPct val="110000"/>
              </a:lnSpc>
              <a:spcBef>
                <a:spcPct val="20000"/>
              </a:spcBef>
              <a:spcAft>
                <a:spcPct val="5000"/>
              </a:spcAft>
              <a:buClr>
                <a:schemeClr val="folHlink"/>
              </a:buClr>
              <a:buSzPct val="60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2"/>
                </a:solidFill>
                <a:effectLst/>
                <a:uLnTx/>
                <a:uFillTx/>
                <a:latin typeface="+mn-ea"/>
                <a:ea typeface="+mn-ea"/>
                <a:cs typeface="+mn-cs"/>
              </a:rPr>
              <a:t>       CALL INIT</a:t>
            </a:r>
            <a:endParaRPr kumimoji="0" lang="en-US" altLang="zh-CN" sz="1800" b="1" i="0" u="none" strike="noStrike" kern="1200" cap="none" spc="0" normalizeH="0" baseline="0" noProof="0" dirty="0" smtClean="0">
              <a:ln>
                <a:noFill/>
              </a:ln>
              <a:solidFill>
                <a:schemeClr val="tx2"/>
              </a:solidFill>
              <a:effectLst/>
              <a:uLnTx/>
              <a:uFillTx/>
              <a:latin typeface="+mn-ea"/>
              <a:ea typeface="+mn-ea"/>
              <a:cs typeface="+mn-cs"/>
            </a:endParaRPr>
          </a:p>
          <a:p>
            <a:pPr marL="0" marR="0" lvl="0" indent="0" algn="l" defTabSz="914400" rtl="0" eaLnBrk="1" fontAlgn="base" latinLnBrk="0" hangingPunct="1">
              <a:lnSpc>
                <a:spcPct val="110000"/>
              </a:lnSpc>
              <a:spcBef>
                <a:spcPct val="20000"/>
              </a:spcBef>
              <a:spcAft>
                <a:spcPct val="5000"/>
              </a:spcAft>
              <a:buClr>
                <a:schemeClr val="folHlink"/>
              </a:buClr>
              <a:buSzPct val="60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hlink"/>
                </a:solidFill>
                <a:effectLst/>
                <a:uLnTx/>
                <a:uFillTx/>
                <a:latin typeface="+mn-ea"/>
                <a:ea typeface="+mn-ea"/>
                <a:cs typeface="+mn-cs"/>
              </a:rPr>
              <a:t>       MOV DX</a:t>
            </a:r>
            <a:r>
              <a:rPr kumimoji="0" lang="zh-CN" altLang="en-US" sz="1800" b="1" i="0" u="none" strike="noStrike" kern="1200" cap="none" spc="0" normalizeH="0" baseline="0" noProof="0" dirty="0" smtClean="0">
                <a:ln>
                  <a:noFill/>
                </a:ln>
                <a:solidFill>
                  <a:schemeClr val="hlink"/>
                </a:solidFill>
                <a:effectLst/>
                <a:uLnTx/>
                <a:uFillTx/>
                <a:latin typeface="+mn-ea"/>
                <a:ea typeface="+mn-ea"/>
                <a:cs typeface="+mn-cs"/>
              </a:rPr>
              <a:t>，</a:t>
            </a:r>
            <a:r>
              <a:rPr kumimoji="0" lang="en-US" altLang="zh-CN" sz="1800" b="1" i="0" u="none" strike="noStrike" kern="1200" cap="none" spc="0" normalizeH="0" baseline="0" noProof="0" dirty="0" smtClean="0">
                <a:ln>
                  <a:noFill/>
                </a:ln>
                <a:solidFill>
                  <a:schemeClr val="hlink"/>
                </a:solidFill>
                <a:effectLst/>
                <a:uLnTx/>
                <a:uFillTx/>
                <a:latin typeface="+mn-ea"/>
                <a:ea typeface="+mn-ea"/>
                <a:cs typeface="+mn-cs"/>
              </a:rPr>
              <a:t>03F6H</a:t>
            </a:r>
            <a:endParaRPr kumimoji="0" lang="en-US" altLang="zh-CN" sz="1800" b="1" i="0" u="none" strike="noStrike" kern="1200" cap="none" spc="0" normalizeH="0" baseline="0" noProof="0" dirty="0" smtClean="0">
              <a:ln>
                <a:noFill/>
              </a:ln>
              <a:solidFill>
                <a:schemeClr val="hlink"/>
              </a:solidFill>
              <a:effectLst/>
              <a:uLnTx/>
              <a:uFillTx/>
              <a:latin typeface="+mn-ea"/>
              <a:ea typeface="+mn-ea"/>
              <a:cs typeface="+mn-cs"/>
            </a:endParaRPr>
          </a:p>
          <a:p>
            <a:pPr marL="0" marR="0" lvl="0" indent="0" algn="l" defTabSz="914400" rtl="0" eaLnBrk="1" fontAlgn="base" latinLnBrk="0" hangingPunct="1">
              <a:lnSpc>
                <a:spcPct val="110000"/>
              </a:lnSpc>
              <a:spcBef>
                <a:spcPct val="20000"/>
              </a:spcBef>
              <a:spcAft>
                <a:spcPct val="5000"/>
              </a:spcAft>
              <a:buClr>
                <a:schemeClr val="folHlink"/>
              </a:buClr>
              <a:buSzPct val="60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hlink"/>
                </a:solidFill>
                <a:effectLst/>
                <a:uLnTx/>
                <a:uFillTx/>
                <a:latin typeface="+mn-ea"/>
                <a:ea typeface="+mn-ea"/>
                <a:cs typeface="+mn-cs"/>
              </a:rPr>
              <a:t>       MOV AL</a:t>
            </a:r>
            <a:r>
              <a:rPr kumimoji="0" lang="zh-CN" altLang="en-US" sz="1800" b="1" i="0" u="none" strike="noStrike" kern="1200" cap="none" spc="0" normalizeH="0" baseline="0" noProof="0" dirty="0" smtClean="0">
                <a:ln>
                  <a:noFill/>
                </a:ln>
                <a:solidFill>
                  <a:schemeClr val="hlink"/>
                </a:solidFill>
                <a:effectLst/>
                <a:uLnTx/>
                <a:uFillTx/>
                <a:latin typeface="+mn-ea"/>
                <a:ea typeface="+mn-ea"/>
                <a:cs typeface="+mn-cs"/>
              </a:rPr>
              <a:t>，</a:t>
            </a:r>
            <a:r>
              <a:rPr kumimoji="0" lang="en-US" altLang="zh-CN" sz="1800" b="1" i="0" u="none" strike="noStrike" kern="1200" cap="none" spc="0" normalizeH="0" baseline="0" noProof="0" dirty="0" smtClean="0">
                <a:ln>
                  <a:noFill/>
                </a:ln>
                <a:solidFill>
                  <a:schemeClr val="hlink"/>
                </a:solidFill>
                <a:effectLst/>
                <a:uLnTx/>
                <a:uFillTx/>
                <a:latin typeface="+mn-ea"/>
                <a:ea typeface="+mn-ea"/>
                <a:cs typeface="+mn-cs"/>
              </a:rPr>
              <a:t>03H</a:t>
            </a:r>
            <a:endParaRPr kumimoji="0" lang="zh-CN" altLang="en-US" sz="1800" b="1" i="0" u="none" strike="noStrike" kern="1200" cap="none" spc="0" normalizeH="0" baseline="0" noProof="0" dirty="0" smtClean="0">
              <a:ln>
                <a:noFill/>
              </a:ln>
              <a:solidFill>
                <a:schemeClr val="hlink"/>
              </a:solidFill>
              <a:effectLst/>
              <a:uLnTx/>
              <a:uFillTx/>
              <a:latin typeface="+mn-ea"/>
              <a:ea typeface="+mn-ea"/>
              <a:cs typeface="+mn-cs"/>
            </a:endParaRPr>
          </a:p>
          <a:p>
            <a:pPr marL="0" marR="0" lvl="0" indent="0" algn="l" defTabSz="914400" rtl="0" eaLnBrk="1" fontAlgn="base" latinLnBrk="0" hangingPunct="1">
              <a:lnSpc>
                <a:spcPct val="110000"/>
              </a:lnSpc>
              <a:spcBef>
                <a:spcPct val="20000"/>
              </a:spcBef>
              <a:spcAft>
                <a:spcPct val="5000"/>
              </a:spcAft>
              <a:buClr>
                <a:schemeClr val="folHlink"/>
              </a:buClr>
              <a:buSzPct val="60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hlink"/>
                </a:solidFill>
                <a:effectLst/>
                <a:uLnTx/>
                <a:uFillTx/>
                <a:latin typeface="+mn-ea"/>
                <a:ea typeface="+mn-ea"/>
                <a:cs typeface="+mn-cs"/>
              </a:rPr>
              <a:t>       OUT DX</a:t>
            </a:r>
            <a:r>
              <a:rPr kumimoji="0" lang="zh-CN" altLang="en-US" sz="1800" b="1" i="0" u="none" strike="noStrike" kern="1200" cap="none" spc="0" normalizeH="0" baseline="0" noProof="0" dirty="0" smtClean="0">
                <a:ln>
                  <a:noFill/>
                </a:ln>
                <a:solidFill>
                  <a:schemeClr val="hlink"/>
                </a:solidFill>
                <a:effectLst/>
                <a:uLnTx/>
                <a:uFillTx/>
                <a:latin typeface="+mn-ea"/>
                <a:ea typeface="+mn-ea"/>
                <a:cs typeface="+mn-cs"/>
              </a:rPr>
              <a:t>，</a:t>
            </a:r>
            <a:r>
              <a:rPr kumimoji="0" lang="en-US" altLang="zh-CN" sz="1800" b="1" i="0" u="none" strike="noStrike" kern="1200" cap="none" spc="0" normalizeH="0" baseline="0" noProof="0" dirty="0" smtClean="0">
                <a:ln>
                  <a:noFill/>
                </a:ln>
                <a:solidFill>
                  <a:schemeClr val="hlink"/>
                </a:solidFill>
                <a:effectLst/>
                <a:uLnTx/>
                <a:uFillTx/>
                <a:latin typeface="+mn-ea"/>
                <a:ea typeface="+mn-ea"/>
                <a:cs typeface="+mn-cs"/>
              </a:rPr>
              <a:t>AL</a:t>
            </a:r>
            <a:endParaRPr kumimoji="0" lang="en-US" altLang="zh-CN" sz="1800" b="1" i="0" u="none" strike="noStrike" kern="1200" cap="none" spc="0" normalizeH="0" baseline="0" noProof="0" dirty="0" smtClean="0">
              <a:ln>
                <a:noFill/>
              </a:ln>
              <a:solidFill>
                <a:schemeClr val="hlink"/>
              </a:solidFill>
              <a:effectLst/>
              <a:uLnTx/>
              <a:uFillTx/>
              <a:latin typeface="+mn-ea"/>
              <a:ea typeface="+mn-ea"/>
              <a:cs typeface="+mn-cs"/>
            </a:endParaRPr>
          </a:p>
          <a:p>
            <a:pPr marL="0" marR="0" lvl="0" indent="0" algn="l" defTabSz="914400" rtl="0" eaLnBrk="1" fontAlgn="base" latinLnBrk="0" hangingPunct="1">
              <a:lnSpc>
                <a:spcPct val="110000"/>
              </a:lnSpc>
              <a:spcBef>
                <a:spcPct val="20000"/>
              </a:spcBef>
              <a:spcAft>
                <a:spcPct val="5000"/>
              </a:spcAft>
              <a:buClr>
                <a:schemeClr val="folHlink"/>
              </a:buClr>
              <a:buSzPct val="60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2"/>
                </a:solidFill>
                <a:effectLst/>
                <a:uLnTx/>
                <a:uFillTx/>
                <a:latin typeface="+mn-ea"/>
                <a:ea typeface="+mn-ea"/>
                <a:cs typeface="+mn-cs"/>
              </a:rPr>
              <a:t>       NOP                  </a:t>
            </a:r>
            <a:endParaRPr kumimoji="0" lang="en-US" altLang="zh-CN" sz="1800" b="1" i="0" u="none" strike="noStrike" kern="1200" cap="none" spc="0" normalizeH="0" baseline="0" noProof="0" dirty="0" smtClean="0">
              <a:ln>
                <a:noFill/>
              </a:ln>
              <a:solidFill>
                <a:schemeClr val="tx2"/>
              </a:solidFill>
              <a:effectLst/>
              <a:uLnTx/>
              <a:uFillTx/>
              <a:latin typeface="+mn-ea"/>
              <a:ea typeface="+mn-ea"/>
              <a:cs typeface="+mn-cs"/>
            </a:endParaRPr>
          </a:p>
          <a:p>
            <a:pPr marL="0" marR="0" lvl="0" indent="0" algn="l" defTabSz="914400" rtl="0" eaLnBrk="1" fontAlgn="base" latinLnBrk="0" hangingPunct="1">
              <a:lnSpc>
                <a:spcPct val="110000"/>
              </a:lnSpc>
              <a:spcBef>
                <a:spcPct val="20000"/>
              </a:spcBef>
              <a:spcAft>
                <a:spcPct val="5000"/>
              </a:spcAft>
              <a:buClr>
                <a:schemeClr val="folHlink"/>
              </a:buClr>
              <a:buSzPct val="60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2"/>
                </a:solidFill>
                <a:effectLst/>
                <a:uLnTx/>
                <a:uFillTx/>
                <a:latin typeface="+mn-ea"/>
                <a:ea typeface="+mn-ea"/>
                <a:cs typeface="+mn-cs"/>
              </a:rPr>
              <a:t>       MOV AL</a:t>
            </a:r>
            <a:r>
              <a:rPr kumimoji="0" lang="zh-CN" altLang="en-US" sz="1800" b="1" i="0" u="none" strike="noStrike" kern="1200" cap="none" spc="0" normalizeH="0" baseline="0" noProof="0" dirty="0" smtClean="0">
                <a:ln>
                  <a:noFill/>
                </a:ln>
                <a:solidFill>
                  <a:schemeClr val="tx2"/>
                </a:solidFill>
                <a:effectLst/>
                <a:uLnTx/>
                <a:uFillTx/>
                <a:latin typeface="+mn-ea"/>
                <a:ea typeface="+mn-ea"/>
                <a:cs typeface="+mn-cs"/>
              </a:rPr>
              <a:t>，</a:t>
            </a:r>
            <a:r>
              <a:rPr kumimoji="0" lang="en-US" altLang="zh-CN" sz="1800" b="1" i="0" u="none" strike="noStrike" kern="1200" cap="none" spc="0" normalizeH="0" baseline="0" noProof="0" dirty="0" smtClean="0">
                <a:ln>
                  <a:noFill/>
                </a:ln>
                <a:solidFill>
                  <a:schemeClr val="tx2"/>
                </a:solidFill>
                <a:effectLst/>
                <a:uLnTx/>
                <a:uFillTx/>
                <a:latin typeface="+mn-ea"/>
                <a:ea typeface="+mn-ea"/>
                <a:cs typeface="+mn-cs"/>
              </a:rPr>
              <a:t>01H</a:t>
            </a:r>
            <a:endParaRPr kumimoji="0" lang="en-US" altLang="zh-CN" sz="1800" b="1" i="0" u="none" strike="noStrike" kern="1200" cap="none" spc="0" normalizeH="0" baseline="0" noProof="0" dirty="0" smtClean="0">
              <a:ln>
                <a:noFill/>
              </a:ln>
              <a:solidFill>
                <a:schemeClr val="tx2"/>
              </a:solidFill>
              <a:effectLst/>
              <a:uLnTx/>
              <a:uFillTx/>
              <a:latin typeface="+mn-ea"/>
              <a:ea typeface="+mn-ea"/>
              <a:cs typeface="+mn-cs"/>
            </a:endParaRPr>
          </a:p>
          <a:p>
            <a:pPr marL="0" marR="0" lvl="0" indent="0" algn="l" defTabSz="914400" rtl="0" eaLnBrk="1" fontAlgn="base" latinLnBrk="0" hangingPunct="1">
              <a:lnSpc>
                <a:spcPct val="110000"/>
              </a:lnSpc>
              <a:spcBef>
                <a:spcPct val="20000"/>
              </a:spcBef>
              <a:spcAft>
                <a:spcPct val="5000"/>
              </a:spcAft>
              <a:buClr>
                <a:schemeClr val="folHlink"/>
              </a:buClr>
              <a:buSzPct val="60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2"/>
                </a:solidFill>
                <a:effectLst/>
                <a:uLnTx/>
                <a:uFillTx/>
                <a:latin typeface="+mn-ea"/>
                <a:ea typeface="+mn-ea"/>
                <a:cs typeface="+mn-cs"/>
              </a:rPr>
              <a:t>       OUT DX</a:t>
            </a:r>
            <a:r>
              <a:rPr kumimoji="0" lang="zh-CN" altLang="en-US" sz="1800" b="1" i="0" u="none" strike="noStrike" kern="1200" cap="none" spc="0" normalizeH="0" baseline="0" noProof="0" dirty="0" smtClean="0">
                <a:ln>
                  <a:noFill/>
                </a:ln>
                <a:solidFill>
                  <a:schemeClr val="tx2"/>
                </a:solidFill>
                <a:effectLst/>
                <a:uLnTx/>
                <a:uFillTx/>
                <a:latin typeface="+mn-ea"/>
                <a:ea typeface="+mn-ea"/>
                <a:cs typeface="+mn-cs"/>
              </a:rPr>
              <a:t>，</a:t>
            </a:r>
            <a:r>
              <a:rPr kumimoji="0" lang="en-US" altLang="zh-CN" sz="1800" b="1" i="0" u="none" strike="noStrike" kern="1200" cap="none" spc="0" normalizeH="0" baseline="0" noProof="0" dirty="0" smtClean="0">
                <a:ln>
                  <a:noFill/>
                </a:ln>
                <a:solidFill>
                  <a:schemeClr val="tx2"/>
                </a:solidFill>
                <a:effectLst/>
                <a:uLnTx/>
                <a:uFillTx/>
                <a:latin typeface="+mn-ea"/>
                <a:ea typeface="+mn-ea"/>
                <a:cs typeface="+mn-cs"/>
              </a:rPr>
              <a:t>AL</a:t>
            </a:r>
            <a:endParaRPr kumimoji="0" lang="en-US" altLang="zh-CN" sz="1800" b="1" i="0" u="none" strike="noStrike" kern="1200" cap="none" spc="0" normalizeH="0" baseline="0" noProof="0" dirty="0" smtClean="0">
              <a:ln>
                <a:noFill/>
              </a:ln>
              <a:solidFill>
                <a:schemeClr val="tx2"/>
              </a:solidFill>
              <a:effectLst/>
              <a:uLnTx/>
              <a:uFillTx/>
              <a:latin typeface="+mn-ea"/>
              <a:ea typeface="+mn-ea"/>
              <a:cs typeface="+mn-cs"/>
            </a:endParaRPr>
          </a:p>
          <a:p>
            <a:pPr marL="1078230" marR="0" lvl="0" indent="-1078230" algn="l" defTabSz="914400" rtl="0" eaLnBrk="1" fontAlgn="base" latinLnBrk="0" hangingPunct="1">
              <a:lnSpc>
                <a:spcPct val="110000"/>
              </a:lnSpc>
              <a:spcBef>
                <a:spcPct val="20000"/>
              </a:spcBef>
              <a:spcAft>
                <a:spcPct val="5000"/>
              </a:spcAft>
              <a:buClr>
                <a:schemeClr val="folHlink"/>
              </a:buClr>
              <a:buSzPct val="60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2"/>
                </a:solidFill>
                <a:effectLst/>
                <a:uLnTx/>
                <a:uFillTx/>
                <a:latin typeface="+mn-ea"/>
                <a:ea typeface="+mn-ea"/>
                <a:cs typeface="+mn-cs"/>
              </a:rPr>
              <a:t>WAITT</a:t>
            </a:r>
            <a:r>
              <a:rPr kumimoji="0" lang="zh-CN" altLang="en-US" sz="1800" b="1" i="0" u="none" strike="noStrike" kern="1200" cap="none" spc="0" normalizeH="0" baseline="0" noProof="0" dirty="0" smtClean="0">
                <a:ln>
                  <a:noFill/>
                </a:ln>
                <a:solidFill>
                  <a:schemeClr val="tx2"/>
                </a:solidFill>
                <a:effectLst/>
                <a:uLnTx/>
                <a:uFillTx/>
                <a:latin typeface="+mn-ea"/>
                <a:ea typeface="+mn-ea"/>
                <a:cs typeface="+mn-cs"/>
              </a:rPr>
              <a:t>：</a:t>
            </a:r>
            <a:r>
              <a:rPr kumimoji="0" lang="en-US" altLang="zh-CN" sz="1800" b="1" i="0" u="none" strike="noStrike" kern="1200" cap="none" spc="0" normalizeH="0" baseline="0" noProof="0" dirty="0" smtClean="0">
                <a:ln>
                  <a:noFill/>
                </a:ln>
                <a:solidFill>
                  <a:schemeClr val="tx2"/>
                </a:solidFill>
                <a:effectLst/>
                <a:uLnTx/>
                <a:uFillTx/>
                <a:latin typeface="+mn-ea"/>
                <a:ea typeface="+mn-ea"/>
                <a:cs typeface="+mn-cs"/>
              </a:rPr>
              <a:t>IN AL</a:t>
            </a:r>
            <a:r>
              <a:rPr kumimoji="0" lang="zh-CN" altLang="en-US" sz="1800" b="1" i="0" u="none" strike="noStrike" kern="1200" cap="none" spc="0" normalizeH="0" baseline="0" noProof="0" dirty="0" smtClean="0">
                <a:ln>
                  <a:noFill/>
                </a:ln>
                <a:solidFill>
                  <a:schemeClr val="tx2"/>
                </a:solidFill>
                <a:effectLst/>
                <a:uLnTx/>
                <a:uFillTx/>
                <a:latin typeface="+mn-ea"/>
                <a:ea typeface="+mn-ea"/>
                <a:cs typeface="+mn-cs"/>
              </a:rPr>
              <a:t>，</a:t>
            </a:r>
            <a:r>
              <a:rPr kumimoji="0" lang="en-US" altLang="zh-CN" sz="1800" b="1" i="0" u="none" strike="noStrike" kern="1200" cap="none" spc="0" normalizeH="0" baseline="0" noProof="0" dirty="0" smtClean="0">
                <a:ln>
                  <a:noFill/>
                </a:ln>
                <a:solidFill>
                  <a:schemeClr val="tx2"/>
                </a:solidFill>
                <a:effectLst/>
                <a:uLnTx/>
                <a:uFillTx/>
                <a:latin typeface="+mn-ea"/>
                <a:ea typeface="+mn-ea"/>
                <a:cs typeface="+mn-cs"/>
              </a:rPr>
              <a:t>DX  </a:t>
            </a:r>
            <a:r>
              <a:rPr kumimoji="0" lang="zh-CN" altLang="en-US" sz="1800" b="1" i="0" u="none" strike="noStrike" kern="1200" cap="none" spc="0" normalizeH="0" baseline="0" noProof="0" dirty="0" smtClean="0">
                <a:ln>
                  <a:noFill/>
                </a:ln>
                <a:solidFill>
                  <a:schemeClr val="tx2"/>
                </a:solidFill>
                <a:effectLst/>
                <a:uLnTx/>
                <a:uFillTx/>
                <a:latin typeface="+mn-ea"/>
                <a:ea typeface="+mn-ea"/>
                <a:cs typeface="+mn-cs"/>
              </a:rPr>
              <a:t> </a:t>
            </a:r>
            <a:r>
              <a:rPr kumimoji="0" lang="en-US" altLang="zh-CN" sz="1800" b="1" i="0" u="none" strike="noStrike" kern="1200" cap="none" spc="0" normalizeH="0" baseline="0" noProof="0" dirty="0" smtClean="0">
                <a:ln>
                  <a:noFill/>
                </a:ln>
                <a:solidFill>
                  <a:schemeClr val="tx2"/>
                </a:solidFill>
                <a:effectLst/>
                <a:uLnTx/>
                <a:uFillTx/>
                <a:latin typeface="+mn-lt"/>
                <a:ea typeface="+mn-ea"/>
                <a:cs typeface="+mn-cs"/>
              </a:rPr>
              <a:t>	</a:t>
            </a:r>
            <a:endParaRPr kumimoji="0" lang="zh-CN" altLang="en-US" sz="1400" b="1" i="0" u="none" strike="noStrike" kern="1200" cap="none" spc="0" normalizeH="0" baseline="0" noProof="0" dirty="0" smtClean="0">
              <a:ln>
                <a:noFill/>
              </a:ln>
              <a:solidFill>
                <a:schemeClr val="tx2"/>
              </a:solidFill>
              <a:effectLst/>
              <a:uLnTx/>
              <a:uFillTx/>
              <a:latin typeface="+mn-lt"/>
              <a:ea typeface="+mn-ea"/>
              <a:cs typeface="+mn-cs"/>
            </a:endParaRPr>
          </a:p>
        </p:txBody>
      </p:sp>
      <p:sp>
        <p:nvSpPr>
          <p:cNvPr id="88069" name="Rectangle 6"/>
          <p:cNvSpPr>
            <a:spLocks noChangeArrowheads="1"/>
          </p:cNvSpPr>
          <p:nvPr/>
        </p:nvSpPr>
        <p:spPr bwMode="auto">
          <a:xfrm>
            <a:off x="5219700" y="2017713"/>
            <a:ext cx="2376488" cy="4506913"/>
          </a:xfrm>
          <a:prstGeom prst="rect">
            <a:avLst/>
          </a:prstGeom>
          <a:noFill/>
          <a:ln>
            <a:noFill/>
          </a:ln>
        </p:spPr>
        <p:txBody>
          <a:bodyPr/>
          <a:lstStyle>
            <a:lvl1pPr marL="342900" indent="-34290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2"/>
                </a:solidFill>
                <a:effectLst/>
                <a:uLnTx/>
                <a:uFillTx/>
                <a:latin typeface="+mn-ea"/>
                <a:ea typeface="+mn-ea"/>
                <a:cs typeface="+mn-cs"/>
              </a:rPr>
              <a:t>AND AL</a:t>
            </a:r>
            <a:r>
              <a:rPr kumimoji="0" lang="zh-CN" altLang="en-US" sz="1800" b="1" i="0" u="none" strike="noStrike" kern="1200" cap="none" spc="0" normalizeH="0" baseline="0" noProof="0" dirty="0" smtClean="0">
                <a:ln>
                  <a:noFill/>
                </a:ln>
                <a:solidFill>
                  <a:schemeClr val="tx2"/>
                </a:solidFill>
                <a:effectLst/>
                <a:uLnTx/>
                <a:uFillTx/>
                <a:latin typeface="+mn-ea"/>
                <a:ea typeface="+mn-ea"/>
                <a:cs typeface="+mn-cs"/>
              </a:rPr>
              <a:t>，</a:t>
            </a:r>
            <a:r>
              <a:rPr kumimoji="0" lang="en-US" altLang="zh-CN" sz="1800" b="1" i="0" u="none" strike="noStrike" kern="1200" cap="none" spc="0" normalizeH="0" baseline="0" noProof="0" dirty="0" smtClean="0">
                <a:ln>
                  <a:noFill/>
                </a:ln>
                <a:solidFill>
                  <a:schemeClr val="tx2"/>
                </a:solidFill>
                <a:effectLst/>
                <a:uLnTx/>
                <a:uFillTx/>
                <a:latin typeface="+mn-ea"/>
                <a:ea typeface="+mn-ea"/>
                <a:cs typeface="+mn-cs"/>
              </a:rPr>
              <a:t>40H</a:t>
            </a:r>
            <a:endParaRPr kumimoji="0" lang="en-US" altLang="zh-CN" sz="1800" b="1" i="0" u="none" strike="noStrike" kern="1200" cap="none" spc="0" normalizeH="0" baseline="0" noProof="0" dirty="0" smtClean="0">
              <a:ln>
                <a:noFill/>
              </a:ln>
              <a:solidFill>
                <a:schemeClr val="tx2"/>
              </a:solidFill>
              <a:effectLst/>
              <a:uLnTx/>
              <a:uFillTx/>
              <a:latin typeface="+mn-ea"/>
              <a:ea typeface="+mn-ea"/>
              <a:cs typeface="+mn-cs"/>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2"/>
                </a:solidFill>
                <a:effectLst/>
                <a:uLnTx/>
                <a:uFillTx/>
                <a:latin typeface="+mn-ea"/>
                <a:ea typeface="+mn-ea"/>
                <a:cs typeface="+mn-cs"/>
              </a:rPr>
              <a:t>JZ  WAITT	</a:t>
            </a:r>
            <a:endParaRPr kumimoji="0" lang="en-US" altLang="zh-CN" sz="1800" b="1" i="0" u="none" strike="noStrike" kern="1200" cap="none" spc="0" normalizeH="0" baseline="0" noProof="0" dirty="0" smtClean="0">
              <a:ln>
                <a:noFill/>
              </a:ln>
              <a:solidFill>
                <a:schemeClr val="tx2"/>
              </a:solidFill>
              <a:effectLst/>
              <a:uLnTx/>
              <a:uFillTx/>
              <a:latin typeface="+mn-ea"/>
              <a:ea typeface="+mn-ea"/>
              <a:cs typeface="+mn-cs"/>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1800" b="1" i="0" u="none" strike="noStrike" kern="1200" cap="none" spc="0" normalizeH="0" baseline="0" noProof="0" dirty="0" smtClean="0">
                <a:ln>
                  <a:noFill/>
                </a:ln>
                <a:solidFill>
                  <a:srgbClr val="800000"/>
                </a:solidFill>
                <a:effectLst/>
                <a:uLnTx/>
                <a:uFillTx/>
                <a:latin typeface="+mn-ea"/>
                <a:ea typeface="+mn-ea"/>
                <a:cs typeface="+mn-cs"/>
              </a:rPr>
              <a:t>AND AL</a:t>
            </a:r>
            <a:r>
              <a:rPr kumimoji="0" lang="zh-CN" altLang="en-US" sz="1800" b="1" i="0" u="none" strike="noStrike" kern="1200" cap="none" spc="0" normalizeH="0" baseline="0" noProof="0" dirty="0" smtClean="0">
                <a:ln>
                  <a:noFill/>
                </a:ln>
                <a:solidFill>
                  <a:srgbClr val="800000"/>
                </a:solidFill>
                <a:effectLst/>
                <a:uLnTx/>
                <a:uFillTx/>
                <a:latin typeface="+mn-ea"/>
                <a:ea typeface="+mn-ea"/>
                <a:cs typeface="+mn-cs"/>
              </a:rPr>
              <a:t>，</a:t>
            </a:r>
            <a:r>
              <a:rPr kumimoji="0" lang="en-US" altLang="zh-CN" sz="1800" b="1" i="0" u="none" strike="noStrike" kern="1200" cap="none" spc="0" normalizeH="0" baseline="0" noProof="0" dirty="0" smtClean="0">
                <a:ln>
                  <a:noFill/>
                </a:ln>
                <a:solidFill>
                  <a:srgbClr val="800000"/>
                </a:solidFill>
                <a:effectLst/>
                <a:uLnTx/>
                <a:uFillTx/>
                <a:latin typeface="+mn-ea"/>
                <a:ea typeface="+mn-ea"/>
                <a:cs typeface="+mn-cs"/>
              </a:rPr>
              <a:t>0FEH</a:t>
            </a:r>
            <a:endParaRPr kumimoji="0" lang="en-US" altLang="zh-CN" sz="1800" b="1" i="0" u="none" strike="noStrike" kern="1200" cap="none" spc="0" normalizeH="0" baseline="0" noProof="0" dirty="0" smtClean="0">
              <a:ln>
                <a:noFill/>
              </a:ln>
              <a:solidFill>
                <a:srgbClr val="800000"/>
              </a:solidFill>
              <a:effectLst/>
              <a:uLnTx/>
              <a:uFillTx/>
              <a:latin typeface="+mn-ea"/>
              <a:ea typeface="+mn-ea"/>
              <a:cs typeface="+mn-cs"/>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1800" b="1" i="0" u="none" strike="noStrike" kern="1200" cap="none" spc="0" normalizeH="0" baseline="0" noProof="0" dirty="0" smtClean="0">
                <a:ln>
                  <a:noFill/>
                </a:ln>
                <a:solidFill>
                  <a:srgbClr val="800000"/>
                </a:solidFill>
                <a:effectLst/>
                <a:uLnTx/>
                <a:uFillTx/>
                <a:latin typeface="+mn-ea"/>
                <a:ea typeface="+mn-ea"/>
                <a:cs typeface="+mn-cs"/>
              </a:rPr>
              <a:t>OUT DX</a:t>
            </a:r>
            <a:r>
              <a:rPr kumimoji="0" lang="zh-CN" altLang="en-US" sz="1800" b="1" i="0" u="none" strike="noStrike" kern="1200" cap="none" spc="0" normalizeH="0" baseline="0" noProof="0" dirty="0" smtClean="0">
                <a:ln>
                  <a:noFill/>
                </a:ln>
                <a:solidFill>
                  <a:srgbClr val="800000"/>
                </a:solidFill>
                <a:effectLst/>
                <a:uLnTx/>
                <a:uFillTx/>
                <a:latin typeface="+mn-ea"/>
                <a:ea typeface="+mn-ea"/>
                <a:cs typeface="+mn-cs"/>
              </a:rPr>
              <a:t>，</a:t>
            </a:r>
            <a:r>
              <a:rPr kumimoji="0" lang="en-US" altLang="zh-CN" sz="1800" b="1" i="0" u="none" strike="noStrike" kern="1200" cap="none" spc="0" normalizeH="0" baseline="0" noProof="0" dirty="0" smtClean="0">
                <a:ln>
                  <a:noFill/>
                </a:ln>
                <a:solidFill>
                  <a:srgbClr val="800000"/>
                </a:solidFill>
                <a:effectLst/>
                <a:uLnTx/>
                <a:uFillTx/>
                <a:latin typeface="+mn-ea"/>
                <a:ea typeface="+mn-ea"/>
                <a:cs typeface="+mn-cs"/>
              </a:rPr>
              <a:t>AL</a:t>
            </a:r>
            <a:endParaRPr kumimoji="0" lang="en-US" altLang="zh-CN" sz="1800" b="1" i="0" u="none" strike="noStrike" kern="1200" cap="none" spc="0" normalizeH="0" baseline="0" noProof="0" dirty="0" smtClean="0">
              <a:ln>
                <a:noFill/>
              </a:ln>
              <a:solidFill>
                <a:srgbClr val="800000"/>
              </a:solidFill>
              <a:effectLst/>
              <a:uLnTx/>
              <a:uFillTx/>
              <a:latin typeface="+mn-ea"/>
              <a:ea typeface="+mn-ea"/>
              <a:cs typeface="+mn-cs"/>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uLnTx/>
                <a:uFillTx/>
                <a:latin typeface="+mn-ea"/>
                <a:ea typeface="+mn-ea"/>
                <a:cs typeface="+mn-cs"/>
              </a:rPr>
              <a:t>MOV DX</a:t>
            </a:r>
            <a:r>
              <a:rPr kumimoji="0" lang="zh-CN" altLang="en-US" sz="1800" b="1"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1800" b="1" i="0" u="none" strike="noStrike" kern="1200" cap="none" spc="0" normalizeH="0" baseline="0" noProof="0" dirty="0" smtClean="0">
                <a:ln>
                  <a:noFill/>
                </a:ln>
                <a:solidFill>
                  <a:schemeClr val="tx1"/>
                </a:solidFill>
                <a:effectLst/>
                <a:uLnTx/>
                <a:uFillTx/>
                <a:latin typeface="+mn-ea"/>
                <a:ea typeface="+mn-ea"/>
                <a:cs typeface="+mn-cs"/>
              </a:rPr>
              <a:t>03F5H</a:t>
            </a:r>
            <a:endParaRPr kumimoji="0" lang="en-US" altLang="zh-CN" sz="18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uLnTx/>
                <a:uFillTx/>
                <a:latin typeface="+mn-ea"/>
                <a:ea typeface="+mn-ea"/>
                <a:cs typeface="+mn-cs"/>
              </a:rPr>
              <a:t>IN AL</a:t>
            </a:r>
            <a:r>
              <a:rPr kumimoji="0" lang="zh-CN" altLang="en-US" sz="1800" b="1"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1800" b="1" i="0" u="none" strike="noStrike" kern="1200" cap="none" spc="0" normalizeH="0" baseline="0" noProof="0" dirty="0" smtClean="0">
                <a:ln>
                  <a:noFill/>
                </a:ln>
                <a:solidFill>
                  <a:schemeClr val="tx1"/>
                </a:solidFill>
                <a:effectLst/>
                <a:uLnTx/>
                <a:uFillTx/>
                <a:latin typeface="+mn-ea"/>
                <a:ea typeface="+mn-ea"/>
                <a:cs typeface="+mn-cs"/>
              </a:rPr>
              <a:t>DX	</a:t>
            </a:r>
            <a:endParaRPr kumimoji="0" lang="en-US" altLang="zh-CN" sz="18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uLnTx/>
                <a:uFillTx/>
                <a:latin typeface="+mn-ea"/>
                <a:ea typeface="+mn-ea"/>
                <a:cs typeface="+mn-cs"/>
              </a:rPr>
              <a:t>MOV [SI]</a:t>
            </a:r>
            <a:r>
              <a:rPr kumimoji="0" lang="zh-CN" altLang="en-US" sz="1800" b="1"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1800" b="1" i="0" u="none" strike="noStrike" kern="1200" cap="none" spc="0" normalizeH="0" baseline="0" noProof="0" dirty="0" smtClean="0">
                <a:ln>
                  <a:noFill/>
                </a:ln>
                <a:solidFill>
                  <a:schemeClr val="tx1"/>
                </a:solidFill>
                <a:effectLst/>
                <a:uLnTx/>
                <a:uFillTx/>
                <a:latin typeface="+mn-ea"/>
                <a:ea typeface="+mn-ea"/>
                <a:cs typeface="+mn-cs"/>
              </a:rPr>
              <a:t>AL</a:t>
            </a:r>
            <a:endParaRPr kumimoji="0" lang="en-US" altLang="zh-CN" sz="18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uLnTx/>
                <a:uFillTx/>
                <a:latin typeface="+mn-ea"/>
                <a:ea typeface="+mn-ea"/>
                <a:cs typeface="+mn-cs"/>
              </a:rPr>
              <a:t>INC SI</a:t>
            </a:r>
            <a:endParaRPr kumimoji="0" lang="en-US" altLang="zh-CN" sz="18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uLnTx/>
                <a:uFillTx/>
                <a:latin typeface="+mn-ea"/>
                <a:ea typeface="+mn-ea"/>
                <a:cs typeface="+mn-cs"/>
              </a:rPr>
              <a:t>MOV DX</a:t>
            </a:r>
            <a:r>
              <a:rPr kumimoji="0" lang="zh-CN" altLang="en-US" sz="1800" b="1"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1800" b="1" i="0" u="none" strike="noStrike" kern="1200" cap="none" spc="0" normalizeH="0" baseline="0" noProof="0" dirty="0" smtClean="0">
                <a:ln>
                  <a:noFill/>
                </a:ln>
                <a:solidFill>
                  <a:schemeClr val="tx1"/>
                </a:solidFill>
                <a:effectLst/>
                <a:uLnTx/>
                <a:uFillTx/>
                <a:latin typeface="+mn-ea"/>
                <a:ea typeface="+mn-ea"/>
                <a:cs typeface="+mn-cs"/>
              </a:rPr>
              <a:t>03F4H</a:t>
            </a:r>
            <a:endParaRPr kumimoji="0" lang="en-US" altLang="zh-CN" sz="18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uLnTx/>
                <a:uFillTx/>
                <a:latin typeface="+mn-ea"/>
                <a:ea typeface="+mn-ea"/>
                <a:cs typeface="+mn-cs"/>
              </a:rPr>
              <a:t>IN AL</a:t>
            </a:r>
            <a:r>
              <a:rPr kumimoji="0" lang="zh-CN" altLang="en-US" sz="1800" b="1"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1800" b="1" i="0" u="none" strike="noStrike" kern="1200" cap="none" spc="0" normalizeH="0" baseline="0" noProof="0" dirty="0" smtClean="0">
                <a:ln>
                  <a:noFill/>
                </a:ln>
                <a:solidFill>
                  <a:schemeClr val="tx1"/>
                </a:solidFill>
                <a:effectLst/>
                <a:uLnTx/>
                <a:uFillTx/>
                <a:latin typeface="+mn-ea"/>
                <a:ea typeface="+mn-ea"/>
                <a:cs typeface="+mn-cs"/>
              </a:rPr>
              <a:t>DX	</a:t>
            </a:r>
            <a:endParaRPr kumimoji="0" lang="en-US" altLang="zh-CN" sz="18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uLnTx/>
                <a:uFillTx/>
                <a:latin typeface="+mn-ea"/>
                <a:ea typeface="+mn-ea"/>
                <a:cs typeface="+mn-cs"/>
              </a:rPr>
              <a:t>MOV [SI]</a:t>
            </a:r>
            <a:r>
              <a:rPr kumimoji="0" lang="zh-CN" altLang="en-US" sz="1800" b="1"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1800" b="1" i="0" u="none" strike="noStrike" kern="1200" cap="none" spc="0" normalizeH="0" baseline="0" noProof="0" dirty="0" smtClean="0">
                <a:ln>
                  <a:noFill/>
                </a:ln>
                <a:solidFill>
                  <a:schemeClr val="tx1"/>
                </a:solidFill>
                <a:effectLst/>
                <a:uLnTx/>
                <a:uFillTx/>
                <a:latin typeface="+mn-ea"/>
                <a:ea typeface="+mn-ea"/>
                <a:cs typeface="+mn-cs"/>
              </a:rPr>
              <a:t>AL	</a:t>
            </a:r>
            <a:endParaRPr kumimoji="0" lang="en-US" altLang="zh-CN" sz="18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2"/>
                </a:solidFill>
                <a:effectLst/>
                <a:uLnTx/>
                <a:uFillTx/>
                <a:latin typeface="+mn-ea"/>
                <a:ea typeface="+mn-ea"/>
                <a:cs typeface="+mn-cs"/>
              </a:rPr>
              <a:t>HLT</a:t>
            </a:r>
            <a:r>
              <a:rPr kumimoji="0" lang="en-US" altLang="zh-CN" sz="1800" b="1" i="0" u="none" strike="noStrike" kern="1200" cap="none" spc="0" normalizeH="0" baseline="0" noProof="0" dirty="0" smtClean="0">
                <a:ln>
                  <a:noFill/>
                </a:ln>
                <a:solidFill>
                  <a:schemeClr val="tx1"/>
                </a:solidFill>
                <a:effectLst/>
                <a:uLnTx/>
                <a:uFillTx/>
                <a:latin typeface="+mn-ea"/>
                <a:ea typeface="+mn-ea"/>
                <a:cs typeface="+mn-cs"/>
              </a:rPr>
              <a:t> </a:t>
            </a:r>
            <a:endParaRPr kumimoji="0" lang="zh-CN" altLang="en-US" sz="1800" b="1"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138246" name="Line 7"/>
          <p:cNvSpPr/>
          <p:nvPr/>
        </p:nvSpPr>
        <p:spPr>
          <a:xfrm>
            <a:off x="5003800" y="1844675"/>
            <a:ext cx="0" cy="5013325"/>
          </a:xfrm>
          <a:prstGeom prst="line">
            <a:avLst/>
          </a:prstGeom>
          <a:ln w="25400" cap="flat" cmpd="sng">
            <a:solidFill>
              <a:srgbClr val="FF6600"/>
            </a:solidFill>
            <a:prstDash val="sysDot"/>
            <a:headEnd type="none" w="med" len="med"/>
            <a:tailEnd type="none" w="med" len="med"/>
          </a:ln>
        </p:spPr>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8068">
                                            <p:txEl>
                                              <p:charRg st="0" end="22"/>
                                            </p:txEl>
                                          </p:spTgt>
                                        </p:tgtEl>
                                        <p:attrNameLst>
                                          <p:attrName>style.visibility</p:attrName>
                                        </p:attrNameLst>
                                      </p:cBhvr>
                                      <p:to>
                                        <p:strVal val="visible"/>
                                      </p:to>
                                    </p:set>
                                    <p:animEffect transition="in" filter="blinds(horizontal)">
                                      <p:cBhvr>
                                        <p:cTn id="7" dur="500"/>
                                        <p:tgtEl>
                                          <p:spTgt spid="88068">
                                            <p:txEl>
                                              <p:charRg st="0" end="2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8068">
                                            <p:txEl>
                                              <p:charRg st="22" end="39"/>
                                            </p:txEl>
                                          </p:spTgt>
                                        </p:tgtEl>
                                        <p:attrNameLst>
                                          <p:attrName>style.visibility</p:attrName>
                                        </p:attrNameLst>
                                      </p:cBhvr>
                                      <p:to>
                                        <p:strVal val="visible"/>
                                      </p:to>
                                    </p:set>
                                    <p:animEffect transition="in" filter="blinds(horizontal)">
                                      <p:cBhvr>
                                        <p:cTn id="10" dur="500"/>
                                        <p:tgtEl>
                                          <p:spTgt spid="88068">
                                            <p:txEl>
                                              <p:charRg st="22" end="39"/>
                                            </p:txEl>
                                          </p:spTgt>
                                        </p:tgtEl>
                                      </p:cBhvr>
                                    </p:animEffect>
                                  </p:childTnLst>
                                </p:cTn>
                              </p:par>
                            </p:childTnLst>
                          </p:cTn>
                        </p:par>
                        <p:par>
                          <p:cTn id="11" fill="hold">
                            <p:stCondLst>
                              <p:cond delay="500"/>
                            </p:stCondLst>
                            <p:childTnLst>
                              <p:par>
                                <p:cTn id="12" presetID="3" presetClass="entr" presetSubtype="10" fill="hold" nodeType="afterEffect">
                                  <p:stCondLst>
                                    <p:cond delay="0"/>
                                  </p:stCondLst>
                                  <p:childTnLst>
                                    <p:set>
                                      <p:cBhvr>
                                        <p:cTn id="13" dur="1" fill="hold">
                                          <p:stCondLst>
                                            <p:cond delay="0"/>
                                          </p:stCondLst>
                                        </p:cTn>
                                        <p:tgtEl>
                                          <p:spTgt spid="88068">
                                            <p:txEl>
                                              <p:charRg st="39" end="59"/>
                                            </p:txEl>
                                          </p:spTgt>
                                        </p:tgtEl>
                                        <p:attrNameLst>
                                          <p:attrName>style.visibility</p:attrName>
                                        </p:attrNameLst>
                                      </p:cBhvr>
                                      <p:to>
                                        <p:strVal val="visible"/>
                                      </p:to>
                                    </p:set>
                                    <p:animEffect transition="in" filter="blinds(horizontal)">
                                      <p:cBhvr>
                                        <p:cTn id="14" dur="500"/>
                                        <p:tgtEl>
                                          <p:spTgt spid="88068">
                                            <p:txEl>
                                              <p:charRg st="39" end="59"/>
                                            </p:txEl>
                                          </p:spTgt>
                                        </p:tgtEl>
                                      </p:cBhvr>
                                    </p:animEffect>
                                  </p:childTnLst>
                                </p:cTn>
                              </p:par>
                            </p:childTnLst>
                          </p:cTn>
                        </p:par>
                        <p:par>
                          <p:cTn id="15" fill="hold">
                            <p:stCondLst>
                              <p:cond delay="1000"/>
                            </p:stCondLst>
                            <p:childTnLst>
                              <p:par>
                                <p:cTn id="16" presetID="3" presetClass="entr" presetSubtype="10" fill="hold" nodeType="afterEffect">
                                  <p:stCondLst>
                                    <p:cond delay="0"/>
                                  </p:stCondLst>
                                  <p:childTnLst>
                                    <p:set>
                                      <p:cBhvr>
                                        <p:cTn id="17" dur="1" fill="hold">
                                          <p:stCondLst>
                                            <p:cond delay="0"/>
                                          </p:stCondLst>
                                        </p:cTn>
                                        <p:tgtEl>
                                          <p:spTgt spid="88068">
                                            <p:txEl>
                                              <p:charRg st="59" end="76"/>
                                            </p:txEl>
                                          </p:spTgt>
                                        </p:tgtEl>
                                        <p:attrNameLst>
                                          <p:attrName>style.visibility</p:attrName>
                                        </p:attrNameLst>
                                      </p:cBhvr>
                                      <p:to>
                                        <p:strVal val="visible"/>
                                      </p:to>
                                    </p:set>
                                    <p:animEffect transition="in" filter="blinds(horizontal)">
                                      <p:cBhvr>
                                        <p:cTn id="18" dur="500"/>
                                        <p:tgtEl>
                                          <p:spTgt spid="88068">
                                            <p:txEl>
                                              <p:charRg st="59" end="7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88068">
                                            <p:txEl>
                                              <p:charRg st="76" end="96"/>
                                            </p:txEl>
                                          </p:spTgt>
                                        </p:tgtEl>
                                        <p:attrNameLst>
                                          <p:attrName>style.visibility</p:attrName>
                                        </p:attrNameLst>
                                      </p:cBhvr>
                                      <p:to>
                                        <p:strVal val="visible"/>
                                      </p:to>
                                    </p:set>
                                    <p:animEffect transition="in" filter="blinds(horizontal)">
                                      <p:cBhvr>
                                        <p:cTn id="23" dur="500"/>
                                        <p:tgtEl>
                                          <p:spTgt spid="88068">
                                            <p:txEl>
                                              <p:charRg st="76" end="9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88068">
                                            <p:txEl>
                                              <p:charRg st="96" end="114"/>
                                            </p:txEl>
                                          </p:spTgt>
                                        </p:tgtEl>
                                        <p:attrNameLst>
                                          <p:attrName>style.visibility</p:attrName>
                                        </p:attrNameLst>
                                      </p:cBhvr>
                                      <p:to>
                                        <p:strVal val="visible"/>
                                      </p:to>
                                    </p:set>
                                    <p:animEffect transition="in" filter="blinds(horizontal)">
                                      <p:cBhvr>
                                        <p:cTn id="26" dur="500"/>
                                        <p:tgtEl>
                                          <p:spTgt spid="88068">
                                            <p:txEl>
                                              <p:charRg st="96" end="114"/>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88068">
                                            <p:txEl>
                                              <p:charRg st="114" end="131"/>
                                            </p:txEl>
                                          </p:spTgt>
                                        </p:tgtEl>
                                        <p:attrNameLst>
                                          <p:attrName>style.visibility</p:attrName>
                                        </p:attrNameLst>
                                      </p:cBhvr>
                                      <p:to>
                                        <p:strVal val="visible"/>
                                      </p:to>
                                    </p:set>
                                    <p:animEffect transition="in" filter="blinds(horizontal)">
                                      <p:cBhvr>
                                        <p:cTn id="29" dur="500"/>
                                        <p:tgtEl>
                                          <p:spTgt spid="88068">
                                            <p:txEl>
                                              <p:charRg st="114" end="13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88068">
                                            <p:txEl>
                                              <p:charRg st="131" end="160"/>
                                            </p:txEl>
                                          </p:spTgt>
                                        </p:tgtEl>
                                        <p:attrNameLst>
                                          <p:attrName>style.visibility</p:attrName>
                                        </p:attrNameLst>
                                      </p:cBhvr>
                                      <p:to>
                                        <p:strVal val="visible"/>
                                      </p:to>
                                    </p:set>
                                    <p:animEffect transition="in" filter="blinds(horizontal)">
                                      <p:cBhvr>
                                        <p:cTn id="34" dur="500"/>
                                        <p:tgtEl>
                                          <p:spTgt spid="88068">
                                            <p:txEl>
                                              <p:charRg st="131" end="160"/>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88068">
                                            <p:txEl>
                                              <p:charRg st="160" end="178"/>
                                            </p:txEl>
                                          </p:spTgt>
                                        </p:tgtEl>
                                        <p:attrNameLst>
                                          <p:attrName>style.visibility</p:attrName>
                                        </p:attrNameLst>
                                      </p:cBhvr>
                                      <p:to>
                                        <p:strVal val="visible"/>
                                      </p:to>
                                    </p:set>
                                    <p:animEffect transition="in" filter="blinds(horizontal)">
                                      <p:cBhvr>
                                        <p:cTn id="37" dur="500"/>
                                        <p:tgtEl>
                                          <p:spTgt spid="88068">
                                            <p:txEl>
                                              <p:charRg st="160" end="178"/>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88068">
                                            <p:txEl>
                                              <p:charRg st="178" end="195"/>
                                            </p:txEl>
                                          </p:spTgt>
                                        </p:tgtEl>
                                        <p:attrNameLst>
                                          <p:attrName>style.visibility</p:attrName>
                                        </p:attrNameLst>
                                      </p:cBhvr>
                                      <p:to>
                                        <p:strVal val="visible"/>
                                      </p:to>
                                    </p:set>
                                    <p:animEffect transition="in" filter="blinds(horizontal)">
                                      <p:cBhvr>
                                        <p:cTn id="40" dur="500"/>
                                        <p:tgtEl>
                                          <p:spTgt spid="88068">
                                            <p:txEl>
                                              <p:charRg st="178" end="19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88068">
                                            <p:txEl>
                                              <p:charRg st="195" end="214"/>
                                            </p:txEl>
                                          </p:spTgt>
                                        </p:tgtEl>
                                        <p:attrNameLst>
                                          <p:attrName>style.visibility</p:attrName>
                                        </p:attrNameLst>
                                      </p:cBhvr>
                                      <p:to>
                                        <p:strVal val="visible"/>
                                      </p:to>
                                    </p:set>
                                    <p:animEffect transition="in" filter="wipe(left)">
                                      <p:cBhvr>
                                        <p:cTn id="45" dur="500"/>
                                        <p:tgtEl>
                                          <p:spTgt spid="88068">
                                            <p:txEl>
                                              <p:charRg st="195" end="214"/>
                                            </p:txEl>
                                          </p:spTgt>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88069">
                                            <p:txEl>
                                              <p:charRg st="0" end="11"/>
                                            </p:txEl>
                                          </p:spTgt>
                                        </p:tgtEl>
                                        <p:attrNameLst>
                                          <p:attrName>style.visibility</p:attrName>
                                        </p:attrNameLst>
                                      </p:cBhvr>
                                      <p:to>
                                        <p:strVal val="visible"/>
                                      </p:to>
                                    </p:set>
                                    <p:animEffect transition="in" filter="wipe(left)">
                                      <p:cBhvr>
                                        <p:cTn id="49" dur="500"/>
                                        <p:tgtEl>
                                          <p:spTgt spid="88069">
                                            <p:txEl>
                                              <p:charRg st="0" end="11"/>
                                            </p:txEl>
                                          </p:spTgt>
                                        </p:tgtEl>
                                      </p:cBhvr>
                                    </p:animEffect>
                                  </p:childTnLst>
                                </p:cTn>
                              </p:par>
                            </p:childTnLst>
                          </p:cTn>
                        </p:par>
                        <p:par>
                          <p:cTn id="50" fill="hold">
                            <p:stCondLst>
                              <p:cond delay="1000"/>
                            </p:stCondLst>
                            <p:childTnLst>
                              <p:par>
                                <p:cTn id="51" presetID="22" presetClass="entr" presetSubtype="8" fill="hold" nodeType="afterEffect">
                                  <p:stCondLst>
                                    <p:cond delay="0"/>
                                  </p:stCondLst>
                                  <p:childTnLst>
                                    <p:set>
                                      <p:cBhvr>
                                        <p:cTn id="52" dur="1" fill="hold">
                                          <p:stCondLst>
                                            <p:cond delay="0"/>
                                          </p:stCondLst>
                                        </p:cTn>
                                        <p:tgtEl>
                                          <p:spTgt spid="88069">
                                            <p:txEl>
                                              <p:charRg st="11" end="22"/>
                                            </p:txEl>
                                          </p:spTgt>
                                        </p:tgtEl>
                                        <p:attrNameLst>
                                          <p:attrName>style.visibility</p:attrName>
                                        </p:attrNameLst>
                                      </p:cBhvr>
                                      <p:to>
                                        <p:strVal val="visible"/>
                                      </p:to>
                                    </p:set>
                                    <p:animEffect transition="in" filter="wipe(left)">
                                      <p:cBhvr>
                                        <p:cTn id="53" dur="500"/>
                                        <p:tgtEl>
                                          <p:spTgt spid="88069">
                                            <p:txEl>
                                              <p:charRg st="11" end="2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88069">
                                            <p:txEl>
                                              <p:charRg st="22" end="34"/>
                                            </p:txEl>
                                          </p:spTgt>
                                        </p:tgtEl>
                                        <p:attrNameLst>
                                          <p:attrName>style.visibility</p:attrName>
                                        </p:attrNameLst>
                                      </p:cBhvr>
                                      <p:to>
                                        <p:strVal val="visible"/>
                                      </p:to>
                                    </p:set>
                                    <p:animEffect transition="in" filter="blinds(horizontal)">
                                      <p:cBhvr>
                                        <p:cTn id="58" dur="500"/>
                                        <p:tgtEl>
                                          <p:spTgt spid="88069">
                                            <p:txEl>
                                              <p:charRg st="22" end="34"/>
                                            </p:txEl>
                                          </p:spTgt>
                                        </p:tgtEl>
                                      </p:cBhvr>
                                    </p:animEffect>
                                  </p:childTnLst>
                                </p:cTn>
                              </p:par>
                              <p:par>
                                <p:cTn id="59" presetID="3" presetClass="entr" presetSubtype="10" fill="hold" nodeType="withEffect">
                                  <p:stCondLst>
                                    <p:cond delay="0"/>
                                  </p:stCondLst>
                                  <p:childTnLst>
                                    <p:set>
                                      <p:cBhvr>
                                        <p:cTn id="60" dur="1" fill="hold">
                                          <p:stCondLst>
                                            <p:cond delay="0"/>
                                          </p:stCondLst>
                                        </p:cTn>
                                        <p:tgtEl>
                                          <p:spTgt spid="88069">
                                            <p:txEl>
                                              <p:charRg st="34" end="44"/>
                                            </p:txEl>
                                          </p:spTgt>
                                        </p:tgtEl>
                                        <p:attrNameLst>
                                          <p:attrName>style.visibility</p:attrName>
                                        </p:attrNameLst>
                                      </p:cBhvr>
                                      <p:to>
                                        <p:strVal val="visible"/>
                                      </p:to>
                                    </p:set>
                                    <p:animEffect transition="in" filter="blinds(horizontal)">
                                      <p:cBhvr>
                                        <p:cTn id="61" dur="500"/>
                                        <p:tgtEl>
                                          <p:spTgt spid="88069">
                                            <p:txEl>
                                              <p:charRg st="34" end="4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88069">
                                            <p:txEl>
                                              <p:charRg st="44" end="57"/>
                                            </p:txEl>
                                          </p:spTgt>
                                        </p:tgtEl>
                                        <p:attrNameLst>
                                          <p:attrName>style.visibility</p:attrName>
                                        </p:attrNameLst>
                                      </p:cBhvr>
                                      <p:to>
                                        <p:strVal val="visible"/>
                                      </p:to>
                                    </p:set>
                                    <p:animEffect transition="in" filter="blinds(horizontal)">
                                      <p:cBhvr>
                                        <p:cTn id="66" dur="500"/>
                                        <p:tgtEl>
                                          <p:spTgt spid="88069">
                                            <p:txEl>
                                              <p:charRg st="44" end="57"/>
                                            </p:txEl>
                                          </p:spTgt>
                                        </p:tgtEl>
                                      </p:cBhvr>
                                    </p:animEffect>
                                  </p:childTnLst>
                                </p:cTn>
                              </p:par>
                              <p:par>
                                <p:cTn id="67" presetID="3" presetClass="entr" presetSubtype="10" fill="hold" nodeType="withEffect">
                                  <p:stCondLst>
                                    <p:cond delay="0"/>
                                  </p:stCondLst>
                                  <p:childTnLst>
                                    <p:set>
                                      <p:cBhvr>
                                        <p:cTn id="68" dur="1" fill="hold">
                                          <p:stCondLst>
                                            <p:cond delay="0"/>
                                          </p:stCondLst>
                                        </p:cTn>
                                        <p:tgtEl>
                                          <p:spTgt spid="88069">
                                            <p:txEl>
                                              <p:charRg st="57" end="67"/>
                                            </p:txEl>
                                          </p:spTgt>
                                        </p:tgtEl>
                                        <p:attrNameLst>
                                          <p:attrName>style.visibility</p:attrName>
                                        </p:attrNameLst>
                                      </p:cBhvr>
                                      <p:to>
                                        <p:strVal val="visible"/>
                                      </p:to>
                                    </p:set>
                                    <p:animEffect transition="in" filter="blinds(horizontal)">
                                      <p:cBhvr>
                                        <p:cTn id="69" dur="500"/>
                                        <p:tgtEl>
                                          <p:spTgt spid="88069">
                                            <p:txEl>
                                              <p:charRg st="57" end="67"/>
                                            </p:txEl>
                                          </p:spTgt>
                                        </p:tgtEl>
                                      </p:cBhvr>
                                    </p:animEffect>
                                  </p:childTnLst>
                                </p:cTn>
                              </p:par>
                              <p:par>
                                <p:cTn id="70" presetID="3" presetClass="entr" presetSubtype="10" fill="hold" nodeType="withEffect">
                                  <p:stCondLst>
                                    <p:cond delay="0"/>
                                  </p:stCondLst>
                                  <p:childTnLst>
                                    <p:set>
                                      <p:cBhvr>
                                        <p:cTn id="71" dur="1" fill="hold">
                                          <p:stCondLst>
                                            <p:cond delay="0"/>
                                          </p:stCondLst>
                                        </p:cTn>
                                        <p:tgtEl>
                                          <p:spTgt spid="88069">
                                            <p:txEl>
                                              <p:charRg st="67" end="79"/>
                                            </p:txEl>
                                          </p:spTgt>
                                        </p:tgtEl>
                                        <p:attrNameLst>
                                          <p:attrName>style.visibility</p:attrName>
                                        </p:attrNameLst>
                                      </p:cBhvr>
                                      <p:to>
                                        <p:strVal val="visible"/>
                                      </p:to>
                                    </p:set>
                                    <p:animEffect transition="in" filter="blinds(horizontal)">
                                      <p:cBhvr>
                                        <p:cTn id="72" dur="500"/>
                                        <p:tgtEl>
                                          <p:spTgt spid="88069">
                                            <p:txEl>
                                              <p:charRg st="67" end="79"/>
                                            </p:txEl>
                                          </p:spTgt>
                                        </p:tgtEl>
                                      </p:cBhvr>
                                    </p:animEffect>
                                  </p:childTnLst>
                                </p:cTn>
                              </p:par>
                              <p:par>
                                <p:cTn id="73" presetID="3" presetClass="entr" presetSubtype="10" fill="hold" nodeType="withEffect">
                                  <p:stCondLst>
                                    <p:cond delay="0"/>
                                  </p:stCondLst>
                                  <p:childTnLst>
                                    <p:set>
                                      <p:cBhvr>
                                        <p:cTn id="74" dur="1" fill="hold">
                                          <p:stCondLst>
                                            <p:cond delay="0"/>
                                          </p:stCondLst>
                                        </p:cTn>
                                        <p:tgtEl>
                                          <p:spTgt spid="88069">
                                            <p:txEl>
                                              <p:charRg st="79" end="86"/>
                                            </p:txEl>
                                          </p:spTgt>
                                        </p:tgtEl>
                                        <p:attrNameLst>
                                          <p:attrName>style.visibility</p:attrName>
                                        </p:attrNameLst>
                                      </p:cBhvr>
                                      <p:to>
                                        <p:strVal val="visible"/>
                                      </p:to>
                                    </p:set>
                                    <p:animEffect transition="in" filter="blinds(horizontal)">
                                      <p:cBhvr>
                                        <p:cTn id="75" dur="500"/>
                                        <p:tgtEl>
                                          <p:spTgt spid="88069">
                                            <p:txEl>
                                              <p:charRg st="79" end="86"/>
                                            </p:txEl>
                                          </p:spTgt>
                                        </p:tgtEl>
                                      </p:cBhvr>
                                    </p:animEffect>
                                  </p:childTnLst>
                                </p:cTn>
                              </p:par>
                              <p:par>
                                <p:cTn id="76" presetID="3" presetClass="entr" presetSubtype="10" fill="hold" nodeType="withEffect">
                                  <p:stCondLst>
                                    <p:cond delay="0"/>
                                  </p:stCondLst>
                                  <p:childTnLst>
                                    <p:set>
                                      <p:cBhvr>
                                        <p:cTn id="77" dur="1" fill="hold">
                                          <p:stCondLst>
                                            <p:cond delay="0"/>
                                          </p:stCondLst>
                                        </p:cTn>
                                        <p:tgtEl>
                                          <p:spTgt spid="88069">
                                            <p:txEl>
                                              <p:charRg st="86" end="99"/>
                                            </p:txEl>
                                          </p:spTgt>
                                        </p:tgtEl>
                                        <p:attrNameLst>
                                          <p:attrName>style.visibility</p:attrName>
                                        </p:attrNameLst>
                                      </p:cBhvr>
                                      <p:to>
                                        <p:strVal val="visible"/>
                                      </p:to>
                                    </p:set>
                                    <p:animEffect transition="in" filter="blinds(horizontal)">
                                      <p:cBhvr>
                                        <p:cTn id="78" dur="500"/>
                                        <p:tgtEl>
                                          <p:spTgt spid="88069">
                                            <p:txEl>
                                              <p:charRg st="86" end="99"/>
                                            </p:txEl>
                                          </p:spTgt>
                                        </p:tgtEl>
                                      </p:cBhvr>
                                    </p:animEffect>
                                  </p:childTnLst>
                                </p:cTn>
                              </p:par>
                              <p:par>
                                <p:cTn id="79" presetID="3" presetClass="entr" presetSubtype="10" fill="hold" nodeType="withEffect">
                                  <p:stCondLst>
                                    <p:cond delay="0"/>
                                  </p:stCondLst>
                                  <p:childTnLst>
                                    <p:set>
                                      <p:cBhvr>
                                        <p:cTn id="80" dur="1" fill="hold">
                                          <p:stCondLst>
                                            <p:cond delay="0"/>
                                          </p:stCondLst>
                                        </p:cTn>
                                        <p:tgtEl>
                                          <p:spTgt spid="88069">
                                            <p:txEl>
                                              <p:charRg st="99" end="109"/>
                                            </p:txEl>
                                          </p:spTgt>
                                        </p:tgtEl>
                                        <p:attrNameLst>
                                          <p:attrName>style.visibility</p:attrName>
                                        </p:attrNameLst>
                                      </p:cBhvr>
                                      <p:to>
                                        <p:strVal val="visible"/>
                                      </p:to>
                                    </p:set>
                                    <p:animEffect transition="in" filter="blinds(horizontal)">
                                      <p:cBhvr>
                                        <p:cTn id="81" dur="500"/>
                                        <p:tgtEl>
                                          <p:spTgt spid="88069">
                                            <p:txEl>
                                              <p:charRg st="99" end="109"/>
                                            </p:txEl>
                                          </p:spTgt>
                                        </p:tgtEl>
                                      </p:cBhvr>
                                    </p:animEffect>
                                  </p:childTnLst>
                                </p:cTn>
                              </p:par>
                              <p:par>
                                <p:cTn id="82" presetID="3" presetClass="entr" presetSubtype="10" fill="hold" nodeType="withEffect">
                                  <p:stCondLst>
                                    <p:cond delay="0"/>
                                  </p:stCondLst>
                                  <p:childTnLst>
                                    <p:set>
                                      <p:cBhvr>
                                        <p:cTn id="83" dur="1" fill="hold">
                                          <p:stCondLst>
                                            <p:cond delay="0"/>
                                          </p:stCondLst>
                                        </p:cTn>
                                        <p:tgtEl>
                                          <p:spTgt spid="88069">
                                            <p:txEl>
                                              <p:charRg st="109" end="122"/>
                                            </p:txEl>
                                          </p:spTgt>
                                        </p:tgtEl>
                                        <p:attrNameLst>
                                          <p:attrName>style.visibility</p:attrName>
                                        </p:attrNameLst>
                                      </p:cBhvr>
                                      <p:to>
                                        <p:strVal val="visible"/>
                                      </p:to>
                                    </p:set>
                                    <p:animEffect transition="in" filter="blinds(horizontal)">
                                      <p:cBhvr>
                                        <p:cTn id="84" dur="500"/>
                                        <p:tgtEl>
                                          <p:spTgt spid="88069">
                                            <p:txEl>
                                              <p:charRg st="109" end="122"/>
                                            </p:txEl>
                                          </p:spTgt>
                                        </p:tgtEl>
                                      </p:cBhvr>
                                    </p:animEffect>
                                  </p:childTnLst>
                                </p:cTn>
                              </p:par>
                            </p:childTnLst>
                          </p:cTn>
                        </p:par>
                        <p:par>
                          <p:cTn id="85" fill="hold">
                            <p:stCondLst>
                              <p:cond delay="500"/>
                            </p:stCondLst>
                            <p:childTnLst>
                              <p:par>
                                <p:cTn id="86" presetID="22" presetClass="entr" presetSubtype="8" fill="hold" nodeType="afterEffect">
                                  <p:stCondLst>
                                    <p:cond delay="0"/>
                                  </p:stCondLst>
                                  <p:childTnLst>
                                    <p:set>
                                      <p:cBhvr>
                                        <p:cTn id="87" dur="1" fill="hold">
                                          <p:stCondLst>
                                            <p:cond delay="0"/>
                                          </p:stCondLst>
                                        </p:cTn>
                                        <p:tgtEl>
                                          <p:spTgt spid="88069">
                                            <p:txEl>
                                              <p:charRg st="122" end="127"/>
                                            </p:txEl>
                                          </p:spTgt>
                                        </p:tgtEl>
                                        <p:attrNameLst>
                                          <p:attrName>style.visibility</p:attrName>
                                        </p:attrNameLst>
                                      </p:cBhvr>
                                      <p:to>
                                        <p:strVal val="visible"/>
                                      </p:to>
                                    </p:set>
                                    <p:animEffect transition="in" filter="wipe(left)">
                                      <p:cBhvr>
                                        <p:cTn id="88" dur="500"/>
                                        <p:tgtEl>
                                          <p:spTgt spid="88069">
                                            <p:txEl>
                                              <p:charRg st="122" end="1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灯片编号占位符 5"/>
          <p:cNvSpPr txBox="1">
            <a:spLocks noGrp="1"/>
          </p:cNvSpPr>
          <p:nvPr/>
        </p:nvSpPr>
        <p:spPr>
          <a:xfrm>
            <a:off x="7042150" y="6243638"/>
            <a:ext cx="1905000" cy="457200"/>
          </a:xfrm>
          <a:prstGeom prst="rect">
            <a:avLst/>
          </a:prstGeom>
          <a:noFill/>
          <a:ln w="9525">
            <a:noFill/>
          </a:ln>
        </p:spPr>
        <p:txBody>
          <a:bodyPr anchor="b"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zh-CN" altLang="en-US" sz="1400" b="0" dirty="0">
                <a:solidFill>
                  <a:schemeClr val="tx1"/>
                </a:solidFill>
                <a:ea typeface="宋体" panose="02010600030101010101" pitchFamily="2" charset="-122"/>
              </a:rPr>
            </a:fld>
            <a:endParaRPr lang="zh-CN" altLang="en-US" sz="1400" b="0" dirty="0">
              <a:solidFill>
                <a:schemeClr val="tx1"/>
              </a:solidFill>
              <a:ea typeface="宋体" panose="02010600030101010101" pitchFamily="2" charset="-122"/>
            </a:endParaRPr>
          </a:p>
        </p:txBody>
      </p:sp>
      <p:pic>
        <p:nvPicPr>
          <p:cNvPr id="139267" name="WordArt 4"/>
          <p:cNvPicPr/>
          <p:nvPr/>
        </p:nvPicPr>
        <p:blipFill>
          <a:blip r:embed="rId1"/>
          <a:stretch>
            <a:fillRect/>
          </a:stretch>
        </p:blipFill>
        <p:spPr>
          <a:xfrm>
            <a:off x="2411413" y="2997200"/>
            <a:ext cx="3560762" cy="1809750"/>
          </a:xfrm>
          <a:prstGeom prst="rect">
            <a:avLst/>
          </a:prstGeom>
          <a:noFill/>
          <a:ln w="9525">
            <a:noFill/>
          </a:ln>
        </p:spPr>
      </p:pic>
    </p:spTree>
  </p:cSld>
  <p:clrMapOvr>
    <a:masterClrMapping/>
  </p:clrMapOvr>
  <p:transition spd="slow">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灯片编号占位符 5"/>
          <p:cNvSpPr txBox="1">
            <a:spLocks noGrp="1"/>
          </p:cNvSpPr>
          <p:nvPr/>
        </p:nvSpPr>
        <p:spPr>
          <a:xfrm>
            <a:off x="7042150" y="6243638"/>
            <a:ext cx="1905000" cy="457200"/>
          </a:xfrm>
          <a:prstGeom prst="rect">
            <a:avLst/>
          </a:prstGeom>
          <a:noFill/>
          <a:ln w="9525">
            <a:noFill/>
          </a:ln>
        </p:spPr>
        <p:txBody>
          <a:bodyPr anchor="b"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zh-CN" altLang="en-US" sz="1400" b="0" dirty="0">
                <a:solidFill>
                  <a:schemeClr val="tx1"/>
                </a:solidFill>
                <a:ea typeface="宋体" panose="02010600030101010101" pitchFamily="2" charset="-122"/>
              </a:rPr>
            </a:fld>
            <a:endParaRPr lang="zh-CN" altLang="en-US" sz="1400" b="0" dirty="0">
              <a:solidFill>
                <a:schemeClr val="tx1"/>
              </a:solidFill>
              <a:ea typeface="宋体" panose="02010600030101010101" pitchFamily="2" charset="-122"/>
            </a:endParaRPr>
          </a:p>
        </p:txBody>
      </p:sp>
      <p:sp>
        <p:nvSpPr>
          <p:cNvPr id="58371" name="Rectangle 2"/>
          <p:cNvSpPr>
            <a:spLocks noGrp="1"/>
          </p:cNvSpPr>
          <p:nvPr>
            <p:ph type="title" idx="4294967295"/>
          </p:nvPr>
        </p:nvSpPr>
        <p:spPr>
          <a:xfrm>
            <a:off x="1204913" y="1025525"/>
            <a:ext cx="6823075" cy="762000"/>
          </a:xfrm>
          <a:ln/>
        </p:spPr>
        <p:txBody>
          <a:bodyPr vert="horz" wrap="square" lIns="91440" tIns="45720" rIns="91440" bIns="45720" anchor="b" anchorCtr="0"/>
          <a:p>
            <a:pPr eaLnBrk="1" hangingPunct="1"/>
            <a:r>
              <a:rPr lang="en-US" altLang="zh-CN" sz="4000" dirty="0">
                <a:latin typeface="隶书" panose="02010509060101010101" pitchFamily="49" charset="-122"/>
              </a:rPr>
              <a:t>8.2.1 </a:t>
            </a:r>
            <a:r>
              <a:rPr lang="en-US" altLang="zh-CN" sz="4000" b="1" dirty="0">
                <a:latin typeface="隶书" panose="02010509060101010101" pitchFamily="49" charset="-122"/>
              </a:rPr>
              <a:t>D/A</a:t>
            </a:r>
            <a:r>
              <a:rPr lang="zh-CN" altLang="en-US" sz="4000" dirty="0">
                <a:latin typeface="隶书" panose="02010509060101010101" pitchFamily="49" charset="-122"/>
              </a:rPr>
              <a:t>变换器的工作原理</a:t>
            </a:r>
            <a:endParaRPr lang="zh-CN" altLang="en-US" sz="4000" dirty="0">
              <a:latin typeface="隶书" panose="02010509060101010101" pitchFamily="49" charset="-122"/>
            </a:endParaRPr>
          </a:p>
        </p:txBody>
      </p:sp>
      <p:sp>
        <p:nvSpPr>
          <p:cNvPr id="35844" name="Rectangle 3"/>
          <p:cNvSpPr>
            <a:spLocks noGrp="1"/>
          </p:cNvSpPr>
          <p:nvPr>
            <p:ph type="body" idx="4294967295"/>
          </p:nvPr>
        </p:nvSpPr>
        <p:spPr>
          <a:xfrm>
            <a:off x="935038" y="2014538"/>
            <a:ext cx="7772400" cy="2095500"/>
          </a:xfrm>
          <a:ln/>
        </p:spPr>
        <p:txBody>
          <a:bodyPr vert="horz" wrap="square" lIns="91440" tIns="45720" rIns="91440" bIns="45720" anchor="t" anchorCtr="0"/>
          <a:p>
            <a:pPr eaLnBrk="1" hangingPunct="1"/>
            <a:r>
              <a:rPr lang="zh-CN" altLang="en-US" dirty="0"/>
              <a:t>组成：</a:t>
            </a:r>
            <a:endParaRPr lang="zh-CN" altLang="en-US" dirty="0"/>
          </a:p>
          <a:p>
            <a:pPr marL="822325" lvl="1" eaLnBrk="1" hangingPunct="1"/>
            <a:r>
              <a:rPr lang="zh-CN" altLang="en-US" dirty="0"/>
              <a:t>模拟开关</a:t>
            </a:r>
            <a:endParaRPr lang="zh-CN" altLang="en-US" dirty="0"/>
          </a:p>
          <a:p>
            <a:pPr marL="822325" lvl="1" eaLnBrk="1" hangingPunct="1">
              <a:lnSpc>
                <a:spcPct val="120000"/>
              </a:lnSpc>
              <a:spcBef>
                <a:spcPct val="10000"/>
              </a:spcBef>
            </a:pPr>
            <a:r>
              <a:rPr lang="zh-CN" altLang="en-US" dirty="0"/>
              <a:t>电阻网络</a:t>
            </a:r>
            <a:endParaRPr lang="zh-CN" altLang="en-US" dirty="0"/>
          </a:p>
          <a:p>
            <a:pPr marL="822325" lvl="1" eaLnBrk="1" hangingPunct="1">
              <a:lnSpc>
                <a:spcPct val="120000"/>
              </a:lnSpc>
              <a:spcBef>
                <a:spcPct val="10000"/>
              </a:spcBef>
            </a:pPr>
            <a:r>
              <a:rPr lang="zh-CN" altLang="en-US" dirty="0"/>
              <a:t>运算放大器</a:t>
            </a:r>
            <a:endParaRPr lang="zh-CN" altLang="en-US" dirty="0"/>
          </a:p>
        </p:txBody>
      </p:sp>
      <p:grpSp>
        <p:nvGrpSpPr>
          <p:cNvPr id="2" name="Group 42"/>
          <p:cNvGrpSpPr/>
          <p:nvPr/>
        </p:nvGrpSpPr>
        <p:grpSpPr>
          <a:xfrm>
            <a:off x="971550" y="3679825"/>
            <a:ext cx="6624638" cy="2989263"/>
            <a:chOff x="0" y="0"/>
            <a:chExt cx="4173" cy="1883"/>
          </a:xfrm>
        </p:grpSpPr>
        <p:sp>
          <p:nvSpPr>
            <p:cNvPr id="58374" name="Text Box 7"/>
            <p:cNvSpPr txBox="1"/>
            <p:nvPr/>
          </p:nvSpPr>
          <p:spPr>
            <a:xfrm>
              <a:off x="1497" y="1339"/>
              <a:ext cx="318" cy="206"/>
            </a:xfrm>
            <a:prstGeom prst="rect">
              <a:avLst/>
            </a:prstGeom>
            <a:noFill/>
            <a:ln w="9525">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ctr" eaLnBrk="1" hangingPunct="1">
                <a:lnSpc>
                  <a:spcPct val="100000"/>
                </a:lnSpc>
                <a:spcBef>
                  <a:spcPct val="0"/>
                </a:spcBef>
                <a:spcAft>
                  <a:spcPct val="0"/>
                </a:spcAft>
                <a:buClr>
                  <a:srgbClr val="0000CC"/>
                </a:buClr>
                <a:buSzPct val="75000"/>
                <a:buNone/>
              </a:pPr>
              <a:r>
                <a:rPr lang="en-US" altLang="zh-CN" sz="2000" dirty="0">
                  <a:solidFill>
                    <a:schemeClr val="tx1"/>
                  </a:solidFill>
                  <a:latin typeface="Arial" panose="020B0604020202020204" pitchFamily="34" charset="0"/>
                  <a:ea typeface="宋体" panose="02010600030101010101" pitchFamily="2" charset="-122"/>
                </a:rPr>
                <a:t>V</a:t>
              </a:r>
              <a:r>
                <a:rPr lang="en-US" altLang="zh-CN" sz="2000" baseline="-20000" dirty="0">
                  <a:solidFill>
                    <a:schemeClr val="tx1"/>
                  </a:solidFill>
                  <a:latin typeface="Arial" panose="020B0604020202020204" pitchFamily="34" charset="0"/>
                  <a:ea typeface="宋体" panose="02010600030101010101" pitchFamily="2" charset="-122"/>
                </a:rPr>
                <a:t>ref</a:t>
              </a:r>
              <a:endParaRPr lang="en-US" altLang="zh-CN" sz="2000" baseline="-20000" dirty="0">
                <a:solidFill>
                  <a:schemeClr val="tx1"/>
                </a:solidFill>
                <a:latin typeface="Arial" panose="020B0604020202020204" pitchFamily="34" charset="0"/>
                <a:ea typeface="宋体" panose="02010600030101010101" pitchFamily="2" charset="-122"/>
              </a:endParaRPr>
            </a:p>
          </p:txBody>
        </p:sp>
        <p:sp>
          <p:nvSpPr>
            <p:cNvPr id="58375" name="Text Box 8"/>
            <p:cNvSpPr txBox="1"/>
            <p:nvPr/>
          </p:nvSpPr>
          <p:spPr>
            <a:xfrm>
              <a:off x="2924" y="0"/>
              <a:ext cx="227" cy="182"/>
            </a:xfrm>
            <a:prstGeom prst="rect">
              <a:avLst/>
            </a:prstGeom>
            <a:noFill/>
            <a:ln w="9525">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ctr" eaLnBrk="1" hangingPunct="1">
                <a:lnSpc>
                  <a:spcPct val="90000"/>
                </a:lnSpc>
                <a:spcBef>
                  <a:spcPct val="0"/>
                </a:spcBef>
                <a:spcAft>
                  <a:spcPct val="0"/>
                </a:spcAft>
                <a:buClr>
                  <a:srgbClr val="0000CC"/>
                </a:buClr>
                <a:buSzPct val="75000"/>
                <a:buNone/>
              </a:pPr>
              <a:r>
                <a:rPr lang="en-US" altLang="zh-CN" sz="2000" dirty="0">
                  <a:solidFill>
                    <a:schemeClr val="tx1"/>
                  </a:solidFill>
                  <a:latin typeface="Arial" panose="020B0604020202020204" pitchFamily="34" charset="0"/>
                  <a:ea typeface="宋体" panose="02010600030101010101" pitchFamily="2" charset="-122"/>
                </a:rPr>
                <a:t>R</a:t>
              </a:r>
              <a:r>
                <a:rPr lang="en-US" altLang="zh-CN" sz="2000" baseline="-20000" dirty="0">
                  <a:solidFill>
                    <a:schemeClr val="tx1"/>
                  </a:solidFill>
                  <a:latin typeface="Arial" panose="020B0604020202020204" pitchFamily="34" charset="0"/>
                  <a:ea typeface="宋体" panose="02010600030101010101" pitchFamily="2" charset="-122"/>
                </a:rPr>
                <a:t>f</a:t>
              </a:r>
              <a:r>
                <a:rPr lang="en-US" altLang="zh-CN" sz="2000" dirty="0">
                  <a:solidFill>
                    <a:schemeClr val="tx1"/>
                  </a:solidFill>
                  <a:latin typeface="Arial" panose="020B0604020202020204" pitchFamily="34" charset="0"/>
                  <a:ea typeface="宋体" panose="02010600030101010101" pitchFamily="2" charset="-122"/>
                </a:rPr>
                <a:t> </a:t>
              </a:r>
              <a:endParaRPr lang="en-US" altLang="zh-CN" sz="2000" dirty="0">
                <a:solidFill>
                  <a:schemeClr val="tx1"/>
                </a:solidFill>
                <a:latin typeface="Arial" panose="020B0604020202020204" pitchFamily="34" charset="0"/>
                <a:ea typeface="宋体" panose="02010600030101010101" pitchFamily="2" charset="-122"/>
              </a:endParaRPr>
            </a:p>
          </p:txBody>
        </p:sp>
        <p:sp>
          <p:nvSpPr>
            <p:cNvPr id="58376" name="Text Box 9"/>
            <p:cNvSpPr txBox="1"/>
            <p:nvPr/>
          </p:nvSpPr>
          <p:spPr>
            <a:xfrm>
              <a:off x="1272" y="646"/>
              <a:ext cx="748" cy="384"/>
            </a:xfrm>
            <a:prstGeom prst="rect">
              <a:avLst/>
            </a:prstGeom>
            <a:solidFill>
              <a:srgbClr val="339966"/>
            </a:solidFill>
            <a:ln w="9525" cap="flat" cmpd="sng">
              <a:solidFill>
                <a:srgbClr val="339966"/>
              </a:solidFill>
              <a:prstDash val="solid"/>
              <a:miter/>
              <a:headEnd type="none" w="med" len="med"/>
              <a:tailEnd type="none" w="med" len="med"/>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ctr" eaLnBrk="1" hangingPunct="1">
                <a:lnSpc>
                  <a:spcPct val="100000"/>
                </a:lnSpc>
                <a:spcAft>
                  <a:spcPct val="0"/>
                </a:spcAft>
                <a:buClr>
                  <a:srgbClr val="0000CC"/>
                </a:buClr>
                <a:buSzPct val="75000"/>
                <a:buNone/>
              </a:pPr>
              <a:r>
                <a:rPr lang="zh-CN" altLang="en-US" sz="1800" dirty="0">
                  <a:solidFill>
                    <a:schemeClr val="tx1"/>
                  </a:solidFill>
                  <a:latin typeface="Times New Roman" panose="02020603050405020304" pitchFamily="18" charset="0"/>
                  <a:ea typeface="宋体" panose="02010600030101010101" pitchFamily="2" charset="-122"/>
                </a:rPr>
                <a:t>模拟开关</a:t>
              </a:r>
              <a:endParaRPr lang="zh-CN" altLang="en-US" sz="1800" dirty="0">
                <a:solidFill>
                  <a:schemeClr val="tx1"/>
                </a:solidFill>
                <a:latin typeface="Times New Roman" panose="02020603050405020304" pitchFamily="18" charset="0"/>
                <a:ea typeface="宋体" panose="02010600030101010101" pitchFamily="2" charset="-122"/>
              </a:endParaRPr>
            </a:p>
            <a:p>
              <a:pPr marL="342900" lvl="0" indent="-342900" algn="ctr" eaLnBrk="1" hangingPunct="1">
                <a:lnSpc>
                  <a:spcPct val="100000"/>
                </a:lnSpc>
                <a:spcAft>
                  <a:spcPct val="0"/>
                </a:spcAft>
                <a:buClr>
                  <a:srgbClr val="0000CC"/>
                </a:buClr>
                <a:buSzPct val="75000"/>
                <a:buNone/>
              </a:pPr>
              <a:r>
                <a:rPr lang="zh-CN" altLang="en-US" sz="1800" dirty="0">
                  <a:solidFill>
                    <a:schemeClr val="tx1"/>
                  </a:solidFill>
                  <a:latin typeface="Times New Roman" panose="02020603050405020304" pitchFamily="18" charset="0"/>
                  <a:ea typeface="宋体" panose="02010600030101010101" pitchFamily="2" charset="-122"/>
                </a:rPr>
                <a:t>电阻网络</a:t>
              </a:r>
              <a:endParaRPr lang="zh-CN" altLang="en-US" sz="1800" dirty="0">
                <a:solidFill>
                  <a:schemeClr val="tx1"/>
                </a:solidFill>
                <a:latin typeface="Arial" panose="020B0604020202020204" pitchFamily="34" charset="0"/>
                <a:ea typeface="宋体" panose="02010600030101010101" pitchFamily="2" charset="-122"/>
              </a:endParaRPr>
            </a:p>
          </p:txBody>
        </p:sp>
        <p:sp>
          <p:nvSpPr>
            <p:cNvPr id="58377" name="Line 10"/>
            <p:cNvSpPr/>
            <p:nvPr/>
          </p:nvSpPr>
          <p:spPr>
            <a:xfrm>
              <a:off x="2020" y="830"/>
              <a:ext cx="535" cy="0"/>
            </a:xfrm>
            <a:prstGeom prst="line">
              <a:avLst/>
            </a:prstGeom>
            <a:ln w="9525" cap="flat" cmpd="sng">
              <a:solidFill>
                <a:schemeClr val="accent1"/>
              </a:solidFill>
              <a:prstDash val="solid"/>
              <a:headEnd type="none" w="med" len="med"/>
              <a:tailEnd type="none" w="med" len="med"/>
            </a:ln>
          </p:spPr>
        </p:sp>
        <p:sp>
          <p:nvSpPr>
            <p:cNvPr id="58378" name="Text Box 11"/>
            <p:cNvSpPr txBox="1"/>
            <p:nvPr/>
          </p:nvSpPr>
          <p:spPr>
            <a:xfrm>
              <a:off x="3901" y="1157"/>
              <a:ext cx="272" cy="182"/>
            </a:xfrm>
            <a:prstGeom prst="rect">
              <a:avLst/>
            </a:prstGeom>
            <a:noFill/>
            <a:ln w="9525">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ctr" eaLnBrk="1" hangingPunct="1">
                <a:lnSpc>
                  <a:spcPct val="100000"/>
                </a:lnSpc>
                <a:spcAft>
                  <a:spcPct val="0"/>
                </a:spcAft>
                <a:buClr>
                  <a:srgbClr val="0000CC"/>
                </a:buClr>
                <a:buSzPct val="75000"/>
                <a:buNone/>
              </a:pPr>
              <a:r>
                <a:rPr lang="en-US" altLang="zh-CN" sz="2000" dirty="0">
                  <a:solidFill>
                    <a:schemeClr val="tx1"/>
                  </a:solidFill>
                  <a:latin typeface="Arial" panose="020B0604020202020204" pitchFamily="34" charset="0"/>
                  <a:ea typeface="宋体" panose="02010600030101010101" pitchFamily="2" charset="-122"/>
                </a:rPr>
                <a:t>V</a:t>
              </a:r>
              <a:r>
                <a:rPr lang="en-US" altLang="zh-CN" sz="2000" baseline="-20000" dirty="0">
                  <a:solidFill>
                    <a:schemeClr val="tx1"/>
                  </a:solidFill>
                  <a:latin typeface="Arial" panose="020B0604020202020204" pitchFamily="34" charset="0"/>
                  <a:ea typeface="宋体" panose="02010600030101010101" pitchFamily="2" charset="-122"/>
                </a:rPr>
                <a:t>O</a:t>
              </a:r>
              <a:endParaRPr lang="zh-CN" altLang="en-US" sz="2000" baseline="-20000" dirty="0">
                <a:solidFill>
                  <a:schemeClr val="tx1"/>
                </a:solidFill>
                <a:latin typeface="Arial" panose="020B0604020202020204" pitchFamily="34" charset="0"/>
                <a:ea typeface="宋体" panose="02010600030101010101" pitchFamily="2" charset="-122"/>
              </a:endParaRPr>
            </a:p>
          </p:txBody>
        </p:sp>
        <p:sp>
          <p:nvSpPr>
            <p:cNvPr id="58379" name="AutoShape 12"/>
            <p:cNvSpPr/>
            <p:nvPr/>
          </p:nvSpPr>
          <p:spPr>
            <a:xfrm rot="5400000">
              <a:off x="2433" y="753"/>
              <a:ext cx="797" cy="555"/>
            </a:xfrm>
            <a:prstGeom prst="triangle">
              <a:avLst>
                <a:gd name="adj" fmla="val 50000"/>
              </a:avLst>
            </a:prstGeom>
            <a:solidFill>
              <a:srgbClr val="D9F50B"/>
            </a:solidFill>
            <a:ln w="9525" cap="flat" cmpd="sng">
              <a:solidFill>
                <a:srgbClr val="000000"/>
              </a:solidFill>
              <a:prstDash val="solid"/>
              <a:miter/>
              <a:headEnd type="none" w="med" len="med"/>
              <a:tailEnd type="none" w="med" len="med"/>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58380" name="Line 13"/>
            <p:cNvSpPr/>
            <p:nvPr/>
          </p:nvSpPr>
          <p:spPr>
            <a:xfrm flipH="1">
              <a:off x="2341" y="1225"/>
              <a:ext cx="214" cy="0"/>
            </a:xfrm>
            <a:prstGeom prst="line">
              <a:avLst/>
            </a:prstGeom>
            <a:ln w="9525" cap="flat" cmpd="sng">
              <a:solidFill>
                <a:schemeClr val="accent1"/>
              </a:solidFill>
              <a:prstDash val="solid"/>
              <a:headEnd type="none" w="med" len="med"/>
              <a:tailEnd type="none" w="med" len="med"/>
            </a:ln>
          </p:spPr>
        </p:sp>
        <p:sp>
          <p:nvSpPr>
            <p:cNvPr id="58381" name="Line 14"/>
            <p:cNvSpPr/>
            <p:nvPr/>
          </p:nvSpPr>
          <p:spPr>
            <a:xfrm>
              <a:off x="2341" y="1225"/>
              <a:ext cx="0" cy="197"/>
            </a:xfrm>
            <a:prstGeom prst="line">
              <a:avLst/>
            </a:prstGeom>
            <a:ln w="9525" cap="flat" cmpd="sng">
              <a:solidFill>
                <a:schemeClr val="accent1"/>
              </a:solidFill>
              <a:prstDash val="solid"/>
              <a:headEnd type="none" w="med" len="med"/>
              <a:tailEnd type="none" w="med" len="med"/>
            </a:ln>
          </p:spPr>
        </p:sp>
        <p:sp>
          <p:nvSpPr>
            <p:cNvPr id="58382" name="Line 15"/>
            <p:cNvSpPr/>
            <p:nvPr/>
          </p:nvSpPr>
          <p:spPr>
            <a:xfrm>
              <a:off x="2234" y="1422"/>
              <a:ext cx="214" cy="0"/>
            </a:xfrm>
            <a:prstGeom prst="line">
              <a:avLst/>
            </a:prstGeom>
            <a:ln w="9525" cap="flat" cmpd="sng">
              <a:solidFill>
                <a:schemeClr val="accent1"/>
              </a:solidFill>
              <a:prstDash val="solid"/>
              <a:headEnd type="none" w="med" len="med"/>
              <a:tailEnd type="none" w="med" len="med"/>
            </a:ln>
          </p:spPr>
        </p:sp>
        <p:sp>
          <p:nvSpPr>
            <p:cNvPr id="58383" name="Line 16"/>
            <p:cNvSpPr/>
            <p:nvPr/>
          </p:nvSpPr>
          <p:spPr>
            <a:xfrm>
              <a:off x="2293" y="1481"/>
              <a:ext cx="107" cy="0"/>
            </a:xfrm>
            <a:prstGeom prst="line">
              <a:avLst/>
            </a:prstGeom>
            <a:ln w="9525" cap="flat" cmpd="sng">
              <a:solidFill>
                <a:schemeClr val="accent1"/>
              </a:solidFill>
              <a:prstDash val="solid"/>
              <a:headEnd type="none" w="med" len="med"/>
              <a:tailEnd type="none" w="med" len="med"/>
            </a:ln>
          </p:spPr>
        </p:sp>
        <p:sp>
          <p:nvSpPr>
            <p:cNvPr id="58384" name="Line 17"/>
            <p:cNvSpPr/>
            <p:nvPr/>
          </p:nvSpPr>
          <p:spPr>
            <a:xfrm>
              <a:off x="2311" y="1541"/>
              <a:ext cx="68" cy="0"/>
            </a:xfrm>
            <a:prstGeom prst="line">
              <a:avLst/>
            </a:prstGeom>
            <a:ln w="9525" cap="flat" cmpd="sng">
              <a:solidFill>
                <a:schemeClr val="accent1"/>
              </a:solidFill>
              <a:prstDash val="solid"/>
              <a:headEnd type="none" w="med" len="med"/>
              <a:tailEnd type="none" w="med" len="med"/>
            </a:ln>
          </p:spPr>
        </p:sp>
        <p:grpSp>
          <p:nvGrpSpPr>
            <p:cNvPr id="58385" name="Group 18"/>
            <p:cNvGrpSpPr/>
            <p:nvPr/>
          </p:nvGrpSpPr>
          <p:grpSpPr>
            <a:xfrm>
              <a:off x="2595" y="1185"/>
              <a:ext cx="107" cy="98"/>
              <a:chOff x="0" y="0"/>
              <a:chExt cx="180" cy="156"/>
            </a:xfrm>
          </p:grpSpPr>
          <p:sp>
            <p:nvSpPr>
              <p:cNvPr id="58406" name="Line 19"/>
              <p:cNvSpPr/>
              <p:nvPr/>
            </p:nvSpPr>
            <p:spPr>
              <a:xfrm>
                <a:off x="0" y="76"/>
                <a:ext cx="180" cy="0"/>
              </a:xfrm>
              <a:prstGeom prst="line">
                <a:avLst/>
              </a:prstGeom>
              <a:ln w="28575" cap="flat" cmpd="sng">
                <a:solidFill>
                  <a:srgbClr val="000000"/>
                </a:solidFill>
                <a:prstDash val="solid"/>
                <a:headEnd type="none" w="med" len="med"/>
                <a:tailEnd type="none" w="med" len="med"/>
              </a:ln>
            </p:spPr>
          </p:sp>
          <p:sp>
            <p:nvSpPr>
              <p:cNvPr id="58407" name="Line 20"/>
              <p:cNvSpPr/>
              <p:nvPr/>
            </p:nvSpPr>
            <p:spPr>
              <a:xfrm>
                <a:off x="92" y="0"/>
                <a:ext cx="0" cy="156"/>
              </a:xfrm>
              <a:prstGeom prst="line">
                <a:avLst/>
              </a:prstGeom>
              <a:ln w="28575" cap="flat" cmpd="sng">
                <a:solidFill>
                  <a:srgbClr val="000000"/>
                </a:solidFill>
                <a:prstDash val="solid"/>
                <a:headEnd type="none" w="med" len="med"/>
                <a:tailEnd type="none" w="med" len="med"/>
              </a:ln>
            </p:spPr>
          </p:sp>
        </p:grpSp>
        <p:sp>
          <p:nvSpPr>
            <p:cNvPr id="58386" name="Line 21"/>
            <p:cNvSpPr/>
            <p:nvPr/>
          </p:nvSpPr>
          <p:spPr>
            <a:xfrm>
              <a:off x="2595" y="830"/>
              <a:ext cx="107" cy="0"/>
            </a:xfrm>
            <a:prstGeom prst="line">
              <a:avLst/>
            </a:prstGeom>
            <a:ln w="28575" cap="flat" cmpd="sng">
              <a:solidFill>
                <a:srgbClr val="000000"/>
              </a:solidFill>
              <a:prstDash val="solid"/>
              <a:headEnd type="none" w="med" len="med"/>
              <a:tailEnd type="none" w="med" len="med"/>
            </a:ln>
          </p:spPr>
        </p:sp>
        <p:sp>
          <p:nvSpPr>
            <p:cNvPr id="58387" name="Rectangle 22"/>
            <p:cNvSpPr/>
            <p:nvPr/>
          </p:nvSpPr>
          <p:spPr>
            <a:xfrm>
              <a:off x="2662" y="256"/>
              <a:ext cx="377" cy="148"/>
            </a:xfrm>
            <a:prstGeom prst="rect">
              <a:avLst/>
            </a:prstGeom>
            <a:solidFill>
              <a:srgbClr val="9DF2F9"/>
            </a:solidFill>
            <a:ln w="9525" cap="flat" cmpd="sng">
              <a:solidFill>
                <a:srgbClr val="000000"/>
              </a:solidFill>
              <a:prstDash val="solid"/>
              <a:miter/>
              <a:headEnd type="none" w="med" len="med"/>
              <a:tailEnd type="none" w="med" len="med"/>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58388" name="Line 23"/>
            <p:cNvSpPr/>
            <p:nvPr/>
          </p:nvSpPr>
          <p:spPr>
            <a:xfrm>
              <a:off x="3089" y="1028"/>
              <a:ext cx="641" cy="0"/>
            </a:xfrm>
            <a:prstGeom prst="line">
              <a:avLst/>
            </a:prstGeom>
            <a:ln w="9525" cap="flat" cmpd="sng">
              <a:solidFill>
                <a:schemeClr val="accent1"/>
              </a:solidFill>
              <a:prstDash val="solid"/>
              <a:headEnd type="none" w="med" len="med"/>
              <a:tailEnd type="none" w="med" len="med"/>
            </a:ln>
          </p:spPr>
        </p:sp>
        <p:sp>
          <p:nvSpPr>
            <p:cNvPr id="58389" name="Oval 24"/>
            <p:cNvSpPr/>
            <p:nvPr/>
          </p:nvSpPr>
          <p:spPr>
            <a:xfrm>
              <a:off x="3730" y="977"/>
              <a:ext cx="107" cy="99"/>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grpSp>
          <p:nvGrpSpPr>
            <p:cNvPr id="58390" name="Group 25"/>
            <p:cNvGrpSpPr/>
            <p:nvPr/>
          </p:nvGrpSpPr>
          <p:grpSpPr>
            <a:xfrm>
              <a:off x="3673" y="1468"/>
              <a:ext cx="214" cy="415"/>
              <a:chOff x="0" y="0"/>
              <a:chExt cx="360" cy="656"/>
            </a:xfrm>
          </p:grpSpPr>
          <p:sp>
            <p:nvSpPr>
              <p:cNvPr id="58401" name="Line 26"/>
              <p:cNvSpPr/>
              <p:nvPr/>
            </p:nvSpPr>
            <p:spPr>
              <a:xfrm>
                <a:off x="180" y="156"/>
                <a:ext cx="0" cy="312"/>
              </a:xfrm>
              <a:prstGeom prst="line">
                <a:avLst/>
              </a:prstGeom>
              <a:ln w="9525" cap="flat" cmpd="sng">
                <a:solidFill>
                  <a:schemeClr val="tx1"/>
                </a:solidFill>
                <a:prstDash val="solid"/>
                <a:headEnd type="none" w="med" len="med"/>
                <a:tailEnd type="none" w="med" len="med"/>
              </a:ln>
            </p:spPr>
          </p:sp>
          <p:sp>
            <p:nvSpPr>
              <p:cNvPr id="58402" name="Line 27"/>
              <p:cNvSpPr/>
              <p:nvPr/>
            </p:nvSpPr>
            <p:spPr>
              <a:xfrm>
                <a:off x="0" y="468"/>
                <a:ext cx="360" cy="0"/>
              </a:xfrm>
              <a:prstGeom prst="line">
                <a:avLst/>
              </a:prstGeom>
              <a:ln w="9525" cap="flat" cmpd="sng">
                <a:solidFill>
                  <a:schemeClr val="tx1"/>
                </a:solidFill>
                <a:prstDash val="solid"/>
                <a:headEnd type="none" w="med" len="med"/>
                <a:tailEnd type="none" w="med" len="med"/>
              </a:ln>
            </p:spPr>
          </p:sp>
          <p:sp>
            <p:nvSpPr>
              <p:cNvPr id="58403" name="Line 28"/>
              <p:cNvSpPr/>
              <p:nvPr/>
            </p:nvSpPr>
            <p:spPr>
              <a:xfrm>
                <a:off x="100" y="560"/>
                <a:ext cx="180" cy="0"/>
              </a:xfrm>
              <a:prstGeom prst="line">
                <a:avLst/>
              </a:prstGeom>
              <a:ln w="9525" cap="flat" cmpd="sng">
                <a:solidFill>
                  <a:schemeClr val="tx1"/>
                </a:solidFill>
                <a:prstDash val="solid"/>
                <a:headEnd type="none" w="med" len="med"/>
                <a:tailEnd type="none" w="med" len="med"/>
              </a:ln>
            </p:spPr>
          </p:sp>
          <p:sp>
            <p:nvSpPr>
              <p:cNvPr id="58404" name="Line 29"/>
              <p:cNvSpPr/>
              <p:nvPr/>
            </p:nvSpPr>
            <p:spPr>
              <a:xfrm>
                <a:off x="100" y="656"/>
                <a:ext cx="180" cy="0"/>
              </a:xfrm>
              <a:prstGeom prst="line">
                <a:avLst/>
              </a:prstGeom>
              <a:ln w="9525" cap="flat" cmpd="sng">
                <a:solidFill>
                  <a:schemeClr val="tx1"/>
                </a:solidFill>
                <a:prstDash val="solid"/>
                <a:headEnd type="none" w="med" len="med"/>
                <a:tailEnd type="none" w="med" len="med"/>
              </a:ln>
            </p:spPr>
          </p:sp>
          <p:sp>
            <p:nvSpPr>
              <p:cNvPr id="58405" name="Oval 30"/>
              <p:cNvSpPr/>
              <p:nvPr/>
            </p:nvSpPr>
            <p:spPr>
              <a:xfrm>
                <a:off x="96" y="0"/>
                <a:ext cx="180" cy="156"/>
              </a:xfrm>
              <a:prstGeom prst="ellipse">
                <a:avLst/>
              </a:prstGeom>
              <a:solidFill>
                <a:srgbClr val="FFFFFF"/>
              </a:solidFill>
              <a:ln w="9525" cap="flat" cmpd="sng">
                <a:solidFill>
                  <a:schemeClr val="tx1"/>
                </a:solidFill>
                <a:prstDash val="solid"/>
                <a:headEnd type="none" w="med" len="med"/>
                <a:tailEnd type="none" w="med" len="med"/>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grpSp>
        <p:sp>
          <p:nvSpPr>
            <p:cNvPr id="58391" name="Line 31"/>
            <p:cNvSpPr/>
            <p:nvPr/>
          </p:nvSpPr>
          <p:spPr>
            <a:xfrm>
              <a:off x="3780" y="1126"/>
              <a:ext cx="0" cy="296"/>
            </a:xfrm>
            <a:prstGeom prst="line">
              <a:avLst/>
            </a:prstGeom>
            <a:ln w="9525" cap="flat" cmpd="sng">
              <a:solidFill>
                <a:schemeClr val="accent1"/>
              </a:solidFill>
              <a:prstDash val="solid"/>
              <a:headEnd type="none" w="med" len="med"/>
              <a:tailEnd type="triangle" w="med" len="med"/>
            </a:ln>
          </p:spPr>
        </p:sp>
        <p:sp>
          <p:nvSpPr>
            <p:cNvPr id="58392" name="Line 32"/>
            <p:cNvSpPr/>
            <p:nvPr/>
          </p:nvSpPr>
          <p:spPr>
            <a:xfrm>
              <a:off x="3039" y="341"/>
              <a:ext cx="258" cy="0"/>
            </a:xfrm>
            <a:prstGeom prst="line">
              <a:avLst/>
            </a:prstGeom>
            <a:ln w="9525" cap="flat" cmpd="sng">
              <a:solidFill>
                <a:schemeClr val="accent1"/>
              </a:solidFill>
              <a:prstDash val="solid"/>
              <a:headEnd type="none" w="med" len="med"/>
              <a:tailEnd type="none" w="med" len="med"/>
            </a:ln>
          </p:spPr>
        </p:sp>
        <p:sp>
          <p:nvSpPr>
            <p:cNvPr id="58393" name="Line 33"/>
            <p:cNvSpPr/>
            <p:nvPr/>
          </p:nvSpPr>
          <p:spPr>
            <a:xfrm>
              <a:off x="3303" y="337"/>
              <a:ext cx="0" cy="691"/>
            </a:xfrm>
            <a:prstGeom prst="line">
              <a:avLst/>
            </a:prstGeom>
            <a:ln w="9525" cap="flat" cmpd="sng">
              <a:solidFill>
                <a:schemeClr val="accent1"/>
              </a:solidFill>
              <a:prstDash val="solid"/>
              <a:headEnd type="none" w="med" len="med"/>
              <a:tailEnd type="oval" w="med" len="med"/>
            </a:ln>
          </p:spPr>
        </p:sp>
        <p:sp>
          <p:nvSpPr>
            <p:cNvPr id="58394" name="Line 34"/>
            <p:cNvSpPr/>
            <p:nvPr/>
          </p:nvSpPr>
          <p:spPr>
            <a:xfrm flipH="1">
              <a:off x="2341" y="337"/>
              <a:ext cx="321" cy="0"/>
            </a:xfrm>
            <a:prstGeom prst="line">
              <a:avLst/>
            </a:prstGeom>
            <a:ln w="9525" cap="flat" cmpd="sng">
              <a:solidFill>
                <a:schemeClr val="accent1"/>
              </a:solidFill>
              <a:prstDash val="solid"/>
              <a:headEnd type="none" w="med" len="med"/>
              <a:tailEnd type="none" w="med" len="med"/>
            </a:ln>
          </p:spPr>
        </p:sp>
        <p:sp>
          <p:nvSpPr>
            <p:cNvPr id="58395" name="Line 35"/>
            <p:cNvSpPr/>
            <p:nvPr/>
          </p:nvSpPr>
          <p:spPr>
            <a:xfrm>
              <a:off x="2341" y="337"/>
              <a:ext cx="0" cy="493"/>
            </a:xfrm>
            <a:prstGeom prst="line">
              <a:avLst/>
            </a:prstGeom>
            <a:ln w="9525" cap="flat" cmpd="sng">
              <a:solidFill>
                <a:schemeClr val="accent1"/>
              </a:solidFill>
              <a:prstDash val="solid"/>
              <a:headEnd type="none" w="med" len="med"/>
              <a:tailEnd type="oval" w="med" len="med"/>
            </a:ln>
          </p:spPr>
        </p:sp>
        <p:sp>
          <p:nvSpPr>
            <p:cNvPr id="58396" name="Line 36"/>
            <p:cNvSpPr/>
            <p:nvPr/>
          </p:nvSpPr>
          <p:spPr>
            <a:xfrm flipV="1">
              <a:off x="1642" y="1039"/>
              <a:ext cx="0" cy="182"/>
            </a:xfrm>
            <a:prstGeom prst="line">
              <a:avLst/>
            </a:prstGeom>
            <a:ln w="9525" cap="flat" cmpd="sng">
              <a:solidFill>
                <a:schemeClr val="accent1"/>
              </a:solidFill>
              <a:prstDash val="solid"/>
              <a:headEnd type="none" w="med" len="med"/>
              <a:tailEnd type="none" w="med" len="med"/>
            </a:ln>
          </p:spPr>
        </p:sp>
        <p:sp>
          <p:nvSpPr>
            <p:cNvPr id="58397" name="Oval 37"/>
            <p:cNvSpPr/>
            <p:nvPr/>
          </p:nvSpPr>
          <p:spPr>
            <a:xfrm>
              <a:off x="1588" y="1203"/>
              <a:ext cx="107" cy="99"/>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58398" name="AutoShape 38"/>
            <p:cNvSpPr/>
            <p:nvPr/>
          </p:nvSpPr>
          <p:spPr>
            <a:xfrm rot="-5400000">
              <a:off x="853" y="568"/>
              <a:ext cx="272" cy="544"/>
            </a:xfrm>
            <a:prstGeom prst="downArrow">
              <a:avLst>
                <a:gd name="adj1" fmla="val 50000"/>
                <a:gd name="adj2" fmla="val 50000"/>
              </a:avLst>
            </a:prstGeom>
            <a:solidFill>
              <a:srgbClr val="FF6600"/>
            </a:solidFill>
            <a:ln w="9525" cap="flat" cmpd="sng">
              <a:solidFill>
                <a:srgbClr val="FF6600"/>
              </a:solidFill>
              <a:prstDash val="solid"/>
              <a:miter/>
              <a:headEnd type="none" w="med" len="med"/>
              <a:tailEnd type="none" w="med" len="med"/>
            </a:ln>
          </p:spPr>
          <p:txBody>
            <a:bodyPr vert="eaVert" wrap="none" lIns="0" tIns="0" rIns="0" bIns="0" anchor="ctr"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ctr" eaLnBrk="1" hangingPunct="1">
                <a:lnSpc>
                  <a:spcPct val="100000"/>
                </a:lnSpc>
                <a:spcAft>
                  <a:spcPct val="0"/>
                </a:spcAft>
                <a:buClr>
                  <a:srgbClr val="0000CC"/>
                </a:buClr>
                <a:buSzPct val="75000"/>
                <a:buNone/>
              </a:pPr>
              <a:endParaRPr lang="zh-CN" altLang="zh-CN" sz="3200" dirty="0">
                <a:solidFill>
                  <a:schemeClr val="tx1"/>
                </a:solidFill>
                <a:latin typeface="Arial" panose="020B0604020202020204" pitchFamily="34" charset="0"/>
                <a:ea typeface="宋体" panose="02010600030101010101" pitchFamily="2" charset="-122"/>
              </a:endParaRPr>
            </a:p>
          </p:txBody>
        </p:sp>
        <p:sp>
          <p:nvSpPr>
            <p:cNvPr id="58399" name="Text Box 39"/>
            <p:cNvSpPr txBox="1"/>
            <p:nvPr/>
          </p:nvSpPr>
          <p:spPr>
            <a:xfrm>
              <a:off x="0" y="749"/>
              <a:ext cx="590" cy="181"/>
            </a:xfrm>
            <a:prstGeom prst="rect">
              <a:avLst/>
            </a:prstGeom>
            <a:noFill/>
            <a:ln w="9525">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ctr" eaLnBrk="1" hangingPunct="1">
                <a:lnSpc>
                  <a:spcPct val="100000"/>
                </a:lnSpc>
                <a:spcAft>
                  <a:spcPct val="0"/>
                </a:spcAft>
                <a:buClr>
                  <a:srgbClr val="0000CC"/>
                </a:buClr>
                <a:buSzPct val="75000"/>
                <a:buNone/>
              </a:pPr>
              <a:r>
                <a:rPr lang="zh-CN" altLang="en-US" sz="2000" dirty="0">
                  <a:solidFill>
                    <a:schemeClr val="tx1"/>
                  </a:solidFill>
                  <a:latin typeface="Arial" panose="020B0604020202020204" pitchFamily="34" charset="0"/>
                  <a:ea typeface="宋体" panose="02010600030101010101" pitchFamily="2" charset="-122"/>
                </a:rPr>
                <a:t>数字量</a:t>
              </a:r>
              <a:endParaRPr lang="zh-CN" altLang="en-US" sz="2000" baseline="-20000" dirty="0">
                <a:solidFill>
                  <a:schemeClr val="tx1"/>
                </a:solidFill>
                <a:latin typeface="Arial" panose="020B0604020202020204" pitchFamily="34" charset="0"/>
                <a:ea typeface="宋体" panose="02010600030101010101" pitchFamily="2" charset="-122"/>
              </a:endParaRPr>
            </a:p>
          </p:txBody>
        </p:sp>
        <p:sp>
          <p:nvSpPr>
            <p:cNvPr id="58400" name="Text Box 40"/>
            <p:cNvSpPr txBox="1"/>
            <p:nvPr/>
          </p:nvSpPr>
          <p:spPr>
            <a:xfrm>
              <a:off x="2267" y="858"/>
              <a:ext cx="164" cy="163"/>
            </a:xfrm>
            <a:prstGeom prst="rect">
              <a:avLst/>
            </a:prstGeom>
            <a:noFill/>
            <a:ln w="9525">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ctr" eaLnBrk="1" hangingPunct="1">
                <a:lnSpc>
                  <a:spcPct val="100000"/>
                </a:lnSpc>
                <a:spcAft>
                  <a:spcPct val="0"/>
                </a:spcAft>
                <a:buClr>
                  <a:srgbClr val="0000CC"/>
                </a:buClr>
                <a:buSzPct val="75000"/>
                <a:buNone/>
              </a:pPr>
              <a:r>
                <a:rPr lang="en-US" altLang="zh-CN" sz="1600" dirty="0">
                  <a:solidFill>
                    <a:schemeClr val="tx1"/>
                  </a:solidFill>
                  <a:latin typeface="宋体" panose="02010600030101010101" pitchFamily="2" charset="-122"/>
                  <a:ea typeface="宋体" panose="02010600030101010101" pitchFamily="2" charset="-122"/>
                </a:rPr>
                <a:t>∑</a:t>
              </a:r>
              <a:endParaRPr lang="en-US" altLang="zh-CN" sz="1600" baseline="-20000" dirty="0">
                <a:solidFill>
                  <a:schemeClr val="tx1"/>
                </a:solidFill>
                <a:latin typeface="宋体" panose="02010600030101010101" pitchFamily="2" charset="-122"/>
                <a:ea typeface="宋体" panose="02010600030101010101" pitchFamily="2" charset="-122"/>
              </a:endParaRPr>
            </a:p>
          </p:txBody>
        </p:sp>
      </p:gr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844">
                                            <p:txEl>
                                              <p:charRg st="0" end="4"/>
                                            </p:txEl>
                                          </p:spTgt>
                                        </p:tgtEl>
                                        <p:attrNameLst>
                                          <p:attrName>style.visibility</p:attrName>
                                        </p:attrNameLst>
                                      </p:cBhvr>
                                      <p:to>
                                        <p:strVal val="visible"/>
                                      </p:to>
                                    </p:set>
                                    <p:animEffect transition="in" filter="wipe(left)">
                                      <p:cBhvr>
                                        <p:cTn id="7" dur="500"/>
                                        <p:tgtEl>
                                          <p:spTgt spid="35844">
                                            <p:txEl>
                                              <p:charRg st="0"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5844">
                                            <p:txEl>
                                              <p:charRg st="4" end="9"/>
                                            </p:txEl>
                                          </p:spTgt>
                                        </p:tgtEl>
                                        <p:attrNameLst>
                                          <p:attrName>style.visibility</p:attrName>
                                        </p:attrNameLst>
                                      </p:cBhvr>
                                      <p:to>
                                        <p:strVal val="visible"/>
                                      </p:to>
                                    </p:set>
                                    <p:animEffect transition="in" filter="wipe(left)">
                                      <p:cBhvr>
                                        <p:cTn id="12" dur="500"/>
                                        <p:tgtEl>
                                          <p:spTgt spid="35844">
                                            <p:txEl>
                                              <p:charRg st="4" end="9"/>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5844">
                                            <p:txEl>
                                              <p:charRg st="9" end="14"/>
                                            </p:txEl>
                                          </p:spTgt>
                                        </p:tgtEl>
                                        <p:attrNameLst>
                                          <p:attrName>style.visibility</p:attrName>
                                        </p:attrNameLst>
                                      </p:cBhvr>
                                      <p:to>
                                        <p:strVal val="visible"/>
                                      </p:to>
                                    </p:set>
                                    <p:animEffect transition="in" filter="wipe(left)">
                                      <p:cBhvr>
                                        <p:cTn id="16" dur="500"/>
                                        <p:tgtEl>
                                          <p:spTgt spid="35844">
                                            <p:txEl>
                                              <p:charRg st="9" end="14"/>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35844">
                                            <p:txEl>
                                              <p:charRg st="14" end="20"/>
                                            </p:txEl>
                                          </p:spTgt>
                                        </p:tgtEl>
                                        <p:attrNameLst>
                                          <p:attrName>style.visibility</p:attrName>
                                        </p:attrNameLst>
                                      </p:cBhvr>
                                      <p:to>
                                        <p:strVal val="visible"/>
                                      </p:to>
                                    </p:set>
                                    <p:animEffect transition="in" filter="wipe(left)">
                                      <p:cBhvr>
                                        <p:cTn id="20" dur="500"/>
                                        <p:tgtEl>
                                          <p:spTgt spid="35844">
                                            <p:txEl>
                                              <p:charRg st="14" end="2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5"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1000" fill="hold"/>
                                        <p:tgtEl>
                                          <p:spTgt spid="2"/>
                                        </p:tgtEl>
                                        <p:attrNameLst>
                                          <p:attrName>ppt_w</p:attrName>
                                        </p:attrNameLst>
                                      </p:cBhvr>
                                      <p:tavLst>
                                        <p:tav tm="0">
                                          <p:val>
                                            <p:strVal val="#ppt_w*0.70"/>
                                          </p:val>
                                        </p:tav>
                                        <p:tav tm="100000">
                                          <p:val>
                                            <p:strVal val="#ppt_w"/>
                                          </p:val>
                                        </p:tav>
                                      </p:tavLst>
                                    </p:anim>
                                    <p:anim calcmode="lin" valueType="num">
                                      <p:cBhvr>
                                        <p:cTn id="26" dur="1000" fill="hold"/>
                                        <p:tgtEl>
                                          <p:spTgt spid="2"/>
                                        </p:tgtEl>
                                        <p:attrNameLst>
                                          <p:attrName>ppt_h</p:attrName>
                                        </p:attrNameLst>
                                      </p:cBhvr>
                                      <p:tavLst>
                                        <p:tav tm="0">
                                          <p:val>
                                            <p:strVal val="#ppt_h"/>
                                          </p:val>
                                        </p:tav>
                                        <p:tav tm="100000">
                                          <p:val>
                                            <p:strVal val="#ppt_h"/>
                                          </p:val>
                                        </p:tav>
                                      </p:tavLst>
                                    </p:anim>
                                    <p:animEffect transition="in" filter="fade">
                                      <p:cBhvr>
                                        <p:cTn id="2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灯片编号占位符 5"/>
          <p:cNvSpPr txBox="1">
            <a:spLocks noGrp="1"/>
          </p:cNvSpPr>
          <p:nvPr/>
        </p:nvSpPr>
        <p:spPr>
          <a:xfrm>
            <a:off x="7042150" y="6243638"/>
            <a:ext cx="1905000" cy="457200"/>
          </a:xfrm>
          <a:prstGeom prst="rect">
            <a:avLst/>
          </a:prstGeom>
          <a:noFill/>
          <a:ln w="9525">
            <a:noFill/>
          </a:ln>
        </p:spPr>
        <p:txBody>
          <a:bodyPr anchor="b" anchorCtr="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gn="r" eaLnBrk="1" hangingPunct="1">
              <a:lnSpc>
                <a:spcPct val="100000"/>
              </a:lnSpc>
              <a:spcBef>
                <a:spcPct val="0"/>
              </a:spcBef>
              <a:spcAft>
                <a:spcPct val="0"/>
              </a:spcAft>
              <a:buClrTx/>
              <a:buSzTx/>
              <a:buFont typeface="Arial" panose="020B0604020202020204" pitchFamily="34" charset="0"/>
              <a:buNone/>
            </a:pPr>
            <a:fld id="{9A0DB2DC-4C9A-4742-B13C-FB6460FD3503}" type="slidenum">
              <a:rPr lang="zh-CN" altLang="en-US" sz="1400" b="0" dirty="0">
                <a:solidFill>
                  <a:schemeClr val="tx1"/>
                </a:solidFill>
                <a:ea typeface="宋体" panose="02010600030101010101" pitchFamily="2" charset="-122"/>
              </a:rPr>
            </a:fld>
            <a:endParaRPr lang="zh-CN" altLang="en-US" sz="1400" b="0" dirty="0">
              <a:solidFill>
                <a:schemeClr val="tx1"/>
              </a:solidFill>
              <a:ea typeface="宋体" panose="02010600030101010101" pitchFamily="2" charset="-122"/>
            </a:endParaRPr>
          </a:p>
        </p:txBody>
      </p:sp>
      <p:sp>
        <p:nvSpPr>
          <p:cNvPr id="59395" name="Rectangle 2"/>
          <p:cNvSpPr>
            <a:spLocks noGrp="1"/>
          </p:cNvSpPr>
          <p:nvPr>
            <p:ph type="title" idx="4294967295"/>
          </p:nvPr>
        </p:nvSpPr>
        <p:spPr>
          <a:ln/>
        </p:spPr>
        <p:txBody>
          <a:bodyPr vert="horz" wrap="square" lIns="91440" tIns="45720" rIns="91440" bIns="45720" anchor="b" anchorCtr="0"/>
          <a:p>
            <a:pPr eaLnBrk="1" hangingPunct="1"/>
            <a:r>
              <a:rPr lang="zh-CN" altLang="en-US" dirty="0"/>
              <a:t>基本变换原理</a:t>
            </a:r>
            <a:endParaRPr lang="zh-CN" altLang="en-US" dirty="0"/>
          </a:p>
        </p:txBody>
      </p:sp>
      <p:sp>
        <p:nvSpPr>
          <p:cNvPr id="36868" name="Rectangle 3"/>
          <p:cNvSpPr>
            <a:spLocks noGrp="1"/>
          </p:cNvSpPr>
          <p:nvPr>
            <p:ph type="body" idx="4294967295"/>
          </p:nvPr>
        </p:nvSpPr>
        <p:spPr>
          <a:xfrm>
            <a:off x="758825" y="1978025"/>
            <a:ext cx="7772400" cy="1328738"/>
          </a:xfrm>
          <a:ln/>
        </p:spPr>
        <p:txBody>
          <a:bodyPr vert="horz" wrap="square" lIns="91440" tIns="45720" rIns="91440" bIns="45720" anchor="t" anchorCtr="0"/>
          <a:p>
            <a:pPr eaLnBrk="1" hangingPunct="1">
              <a:lnSpc>
                <a:spcPct val="115000"/>
              </a:lnSpc>
            </a:pPr>
            <a:r>
              <a:rPr lang="zh-CN" altLang="en-US" dirty="0"/>
              <a:t>当运放的放大倍数足够大时，输出电压</a:t>
            </a:r>
            <a:r>
              <a:rPr lang="en-US" altLang="zh-CN" dirty="0"/>
              <a:t>V</a:t>
            </a:r>
            <a:r>
              <a:rPr lang="en-US" altLang="zh-CN" baseline="-20000" dirty="0"/>
              <a:t>O</a:t>
            </a:r>
            <a:r>
              <a:rPr lang="zh-CN" altLang="en-US" dirty="0"/>
              <a:t>与输入电压</a:t>
            </a:r>
            <a:r>
              <a:rPr lang="en-US" altLang="zh-CN" dirty="0"/>
              <a:t>V</a:t>
            </a:r>
            <a:r>
              <a:rPr lang="en-US" altLang="zh-CN" baseline="-20000" dirty="0"/>
              <a:t>in</a:t>
            </a:r>
            <a:r>
              <a:rPr lang="zh-CN" altLang="en-US" dirty="0"/>
              <a:t>的关系为：</a:t>
            </a:r>
            <a:endParaRPr lang="zh-CN" altLang="en-US" dirty="0"/>
          </a:p>
        </p:txBody>
      </p:sp>
      <p:grpSp>
        <p:nvGrpSpPr>
          <p:cNvPr id="3" name="Group 44"/>
          <p:cNvGrpSpPr/>
          <p:nvPr/>
        </p:nvGrpSpPr>
        <p:grpSpPr>
          <a:xfrm>
            <a:off x="4284663" y="3097213"/>
            <a:ext cx="4508500" cy="2708275"/>
            <a:chOff x="0" y="0"/>
            <a:chExt cx="2840" cy="1706"/>
          </a:xfrm>
        </p:grpSpPr>
        <p:sp>
          <p:nvSpPr>
            <p:cNvPr id="59399" name="Text Box 4"/>
            <p:cNvSpPr txBox="1"/>
            <p:nvPr/>
          </p:nvSpPr>
          <p:spPr>
            <a:xfrm>
              <a:off x="0" y="828"/>
              <a:ext cx="227" cy="206"/>
            </a:xfrm>
            <a:prstGeom prst="rect">
              <a:avLst/>
            </a:prstGeom>
            <a:noFill/>
            <a:ln w="9525">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ctr" eaLnBrk="1" hangingPunct="1">
                <a:lnSpc>
                  <a:spcPct val="100000"/>
                </a:lnSpc>
                <a:spcBef>
                  <a:spcPct val="0"/>
                </a:spcBef>
                <a:spcAft>
                  <a:spcPct val="0"/>
                </a:spcAft>
                <a:buClr>
                  <a:srgbClr val="0000CC"/>
                </a:buClr>
                <a:buSzPct val="75000"/>
                <a:buNone/>
              </a:pPr>
              <a:r>
                <a:rPr lang="en-US" altLang="zh-CN" sz="2000" i="1" dirty="0">
                  <a:solidFill>
                    <a:schemeClr val="tx1"/>
                  </a:solidFill>
                  <a:latin typeface="Arial" panose="020B0604020202020204" pitchFamily="34" charset="0"/>
                  <a:ea typeface="宋体" panose="02010600030101010101" pitchFamily="2" charset="-122"/>
                </a:rPr>
                <a:t>V</a:t>
              </a:r>
              <a:r>
                <a:rPr lang="en-US" altLang="zh-CN" sz="2000" i="1" baseline="-20000" dirty="0">
                  <a:solidFill>
                    <a:schemeClr val="tx1"/>
                  </a:solidFill>
                  <a:latin typeface="Arial" panose="020B0604020202020204" pitchFamily="34" charset="0"/>
                  <a:ea typeface="宋体" panose="02010600030101010101" pitchFamily="2" charset="-122"/>
                </a:rPr>
                <a:t>in</a:t>
              </a:r>
              <a:endParaRPr lang="en-US" altLang="zh-CN" sz="2000" i="1" baseline="-20000" dirty="0">
                <a:solidFill>
                  <a:schemeClr val="tx1"/>
                </a:solidFill>
                <a:latin typeface="Arial" panose="020B0604020202020204" pitchFamily="34" charset="0"/>
                <a:ea typeface="宋体" panose="02010600030101010101" pitchFamily="2" charset="-122"/>
              </a:endParaRPr>
            </a:p>
          </p:txBody>
        </p:sp>
        <p:sp>
          <p:nvSpPr>
            <p:cNvPr id="59400" name="Text Box 5"/>
            <p:cNvSpPr txBox="1"/>
            <p:nvPr/>
          </p:nvSpPr>
          <p:spPr>
            <a:xfrm>
              <a:off x="1699" y="0"/>
              <a:ext cx="227" cy="182"/>
            </a:xfrm>
            <a:prstGeom prst="rect">
              <a:avLst/>
            </a:prstGeom>
            <a:noFill/>
            <a:ln w="9525">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ctr" eaLnBrk="1" hangingPunct="1">
                <a:lnSpc>
                  <a:spcPct val="90000"/>
                </a:lnSpc>
                <a:spcBef>
                  <a:spcPct val="0"/>
                </a:spcBef>
                <a:spcAft>
                  <a:spcPct val="0"/>
                </a:spcAft>
                <a:buClr>
                  <a:srgbClr val="0000CC"/>
                </a:buClr>
                <a:buSzPct val="75000"/>
                <a:buNone/>
              </a:pPr>
              <a:r>
                <a:rPr lang="en-US" altLang="zh-CN" sz="2000" i="1" dirty="0">
                  <a:solidFill>
                    <a:schemeClr val="tx1"/>
                  </a:solidFill>
                  <a:latin typeface="Arial" panose="020B0604020202020204" pitchFamily="34" charset="0"/>
                  <a:ea typeface="宋体" panose="02010600030101010101" pitchFamily="2" charset="-122"/>
                </a:rPr>
                <a:t>R</a:t>
              </a:r>
              <a:r>
                <a:rPr lang="en-US" altLang="zh-CN" sz="2000" i="1" baseline="-20000" dirty="0">
                  <a:solidFill>
                    <a:schemeClr val="tx1"/>
                  </a:solidFill>
                  <a:latin typeface="Arial" panose="020B0604020202020204" pitchFamily="34" charset="0"/>
                  <a:ea typeface="宋体" panose="02010600030101010101" pitchFamily="2" charset="-122"/>
                </a:rPr>
                <a:t>f</a:t>
              </a:r>
              <a:r>
                <a:rPr lang="en-US" altLang="zh-CN" sz="2000" i="1" dirty="0">
                  <a:solidFill>
                    <a:schemeClr val="tx1"/>
                  </a:solidFill>
                  <a:latin typeface="Arial" panose="020B0604020202020204" pitchFamily="34" charset="0"/>
                  <a:ea typeface="宋体" panose="02010600030101010101" pitchFamily="2" charset="-122"/>
                </a:rPr>
                <a:t> </a:t>
              </a:r>
              <a:endParaRPr lang="en-US" altLang="zh-CN" sz="2000" i="1" dirty="0">
                <a:solidFill>
                  <a:schemeClr val="tx1"/>
                </a:solidFill>
                <a:latin typeface="Arial" panose="020B0604020202020204" pitchFamily="34" charset="0"/>
                <a:ea typeface="宋体" panose="02010600030101010101" pitchFamily="2" charset="-122"/>
              </a:endParaRPr>
            </a:p>
          </p:txBody>
        </p:sp>
        <p:sp>
          <p:nvSpPr>
            <p:cNvPr id="59401" name="Line 6"/>
            <p:cNvSpPr/>
            <p:nvPr/>
          </p:nvSpPr>
          <p:spPr>
            <a:xfrm>
              <a:off x="962" y="780"/>
              <a:ext cx="535" cy="0"/>
            </a:xfrm>
            <a:prstGeom prst="line">
              <a:avLst/>
            </a:prstGeom>
            <a:ln w="22225" cap="flat" cmpd="sng">
              <a:solidFill>
                <a:schemeClr val="accent1"/>
              </a:solidFill>
              <a:prstDash val="solid"/>
              <a:headEnd type="none" w="med" len="med"/>
              <a:tailEnd type="none" w="med" len="med"/>
            </a:ln>
          </p:spPr>
        </p:sp>
        <p:sp>
          <p:nvSpPr>
            <p:cNvPr id="59402" name="Text Box 7"/>
            <p:cNvSpPr txBox="1"/>
            <p:nvPr/>
          </p:nvSpPr>
          <p:spPr>
            <a:xfrm>
              <a:off x="2568" y="1035"/>
              <a:ext cx="272" cy="182"/>
            </a:xfrm>
            <a:prstGeom prst="rect">
              <a:avLst/>
            </a:prstGeom>
            <a:noFill/>
            <a:ln w="9525">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ctr" eaLnBrk="1" hangingPunct="1">
                <a:lnSpc>
                  <a:spcPct val="100000"/>
                </a:lnSpc>
                <a:spcAft>
                  <a:spcPct val="0"/>
                </a:spcAft>
                <a:buClr>
                  <a:srgbClr val="0000CC"/>
                </a:buClr>
                <a:buSzPct val="75000"/>
                <a:buNone/>
              </a:pPr>
              <a:r>
                <a:rPr lang="en-US" altLang="zh-CN" sz="2000" i="1" dirty="0">
                  <a:solidFill>
                    <a:schemeClr val="tx1"/>
                  </a:solidFill>
                  <a:latin typeface="Arial" panose="020B0604020202020204" pitchFamily="34" charset="0"/>
                  <a:ea typeface="宋体" panose="02010600030101010101" pitchFamily="2" charset="-122"/>
                </a:rPr>
                <a:t>V</a:t>
              </a:r>
              <a:r>
                <a:rPr lang="en-US" altLang="zh-CN" sz="2000" i="1" baseline="-20000" dirty="0">
                  <a:solidFill>
                    <a:schemeClr val="tx1"/>
                  </a:solidFill>
                  <a:latin typeface="Arial" panose="020B0604020202020204" pitchFamily="34" charset="0"/>
                  <a:ea typeface="宋体" panose="02010600030101010101" pitchFamily="2" charset="-122"/>
                </a:rPr>
                <a:t>O</a:t>
              </a:r>
              <a:endParaRPr lang="zh-CN" altLang="en-US" sz="2000" i="1" baseline="-20000" dirty="0">
                <a:solidFill>
                  <a:schemeClr val="tx1"/>
                </a:solidFill>
                <a:latin typeface="Arial" panose="020B0604020202020204" pitchFamily="34" charset="0"/>
                <a:ea typeface="宋体" panose="02010600030101010101" pitchFamily="2" charset="-122"/>
              </a:endParaRPr>
            </a:p>
          </p:txBody>
        </p:sp>
        <p:sp>
          <p:nvSpPr>
            <p:cNvPr id="59403" name="AutoShape 8"/>
            <p:cNvSpPr/>
            <p:nvPr/>
          </p:nvSpPr>
          <p:spPr>
            <a:xfrm rot="5400000">
              <a:off x="1375" y="703"/>
              <a:ext cx="797" cy="555"/>
            </a:xfrm>
            <a:prstGeom prst="triangle">
              <a:avLst>
                <a:gd name="adj" fmla="val 50000"/>
              </a:avLst>
            </a:prstGeom>
            <a:solidFill>
              <a:srgbClr val="D9F50B"/>
            </a:solidFill>
            <a:ln w="9525" cap="flat" cmpd="sng">
              <a:solidFill>
                <a:srgbClr val="000000"/>
              </a:solidFill>
              <a:prstDash val="solid"/>
              <a:miter/>
              <a:headEnd type="none" w="med" len="med"/>
              <a:tailEnd type="none" w="med" len="med"/>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59404" name="Line 9"/>
            <p:cNvSpPr/>
            <p:nvPr/>
          </p:nvSpPr>
          <p:spPr>
            <a:xfrm flipH="1">
              <a:off x="1283" y="1175"/>
              <a:ext cx="214" cy="0"/>
            </a:xfrm>
            <a:prstGeom prst="line">
              <a:avLst/>
            </a:prstGeom>
            <a:ln w="22225" cap="flat" cmpd="sng">
              <a:solidFill>
                <a:schemeClr val="accent1"/>
              </a:solidFill>
              <a:prstDash val="solid"/>
              <a:headEnd type="none" w="med" len="med"/>
              <a:tailEnd type="none" w="med" len="med"/>
            </a:ln>
          </p:spPr>
        </p:sp>
        <p:sp>
          <p:nvSpPr>
            <p:cNvPr id="59405" name="Line 10"/>
            <p:cNvSpPr/>
            <p:nvPr/>
          </p:nvSpPr>
          <p:spPr>
            <a:xfrm>
              <a:off x="1283" y="1175"/>
              <a:ext cx="0" cy="197"/>
            </a:xfrm>
            <a:prstGeom prst="line">
              <a:avLst/>
            </a:prstGeom>
            <a:ln w="22225" cap="flat" cmpd="sng">
              <a:solidFill>
                <a:schemeClr val="accent1"/>
              </a:solidFill>
              <a:prstDash val="solid"/>
              <a:headEnd type="none" w="med" len="med"/>
              <a:tailEnd type="none" w="med" len="med"/>
            </a:ln>
          </p:spPr>
        </p:sp>
        <p:sp>
          <p:nvSpPr>
            <p:cNvPr id="59406" name="Line 11"/>
            <p:cNvSpPr/>
            <p:nvPr/>
          </p:nvSpPr>
          <p:spPr>
            <a:xfrm>
              <a:off x="1176" y="1372"/>
              <a:ext cx="214" cy="0"/>
            </a:xfrm>
            <a:prstGeom prst="line">
              <a:avLst/>
            </a:prstGeom>
            <a:ln w="22225" cap="flat" cmpd="sng">
              <a:solidFill>
                <a:schemeClr val="accent1"/>
              </a:solidFill>
              <a:prstDash val="solid"/>
              <a:headEnd type="none" w="med" len="med"/>
              <a:tailEnd type="none" w="med" len="med"/>
            </a:ln>
          </p:spPr>
        </p:sp>
        <p:sp>
          <p:nvSpPr>
            <p:cNvPr id="59407" name="Line 12"/>
            <p:cNvSpPr/>
            <p:nvPr/>
          </p:nvSpPr>
          <p:spPr>
            <a:xfrm>
              <a:off x="1235" y="1431"/>
              <a:ext cx="107" cy="0"/>
            </a:xfrm>
            <a:prstGeom prst="line">
              <a:avLst/>
            </a:prstGeom>
            <a:ln w="22225" cap="flat" cmpd="sng">
              <a:solidFill>
                <a:schemeClr val="accent1"/>
              </a:solidFill>
              <a:prstDash val="solid"/>
              <a:headEnd type="none" w="med" len="med"/>
              <a:tailEnd type="none" w="med" len="med"/>
            </a:ln>
          </p:spPr>
        </p:sp>
        <p:sp>
          <p:nvSpPr>
            <p:cNvPr id="59408" name="Line 13"/>
            <p:cNvSpPr/>
            <p:nvPr/>
          </p:nvSpPr>
          <p:spPr>
            <a:xfrm>
              <a:off x="1253" y="1491"/>
              <a:ext cx="68" cy="0"/>
            </a:xfrm>
            <a:prstGeom prst="line">
              <a:avLst/>
            </a:prstGeom>
            <a:ln w="22225" cap="flat" cmpd="sng">
              <a:solidFill>
                <a:schemeClr val="accent1"/>
              </a:solidFill>
              <a:prstDash val="solid"/>
              <a:headEnd type="none" w="med" len="med"/>
              <a:tailEnd type="none" w="med" len="med"/>
            </a:ln>
          </p:spPr>
        </p:sp>
        <p:grpSp>
          <p:nvGrpSpPr>
            <p:cNvPr id="59409" name="Group 14"/>
            <p:cNvGrpSpPr/>
            <p:nvPr/>
          </p:nvGrpSpPr>
          <p:grpSpPr>
            <a:xfrm>
              <a:off x="1537" y="1135"/>
              <a:ext cx="107" cy="98"/>
              <a:chOff x="0" y="0"/>
              <a:chExt cx="180" cy="156"/>
            </a:xfrm>
          </p:grpSpPr>
          <p:sp>
            <p:nvSpPr>
              <p:cNvPr id="59435" name="Line 15"/>
              <p:cNvSpPr/>
              <p:nvPr/>
            </p:nvSpPr>
            <p:spPr>
              <a:xfrm>
                <a:off x="0" y="76"/>
                <a:ext cx="180" cy="0"/>
              </a:xfrm>
              <a:prstGeom prst="line">
                <a:avLst/>
              </a:prstGeom>
              <a:ln w="28575" cap="flat" cmpd="sng">
                <a:solidFill>
                  <a:srgbClr val="000000"/>
                </a:solidFill>
                <a:prstDash val="solid"/>
                <a:headEnd type="none" w="med" len="med"/>
                <a:tailEnd type="none" w="med" len="med"/>
              </a:ln>
            </p:spPr>
          </p:sp>
          <p:sp>
            <p:nvSpPr>
              <p:cNvPr id="59436" name="Line 16"/>
              <p:cNvSpPr/>
              <p:nvPr/>
            </p:nvSpPr>
            <p:spPr>
              <a:xfrm>
                <a:off x="92" y="0"/>
                <a:ext cx="0" cy="156"/>
              </a:xfrm>
              <a:prstGeom prst="line">
                <a:avLst/>
              </a:prstGeom>
              <a:ln w="28575" cap="flat" cmpd="sng">
                <a:solidFill>
                  <a:srgbClr val="000000"/>
                </a:solidFill>
                <a:prstDash val="solid"/>
                <a:headEnd type="none" w="med" len="med"/>
                <a:tailEnd type="none" w="med" len="med"/>
              </a:ln>
            </p:spPr>
          </p:sp>
        </p:grpSp>
        <p:sp>
          <p:nvSpPr>
            <p:cNvPr id="59410" name="Line 17"/>
            <p:cNvSpPr/>
            <p:nvPr/>
          </p:nvSpPr>
          <p:spPr>
            <a:xfrm>
              <a:off x="1537" y="780"/>
              <a:ext cx="107" cy="0"/>
            </a:xfrm>
            <a:prstGeom prst="line">
              <a:avLst/>
            </a:prstGeom>
            <a:ln w="28575" cap="flat" cmpd="sng">
              <a:solidFill>
                <a:srgbClr val="000000"/>
              </a:solidFill>
              <a:prstDash val="solid"/>
              <a:headEnd type="none" w="med" len="med"/>
              <a:tailEnd type="none" w="med" len="med"/>
            </a:ln>
          </p:spPr>
        </p:sp>
        <p:sp>
          <p:nvSpPr>
            <p:cNvPr id="59411" name="Rectangle 18"/>
            <p:cNvSpPr/>
            <p:nvPr/>
          </p:nvSpPr>
          <p:spPr>
            <a:xfrm>
              <a:off x="1604" y="206"/>
              <a:ext cx="377" cy="148"/>
            </a:xfrm>
            <a:prstGeom prst="rect">
              <a:avLst/>
            </a:prstGeom>
            <a:solidFill>
              <a:srgbClr val="9DF2F9"/>
            </a:solidFill>
            <a:ln w="9525" cap="flat" cmpd="sng">
              <a:solidFill>
                <a:srgbClr val="000000"/>
              </a:solidFill>
              <a:prstDash val="solid"/>
              <a:miter/>
              <a:headEnd type="none" w="med" len="med"/>
              <a:tailEnd type="none" w="med" len="med"/>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59412" name="Line 19"/>
            <p:cNvSpPr/>
            <p:nvPr/>
          </p:nvSpPr>
          <p:spPr>
            <a:xfrm>
              <a:off x="2031" y="978"/>
              <a:ext cx="453" cy="0"/>
            </a:xfrm>
            <a:prstGeom prst="line">
              <a:avLst/>
            </a:prstGeom>
            <a:ln w="22225" cap="flat" cmpd="sng">
              <a:solidFill>
                <a:schemeClr val="accent1"/>
              </a:solidFill>
              <a:prstDash val="solid"/>
              <a:headEnd type="none" w="med" len="med"/>
              <a:tailEnd type="none" w="med" len="med"/>
            </a:ln>
          </p:spPr>
        </p:sp>
        <p:sp>
          <p:nvSpPr>
            <p:cNvPr id="59413" name="Line 20"/>
            <p:cNvSpPr/>
            <p:nvPr/>
          </p:nvSpPr>
          <p:spPr>
            <a:xfrm>
              <a:off x="1981" y="291"/>
              <a:ext cx="258" cy="0"/>
            </a:xfrm>
            <a:prstGeom prst="line">
              <a:avLst/>
            </a:prstGeom>
            <a:ln w="22225" cap="flat" cmpd="sng">
              <a:solidFill>
                <a:schemeClr val="accent1"/>
              </a:solidFill>
              <a:prstDash val="solid"/>
              <a:headEnd type="none" w="med" len="med"/>
              <a:tailEnd type="none" w="med" len="med"/>
            </a:ln>
          </p:spPr>
        </p:sp>
        <p:sp>
          <p:nvSpPr>
            <p:cNvPr id="59414" name="Line 21"/>
            <p:cNvSpPr/>
            <p:nvPr/>
          </p:nvSpPr>
          <p:spPr>
            <a:xfrm>
              <a:off x="2245" y="287"/>
              <a:ext cx="0" cy="691"/>
            </a:xfrm>
            <a:prstGeom prst="line">
              <a:avLst/>
            </a:prstGeom>
            <a:ln w="22225" cap="flat" cmpd="sng">
              <a:solidFill>
                <a:schemeClr val="accent1"/>
              </a:solidFill>
              <a:prstDash val="solid"/>
              <a:headEnd type="none" w="med" len="med"/>
              <a:tailEnd type="oval" w="med" len="med"/>
            </a:ln>
          </p:spPr>
        </p:sp>
        <p:sp>
          <p:nvSpPr>
            <p:cNvPr id="59415" name="Line 22"/>
            <p:cNvSpPr/>
            <p:nvPr/>
          </p:nvSpPr>
          <p:spPr>
            <a:xfrm flipH="1">
              <a:off x="1283" y="287"/>
              <a:ext cx="321" cy="0"/>
            </a:xfrm>
            <a:prstGeom prst="line">
              <a:avLst/>
            </a:prstGeom>
            <a:ln w="22225" cap="flat" cmpd="sng">
              <a:solidFill>
                <a:schemeClr val="accent1"/>
              </a:solidFill>
              <a:prstDash val="solid"/>
              <a:headEnd type="none" w="med" len="med"/>
              <a:tailEnd type="none" w="med" len="med"/>
            </a:ln>
          </p:spPr>
        </p:sp>
        <p:sp>
          <p:nvSpPr>
            <p:cNvPr id="59416" name="Line 23"/>
            <p:cNvSpPr/>
            <p:nvPr/>
          </p:nvSpPr>
          <p:spPr>
            <a:xfrm>
              <a:off x="1283" y="287"/>
              <a:ext cx="0" cy="493"/>
            </a:xfrm>
            <a:prstGeom prst="line">
              <a:avLst/>
            </a:prstGeom>
            <a:ln w="22225" cap="flat" cmpd="sng">
              <a:solidFill>
                <a:schemeClr val="accent1"/>
              </a:solidFill>
              <a:prstDash val="solid"/>
              <a:headEnd type="none" w="med" len="med"/>
              <a:tailEnd type="oval" w="med" len="med"/>
            </a:ln>
          </p:spPr>
        </p:sp>
        <p:sp>
          <p:nvSpPr>
            <p:cNvPr id="59417" name="Line 24"/>
            <p:cNvSpPr/>
            <p:nvPr/>
          </p:nvSpPr>
          <p:spPr>
            <a:xfrm flipV="1">
              <a:off x="303" y="771"/>
              <a:ext cx="272" cy="0"/>
            </a:xfrm>
            <a:prstGeom prst="line">
              <a:avLst/>
            </a:prstGeom>
            <a:ln w="22225" cap="flat" cmpd="sng">
              <a:solidFill>
                <a:schemeClr val="accent1"/>
              </a:solidFill>
              <a:prstDash val="solid"/>
              <a:headEnd type="none" w="med" len="med"/>
              <a:tailEnd type="none" w="med" len="med"/>
            </a:ln>
          </p:spPr>
        </p:sp>
        <p:sp>
          <p:nvSpPr>
            <p:cNvPr id="59418" name="Oval 25"/>
            <p:cNvSpPr/>
            <p:nvPr/>
          </p:nvSpPr>
          <p:spPr>
            <a:xfrm>
              <a:off x="258" y="735"/>
              <a:ext cx="68" cy="68"/>
            </a:xfrm>
            <a:prstGeom prst="ellipse">
              <a:avLst/>
            </a:prstGeom>
            <a:solidFill>
              <a:srgbClr val="00FF00"/>
            </a:solidFill>
            <a:ln w="9525" cap="flat" cmpd="sng">
              <a:solidFill>
                <a:srgbClr val="000000"/>
              </a:solidFill>
              <a:prstDash val="solid"/>
              <a:headEnd type="none" w="med" len="med"/>
              <a:tailEnd type="none" w="med" len="med"/>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59419" name="Text Box 26"/>
            <p:cNvSpPr txBox="1"/>
            <p:nvPr/>
          </p:nvSpPr>
          <p:spPr>
            <a:xfrm>
              <a:off x="1209" y="808"/>
              <a:ext cx="164" cy="163"/>
            </a:xfrm>
            <a:prstGeom prst="rect">
              <a:avLst/>
            </a:prstGeom>
            <a:noFill/>
            <a:ln w="9525">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ctr" eaLnBrk="1" hangingPunct="1">
                <a:lnSpc>
                  <a:spcPct val="100000"/>
                </a:lnSpc>
                <a:spcAft>
                  <a:spcPct val="0"/>
                </a:spcAft>
                <a:buClr>
                  <a:srgbClr val="0000CC"/>
                </a:buClr>
                <a:buSzPct val="75000"/>
                <a:buNone/>
              </a:pPr>
              <a:r>
                <a:rPr lang="en-US" altLang="zh-CN" sz="1600" dirty="0">
                  <a:solidFill>
                    <a:schemeClr val="tx1"/>
                  </a:solidFill>
                  <a:latin typeface="宋体" panose="02010600030101010101" pitchFamily="2" charset="-122"/>
                  <a:ea typeface="宋体" panose="02010600030101010101" pitchFamily="2" charset="-122"/>
                </a:rPr>
                <a:t>∑</a:t>
              </a:r>
              <a:endParaRPr lang="en-US" altLang="zh-CN" sz="1600" baseline="-20000" dirty="0">
                <a:solidFill>
                  <a:schemeClr val="tx1"/>
                </a:solidFill>
                <a:latin typeface="宋体" panose="02010600030101010101" pitchFamily="2" charset="-122"/>
                <a:ea typeface="宋体" panose="02010600030101010101" pitchFamily="2" charset="-122"/>
              </a:endParaRPr>
            </a:p>
          </p:txBody>
        </p:sp>
        <p:sp>
          <p:nvSpPr>
            <p:cNvPr id="59420" name="Rectangle 27"/>
            <p:cNvSpPr/>
            <p:nvPr/>
          </p:nvSpPr>
          <p:spPr>
            <a:xfrm>
              <a:off x="575" y="699"/>
              <a:ext cx="377" cy="148"/>
            </a:xfrm>
            <a:prstGeom prst="rect">
              <a:avLst/>
            </a:prstGeom>
            <a:solidFill>
              <a:srgbClr val="9DF2F9"/>
            </a:solidFill>
            <a:ln w="9525" cap="flat" cmpd="sng">
              <a:solidFill>
                <a:srgbClr val="000000"/>
              </a:solidFill>
              <a:prstDash val="solid"/>
              <a:miter/>
              <a:headEnd type="none" w="med" len="med"/>
              <a:tailEnd type="none" w="med" len="med"/>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59421" name="Oval 28"/>
            <p:cNvSpPr/>
            <p:nvPr/>
          </p:nvSpPr>
          <p:spPr>
            <a:xfrm>
              <a:off x="2495" y="946"/>
              <a:ext cx="68" cy="68"/>
            </a:xfrm>
            <a:prstGeom prst="ellipse">
              <a:avLst/>
            </a:prstGeom>
            <a:solidFill>
              <a:srgbClr val="00FF00"/>
            </a:solidFill>
            <a:ln w="9525" cap="flat" cmpd="sng">
              <a:solidFill>
                <a:srgbClr val="000000"/>
              </a:solidFill>
              <a:prstDash val="solid"/>
              <a:headEnd type="none" w="med" len="med"/>
              <a:tailEnd type="none" w="med" len="med"/>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59422" name="Oval 29"/>
            <p:cNvSpPr/>
            <p:nvPr/>
          </p:nvSpPr>
          <p:spPr>
            <a:xfrm>
              <a:off x="263" y="1100"/>
              <a:ext cx="68" cy="68"/>
            </a:xfrm>
            <a:prstGeom prst="ellipse">
              <a:avLst/>
            </a:prstGeom>
            <a:solidFill>
              <a:srgbClr val="00FF00"/>
            </a:solidFill>
            <a:ln w="9525" cap="flat" cmpd="sng">
              <a:solidFill>
                <a:srgbClr val="000000"/>
              </a:solidFill>
              <a:prstDash val="solid"/>
              <a:headEnd type="none" w="med" len="med"/>
              <a:tailEnd type="none" w="med" len="med"/>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59423" name="Line 30"/>
            <p:cNvSpPr/>
            <p:nvPr/>
          </p:nvSpPr>
          <p:spPr>
            <a:xfrm>
              <a:off x="299" y="1172"/>
              <a:ext cx="0" cy="197"/>
            </a:xfrm>
            <a:prstGeom prst="line">
              <a:avLst/>
            </a:prstGeom>
            <a:ln w="22225" cap="flat" cmpd="sng">
              <a:solidFill>
                <a:schemeClr val="accent1"/>
              </a:solidFill>
              <a:prstDash val="solid"/>
              <a:headEnd type="none" w="med" len="med"/>
              <a:tailEnd type="none" w="med" len="med"/>
            </a:ln>
          </p:spPr>
        </p:sp>
        <p:sp>
          <p:nvSpPr>
            <p:cNvPr id="59424" name="Line 31"/>
            <p:cNvSpPr/>
            <p:nvPr/>
          </p:nvSpPr>
          <p:spPr>
            <a:xfrm>
              <a:off x="192" y="1369"/>
              <a:ext cx="214" cy="0"/>
            </a:xfrm>
            <a:prstGeom prst="line">
              <a:avLst/>
            </a:prstGeom>
            <a:ln w="22225" cap="flat" cmpd="sng">
              <a:solidFill>
                <a:schemeClr val="accent1"/>
              </a:solidFill>
              <a:prstDash val="solid"/>
              <a:headEnd type="none" w="med" len="med"/>
              <a:tailEnd type="none" w="med" len="med"/>
            </a:ln>
          </p:spPr>
        </p:sp>
        <p:sp>
          <p:nvSpPr>
            <p:cNvPr id="59425" name="Line 32"/>
            <p:cNvSpPr/>
            <p:nvPr/>
          </p:nvSpPr>
          <p:spPr>
            <a:xfrm>
              <a:off x="251" y="1428"/>
              <a:ext cx="107" cy="0"/>
            </a:xfrm>
            <a:prstGeom prst="line">
              <a:avLst/>
            </a:prstGeom>
            <a:ln w="22225" cap="flat" cmpd="sng">
              <a:solidFill>
                <a:schemeClr val="accent1"/>
              </a:solidFill>
              <a:prstDash val="solid"/>
              <a:headEnd type="none" w="med" len="med"/>
              <a:tailEnd type="none" w="med" len="med"/>
            </a:ln>
          </p:spPr>
        </p:sp>
        <p:sp>
          <p:nvSpPr>
            <p:cNvPr id="59426" name="Line 33"/>
            <p:cNvSpPr/>
            <p:nvPr/>
          </p:nvSpPr>
          <p:spPr>
            <a:xfrm>
              <a:off x="269" y="1488"/>
              <a:ext cx="68" cy="0"/>
            </a:xfrm>
            <a:prstGeom prst="line">
              <a:avLst/>
            </a:prstGeom>
            <a:ln w="22225" cap="flat" cmpd="sng">
              <a:solidFill>
                <a:schemeClr val="accent1"/>
              </a:solidFill>
              <a:prstDash val="solid"/>
              <a:headEnd type="none" w="med" len="med"/>
              <a:tailEnd type="none" w="med" len="med"/>
            </a:ln>
          </p:spPr>
        </p:sp>
        <p:sp>
          <p:nvSpPr>
            <p:cNvPr id="59427" name="Line 34"/>
            <p:cNvSpPr/>
            <p:nvPr/>
          </p:nvSpPr>
          <p:spPr>
            <a:xfrm>
              <a:off x="290" y="864"/>
              <a:ext cx="0" cy="181"/>
            </a:xfrm>
            <a:prstGeom prst="line">
              <a:avLst/>
            </a:prstGeom>
            <a:ln w="28575" cap="flat" cmpd="sng">
              <a:solidFill>
                <a:schemeClr val="tx1"/>
              </a:solidFill>
              <a:prstDash val="solid"/>
              <a:headEnd type="none" w="med" len="med"/>
              <a:tailEnd type="triangle" w="med" len="med"/>
            </a:ln>
          </p:spPr>
        </p:sp>
        <p:sp>
          <p:nvSpPr>
            <p:cNvPr id="59428" name="Oval 35"/>
            <p:cNvSpPr/>
            <p:nvPr/>
          </p:nvSpPr>
          <p:spPr>
            <a:xfrm>
              <a:off x="2495" y="1318"/>
              <a:ext cx="68" cy="68"/>
            </a:xfrm>
            <a:prstGeom prst="ellipse">
              <a:avLst/>
            </a:prstGeom>
            <a:solidFill>
              <a:srgbClr val="00FF00"/>
            </a:solidFill>
            <a:ln w="9525" cap="flat" cmpd="sng">
              <a:solidFill>
                <a:srgbClr val="000000"/>
              </a:solidFill>
              <a:prstDash val="solid"/>
              <a:headEnd type="none" w="med" len="med"/>
              <a:tailEnd type="none" w="med" len="med"/>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0" lvl="0" indent="0">
                <a:lnSpc>
                  <a:spcPct val="100000"/>
                </a:lnSpc>
                <a:spcBef>
                  <a:spcPct val="0"/>
                </a:spcBef>
                <a:spcAft>
                  <a:spcPct val="0"/>
                </a:spcAft>
                <a:buClrTx/>
                <a:buSzTx/>
                <a:buNone/>
              </a:pPr>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59429" name="Line 36"/>
            <p:cNvSpPr/>
            <p:nvPr/>
          </p:nvSpPr>
          <p:spPr>
            <a:xfrm>
              <a:off x="2531" y="1390"/>
              <a:ext cx="0" cy="197"/>
            </a:xfrm>
            <a:prstGeom prst="line">
              <a:avLst/>
            </a:prstGeom>
            <a:ln w="22225" cap="flat" cmpd="sng">
              <a:solidFill>
                <a:schemeClr val="accent1"/>
              </a:solidFill>
              <a:prstDash val="solid"/>
              <a:headEnd type="none" w="med" len="med"/>
              <a:tailEnd type="none" w="med" len="med"/>
            </a:ln>
          </p:spPr>
        </p:sp>
        <p:sp>
          <p:nvSpPr>
            <p:cNvPr id="59430" name="Line 37"/>
            <p:cNvSpPr/>
            <p:nvPr/>
          </p:nvSpPr>
          <p:spPr>
            <a:xfrm>
              <a:off x="2424" y="1587"/>
              <a:ext cx="214" cy="0"/>
            </a:xfrm>
            <a:prstGeom prst="line">
              <a:avLst/>
            </a:prstGeom>
            <a:ln w="22225" cap="flat" cmpd="sng">
              <a:solidFill>
                <a:schemeClr val="accent1"/>
              </a:solidFill>
              <a:prstDash val="solid"/>
              <a:headEnd type="none" w="med" len="med"/>
              <a:tailEnd type="none" w="med" len="med"/>
            </a:ln>
          </p:spPr>
        </p:sp>
        <p:sp>
          <p:nvSpPr>
            <p:cNvPr id="59431" name="Line 38"/>
            <p:cNvSpPr/>
            <p:nvPr/>
          </p:nvSpPr>
          <p:spPr>
            <a:xfrm>
              <a:off x="2483" y="1646"/>
              <a:ext cx="107" cy="0"/>
            </a:xfrm>
            <a:prstGeom prst="line">
              <a:avLst/>
            </a:prstGeom>
            <a:ln w="22225" cap="flat" cmpd="sng">
              <a:solidFill>
                <a:schemeClr val="accent1"/>
              </a:solidFill>
              <a:prstDash val="solid"/>
              <a:headEnd type="none" w="med" len="med"/>
              <a:tailEnd type="none" w="med" len="med"/>
            </a:ln>
          </p:spPr>
        </p:sp>
        <p:sp>
          <p:nvSpPr>
            <p:cNvPr id="59432" name="Line 39"/>
            <p:cNvSpPr/>
            <p:nvPr/>
          </p:nvSpPr>
          <p:spPr>
            <a:xfrm>
              <a:off x="2501" y="1706"/>
              <a:ext cx="68" cy="0"/>
            </a:xfrm>
            <a:prstGeom prst="line">
              <a:avLst/>
            </a:prstGeom>
            <a:ln w="22225" cap="flat" cmpd="sng">
              <a:solidFill>
                <a:schemeClr val="accent1"/>
              </a:solidFill>
              <a:prstDash val="solid"/>
              <a:headEnd type="none" w="med" len="med"/>
              <a:tailEnd type="none" w="med" len="med"/>
            </a:ln>
          </p:spPr>
        </p:sp>
        <p:sp>
          <p:nvSpPr>
            <p:cNvPr id="59433" name="Line 40"/>
            <p:cNvSpPr/>
            <p:nvPr/>
          </p:nvSpPr>
          <p:spPr>
            <a:xfrm>
              <a:off x="2531" y="1073"/>
              <a:ext cx="0" cy="181"/>
            </a:xfrm>
            <a:prstGeom prst="line">
              <a:avLst/>
            </a:prstGeom>
            <a:ln w="28575" cap="flat" cmpd="sng">
              <a:solidFill>
                <a:schemeClr val="tx1"/>
              </a:solidFill>
              <a:prstDash val="solid"/>
              <a:headEnd type="none" w="med" len="med"/>
              <a:tailEnd type="triangle" w="med" len="med"/>
            </a:ln>
          </p:spPr>
        </p:sp>
        <p:sp>
          <p:nvSpPr>
            <p:cNvPr id="59434" name="Text Box 41"/>
            <p:cNvSpPr txBox="1"/>
            <p:nvPr/>
          </p:nvSpPr>
          <p:spPr>
            <a:xfrm>
              <a:off x="651" y="479"/>
              <a:ext cx="227" cy="182"/>
            </a:xfrm>
            <a:prstGeom prst="rect">
              <a:avLst/>
            </a:prstGeom>
            <a:noFill/>
            <a:ln w="9525">
              <a:noFill/>
            </a:ln>
          </p:spPr>
          <p:txBody>
            <a:bodyPr lIns="0" tIns="0" rIns="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kern="1200">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kern="1200">
                  <a:solidFill>
                    <a:srgbClr val="FF0000"/>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stStyle>
            <a:p>
              <a:pPr marL="342900" lvl="0" indent="-342900" algn="ctr" eaLnBrk="1" hangingPunct="1">
                <a:lnSpc>
                  <a:spcPct val="90000"/>
                </a:lnSpc>
                <a:spcBef>
                  <a:spcPct val="0"/>
                </a:spcBef>
                <a:spcAft>
                  <a:spcPct val="0"/>
                </a:spcAft>
                <a:buClr>
                  <a:srgbClr val="0000CC"/>
                </a:buClr>
                <a:buSzPct val="75000"/>
                <a:buNone/>
              </a:pPr>
              <a:r>
                <a:rPr lang="en-US" altLang="zh-CN" sz="2000" i="1" dirty="0">
                  <a:solidFill>
                    <a:schemeClr val="tx1"/>
                  </a:solidFill>
                  <a:latin typeface="Arial" panose="020B0604020202020204" pitchFamily="34" charset="0"/>
                  <a:ea typeface="宋体" panose="02010600030101010101" pitchFamily="2" charset="-122"/>
                </a:rPr>
                <a:t>R</a:t>
              </a:r>
              <a:r>
                <a:rPr lang="en-US" altLang="zh-CN" sz="2000" i="1" baseline="-20000" dirty="0">
                  <a:solidFill>
                    <a:schemeClr val="tx1"/>
                  </a:solidFill>
                  <a:latin typeface="Arial" panose="020B0604020202020204" pitchFamily="34" charset="0"/>
                  <a:ea typeface="宋体" panose="02010600030101010101" pitchFamily="2" charset="-122"/>
                </a:rPr>
                <a:t> </a:t>
              </a:r>
              <a:endParaRPr lang="en-US" altLang="zh-CN" sz="2000" i="1" baseline="-20000" dirty="0">
                <a:solidFill>
                  <a:schemeClr val="tx1"/>
                </a:solidFill>
                <a:latin typeface="Arial" panose="020B0604020202020204" pitchFamily="34" charset="0"/>
                <a:ea typeface="宋体" panose="02010600030101010101" pitchFamily="2" charset="-122"/>
              </a:endParaRPr>
            </a:p>
          </p:txBody>
        </p:sp>
      </p:grpSp>
      <p:pic>
        <p:nvPicPr>
          <p:cNvPr id="36908" name="Group 45"/>
          <p:cNvPicPr/>
          <p:nvPr/>
        </p:nvPicPr>
        <p:blipFill>
          <a:blip r:embed="rId1"/>
          <a:stretch>
            <a:fillRect/>
          </a:stretch>
        </p:blipFill>
        <p:spPr>
          <a:xfrm>
            <a:off x="1054100" y="3706813"/>
            <a:ext cx="2768600" cy="1395412"/>
          </a:xfrm>
          <a:prstGeom prst="rect">
            <a:avLst/>
          </a:prstGeom>
          <a:noFill/>
          <a:ln w="9525">
            <a:noFill/>
          </a:ln>
        </p:spPr>
      </p:pic>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36868">
                                            <p:txEl>
                                              <p:charRg st="0" end="33"/>
                                            </p:txEl>
                                          </p:spTgt>
                                        </p:tgtEl>
                                        <p:attrNameLst>
                                          <p:attrName>style.visibility</p:attrName>
                                        </p:attrNameLst>
                                      </p:cBhvr>
                                      <p:to>
                                        <p:strVal val="visible"/>
                                      </p:to>
                                    </p:set>
                                    <p:animEffect transition="in" filter="wipe(left)">
                                      <p:cBhvr>
                                        <p:cTn id="14" dur="500"/>
                                        <p:tgtEl>
                                          <p:spTgt spid="36868">
                                            <p:txEl>
                                              <p:charRg st="0" end="33"/>
                                            </p:txEl>
                                          </p:spTgt>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36908"/>
                                        </p:tgtEl>
                                        <p:attrNameLst>
                                          <p:attrName>style.visibility</p:attrName>
                                        </p:attrNameLst>
                                      </p:cBhvr>
                                      <p:to>
                                        <p:strVal val="visible"/>
                                      </p:to>
                                    </p:set>
                                    <p:animEffect transition="in" filter="wipe(left)">
                                      <p:cBhvr>
                                        <p:cTn id="18" dur="500"/>
                                        <p:tgtEl>
                                          <p:spTgt spid="36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COMMONDATA" val="eyJoZGlkIjoiOTdhNWNjNzkyNjhlYTk0YzYzZDdhYzA5YzlmNTk1YTUifQ=="/>
</p:tagLst>
</file>

<file path=ppt/theme/theme1.xml><?xml version="1.0" encoding="utf-8"?>
<a:theme xmlns:a="http://schemas.openxmlformats.org/drawingml/2006/main" name="1_062TGp_hosting_blue_v3">
  <a:themeElements>
    <a:clrScheme name="1_062TGp_hosting_blue_v3 3">
      <a:dk1>
        <a:srgbClr val="000066"/>
      </a:dk1>
      <a:lt1>
        <a:srgbClr val="FFFFFF"/>
      </a:lt1>
      <a:dk2>
        <a:srgbClr val="3C68F4"/>
      </a:dk2>
      <a:lt2>
        <a:srgbClr val="DDDDDD"/>
      </a:lt2>
      <a:accent1>
        <a:srgbClr val="96DAF2"/>
      </a:accent1>
      <a:accent2>
        <a:srgbClr val="8C50E4"/>
      </a:accent2>
      <a:accent3>
        <a:srgbClr val="FFFFFF"/>
      </a:accent3>
      <a:accent4>
        <a:srgbClr val="000056"/>
      </a:accent4>
      <a:accent5>
        <a:srgbClr val="C9EAF7"/>
      </a:accent5>
      <a:accent6>
        <a:srgbClr val="7E48CF"/>
      </a:accent6>
      <a:hlink>
        <a:srgbClr val="8A9EB2"/>
      </a:hlink>
      <a:folHlink>
        <a:srgbClr val="AFC456"/>
      </a:folHlink>
    </a:clrScheme>
    <a:fontScheme name="1_062TGp_hosting_blue_v3">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062TGp_hosting_blue_v3 1">
        <a:dk1>
          <a:srgbClr val="663300"/>
        </a:dk1>
        <a:lt1>
          <a:srgbClr val="FFFFFF"/>
        </a:lt1>
        <a:dk2>
          <a:srgbClr val="669900"/>
        </a:dk2>
        <a:lt2>
          <a:srgbClr val="DDDDDD"/>
        </a:lt2>
        <a:accent1>
          <a:srgbClr val="B1C137"/>
        </a:accent1>
        <a:accent2>
          <a:srgbClr val="CFA437"/>
        </a:accent2>
        <a:accent3>
          <a:srgbClr val="FFFFFF"/>
        </a:accent3>
        <a:accent4>
          <a:srgbClr val="562A00"/>
        </a:accent4>
        <a:accent5>
          <a:srgbClr val="D5DDAE"/>
        </a:accent5>
        <a:accent6>
          <a:srgbClr val="BB9431"/>
        </a:accent6>
        <a:hlink>
          <a:srgbClr val="B2572A"/>
        </a:hlink>
        <a:folHlink>
          <a:srgbClr val="3672AE"/>
        </a:folHlink>
      </a:clrScheme>
      <a:clrMap bg1="lt1" tx1="dk1" bg2="lt2" tx2="dk2" accent1="accent1" accent2="accent2" accent3="accent3" accent4="accent4" accent5="accent5" accent6="accent6" hlink="hlink" folHlink="folHlink"/>
    </a:extraClrScheme>
    <a:extraClrScheme>
      <a:clrScheme name="1_062TGp_hosting_blue_v3 2">
        <a:dk1>
          <a:srgbClr val="000066"/>
        </a:dk1>
        <a:lt1>
          <a:srgbClr val="FFFFFF"/>
        </a:lt1>
        <a:dk2>
          <a:srgbClr val="1D98C3"/>
        </a:dk2>
        <a:lt2>
          <a:srgbClr val="DDDDDD"/>
        </a:lt2>
        <a:accent1>
          <a:srgbClr val="96B0F2"/>
        </a:accent1>
        <a:accent2>
          <a:srgbClr val="5375E1"/>
        </a:accent2>
        <a:accent3>
          <a:srgbClr val="FFFFFF"/>
        </a:accent3>
        <a:accent4>
          <a:srgbClr val="000056"/>
        </a:accent4>
        <a:accent5>
          <a:srgbClr val="C9D4F7"/>
        </a:accent5>
        <a:accent6>
          <a:srgbClr val="4A69CC"/>
        </a:accent6>
        <a:hlink>
          <a:srgbClr val="97BD37"/>
        </a:hlink>
        <a:folHlink>
          <a:srgbClr val="008080"/>
        </a:folHlink>
      </a:clrScheme>
      <a:clrMap bg1="lt1" tx1="dk1" bg2="lt2" tx2="dk2" accent1="accent1" accent2="accent2" accent3="accent3" accent4="accent4" accent5="accent5" accent6="accent6" hlink="hlink" folHlink="folHlink"/>
    </a:extraClrScheme>
    <a:extraClrScheme>
      <a:clrScheme name="1_062TGp_hosting_blue_v3 3">
        <a:dk1>
          <a:srgbClr val="000066"/>
        </a:dk1>
        <a:lt1>
          <a:srgbClr val="FFFFFF"/>
        </a:lt1>
        <a:dk2>
          <a:srgbClr val="3C68F4"/>
        </a:dk2>
        <a:lt2>
          <a:srgbClr val="DDDDDD"/>
        </a:lt2>
        <a:accent1>
          <a:srgbClr val="96DAF2"/>
        </a:accent1>
        <a:accent2>
          <a:srgbClr val="8C50E4"/>
        </a:accent2>
        <a:accent3>
          <a:srgbClr val="FFFFFF"/>
        </a:accent3>
        <a:accent4>
          <a:srgbClr val="000056"/>
        </a:accent4>
        <a:accent5>
          <a:srgbClr val="C9EAF7"/>
        </a:accent5>
        <a:accent6>
          <a:srgbClr val="7E48CF"/>
        </a:accent6>
        <a:hlink>
          <a:srgbClr val="8A9EB2"/>
        </a:hlink>
        <a:folHlink>
          <a:srgbClr val="AFC45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8_Blends">
  <a:themeElements>
    <a:clrScheme name="8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8_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8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8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8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8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8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8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9_Blends">
  <a:themeElements>
    <a:clrScheme name="9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9_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9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9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9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9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9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9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0_Blends">
  <a:themeElements>
    <a:clrScheme name="10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0_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0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0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0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0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0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0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1_Blends">
  <a:themeElements>
    <a:clrScheme name="11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1_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1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1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1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2_Blends">
  <a:themeElements>
    <a:clrScheme name="12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2_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2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2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2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2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2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2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3_Blends">
  <a:themeElements>
    <a:clrScheme name="13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3_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3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3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3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3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3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3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4_Blends">
  <a:themeElements>
    <a:clrScheme name="14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4_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4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4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4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4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4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4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5_Blends">
  <a:themeElements>
    <a:clrScheme name="15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5_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5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5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5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5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5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5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6_Blends">
  <a:themeElements>
    <a:clrScheme name="16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6_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6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6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6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6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6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6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7_Blends">
  <a:themeElements>
    <a:clrScheme name="17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7_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7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7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7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7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7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7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lends">
  <a:themeElements>
    <a:clrScheme name="1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18_Blends">
  <a:themeElements>
    <a:clrScheme name="18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8_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8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8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8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8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8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8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19_Blends">
  <a:themeElements>
    <a:clrScheme name="19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9_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9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9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9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9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9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9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20_Blends">
  <a:themeElements>
    <a:clrScheme name="20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20_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20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20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20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20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20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20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21_Blends">
  <a:themeElements>
    <a:clrScheme name="21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21_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2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21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21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21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2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2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22_Blends">
  <a:themeElements>
    <a:clrScheme name="22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22_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22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22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22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22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22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22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23_Blends">
  <a:themeElements>
    <a:clrScheme name="23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23_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23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23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23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23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23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23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24_Blends">
  <a:themeElements>
    <a:clrScheme name="24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24_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24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24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24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24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24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24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Blends">
  <a:themeElements>
    <a:clrScheme name="2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2_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2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2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2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2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2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2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Blends">
  <a:themeElements>
    <a:clrScheme name="3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3_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3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3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3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3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3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3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Blends">
  <a:themeElements>
    <a:clrScheme name="4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4_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4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4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4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4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4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4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Blends">
  <a:themeElements>
    <a:clrScheme name="5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5_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5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5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5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5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5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5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6_Blends">
  <a:themeElements>
    <a:clrScheme name="6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6_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6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6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6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6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6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6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7_Blends">
  <a:themeElements>
    <a:clrScheme name="7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7_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7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7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7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7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7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7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10463</Words>
  <Application>WPS 演示</Application>
  <PresentationFormat>全屏显示(4:3)</PresentationFormat>
  <Paragraphs>1878</Paragraphs>
  <Slides>77</Slides>
  <Notes>10</Notes>
  <HiddenSlides>0</HiddenSlides>
  <MMClips>0</MMClips>
  <ScaleCrop>false</ScaleCrop>
  <HeadingPairs>
    <vt:vector size="8" baseType="variant">
      <vt:variant>
        <vt:lpstr>已用的字体</vt:lpstr>
      </vt:variant>
      <vt:variant>
        <vt:i4>19</vt:i4>
      </vt:variant>
      <vt:variant>
        <vt:lpstr>主题</vt:lpstr>
      </vt:variant>
      <vt:variant>
        <vt:i4>26</vt:i4>
      </vt:variant>
      <vt:variant>
        <vt:lpstr>嵌入 OLE 服务器</vt:lpstr>
      </vt:variant>
      <vt:variant>
        <vt:i4>7</vt:i4>
      </vt:variant>
      <vt:variant>
        <vt:lpstr>幻灯片标题</vt:lpstr>
      </vt:variant>
      <vt:variant>
        <vt:i4>77</vt:i4>
      </vt:variant>
    </vt:vector>
  </HeadingPairs>
  <TitlesOfParts>
    <vt:vector size="129" baseType="lpstr">
      <vt:lpstr>Arial</vt:lpstr>
      <vt:lpstr>宋体</vt:lpstr>
      <vt:lpstr>Wingdings</vt:lpstr>
      <vt:lpstr>Verdana</vt:lpstr>
      <vt:lpstr>Calibri</vt:lpstr>
      <vt:lpstr>Tahoma</vt:lpstr>
      <vt:lpstr>隶书</vt:lpstr>
      <vt:lpstr>楷体_GB2312</vt:lpstr>
      <vt:lpstr>新宋体</vt:lpstr>
      <vt:lpstr>黑体</vt:lpstr>
      <vt:lpstr>华文行楷</vt:lpstr>
      <vt:lpstr>楷体</vt:lpstr>
      <vt:lpstr>Times New Roman</vt:lpstr>
      <vt:lpstr>Monotype Sorts</vt:lpstr>
      <vt:lpstr>Wingdings</vt:lpstr>
      <vt:lpstr>Wingdings 2</vt:lpstr>
      <vt:lpstr>微软雅黑</vt:lpstr>
      <vt:lpstr>Arial Unicode MS</vt:lpstr>
      <vt:lpstr>Monotype Sorts</vt:lpstr>
      <vt:lpstr>1_062TGp_hosting_blue_v3</vt:lpstr>
      <vt:lpstr>1_Blends</vt:lpstr>
      <vt:lpstr>Blends</vt:lpstr>
      <vt:lpstr>2_Blends</vt:lpstr>
      <vt:lpstr>3_Blends</vt:lpstr>
      <vt:lpstr>4_Blends</vt:lpstr>
      <vt:lpstr>5_Blends</vt:lpstr>
      <vt:lpstr>6_Blends</vt:lpstr>
      <vt:lpstr>7_Blends</vt:lpstr>
      <vt:lpstr>8_Blends</vt:lpstr>
      <vt:lpstr>9_Blends</vt:lpstr>
      <vt:lpstr>10_Blends</vt:lpstr>
      <vt:lpstr>11_Blends</vt:lpstr>
      <vt:lpstr>12_Blends</vt:lpstr>
      <vt:lpstr>13_Blends</vt:lpstr>
      <vt:lpstr>14_Blends</vt:lpstr>
      <vt:lpstr>15_Blends</vt:lpstr>
      <vt:lpstr>16_Blends</vt:lpstr>
      <vt:lpstr>17_Blends</vt:lpstr>
      <vt:lpstr>18_Blends</vt:lpstr>
      <vt:lpstr>19_Blends</vt:lpstr>
      <vt:lpstr>20_Blends</vt:lpstr>
      <vt:lpstr>21_Blends</vt:lpstr>
      <vt:lpstr>22_Blends</vt:lpstr>
      <vt:lpstr>23_Blends</vt:lpstr>
      <vt:lpstr>24_Blends</vt:lpstr>
      <vt:lpstr>Visio.Drawing.5</vt:lpstr>
      <vt:lpstr>Visio.Drawing.6</vt:lpstr>
      <vt:lpstr>Equation.DSMT4</vt:lpstr>
      <vt:lpstr>Equation.DSMT4</vt:lpstr>
      <vt:lpstr>Visio.Drawing.5</vt:lpstr>
      <vt:lpstr>Visio.Drawing.5</vt:lpstr>
      <vt:lpstr>Visio.Drawing.5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湖熟现代农业示范园农业物联网建设方案</dc:title>
  <dc:creator>a</dc:creator>
  <cp:lastModifiedBy>2017</cp:lastModifiedBy>
  <cp:revision>325</cp:revision>
  <dcterms:created xsi:type="dcterms:W3CDTF">2015-05-14T13:02:10Z</dcterms:created>
  <dcterms:modified xsi:type="dcterms:W3CDTF">2023-08-27T11:50:22Z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2052-12.1.0.15120</vt:lpwstr>
  </property>
  <property fmtid="{D5CDD505-2E9C-101B-9397-08002B2CF9AE}" pid="3" name="ICV">
    <vt:lpwstr>6E796772DBE24E65A162760824F1EF5D_12</vt:lpwstr>
  </property>
</Properties>
</file>