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8"/>
  </p:notesMasterIdLst>
  <p:sldIdLst>
    <p:sldId id="26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0" r:id="rId32"/>
    <p:sldId id="301" r:id="rId33"/>
    <p:sldId id="302" r:id="rId34"/>
    <p:sldId id="303" r:id="rId35"/>
    <p:sldId id="322" r:id="rId36"/>
    <p:sldId id="304" r:id="rId37"/>
    <p:sldId id="305" r:id="rId38"/>
    <p:sldId id="306" r:id="rId39"/>
    <p:sldId id="307" r:id="rId40"/>
    <p:sldId id="308" r:id="rId41"/>
    <p:sldId id="309" r:id="rId42"/>
    <p:sldId id="311" r:id="rId43"/>
    <p:sldId id="312" r:id="rId44"/>
    <p:sldId id="313" r:id="rId45"/>
    <p:sldId id="324" r:id="rId46"/>
    <p:sldId id="314" r:id="rId47"/>
    <p:sldId id="323" r:id="rId48"/>
    <p:sldId id="315" r:id="rId49"/>
    <p:sldId id="316" r:id="rId50"/>
    <p:sldId id="317" r:id="rId51"/>
    <p:sldId id="318" r:id="rId52"/>
    <p:sldId id="319" r:id="rId53"/>
    <p:sldId id="320" r:id="rId54"/>
    <p:sldId id="325" r:id="rId55"/>
    <p:sldId id="321" r:id="rId56"/>
    <p:sldId id="326" r:id="rId5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00" autoAdjust="0"/>
  </p:normalViewPr>
  <p:slideViewPr>
    <p:cSldViewPr>
      <p:cViewPr varScale="1">
        <p:scale>
          <a:sx n="64" d="100"/>
          <a:sy n="64" d="100"/>
        </p:scale>
        <p:origin x="6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52B280-0791-4F90-B293-B3820FF2A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F07F007-8CF6-44AD-9305-EC56C4F8AA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82F30D6-3ACE-4F5A-A374-1221F5BBBAD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DFF0571-3D85-4470-9F1A-ABAE0BA44ADC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63E248D-BD3F-4E22-B988-F6E847006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F9A7875B-AB2F-4212-AF9A-536B484CED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9485B1B-5896-47A1-91C6-174345D9A9E6}" type="slidenum">
              <a:rPr lang="zh-CN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9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0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2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3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4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5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6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7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8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9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0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2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340DA49-58D7-48C0-A7D5-4F2210F48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506D0CF-5682-484A-9CB9-C45DD5C36D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不是位置矢量的矢量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B2C9CE1-1E35-4149-88D4-FE3DE487E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1E7956-EACE-4EAA-B984-83413CCF8A7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20F1867-4DB8-44C9-9A0E-ADD4D73E0A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D73FE50-9B9B-4245-99B3-68A3D4F3D63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50B3CBD-740E-4039-BE84-36065E5631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75E0B71-0000-442B-A46C-1222DAAA987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 dirty="0"/>
              <a:t>例 </a:t>
            </a:r>
            <a:r>
              <a:rPr lang="en-US" altLang="zh-CN" dirty="0"/>
              <a:t>1-5-1</a:t>
            </a:r>
          </a:p>
          <a:p>
            <a:endParaRPr lang="en-US" altLang="zh-CN" dirty="0"/>
          </a:p>
          <a:p>
            <a:r>
              <a:rPr lang="en-US" altLang="zh-CN" dirty="0"/>
              <a:t>Rotation </a:t>
            </a:r>
            <a:r>
              <a:rPr lang="zh-CN" altLang="en-US" dirty="0"/>
              <a:t>美</a:t>
            </a:r>
            <a:r>
              <a:rPr lang="en-US" altLang="zh-CN" dirty="0"/>
              <a:t>/</a:t>
            </a:r>
            <a:r>
              <a:rPr lang="en-US" altLang="zh-CN" dirty="0" err="1"/>
              <a:t>roʊˈteɪʃn</a:t>
            </a:r>
            <a:r>
              <a:rPr lang="en-US" altLang="zh-CN" dirty="0"/>
              <a:t>/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671CE9B-1F77-4423-AD52-29151084F6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3EB9CF0-5224-46D1-88CE-45782CF62B6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CD2B786-2211-4BAE-84D2-8FCD968F7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3EE66A-EF5F-47C7-940B-7C0CB5E643A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7CB0005-D9FD-499C-9885-0DD90D709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32C9F9C-689C-4F9B-8CB6-EA4827F1DEE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AFEFB49-C160-48AE-B814-8407CFA4C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74B3596-3024-4AD9-8110-D6238321C6C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99FE890-DFA5-4A3F-AD88-2BF1CF06D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220B45F-70D3-49E5-A48F-C4763ABD8A1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232D86A-4F1D-4F18-BB63-15E78FC15F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9B7610E-BCD6-4624-9FF4-10774BC1181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4C89E04-3B01-459C-8F50-4D8BFC059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1FCBD43-1119-44BF-9A2B-C72E670C91E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2142E6B-470C-4D4D-B557-C9BE2648F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5AAF246-D51D-4581-9070-435B666A1E78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eta </a:t>
            </a:r>
            <a:r>
              <a:rPr lang="zh-CN" altLang="zh-CN"/>
              <a:t>为负的情况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253078E-A2D4-49BC-885F-AE844B9E5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B9D4765-C836-4BE2-B65A-8B7D93821D8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FE1AA2A-4B8D-4BB4-A9D0-516723029B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24DA734-9FE4-48E0-9A1B-3930899D0336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976CA8D-924B-4F09-A185-249E9C41B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BDD3236-99E1-412D-B3A5-8AE79E5BFF0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D565A35-D1D2-46DA-A6D1-FE41A6846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B8D46EA-EE90-4C62-8AFA-12E1C6DDB32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50E3C72-35A5-4E07-B343-372C47C17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2C73545-DA25-4C57-ABD2-D53EBA4D6AB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32FC5D4-BBDD-4F49-86CD-F774A236E9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D7E174B-4B10-427B-9A06-D70A4FF0AC3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D71598F-03AB-4AD0-9171-41E653E39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A5B3217-A75E-4A33-AF0C-5B062C8573E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8E4EC07-08A5-4231-9C12-D133F2BE8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99241A-78A1-4F4A-B661-4E59865CD9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A0E88FC-DBCA-4247-926F-80B42EBD7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CD22CDA-6D3C-4FB3-B139-6C576DDDD56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CA554FE-4143-4E8C-8B90-43EDA07CA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D143CC06-B2B7-488D-8ECB-8214A09E4B1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E588F03-7A5E-43AF-941E-421AAFE6EC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685F4A1-50E7-421B-BD14-7461D68161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三角行中的余弦定理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1E4045B-C9C8-4DC7-89CB-CCC35DD6B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912CD791-4EF2-452D-9B7D-0D33B91CACE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6CA7C2C-9C55-41D3-B774-29B4A6193C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B9FE490-3387-4F7F-ABD2-03231135D17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F4AFC3C-7ED6-41CA-B8C8-F3D5857E4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FFBF65B-9CE2-406F-8E75-41CB66D242F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CBDCB7D-168E-4372-AD71-1216CE312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653B222-CC4C-4E94-86D4-ACFEABA4028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89767B4-05F7-4660-822B-B9954E5156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F9438DB-75A3-4DE2-941D-2DD885067E90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6AF40A09-D61B-4FCA-B226-ED2D8AAC18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4101222-01A3-40E2-A8DF-43C39505892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4ED42EC2-8C3B-4B39-8171-7411C4667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FE76A7E-281E-4F48-BF74-616CB0EB0A2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7C4FB9D-66F4-4CDD-9222-2CDBF4459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4869476-E072-47C0-8382-26F48344ED8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6C4E9FC1-F1E5-4F4E-8BA4-C52EC9EEC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4978E2D-64B2-459A-B549-E77B3FC4D1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1A1CE3C-1D07-4E01-90A5-D9CA53EE3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36FEBDA-3EE1-4B9A-9CFC-2639EE137B8B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0E08851-CC67-485A-95C3-4FD6B9CA1E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402173-5B37-47AA-A04B-E28E05CE32F5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例题 </a:t>
            </a:r>
            <a:r>
              <a:rPr lang="en-US" altLang="zh-CN"/>
              <a:t>1-3-1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3533E1F-E6EF-423C-AD78-7DE548F9B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1A22CFF9-AD52-4608-8AFD-4F6B2876475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592C9-3B1D-41E7-9B73-44BCEC7EA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F1D2DB7-8C8C-40C8-8751-6CF6ABBB1F6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4B9890A8-6008-4D34-B256-E2DA7D567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F15B48A3-27DA-4901-9D83-04910A6B333A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F7F83F7-2649-4594-A371-2EE63FDF9D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106F6E3-7CA0-4066-B477-B80235B6153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347AD36-7F5D-45EE-840B-8EE5ED963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1EC90163-18B6-470A-A746-D9AF559B1DD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BDFFF88-5340-456B-A1F3-1FCB3D7E4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FB0F3CF-59E6-4448-B7D4-6FB7D8131E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/>
              <a:t>例 </a:t>
            </a:r>
            <a:r>
              <a:rPr lang="en-US" altLang="zh-CN"/>
              <a:t>1-5-1</a:t>
            </a:r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173E9F2-4E1C-47B9-B3A6-F9D543DB5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9DBA340-C5E3-4346-8DDF-6A63C90B6B4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在黑板上画一画投影关系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多元函数求导的链式法则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8-29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85B1B-5896-47A1-91C6-174345D9A9E6}" type="slidenum">
              <a:rPr lang="zh-CN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62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4C03A2-9454-4BFF-BF5D-879F9AD06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A95D984-639F-4976-B6E4-73F8EF85138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等值面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Gradient </a:t>
            </a:r>
            <a:r>
              <a:rPr lang="zh-CN" altLang="en-US" dirty="0"/>
              <a:t>美</a:t>
            </a:r>
            <a:r>
              <a:rPr lang="en-US" altLang="zh-CN" dirty="0"/>
              <a:t>/ˈ</a:t>
            </a:r>
            <a:r>
              <a:rPr lang="en-US" altLang="zh-CN" dirty="0" err="1"/>
              <a:t>ɡreɪdiənt</a:t>
            </a:r>
            <a:r>
              <a:rPr lang="en-US" altLang="zh-CN" dirty="0"/>
              <a:t>/</a:t>
            </a:r>
            <a:endParaRPr lang="zh-CN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D4F9D23-3CD1-4552-A4FE-1BB37E317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7782326-7478-4957-A10C-098C49DE5A9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例题</a:t>
            </a:r>
            <a:r>
              <a:rPr lang="en-US" altLang="zh-CN"/>
              <a:t>1-4-1</a:t>
            </a:r>
          </a:p>
          <a:p>
            <a:r>
              <a:rPr lang="zh-CN" altLang="zh-CN"/>
              <a:t>练习 </a:t>
            </a:r>
            <a:r>
              <a:rPr lang="en-US" altLang="zh-CN"/>
              <a:t>|R| </a:t>
            </a:r>
            <a:r>
              <a:rPr lang="zh-CN" altLang="zh-CN"/>
              <a:t>的梯度。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Divergence </a:t>
            </a:r>
            <a:r>
              <a:rPr lang="zh-CN" altLang="en-US" dirty="0"/>
              <a:t>美</a:t>
            </a:r>
            <a:r>
              <a:rPr lang="en-US" altLang="zh-CN" dirty="0"/>
              <a:t>/</a:t>
            </a:r>
            <a:r>
              <a:rPr lang="en-US" altLang="zh-CN" dirty="0" err="1"/>
              <a:t>daɪˈvɜːrdʒəns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85B1B-5896-47A1-91C6-174345D9A9E6}" type="slidenum">
              <a:rPr lang="zh-CN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2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>
            <a:extLst>
              <a:ext uri="{FF2B5EF4-FFF2-40B4-BE49-F238E27FC236}">
                <a16:creationId xmlns:a16="http://schemas.microsoft.com/office/drawing/2014/main" id="{CD016799-42E3-4F97-98DD-33DC42598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F55CBB6-CB64-419D-B8F1-BDBD48C8BE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0026811-75F5-477F-997F-EF5B644444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F1C8538-EC20-4D7B-A566-F8BD979EBA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A129BDF-5E9C-4E9E-9ADA-371309F6F4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F441CDC-2911-4BEE-8DF7-64151BF4B4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E171B39-7BCE-44DC-B9BE-D7ABC1930D07}" type="slidenum">
              <a:rPr lang="zh-CN" altLang="zh-CN"/>
              <a:pPr/>
              <a:t>‹#›</a:t>
            </a:fld>
            <a:endParaRPr lang="en-US" altLang="zh-CN"/>
          </a:p>
        </p:txBody>
      </p:sp>
      <p:grpSp>
        <p:nvGrpSpPr>
          <p:cNvPr id="2056" name="Group 8">
            <a:extLst>
              <a:ext uri="{FF2B5EF4-FFF2-40B4-BE49-F238E27FC236}">
                <a16:creationId xmlns:a16="http://schemas.microsoft.com/office/drawing/2014/main" id="{9546863C-3A83-4819-955D-CFDC7D821806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7" name="Oval 9">
              <a:extLst>
                <a:ext uri="{FF2B5EF4-FFF2-40B4-BE49-F238E27FC236}">
                  <a16:creationId xmlns:a16="http://schemas.microsoft.com/office/drawing/2014/main" id="{52BDA71A-315E-452D-80FC-1B9F0AF7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Oval 10">
              <a:extLst>
                <a:ext uri="{FF2B5EF4-FFF2-40B4-BE49-F238E27FC236}">
                  <a16:creationId xmlns:a16="http://schemas.microsoft.com/office/drawing/2014/main" id="{CC96EA43-D32B-4202-95EF-ECE407EC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Oval 11">
              <a:extLst>
                <a:ext uri="{FF2B5EF4-FFF2-40B4-BE49-F238E27FC236}">
                  <a16:creationId xmlns:a16="http://schemas.microsoft.com/office/drawing/2014/main" id="{0C567256-D092-426C-8433-BBC93DDB4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Oval 12">
              <a:extLst>
                <a:ext uri="{FF2B5EF4-FFF2-40B4-BE49-F238E27FC236}">
                  <a16:creationId xmlns:a16="http://schemas.microsoft.com/office/drawing/2014/main" id="{65910DA1-BD41-4824-807E-9BB6CE62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Oval 13">
              <a:extLst>
                <a:ext uri="{FF2B5EF4-FFF2-40B4-BE49-F238E27FC236}">
                  <a16:creationId xmlns:a16="http://schemas.microsoft.com/office/drawing/2014/main" id="{2838B85B-B5B1-41D7-8C1E-891FDCB81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Oval 14">
              <a:extLst>
                <a:ext uri="{FF2B5EF4-FFF2-40B4-BE49-F238E27FC236}">
                  <a16:creationId xmlns:a16="http://schemas.microsoft.com/office/drawing/2014/main" id="{BFD9DDFF-9944-4A3C-916A-56D654952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Oval 15">
              <a:extLst>
                <a:ext uri="{FF2B5EF4-FFF2-40B4-BE49-F238E27FC236}">
                  <a16:creationId xmlns:a16="http://schemas.microsoft.com/office/drawing/2014/main" id="{5A4BAF52-66A7-4DED-81B0-5774EC835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1E46C8FD-338E-4F16-90F2-CB16F5078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5" name="Oval 17">
              <a:extLst>
                <a:ext uri="{FF2B5EF4-FFF2-40B4-BE49-F238E27FC236}">
                  <a16:creationId xmlns:a16="http://schemas.microsoft.com/office/drawing/2014/main" id="{9B889118-B114-4112-A5B1-A31E1A3D9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Oval 18">
              <a:extLst>
                <a:ext uri="{FF2B5EF4-FFF2-40B4-BE49-F238E27FC236}">
                  <a16:creationId xmlns:a16="http://schemas.microsoft.com/office/drawing/2014/main" id="{F4B5CD80-57C2-4557-AA65-83C32981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Oval 19">
              <a:extLst>
                <a:ext uri="{FF2B5EF4-FFF2-40B4-BE49-F238E27FC236}">
                  <a16:creationId xmlns:a16="http://schemas.microsoft.com/office/drawing/2014/main" id="{9EFBAA81-B1F0-4B2E-AA00-FA718CDC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Oval 20">
              <a:extLst>
                <a:ext uri="{FF2B5EF4-FFF2-40B4-BE49-F238E27FC236}">
                  <a16:creationId xmlns:a16="http://schemas.microsoft.com/office/drawing/2014/main" id="{1D92D7E2-34C0-4A7C-BB79-B8C9A9FE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Oval 21">
              <a:extLst>
                <a:ext uri="{FF2B5EF4-FFF2-40B4-BE49-F238E27FC236}">
                  <a16:creationId xmlns:a16="http://schemas.microsoft.com/office/drawing/2014/main" id="{745856F1-A377-4505-9A61-EBE4A2D0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Oval 22">
              <a:extLst>
                <a:ext uri="{FF2B5EF4-FFF2-40B4-BE49-F238E27FC236}">
                  <a16:creationId xmlns:a16="http://schemas.microsoft.com/office/drawing/2014/main" id="{61ADC0DF-277C-421B-BBCC-D811953C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Oval 23">
              <a:extLst>
                <a:ext uri="{FF2B5EF4-FFF2-40B4-BE49-F238E27FC236}">
                  <a16:creationId xmlns:a16="http://schemas.microsoft.com/office/drawing/2014/main" id="{AE004192-02E0-4E4D-B507-B93FFD42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Oval 24">
              <a:extLst>
                <a:ext uri="{FF2B5EF4-FFF2-40B4-BE49-F238E27FC236}">
                  <a16:creationId xmlns:a16="http://schemas.microsoft.com/office/drawing/2014/main" id="{460CFDD1-4557-47D3-A9B0-70E16B576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Oval 25">
              <a:extLst>
                <a:ext uri="{FF2B5EF4-FFF2-40B4-BE49-F238E27FC236}">
                  <a16:creationId xmlns:a16="http://schemas.microsoft.com/office/drawing/2014/main" id="{F96932C4-CB91-4582-BE60-F84D51660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Oval 26">
              <a:extLst>
                <a:ext uri="{FF2B5EF4-FFF2-40B4-BE49-F238E27FC236}">
                  <a16:creationId xmlns:a16="http://schemas.microsoft.com/office/drawing/2014/main" id="{5D893B1E-C01F-4D5D-A6FF-28AAC170F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Oval 27">
              <a:extLst>
                <a:ext uri="{FF2B5EF4-FFF2-40B4-BE49-F238E27FC236}">
                  <a16:creationId xmlns:a16="http://schemas.microsoft.com/office/drawing/2014/main" id="{31E02866-1FAB-4BD8-9341-036C9A5E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Oval 28">
              <a:extLst>
                <a:ext uri="{FF2B5EF4-FFF2-40B4-BE49-F238E27FC236}">
                  <a16:creationId xmlns:a16="http://schemas.microsoft.com/office/drawing/2014/main" id="{4B0D8BE1-9CFE-47CE-8282-6C63978D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Oval 29">
              <a:extLst>
                <a:ext uri="{FF2B5EF4-FFF2-40B4-BE49-F238E27FC236}">
                  <a16:creationId xmlns:a16="http://schemas.microsoft.com/office/drawing/2014/main" id="{E8CA1865-C7D6-4E16-BE9A-13A2BF178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Oval 30">
              <a:extLst>
                <a:ext uri="{FF2B5EF4-FFF2-40B4-BE49-F238E27FC236}">
                  <a16:creationId xmlns:a16="http://schemas.microsoft.com/office/drawing/2014/main" id="{8E0CDBE4-C874-42C9-AE9B-9DC1D17F4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Oval 31">
              <a:extLst>
                <a:ext uri="{FF2B5EF4-FFF2-40B4-BE49-F238E27FC236}">
                  <a16:creationId xmlns:a16="http://schemas.microsoft.com/office/drawing/2014/main" id="{FE74F151-8B43-4763-A3DC-E536AE2A5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Oval 32">
              <a:extLst>
                <a:ext uri="{FF2B5EF4-FFF2-40B4-BE49-F238E27FC236}">
                  <a16:creationId xmlns:a16="http://schemas.microsoft.com/office/drawing/2014/main" id="{74F024A1-81F0-4F21-9F71-867B360B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Oval 33">
              <a:extLst>
                <a:ext uri="{FF2B5EF4-FFF2-40B4-BE49-F238E27FC236}">
                  <a16:creationId xmlns:a16="http://schemas.microsoft.com/office/drawing/2014/main" id="{E61A428C-A838-471B-8AB7-3A2E93B88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2" name="Oval 34">
              <a:extLst>
                <a:ext uri="{FF2B5EF4-FFF2-40B4-BE49-F238E27FC236}">
                  <a16:creationId xmlns:a16="http://schemas.microsoft.com/office/drawing/2014/main" id="{73CD44FE-15B6-4581-AD19-1C0C7BC33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Oval 35">
              <a:extLst>
                <a:ext uri="{FF2B5EF4-FFF2-40B4-BE49-F238E27FC236}">
                  <a16:creationId xmlns:a16="http://schemas.microsoft.com/office/drawing/2014/main" id="{FA7756C7-45A0-497A-9C0B-68521C5C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4" name="Oval 36">
              <a:extLst>
                <a:ext uri="{FF2B5EF4-FFF2-40B4-BE49-F238E27FC236}">
                  <a16:creationId xmlns:a16="http://schemas.microsoft.com/office/drawing/2014/main" id="{73CA9116-2D89-4289-A7E2-1178191D1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5" name="Oval 37">
              <a:extLst>
                <a:ext uri="{FF2B5EF4-FFF2-40B4-BE49-F238E27FC236}">
                  <a16:creationId xmlns:a16="http://schemas.microsoft.com/office/drawing/2014/main" id="{56CD2509-5BDE-4822-A17C-95F70F738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6" name="Oval 38">
              <a:extLst>
                <a:ext uri="{FF2B5EF4-FFF2-40B4-BE49-F238E27FC236}">
                  <a16:creationId xmlns:a16="http://schemas.microsoft.com/office/drawing/2014/main" id="{6BAD49CB-1E48-40BD-BE33-EA4783320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7" name="Oval 39">
              <a:extLst>
                <a:ext uri="{FF2B5EF4-FFF2-40B4-BE49-F238E27FC236}">
                  <a16:creationId xmlns:a16="http://schemas.microsoft.com/office/drawing/2014/main" id="{C2F8A098-8F3A-4600-BDFC-05883B92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8" name="Line 40">
            <a:extLst>
              <a:ext uri="{FF2B5EF4-FFF2-40B4-BE49-F238E27FC236}">
                <a16:creationId xmlns:a16="http://schemas.microsoft.com/office/drawing/2014/main" id="{38B9193C-60C1-4F55-8C4E-3A4A2E714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CCC96-8DE4-4029-B63D-749EFD54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BB398-632A-4CCC-AF5E-41970131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EB86B-841C-4F87-9E58-739D2001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ABFC9-A214-4032-8B71-AEF0A2BF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BDEF9-D0A8-42BF-9A5A-8F85971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F9F9A-F3EC-4AE6-A404-A3783FE7B32F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7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57392A-332C-423E-ACFB-BC5BB86AE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42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62C98C-74D6-4691-B4BE-1AE86134C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42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ED17D-493A-40BE-9999-AACC6107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33E76-F875-442C-994F-0593DAD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B8341-B9C5-4515-BF50-04C48F79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9C7F1-67A8-495A-BD89-E0C6E4787E0D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12DF3-3BE2-4A2E-AB67-38518E10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ADA54-5949-4C02-8CC7-69E88E9B3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3DD48-F49A-405C-81FA-E7B9A0B5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9F598-F919-49B9-B1EE-A1EF5E81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DAEC3-EEBE-44CB-9EC9-23503124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89FE4-CB70-46CE-9482-9D757EAC760E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5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2E474-115A-4E18-AB20-63CB20D6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443F3-69E0-483E-9B88-52C1A37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98B37-3EEE-4801-A5DF-E79EE0AC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87E2D-142A-424B-95B8-3E09DC0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4BC3A-993B-4700-A7B8-00F8FA77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95BBF-D33E-4C09-B03D-8F8C4DE97F5D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24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45CD3-0C89-44A7-9D85-5ECA06D9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76652-0FD0-48C8-B2DB-F505977BD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411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0CBC1-5A50-43B4-B223-A1769F7B3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411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D7B02B-4B80-46ED-98F5-3F6FBA19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655FE-8D63-4E1D-AD58-97EA6855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FC76A-ADB5-4921-9568-BBB1719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D586B-8868-490E-9EB6-34FD038DEB20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19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049F5-4F70-4E38-80FE-A8299364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1B09F-A689-4BD4-989C-CBC0C713C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645A0-35BB-47D5-B1E3-3A1BFFB2A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036D1-D028-438C-A171-817A58522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A95DCD-49D3-4E8B-A493-7440BF828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8F804B-07DE-4894-99DB-EBB6B367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C38B1-CDA9-4458-A722-6E343997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F2EA4-A3A0-4DB7-8AF2-A5B1F56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B4D8A-CE5F-464B-B983-0DD3E45C2439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261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4E47B-97BD-4B06-AA93-FFFBBB8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5235C-92F8-4D7D-9322-B617A9A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046F0E-BD1C-404E-AC24-9D97CE82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382D10-2C53-478C-9A6E-25FCDBFC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C13318-71E2-41A4-A78F-141034077794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2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2A7D9-59CA-4A00-AD45-44C5C215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037337-DA24-457C-88CF-0AE5AFC3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6C5A15-B297-4CB8-A2A2-1B631E33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C58C0-4248-4AB3-A683-51623E0F636A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53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866A2-F17C-4CEA-A796-47241645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EF728-2B44-4CF2-9037-DCE48F83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49A29A-31F6-41B0-8F00-56A8EFC6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D6382-E826-405B-A846-A9448E9B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C7D5C-A74D-418F-957C-2F262A8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637D3-7CFB-4C38-9A80-5D4CFB0F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862EF-7498-4D48-9971-A9F41F1E9D66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36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32888-CC35-491A-9E1F-AE68DF31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788E4C-FEEC-487F-9793-150B98528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6B6A3-4A77-4E72-BE8F-3027680B0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A900F0-3C85-4D90-9AFC-2E58596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56BE59-7653-4450-A0D8-62963C6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57581-964B-4246-B3CC-81491FE6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2B0C2-DADF-446A-90C3-7D315F397C5E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1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D2B36422-897D-4572-A676-1A70948D88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522FD3-8B6C-4C65-97CA-0BF0438FE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93836A3-74EB-4CAF-8135-00C015D1B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02A8D16-F6FC-43B4-9736-17959164291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AD031F3-5C5D-4B5E-ADEF-588990C067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CAB5B6C-2A54-4660-A746-DE93D32567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fld id="{585CB3BA-9892-4C68-95CF-A240D4452C77}" type="slidenum">
              <a:rPr lang="zh-CN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3695266A-EBD9-4C04-928E-A8951E2B09B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888CF776-5576-4C37-9DE1-05F336BF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49AA589A-387E-4A95-AF85-F29F0E7FC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D18047A8-5229-45F2-BEDA-0293149AB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CF80E287-C856-4942-822D-61B47167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A6E646CD-B8AE-46AA-BACB-C6E50DC91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4CF86A2-E970-461D-900E-76D1EB993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11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E9A655E6-6A14-40D0-9F62-8C73DD2E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1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C9F430F5-FE83-4698-B162-7765F570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27BCF066-C6C3-4D5E-84B5-8383A3CC3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22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8ED2A33B-74E7-463A-AF9F-E3EE45B49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B7B79A55-9E6A-4BE1-99C9-E7E247AF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828AD914-C8C2-4D54-9170-CBF8850F2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22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E02ED2F6-A2D6-4467-BD69-8CA51C1E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04C3F000-2F0D-4D56-B1DB-BAB403235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CC90258-0B89-45A2-B8CE-AC244CD1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33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8BA580D0-1C19-41C8-AFEC-CBDFE816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684268E2-E1C9-4D21-97DB-57359AEEC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D055F32-D94F-4D4D-A1CE-47E608AF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44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E6707D53-0E2A-4AA1-A7A4-8627569A4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BA481131-7384-49FB-90E8-9C0F523A8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4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BCB3A47A-9D08-43A0-84C0-CECD7F77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19B36754-C47E-47BF-B25E-33C290F2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6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8139AE94-C267-4821-BD9E-A2157E36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E4AFAFDE-D483-4521-B69A-0A850463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56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04E05790-D976-4112-A434-F4637F47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6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2C35DD9-24DD-491E-B903-DBB5F46AA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D304A6F6-3D4C-4E38-9B3B-5CB9571BD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67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A5208C63-382B-475C-A185-0A12885A6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A6860FD6-23E0-4C82-9AC5-041B4BC55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7A072879-8C28-4DB1-A547-04F815EF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C51382C2-2F40-4D90-9401-B0A01573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78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170.png"/><Relationship Id="rId7" Type="http://schemas.openxmlformats.org/officeDocument/2006/relationships/image" Target="../media/image126.png"/><Relationship Id="rId12" Type="http://schemas.openxmlformats.org/officeDocument/2006/relationships/image" Target="../media/image124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23.png"/><Relationship Id="rId5" Type="http://schemas.openxmlformats.org/officeDocument/2006/relationships/image" Target="../media/image120.png"/><Relationship Id="rId15" Type="http://schemas.openxmlformats.org/officeDocument/2006/relationships/image" Target="../media/image12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Relationship Id="rId14" Type="http://schemas.openxmlformats.org/officeDocument/2006/relationships/image" Target="../media/image1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3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4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73.png"/><Relationship Id="rId3" Type="http://schemas.openxmlformats.org/officeDocument/2006/relationships/image" Target="../media/image157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71.png"/><Relationship Id="rId5" Type="http://schemas.openxmlformats.org/officeDocument/2006/relationships/image" Target="../media/image159.png"/><Relationship Id="rId15" Type="http://schemas.openxmlformats.org/officeDocument/2006/relationships/image" Target="../media/image165.png"/><Relationship Id="rId10" Type="http://schemas.openxmlformats.org/officeDocument/2006/relationships/image" Target="../media/image163.png"/><Relationship Id="rId4" Type="http://schemas.openxmlformats.org/officeDocument/2006/relationships/image" Target="../media/image158.png"/><Relationship Id="rId9" Type="http://schemas.openxmlformats.org/officeDocument/2006/relationships/image" Target="../media/image162.png"/><Relationship Id="rId14" Type="http://schemas.openxmlformats.org/officeDocument/2006/relationships/image" Target="../media/image1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image" Target="../media/image177.png"/><Relationship Id="rId3" Type="http://schemas.openxmlformats.org/officeDocument/2006/relationships/image" Target="../media/image168.png"/><Relationship Id="rId7" Type="http://schemas.openxmlformats.org/officeDocument/2006/relationships/image" Target="../media/image174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0.png"/><Relationship Id="rId10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6.png"/><Relationship Id="rId14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8.png"/><Relationship Id="rId4" Type="http://schemas.openxmlformats.org/officeDocument/2006/relationships/image" Target="../media/image197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11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09.png"/><Relationship Id="rId5" Type="http://schemas.openxmlformats.org/officeDocument/2006/relationships/image" Target="../media/image201.png"/><Relationship Id="rId15" Type="http://schemas.openxmlformats.org/officeDocument/2006/relationships/image" Target="../media/image213.png"/><Relationship Id="rId10" Type="http://schemas.openxmlformats.org/officeDocument/2006/relationships/image" Target="../media/image221.png"/><Relationship Id="rId4" Type="http://schemas.openxmlformats.org/officeDocument/2006/relationships/image" Target="../media/image200.png"/><Relationship Id="rId9" Type="http://schemas.openxmlformats.org/officeDocument/2006/relationships/image" Target="../media/image208.png"/><Relationship Id="rId14" Type="http://schemas.openxmlformats.org/officeDocument/2006/relationships/image" Target="../media/image2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16.png"/><Relationship Id="rId9" Type="http://schemas.openxmlformats.org/officeDocument/2006/relationships/image" Target="../media/image222.png"/><Relationship Id="rId14" Type="http://schemas.openxmlformats.org/officeDocument/2006/relationships/image" Target="../media/image2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.png"/><Relationship Id="rId4" Type="http://schemas.openxmlformats.org/officeDocument/2006/relationships/image" Target="../media/image20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40.png"/><Relationship Id="rId4" Type="http://schemas.openxmlformats.org/officeDocument/2006/relationships/image" Target="../media/image2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CEFFF2B-50A1-4B08-936C-2E7DD2F1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3C1F8-8F68-4803-985F-9DCDD7BFB4E1}" type="slidenum">
              <a:rPr lang="zh-CN" altLang="zh-CN"/>
              <a:pPr/>
              <a:t>1</a:t>
            </a:fld>
            <a:endParaRPr lang="en-US" altLang="zh-C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981E6FD-CA9E-46D8-B4A7-813989D99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F415815E-C080-4DC1-9E45-23D7EF14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-1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标量与矢量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81FD6D47-478C-4CC9-9F56-A8D6C1110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13360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标量：只有大小的量。</a:t>
            </a: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931F0CB4-95A1-48C5-9B50-385E5C96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6670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矢量：既有大小也有方向的量。</a:t>
            </a:r>
          </a:p>
        </p:txBody>
      </p:sp>
      <p:sp>
        <p:nvSpPr>
          <p:cNvPr id="12294" name="Text Box 6">
            <a:extLst>
              <a:ext uri="{FF2B5EF4-FFF2-40B4-BE49-F238E27FC236}">
                <a16:creationId xmlns:a16="http://schemas.microsoft.com/office/drawing/2014/main" id="{563BBA6B-8F5F-4898-9549-8CADE86C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76960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矢量可以用 “有向线段” 来表示。线段的长度就是矢量的大小，线段的方向就是矢量的方向。</a:t>
            </a:r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75A99284-01B6-459C-9756-DC96D946C0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4953000"/>
            <a:ext cx="1447800" cy="9906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6" name="Text Box 8">
                <a:extLst>
                  <a:ext uri="{FF2B5EF4-FFF2-40B4-BE49-F238E27FC236}">
                    <a16:creationId xmlns:a16="http://schemas.microsoft.com/office/drawing/2014/main" id="{CAEB4387-C93F-4DAD-8C40-899C020D0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3276600"/>
                <a:ext cx="7078220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本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PPT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zh-CN" dirty="0">
                    <a:latin typeface="Arial" panose="020B0604020202020204" pitchFamily="34" charset="0"/>
                  </a:rPr>
                  <a:t>中用加了箭头的字母来表示矢量，比如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12296" name="Text Box 8">
                <a:extLst>
                  <a:ext uri="{FF2B5EF4-FFF2-40B4-BE49-F238E27FC236}">
                    <a16:creationId xmlns:a16="http://schemas.microsoft.com/office/drawing/2014/main" id="{CAEB4387-C93F-4DAD-8C40-899C020D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3276600"/>
                <a:ext cx="7078220" cy="508857"/>
              </a:xfrm>
              <a:prstGeom prst="rect">
                <a:avLst/>
              </a:prstGeom>
              <a:blipFill>
                <a:blip r:embed="rId2"/>
                <a:stretch>
                  <a:fillRect l="-1292" t="-4819" r="-172" b="-253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D8DCD19C-6F12-4BD0-BF22-490D56ED2825}"/>
                  </a:ext>
                </a:extLst>
              </p:cNvPr>
              <p:cNvSpPr txBox="1"/>
              <p:nvPr/>
            </p:nvSpPr>
            <p:spPr bwMode="auto">
              <a:xfrm>
                <a:off x="4495800" y="5410200"/>
                <a:ext cx="4000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98" name="Object 10">
                <a:extLst>
                  <a:ext uri="{FF2B5EF4-FFF2-40B4-BE49-F238E27FC236}">
                    <a16:creationId xmlns:a16="http://schemas.microsoft.com/office/drawing/2014/main" id="{D8DCD19C-6F12-4BD0-BF22-490D56ED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5410200"/>
                <a:ext cx="400050" cy="53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26E61D7D-3AD9-47DA-A96F-3C2A0226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AB8-DAC8-4B05-BED6-1B9667E96928}" type="slidenum">
              <a:rPr lang="zh-CN" altLang="zh-CN"/>
              <a:pPr/>
              <a:t>10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805233-CF81-4D30-9043-2F2CD8CD3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3A8F4D1D-E62F-4A8C-B53C-1DEB41EC2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47800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-4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标量场的梯度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35DE5E6A-0CDF-4178-8B15-727968BF6E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2070100"/>
                <a:ext cx="6889750" cy="968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标量场即标量的空间分布。在直角坐标系中标量场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可以写成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604" name="Text Box 4">
                <a:extLst>
                  <a:ext uri="{FF2B5EF4-FFF2-40B4-BE49-F238E27FC236}">
                    <a16:creationId xmlns:a16="http://schemas.microsoft.com/office/drawing/2014/main" id="{35DE5E6A-0CDF-4178-8B15-727968BF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850" y="2070100"/>
                <a:ext cx="6889750" cy="968375"/>
              </a:xfrm>
              <a:prstGeom prst="rect">
                <a:avLst/>
              </a:prstGeom>
              <a:blipFill>
                <a:blip r:embed="rId2"/>
                <a:stretch>
                  <a:fillRect l="-1326" t="-3797" r="-1326" b="-8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7" name="Text Box 7">
                <a:extLst>
                  <a:ext uri="{FF2B5EF4-FFF2-40B4-BE49-F238E27FC236}">
                    <a16:creationId xmlns:a16="http://schemas.microsoft.com/office/drawing/2014/main" id="{0CC59240-D9A1-4D7C-8FAB-A610CF30C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165475"/>
                <a:ext cx="668112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假定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是空间中的某一点，标量场在该点的值为</a:t>
                </a:r>
                <a:endParaRPr lang="zh-CN" altLang="zh-CN" baseline="-25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607" name="Text Box 7">
                <a:extLst>
                  <a:ext uri="{FF2B5EF4-FFF2-40B4-BE49-F238E27FC236}">
                    <a16:creationId xmlns:a16="http://schemas.microsoft.com/office/drawing/2014/main" id="{0CC59240-D9A1-4D7C-8FAB-A610CF3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165475"/>
                <a:ext cx="6681124" cy="461665"/>
              </a:xfrm>
              <a:prstGeom prst="rect">
                <a:avLst/>
              </a:prstGeom>
              <a:blipFill>
                <a:blip r:embed="rId3"/>
                <a:stretch>
                  <a:fillRect l="-1461" t="-14474" r="-365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CFAA1C94-8653-40BE-823E-C5A90944147A}"/>
                  </a:ext>
                </a:extLst>
              </p:cNvPr>
              <p:cNvSpPr txBox="1"/>
              <p:nvPr/>
            </p:nvSpPr>
            <p:spPr bwMode="auto">
              <a:xfrm>
                <a:off x="3243263" y="3657600"/>
                <a:ext cx="1577975" cy="598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608" name="Object 8">
                <a:extLst>
                  <a:ext uri="{FF2B5EF4-FFF2-40B4-BE49-F238E27FC236}">
                    <a16:creationId xmlns:a16="http://schemas.microsoft.com/office/drawing/2014/main" id="{CFAA1C94-8653-40BE-823E-C5A909441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3263" y="3657600"/>
                <a:ext cx="1577975" cy="598488"/>
              </a:xfrm>
              <a:prstGeom prst="rect">
                <a:avLst/>
              </a:prstGeom>
              <a:blipFill>
                <a:blip r:embed="rId4"/>
                <a:stretch>
                  <a:fillRect l="-77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09" name="Text Box 9">
                <a:extLst>
                  <a:ext uri="{FF2B5EF4-FFF2-40B4-BE49-F238E27FC236}">
                    <a16:creationId xmlns:a16="http://schemas.microsoft.com/office/drawing/2014/main" id="{615455F4-5370-4DAF-B5E5-11EA6D3FD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4267200"/>
                <a:ext cx="68170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zh-CN" dirty="0">
                    <a:latin typeface="Arial" panose="020B0604020202020204" pitchFamily="34" charset="0"/>
                  </a:rPr>
                  <a:t>点引出一条射线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zh-CN" dirty="0">
                    <a:latin typeface="Arial" panose="020B0604020202020204" pitchFamily="34" charset="0"/>
                  </a:rPr>
                  <a:t>，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cs typeface="Times New Roman" panose="02020603050405020304" pitchFamily="18" charset="0"/>
                  </a:rPr>
                  <a:t>上的一个动点。</a:t>
                </a:r>
                <a:endParaRPr lang="zh-CN" altLang="zh-CN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09" name="Text Box 9">
                <a:extLst>
                  <a:ext uri="{FF2B5EF4-FFF2-40B4-BE49-F238E27FC236}">
                    <a16:creationId xmlns:a16="http://schemas.microsoft.com/office/drawing/2014/main" id="{615455F4-5370-4DAF-B5E5-11EA6D3FD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267200"/>
                <a:ext cx="6817059" cy="461665"/>
              </a:xfrm>
              <a:prstGeom prst="rect">
                <a:avLst/>
              </a:prstGeom>
              <a:blipFill>
                <a:blip r:embed="rId5"/>
                <a:stretch>
                  <a:fillRect l="-1431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1" name="Line 11">
            <a:extLst>
              <a:ext uri="{FF2B5EF4-FFF2-40B4-BE49-F238E27FC236}">
                <a16:creationId xmlns:a16="http://schemas.microsoft.com/office/drawing/2014/main" id="{8CEA92AF-829F-4DB8-954B-240527B4C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495800"/>
            <a:ext cx="1600200" cy="160020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2" name="Text Box 12">
                <a:extLst>
                  <a:ext uri="{FF2B5EF4-FFF2-40B4-BE49-F238E27FC236}">
                    <a16:creationId xmlns:a16="http://schemas.microsoft.com/office/drawing/2014/main" id="{A55A5481-98E4-4F61-8B17-2C74BB3BE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0921" y="4188768"/>
                <a:ext cx="36914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25612" name="Text Box 12">
                <a:extLst>
                  <a:ext uri="{FF2B5EF4-FFF2-40B4-BE49-F238E27FC236}">
                    <a16:creationId xmlns:a16="http://schemas.microsoft.com/office/drawing/2014/main" id="{A55A5481-98E4-4F61-8B17-2C74BB3BE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0921" y="4188768"/>
                <a:ext cx="3691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3" name="Oval 13">
            <a:extLst>
              <a:ext uri="{FF2B5EF4-FFF2-40B4-BE49-F238E27FC236}">
                <a16:creationId xmlns:a16="http://schemas.microsoft.com/office/drawing/2014/main" id="{52551EF5-3AB5-4951-ABDE-533AFBCB3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86400"/>
            <a:ext cx="76200" cy="76200"/>
          </a:xfrm>
          <a:prstGeom prst="ellipse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4" name="Object 14">
                <a:extLst>
                  <a:ext uri="{FF2B5EF4-FFF2-40B4-BE49-F238E27FC236}">
                    <a16:creationId xmlns:a16="http://schemas.microsoft.com/office/drawing/2014/main" id="{1FD87EB2-B878-4AE8-89D0-55218B67801C}"/>
                  </a:ext>
                </a:extLst>
              </p:cNvPr>
              <p:cNvSpPr txBox="1"/>
              <p:nvPr/>
            </p:nvSpPr>
            <p:spPr bwMode="auto">
              <a:xfrm>
                <a:off x="6629400" y="5957590"/>
                <a:ext cx="357187" cy="3889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5614" name="Object 14">
                <a:extLst>
                  <a:ext uri="{FF2B5EF4-FFF2-40B4-BE49-F238E27FC236}">
                    <a16:creationId xmlns:a16="http://schemas.microsoft.com/office/drawing/2014/main" id="{1FD87EB2-B878-4AE8-89D0-55218B67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5957590"/>
                <a:ext cx="357187" cy="388937"/>
              </a:xfrm>
              <a:prstGeom prst="rect">
                <a:avLst/>
              </a:prstGeom>
              <a:blipFill>
                <a:blip r:embed="rId7"/>
                <a:stretch>
                  <a:fillRect l="-5172" r="-8621" b="-1562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5" name="Object 15">
                <a:extLst>
                  <a:ext uri="{FF2B5EF4-FFF2-40B4-BE49-F238E27FC236}">
                    <a16:creationId xmlns:a16="http://schemas.microsoft.com/office/drawing/2014/main" id="{39DCB0AA-1C3B-4B89-A323-487D96AF0E86}"/>
                  </a:ext>
                </a:extLst>
              </p:cNvPr>
              <p:cNvSpPr txBox="1"/>
              <p:nvPr/>
            </p:nvSpPr>
            <p:spPr bwMode="auto">
              <a:xfrm>
                <a:off x="7200900" y="5410498"/>
                <a:ext cx="568325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615" name="Object 15">
                <a:extLst>
                  <a:ext uri="{FF2B5EF4-FFF2-40B4-BE49-F238E27FC236}">
                    <a16:creationId xmlns:a16="http://schemas.microsoft.com/office/drawing/2014/main" id="{39DCB0AA-1C3B-4B89-A323-487D96AF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0" y="5410498"/>
                <a:ext cx="568325" cy="461665"/>
              </a:xfrm>
              <a:prstGeom prst="rect">
                <a:avLst/>
              </a:prstGeom>
              <a:blipFill>
                <a:blip r:embed="rId8"/>
                <a:stretch>
                  <a:fillRect l="-215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6" name="Object 16">
                <a:extLst>
                  <a:ext uri="{FF2B5EF4-FFF2-40B4-BE49-F238E27FC236}">
                    <a16:creationId xmlns:a16="http://schemas.microsoft.com/office/drawing/2014/main" id="{280F859A-DE0F-4179-8595-9A5E8E5C32B8}"/>
                  </a:ext>
                </a:extLst>
              </p:cNvPr>
              <p:cNvSpPr txBox="1"/>
              <p:nvPr/>
            </p:nvSpPr>
            <p:spPr bwMode="auto">
              <a:xfrm>
                <a:off x="6553200" y="5372100"/>
                <a:ext cx="446088" cy="41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616" name="Object 16">
                <a:extLst>
                  <a:ext uri="{FF2B5EF4-FFF2-40B4-BE49-F238E27FC236}">
                    <a16:creationId xmlns:a16="http://schemas.microsoft.com/office/drawing/2014/main" id="{280F859A-DE0F-4179-8595-9A5E8E5C3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5372100"/>
                <a:ext cx="446088" cy="419100"/>
              </a:xfrm>
              <a:prstGeom prst="rect">
                <a:avLst/>
              </a:prstGeom>
              <a:blipFill>
                <a:blip r:embed="rId9"/>
                <a:stretch>
                  <a:fillRect l="-4110" r="-8219" b="-72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7" name="Text Box 17">
                <a:extLst>
                  <a:ext uri="{FF2B5EF4-FFF2-40B4-BE49-F238E27FC236}">
                    <a16:creationId xmlns:a16="http://schemas.microsoft.com/office/drawing/2014/main" id="{23886906-5DAF-4A47-94F7-969FD523EA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13" y="4800600"/>
                <a:ext cx="40489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点的方向导数为</a:t>
                </a:r>
              </a:p>
            </p:txBody>
          </p:sp>
        </mc:Choice>
        <mc:Fallback xmlns="">
          <p:sp>
            <p:nvSpPr>
              <p:cNvPr id="25617" name="Text Box 17">
                <a:extLst>
                  <a:ext uri="{FF2B5EF4-FFF2-40B4-BE49-F238E27FC236}">
                    <a16:creationId xmlns:a16="http://schemas.microsoft.com/office/drawing/2014/main" id="{23886906-5DAF-4A47-94F7-969FD523E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1713" y="4800600"/>
                <a:ext cx="4048994" cy="461665"/>
              </a:xfrm>
              <a:prstGeom prst="rect">
                <a:avLst/>
              </a:prstGeom>
              <a:blipFill>
                <a:blip r:embed="rId10"/>
                <a:stretch>
                  <a:fillRect l="-2256" t="-14667" b="-25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9" name="Object 19">
                <a:extLst>
                  <a:ext uri="{FF2B5EF4-FFF2-40B4-BE49-F238E27FC236}">
                    <a16:creationId xmlns:a16="http://schemas.microsoft.com/office/drawing/2014/main" id="{B741729D-CEB1-41B3-8812-6D4B49D866FA}"/>
                  </a:ext>
                </a:extLst>
              </p:cNvPr>
              <p:cNvSpPr txBox="1"/>
              <p:nvPr/>
            </p:nvSpPr>
            <p:spPr bwMode="auto">
              <a:xfrm>
                <a:off x="2101682" y="5333207"/>
                <a:ext cx="3900487" cy="1077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619" name="Object 19">
                <a:extLst>
                  <a:ext uri="{FF2B5EF4-FFF2-40B4-BE49-F238E27FC236}">
                    <a16:creationId xmlns:a16="http://schemas.microsoft.com/office/drawing/2014/main" id="{B741729D-CEB1-41B3-8812-6D4B49D8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1682" y="5333207"/>
                <a:ext cx="3900487" cy="10779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C2504600-1F3D-407F-9576-1667E14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CEB7-62A2-472D-BE55-28C5B4974D7C}" type="slidenum">
              <a:rPr lang="zh-CN" altLang="zh-CN"/>
              <a:pPr/>
              <a:t>11</a:t>
            </a:fld>
            <a:endParaRPr lang="en-US" altLang="zh-CN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A6266141-ABDB-4EB9-BF5A-C4245BB72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A6532DD0-E1B1-4BB2-989E-7E451183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1828800"/>
            <a:ext cx="2012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>
                <a:latin typeface="Arial" panose="020B0604020202020204" pitchFamily="34" charset="0"/>
              </a:rPr>
              <a:t>直角坐标系中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4">
                <a:extLst>
                  <a:ext uri="{FF2B5EF4-FFF2-40B4-BE49-F238E27FC236}">
                    <a16:creationId xmlns:a16="http://schemas.microsoft.com/office/drawing/2014/main" id="{A4C6976B-016F-4A32-90FA-0DC871E82477}"/>
                  </a:ext>
                </a:extLst>
              </p:cNvPr>
              <p:cNvSpPr txBox="1"/>
              <p:nvPr/>
            </p:nvSpPr>
            <p:spPr bwMode="auto">
              <a:xfrm>
                <a:off x="1828880" y="2427288"/>
                <a:ext cx="5791120" cy="2263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28" name="Object 4">
                <a:extLst>
                  <a:ext uri="{FF2B5EF4-FFF2-40B4-BE49-F238E27FC236}">
                    <a16:creationId xmlns:a16="http://schemas.microsoft.com/office/drawing/2014/main" id="{A4C6976B-016F-4A32-90FA-0DC871E82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80" y="2427288"/>
                <a:ext cx="5791120" cy="2263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Text Box 6">
                <a:extLst>
                  <a:ext uri="{FF2B5EF4-FFF2-40B4-BE49-F238E27FC236}">
                    <a16:creationId xmlns:a16="http://schemas.microsoft.com/office/drawing/2014/main" id="{8D99CF01-C34E-4F42-9F9B-730A7516F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4875213"/>
                <a:ext cx="7631961" cy="516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这里的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的三个方向余弦。</a:t>
                </a:r>
              </a:p>
            </p:txBody>
          </p:sp>
        </mc:Choice>
        <mc:Fallback xmlns="">
          <p:sp>
            <p:nvSpPr>
              <p:cNvPr id="26630" name="Text Box 6">
                <a:extLst>
                  <a:ext uri="{FF2B5EF4-FFF2-40B4-BE49-F238E27FC236}">
                    <a16:creationId xmlns:a16="http://schemas.microsoft.com/office/drawing/2014/main" id="{8D99CF01-C34E-4F42-9F9B-730A7516F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850" y="4875213"/>
                <a:ext cx="7631961" cy="516232"/>
              </a:xfrm>
              <a:prstGeom prst="rect">
                <a:avLst/>
              </a:prstGeom>
              <a:blipFill>
                <a:blip r:embed="rId4"/>
                <a:stretch>
                  <a:fillRect l="-1198" t="-3571" r="-240" b="-22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5" name="Text Box 11">
            <a:extLst>
              <a:ext uri="{FF2B5EF4-FFF2-40B4-BE49-F238E27FC236}">
                <a16:creationId xmlns:a16="http://schemas.microsoft.com/office/drawing/2014/main" id="{5EEBD42A-0A9E-4CF3-9735-9D7095316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605" y="5700713"/>
            <a:ext cx="8032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投影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C2B7ED0-74D7-44C9-B86E-B63F4099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EA3F-9568-4797-9289-707AFFC2B791}" type="slidenum">
              <a:rPr lang="zh-CN" altLang="zh-CN"/>
              <a:pPr/>
              <a:t>12</a:t>
            </a:fld>
            <a:endParaRPr lang="en-US" altLang="zh-CN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754E0B0-3E06-4387-A4A1-974A8FC3C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A9D42ABE-3A8D-400E-85B7-7532DA94C482}"/>
                  </a:ext>
                </a:extLst>
              </p:cNvPr>
              <p:cNvSpPr txBox="1"/>
              <p:nvPr/>
            </p:nvSpPr>
            <p:spPr bwMode="auto">
              <a:xfrm>
                <a:off x="266705" y="2362228"/>
                <a:ext cx="8610590" cy="24383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675" name="Object 3">
                <a:extLst>
                  <a:ext uri="{FF2B5EF4-FFF2-40B4-BE49-F238E27FC236}">
                    <a16:creationId xmlns:a16="http://schemas.microsoft.com/office/drawing/2014/main" id="{A9D42ABE-3A8D-400E-85B7-7532DA94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5" y="2362228"/>
                <a:ext cx="8610590" cy="2438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Text Box 4">
            <a:extLst>
              <a:ext uri="{FF2B5EF4-FFF2-40B4-BE49-F238E27FC236}">
                <a16:creationId xmlns:a16="http://schemas.microsoft.com/office/drawing/2014/main" id="{59E982F1-12D4-46F2-BD9C-9F29996A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因此，可以将方向导数写成两个矢量的标积。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42016C46-A4B1-4DBF-85A7-9E18145B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8407-50A7-471C-A7DB-B1BFB172F9AA}" type="slidenum">
              <a:rPr lang="zh-CN" altLang="zh-CN"/>
              <a:pPr/>
              <a:t>13</a:t>
            </a:fld>
            <a:endParaRPr lang="en-US" altLang="zh-CN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DE271E1-3D98-44ED-BD1B-8B8856C49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3">
                <a:extLst>
                  <a:ext uri="{FF2B5EF4-FFF2-40B4-BE49-F238E27FC236}">
                    <a16:creationId xmlns:a16="http://schemas.microsoft.com/office/drawing/2014/main" id="{76C3BD0D-41B8-4265-A417-E706C2B2DF23}"/>
                  </a:ext>
                </a:extLst>
              </p:cNvPr>
              <p:cNvSpPr txBox="1"/>
              <p:nvPr/>
            </p:nvSpPr>
            <p:spPr bwMode="auto">
              <a:xfrm>
                <a:off x="1524094" y="2590800"/>
                <a:ext cx="3063875" cy="928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699" name="Object 3">
                <a:extLst>
                  <a:ext uri="{FF2B5EF4-FFF2-40B4-BE49-F238E27FC236}">
                    <a16:creationId xmlns:a16="http://schemas.microsoft.com/office/drawing/2014/main" id="{76C3BD0D-41B8-4265-A417-E706C2B2D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94" y="2590800"/>
                <a:ext cx="3063875" cy="9286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Text Box 4">
                <a:extLst>
                  <a:ext uri="{FF2B5EF4-FFF2-40B4-BE49-F238E27FC236}">
                    <a16:creationId xmlns:a16="http://schemas.microsoft.com/office/drawing/2014/main" id="{0F176CB9-02E5-46A8-88A1-3B2BF020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308" y="1660040"/>
                <a:ext cx="4249881" cy="8577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zh-CN" dirty="0" smtClean="0"/>
                        <m:t>令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9700" name="Text Box 4">
                <a:extLst>
                  <a:ext uri="{FF2B5EF4-FFF2-40B4-BE49-F238E27FC236}">
                    <a16:creationId xmlns:a16="http://schemas.microsoft.com/office/drawing/2014/main" id="{0F176CB9-02E5-46A8-88A1-3B2BF0206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308" y="1660040"/>
                <a:ext cx="4249881" cy="857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2" name="Text Box 6">
            <a:extLst>
              <a:ext uri="{FF2B5EF4-FFF2-40B4-BE49-F238E27FC236}">
                <a16:creationId xmlns:a16="http://schemas.microsoft.com/office/drawing/2014/main" id="{08263375-00B4-49C1-95F1-921C868A3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94" y="2826544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4" name="Text Box 8">
                <a:extLst>
                  <a:ext uri="{FF2B5EF4-FFF2-40B4-BE49-F238E27FC236}">
                    <a16:creationId xmlns:a16="http://schemas.microsoft.com/office/drawing/2014/main" id="{1872FA3D-0EF5-4566-B7C5-E40BDEE7C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3308" y="3618342"/>
                <a:ext cx="7549118" cy="1601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对于确定的点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而言，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是确定的。所以方向导数的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值仅随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变动。当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平行时，有最大的方向导数，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大小就等于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zh-CN" dirty="0"/>
                  <a:t>。矢量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就被称为标量场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梯度</a:t>
                </a:r>
                <a:r>
                  <a:rPr lang="zh-CN" altLang="zh-CN" dirty="0"/>
                  <a:t>。</a:t>
                </a:r>
              </a:p>
            </p:txBody>
          </p:sp>
        </mc:Choice>
        <mc:Fallback xmlns="">
          <p:sp>
            <p:nvSpPr>
              <p:cNvPr id="29704" name="Text Box 8">
                <a:extLst>
                  <a:ext uri="{FF2B5EF4-FFF2-40B4-BE49-F238E27FC236}">
                    <a16:creationId xmlns:a16="http://schemas.microsoft.com/office/drawing/2014/main" id="{1872FA3D-0EF5-4566-B7C5-E40BDEE7C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308" y="3618342"/>
                <a:ext cx="7549118" cy="1601144"/>
              </a:xfrm>
              <a:prstGeom prst="rect">
                <a:avLst/>
              </a:prstGeom>
              <a:blipFill>
                <a:blip r:embed="rId4"/>
                <a:stretch>
                  <a:fillRect l="-1212" t="-382" r="-323" b="-6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11" name="Text Box 15">
                <a:extLst>
                  <a:ext uri="{FF2B5EF4-FFF2-40B4-BE49-F238E27FC236}">
                    <a16:creationId xmlns:a16="http://schemas.microsoft.com/office/drawing/2014/main" id="{12497F7A-37CC-4AD6-9C2B-47C9C538D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0169" y="2800716"/>
                <a:ext cx="3374963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的夹角）</a:t>
                </a:r>
              </a:p>
            </p:txBody>
          </p:sp>
        </mc:Choice>
        <mc:Fallback xmlns="">
          <p:sp>
            <p:nvSpPr>
              <p:cNvPr id="29711" name="Text Box 15">
                <a:extLst>
                  <a:ext uri="{FF2B5EF4-FFF2-40B4-BE49-F238E27FC236}">
                    <a16:creationId xmlns:a16="http://schemas.microsoft.com/office/drawing/2014/main" id="{12497F7A-37CC-4AD6-9C2B-47C9C538D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0169" y="2800716"/>
                <a:ext cx="3374963" cy="508857"/>
              </a:xfrm>
              <a:prstGeom prst="rect">
                <a:avLst/>
              </a:prstGeom>
              <a:blipFill>
                <a:blip r:embed="rId5"/>
                <a:stretch>
                  <a:fillRect l="-2708" t="-4762" r="-1805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54D45F50-7AE3-4418-8DCA-D8D7A4F2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3AA4C-5C45-4B36-9DA9-DD61F6A376CB}" type="slidenum">
              <a:rPr lang="zh-CN" altLang="zh-CN"/>
              <a:pPr/>
              <a:t>14</a:t>
            </a:fld>
            <a:endParaRPr lang="en-US" altLang="zh-CN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2F74E0FF-AEC9-4C30-B787-06C95FEE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4" name="Text Box 4">
                <a:extLst>
                  <a:ext uri="{FF2B5EF4-FFF2-40B4-BE49-F238E27FC236}">
                    <a16:creationId xmlns:a16="http://schemas.microsoft.com/office/drawing/2014/main" id="{7377CA9E-AC66-47B7-AF98-B42353816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668909"/>
                <a:ext cx="30235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标量场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的梯度记为</a:t>
                </a:r>
              </a:p>
            </p:txBody>
          </p:sp>
        </mc:Choice>
        <mc:Fallback xmlns="">
          <p:sp>
            <p:nvSpPr>
              <p:cNvPr id="30724" name="Text Box 4">
                <a:extLst>
                  <a:ext uri="{FF2B5EF4-FFF2-40B4-BE49-F238E27FC236}">
                    <a16:creationId xmlns:a16="http://schemas.microsoft.com/office/drawing/2014/main" id="{7377CA9E-AC66-47B7-AF98-B42353816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668909"/>
                <a:ext cx="3023585" cy="461665"/>
              </a:xfrm>
              <a:prstGeom prst="rect">
                <a:avLst/>
              </a:prstGeom>
              <a:blipFill>
                <a:blip r:embed="rId3"/>
                <a:stretch>
                  <a:fillRect l="-3232" t="-14474" r="-2222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5699D188-C67D-4A1E-B90F-CC9D1C38E510}"/>
                  </a:ext>
                </a:extLst>
              </p:cNvPr>
              <p:cNvSpPr txBox="1"/>
              <p:nvPr/>
            </p:nvSpPr>
            <p:spPr bwMode="auto">
              <a:xfrm>
                <a:off x="2057400" y="2362200"/>
                <a:ext cx="4703763" cy="989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25" name="Object 5">
                <a:extLst>
                  <a:ext uri="{FF2B5EF4-FFF2-40B4-BE49-F238E27FC236}">
                    <a16:creationId xmlns:a16="http://schemas.microsoft.com/office/drawing/2014/main" id="{5699D188-C67D-4A1E-B90F-CC9D1C38E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7400" y="2362200"/>
                <a:ext cx="4703763" cy="989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6" name="Text Box 6">
            <a:extLst>
              <a:ext uri="{FF2B5EF4-FFF2-40B4-BE49-F238E27FC236}">
                <a16:creationId xmlns:a16="http://schemas.microsoft.com/office/drawing/2014/main" id="{938BFD3D-0F3B-449E-B2A2-7F212AD4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814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引入哈密顿算子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0DBAD755-41DF-4790-88A8-0C1FC445C7FF}"/>
                  </a:ext>
                </a:extLst>
              </p:cNvPr>
              <p:cNvSpPr txBox="1"/>
              <p:nvPr/>
            </p:nvSpPr>
            <p:spPr bwMode="auto">
              <a:xfrm>
                <a:off x="3327400" y="3373438"/>
                <a:ext cx="3911530" cy="922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727" name="Object 7">
                <a:extLst>
                  <a:ext uri="{FF2B5EF4-FFF2-40B4-BE49-F238E27FC236}">
                    <a16:creationId xmlns:a16="http://schemas.microsoft.com/office/drawing/2014/main" id="{0DBAD755-41DF-4790-88A8-0C1FC445C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7400" y="3373438"/>
                <a:ext cx="3911530" cy="922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9" name="Text Box 9">
                <a:extLst>
                  <a:ext uri="{FF2B5EF4-FFF2-40B4-BE49-F238E27FC236}">
                    <a16:creationId xmlns:a16="http://schemas.microsoft.com/office/drawing/2014/main" id="{E928BBFB-3A30-4B8B-A040-F23A2E01E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4689475"/>
                <a:ext cx="544193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的梯度可以表示为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grad</m:t>
                    </m:r>
                    <m:r>
                      <m:rPr>
                        <m:nor/>
                      </m:rP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0729" name="Text Box 9">
                <a:extLst>
                  <a:ext uri="{FF2B5EF4-FFF2-40B4-BE49-F238E27FC236}">
                    <a16:creationId xmlns:a16="http://schemas.microsoft.com/office/drawing/2014/main" id="{E928BBFB-3A30-4B8B-A040-F23A2E01E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4689475"/>
                <a:ext cx="5441939" cy="461665"/>
              </a:xfrm>
              <a:prstGeom prst="rect">
                <a:avLst/>
              </a:prstGeom>
              <a:blipFill>
                <a:blip r:embed="rId6"/>
                <a:stretch>
                  <a:fillRect l="-168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2" name="Text Box 12">
            <a:extLst>
              <a:ext uri="{FF2B5EF4-FFF2-40B4-BE49-F238E27FC236}">
                <a16:creationId xmlns:a16="http://schemas.microsoft.com/office/drawing/2014/main" id="{1D8B80BD-133C-414A-AC9B-87F44E08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638800"/>
            <a:ext cx="11080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zh-CN"/>
              <a:t>等值面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5D570BE0-D1C4-47C0-9403-82B28133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1602" y="6199121"/>
            <a:ext cx="2133600" cy="457200"/>
          </a:xfrm>
        </p:spPr>
        <p:txBody>
          <a:bodyPr/>
          <a:lstStyle/>
          <a:p>
            <a:fld id="{2AC139A4-4E55-4BC6-9E22-C6B7B949D1F6}" type="slidenum">
              <a:rPr lang="zh-CN" altLang="zh-CN"/>
              <a:pPr/>
              <a:t>15</a:t>
            </a:fld>
            <a:endParaRPr lang="en-US" altLang="zh-CN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088E06D-7406-4DAE-A04E-C73D500D4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602" y="72959"/>
            <a:ext cx="7543800" cy="1295400"/>
          </a:xfrm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10D8D46E-BA31-404F-92D8-6334AE36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27" y="1398521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梯度运算符合以下规则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FEE302C2-18F6-40F0-9DE5-D60FC6468F29}"/>
                  </a:ext>
                </a:extLst>
              </p:cNvPr>
              <p:cNvSpPr txBox="1"/>
              <p:nvPr/>
            </p:nvSpPr>
            <p:spPr bwMode="auto">
              <a:xfrm>
                <a:off x="1636795" y="2041475"/>
                <a:ext cx="2935206" cy="5207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  <m:t>为常数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3" name="Object 5">
                <a:extLst>
                  <a:ext uri="{FF2B5EF4-FFF2-40B4-BE49-F238E27FC236}">
                    <a16:creationId xmlns:a16="http://schemas.microsoft.com/office/drawing/2014/main" id="{FEE302C2-18F6-40F0-9DE5-D60FC6468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95" y="2041475"/>
                <a:ext cx="2935206" cy="520716"/>
              </a:xfrm>
              <a:prstGeom prst="rect">
                <a:avLst/>
              </a:prstGeom>
              <a:blipFill>
                <a:blip r:embed="rId3"/>
                <a:stretch>
                  <a:fillRect l="-624" b="-1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7">
                <a:extLst>
                  <a:ext uri="{FF2B5EF4-FFF2-40B4-BE49-F238E27FC236}">
                    <a16:creationId xmlns:a16="http://schemas.microsoft.com/office/drawing/2014/main" id="{7B56F0E5-E389-4A7C-B444-A0320B0187FD}"/>
                  </a:ext>
                </a:extLst>
              </p:cNvPr>
              <p:cNvSpPr txBox="1"/>
              <p:nvPr/>
            </p:nvSpPr>
            <p:spPr bwMode="auto">
              <a:xfrm>
                <a:off x="1636795" y="2616165"/>
                <a:ext cx="3986980" cy="5032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</m:d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zh-CN" i="1" dirty="0">
                                    <a:latin typeface="Cambria Math" panose="02040503050406030204" pitchFamily="18" charset="0"/>
                                  </a:rPr>
                                  <m:t>为常数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5" name="Object 7">
                <a:extLst>
                  <a:ext uri="{FF2B5EF4-FFF2-40B4-BE49-F238E27FC236}">
                    <a16:creationId xmlns:a16="http://schemas.microsoft.com/office/drawing/2014/main" id="{7B56F0E5-E389-4A7C-B444-A0320B01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95" y="2616165"/>
                <a:ext cx="3986980" cy="503296"/>
              </a:xfrm>
              <a:prstGeom prst="rect">
                <a:avLst/>
              </a:prstGeom>
              <a:blipFill>
                <a:blip r:embed="rId4"/>
                <a:stretch>
                  <a:fillRect l="-459" b="-36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6" name="Object 8">
                <a:extLst>
                  <a:ext uri="{FF2B5EF4-FFF2-40B4-BE49-F238E27FC236}">
                    <a16:creationId xmlns:a16="http://schemas.microsoft.com/office/drawing/2014/main" id="{22AE8A9A-4224-4CF2-8F6B-A39365DC1FD8}"/>
                  </a:ext>
                </a:extLst>
              </p:cNvPr>
              <p:cNvSpPr txBox="1"/>
              <p:nvPr/>
            </p:nvSpPr>
            <p:spPr bwMode="auto">
              <a:xfrm>
                <a:off x="1636795" y="3190831"/>
                <a:ext cx="3377396" cy="5556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6" name="Object 8">
                <a:extLst>
                  <a:ext uri="{FF2B5EF4-FFF2-40B4-BE49-F238E27FC236}">
                    <a16:creationId xmlns:a16="http://schemas.microsoft.com/office/drawing/2014/main" id="{22AE8A9A-4224-4CF2-8F6B-A39365DC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95" y="3190831"/>
                <a:ext cx="3377396" cy="555626"/>
              </a:xfrm>
              <a:prstGeom prst="rect">
                <a:avLst/>
              </a:prstGeom>
              <a:blipFill>
                <a:blip r:embed="rId5"/>
                <a:stretch>
                  <a:fillRect l="-5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7" name="Object 9">
                <a:extLst>
                  <a:ext uri="{FF2B5EF4-FFF2-40B4-BE49-F238E27FC236}">
                    <a16:creationId xmlns:a16="http://schemas.microsoft.com/office/drawing/2014/main" id="{2EEED514-EC93-4AD8-B75C-FB9EE5DA91CD}"/>
                  </a:ext>
                </a:extLst>
              </p:cNvPr>
              <p:cNvSpPr txBox="1"/>
              <p:nvPr/>
            </p:nvSpPr>
            <p:spPr bwMode="auto">
              <a:xfrm>
                <a:off x="1636795" y="3738540"/>
                <a:ext cx="3602037" cy="5984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ΦΨ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7" name="Object 9">
                <a:extLst>
                  <a:ext uri="{FF2B5EF4-FFF2-40B4-BE49-F238E27FC236}">
                    <a16:creationId xmlns:a16="http://schemas.microsoft.com/office/drawing/2014/main" id="{2EEED514-EC93-4AD8-B75C-FB9EE5DA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95" y="3738540"/>
                <a:ext cx="3602037" cy="598488"/>
              </a:xfrm>
              <a:prstGeom prst="rect">
                <a:avLst/>
              </a:prstGeom>
              <a:blipFill>
                <a:blip r:embed="rId6"/>
                <a:stretch>
                  <a:fillRect l="-5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8" name="Object 10">
                <a:extLst>
                  <a:ext uri="{FF2B5EF4-FFF2-40B4-BE49-F238E27FC236}">
                    <a16:creationId xmlns:a16="http://schemas.microsoft.com/office/drawing/2014/main" id="{9248FD2D-8993-4A17-87EF-5476F6D6C9C9}"/>
                  </a:ext>
                </a:extLst>
              </p:cNvPr>
              <p:cNvSpPr txBox="1"/>
              <p:nvPr/>
            </p:nvSpPr>
            <p:spPr bwMode="auto">
              <a:xfrm>
                <a:off x="1636795" y="4343376"/>
                <a:ext cx="3428910" cy="9143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den>
                          </m:f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8" name="Object 10">
                <a:extLst>
                  <a:ext uri="{FF2B5EF4-FFF2-40B4-BE49-F238E27FC236}">
                    <a16:creationId xmlns:a16="http://schemas.microsoft.com/office/drawing/2014/main" id="{9248FD2D-8993-4A17-87EF-5476F6D6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6795" y="4343376"/>
                <a:ext cx="3428910" cy="914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9" name="Object 11">
                <a:extLst>
                  <a:ext uri="{FF2B5EF4-FFF2-40B4-BE49-F238E27FC236}">
                    <a16:creationId xmlns:a16="http://schemas.microsoft.com/office/drawing/2014/main" id="{19541A89-7CC8-4B4A-AD29-901E8CEFF1BA}"/>
                  </a:ext>
                </a:extLst>
              </p:cNvPr>
              <p:cNvSpPr txBox="1"/>
              <p:nvPr/>
            </p:nvSpPr>
            <p:spPr bwMode="auto">
              <a:xfrm>
                <a:off x="1639879" y="5341917"/>
                <a:ext cx="3097212" cy="598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9" name="Object 11">
                <a:extLst>
                  <a:ext uri="{FF2B5EF4-FFF2-40B4-BE49-F238E27FC236}">
                    <a16:creationId xmlns:a16="http://schemas.microsoft.com/office/drawing/2014/main" id="{19541A89-7CC8-4B4A-AD29-901E8CEFF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9879" y="5341917"/>
                <a:ext cx="3097212" cy="598487"/>
              </a:xfrm>
              <a:prstGeom prst="rect">
                <a:avLst/>
              </a:prstGeom>
              <a:blipFill>
                <a:blip r:embed="rId8"/>
                <a:stretch>
                  <a:fillRect l="-3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0" name="Text Box 12">
            <a:extLst>
              <a:ext uri="{FF2B5EF4-FFF2-40B4-BE49-F238E27FC236}">
                <a16:creationId xmlns:a16="http://schemas.microsoft.com/office/drawing/2014/main" id="{4F16340E-8D2E-41D1-94AF-D400D2BD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02" y="5873684"/>
            <a:ext cx="8032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>
            <a:extLst>
              <a:ext uri="{FF2B5EF4-FFF2-40B4-BE49-F238E27FC236}">
                <a16:creationId xmlns:a16="http://schemas.microsoft.com/office/drawing/2014/main" id="{B7DFAD4E-708F-4BA9-865F-FDE94364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7E2E-6E8C-42CB-B9C0-5D5FDC94445F}" type="slidenum">
              <a:rPr lang="zh-CN" altLang="zh-CN"/>
              <a:pPr/>
              <a:t>16</a:t>
            </a:fld>
            <a:endParaRPr lang="en-US" altLang="zh-CN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B7B3BC7-E11E-4552-A0BA-AF86D472B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929AF3D2-35CA-4496-97AA-23E0484D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7" y="1316897"/>
            <a:ext cx="2541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-5 </a:t>
            </a:r>
            <a:r>
              <a:rPr lang="zh-CN" altLang="zh-CN" dirty="0">
                <a:solidFill>
                  <a:srgbClr val="0000CC"/>
                </a:solidFill>
              </a:rPr>
              <a:t>矢量场的散度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0" name="Text Box 4">
                <a:extLst>
                  <a:ext uri="{FF2B5EF4-FFF2-40B4-BE49-F238E27FC236}">
                    <a16:creationId xmlns:a16="http://schemas.microsoft.com/office/drawing/2014/main" id="{5289F4EA-D5DB-4325-B28C-BDC05A552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800" y="1866172"/>
                <a:ext cx="6840538" cy="1381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1. </a:t>
                </a:r>
                <a:r>
                  <a:rPr lang="zh-CN" altLang="zh-CN" dirty="0"/>
                  <a:t>通量：矢量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沿某一有向曲面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的面积分称为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zh-CN" dirty="0"/>
                  <a:t>    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通过该有向曲面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的通量。如果用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来</a:t>
                </a:r>
                <a:br>
                  <a:rPr lang="zh-CN" altLang="zh-CN" dirty="0"/>
                </a:br>
                <a:r>
                  <a:rPr lang="zh-CN" altLang="zh-CN" dirty="0"/>
                  <a:t>    表示通量，则</a:t>
                </a:r>
                <a:endParaRPr lang="el-GR" altLang="zh-CN" sz="3200" dirty="0"/>
              </a:p>
            </p:txBody>
          </p:sp>
        </mc:Choice>
        <mc:Fallback xmlns="">
          <p:sp>
            <p:nvSpPr>
              <p:cNvPr id="34820" name="Text Box 4">
                <a:extLst>
                  <a:ext uri="{FF2B5EF4-FFF2-40B4-BE49-F238E27FC236}">
                    <a16:creationId xmlns:a16="http://schemas.microsoft.com/office/drawing/2014/main" id="{5289F4EA-D5DB-4325-B28C-BDC05A55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866172"/>
                <a:ext cx="6840538" cy="1381853"/>
              </a:xfrm>
              <a:prstGeom prst="rect">
                <a:avLst/>
              </a:prstGeom>
              <a:blipFill>
                <a:blip r:embed="rId2"/>
                <a:stretch>
                  <a:fillRect l="-1337" t="-1762" b="-74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64A1E2CC-9321-422F-8003-EA90FF06D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4087" y="4005263"/>
                <a:ext cx="3782799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的方向是曲面的法线方向。</a:t>
                </a:r>
              </a:p>
            </p:txBody>
          </p:sp>
        </mc:Choice>
        <mc:Fallback xmlns=""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64A1E2CC-9321-422F-8003-EA90FF06D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087" y="4005263"/>
                <a:ext cx="3782799" cy="508857"/>
              </a:xfrm>
              <a:prstGeom prst="rect">
                <a:avLst/>
              </a:prstGeom>
              <a:blipFill>
                <a:blip r:embed="rId3"/>
                <a:stretch>
                  <a:fillRect t="-4762" r="-10467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6" name="Text Box 10">
            <a:extLst>
              <a:ext uri="{FF2B5EF4-FFF2-40B4-BE49-F238E27FC236}">
                <a16:creationId xmlns:a16="http://schemas.microsoft.com/office/drawing/2014/main" id="{50E46274-1084-47F6-A299-DC6771D9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1" y="5451725"/>
            <a:ext cx="68881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如果闭合曲面的通量为正，说明闭合曲面所围的</a:t>
            </a:r>
          </a:p>
          <a:p>
            <a:r>
              <a:rPr lang="zh-CN" altLang="zh-CN" dirty="0"/>
              <a:t>区域存在着正源；如果通量为负，则存在着负源。</a:t>
            </a:r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8FF0630C-AF34-469A-808D-B5F55078ECDD}"/>
              </a:ext>
            </a:extLst>
          </p:cNvPr>
          <p:cNvGrpSpPr>
            <a:grpSpLocks/>
          </p:cNvGrpSpPr>
          <p:nvPr/>
        </p:nvGrpSpPr>
        <p:grpSpPr bwMode="auto">
          <a:xfrm>
            <a:off x="6946900" y="3758470"/>
            <a:ext cx="1223963" cy="1511300"/>
            <a:chOff x="0" y="0"/>
            <a:chExt cx="771" cy="952"/>
          </a:xfrm>
        </p:grpSpPr>
        <p:grpSp>
          <p:nvGrpSpPr>
            <p:cNvPr id="34828" name="Group 12">
              <a:extLst>
                <a:ext uri="{FF2B5EF4-FFF2-40B4-BE49-F238E27FC236}">
                  <a16:creationId xmlns:a16="http://schemas.microsoft.com/office/drawing/2014/main" id="{00094CB6-EC6F-4320-BF00-08EC01296E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71" cy="952"/>
              <a:chOff x="0" y="0"/>
              <a:chExt cx="771" cy="952"/>
            </a:xfrm>
          </p:grpSpPr>
          <p:sp>
            <p:nvSpPr>
              <p:cNvPr id="34829" name="未知">
                <a:extLst>
                  <a:ext uri="{FF2B5EF4-FFF2-40B4-BE49-F238E27FC236}">
                    <a16:creationId xmlns:a16="http://schemas.microsoft.com/office/drawing/2014/main" id="{C04B62FC-EA66-4DB8-9698-0FBFD2036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359"/>
                <a:ext cx="182" cy="91"/>
              </a:xfrm>
              <a:custGeom>
                <a:avLst/>
                <a:gdLst>
                  <a:gd name="T0" fmla="*/ 0 w 182"/>
                  <a:gd name="T1" fmla="*/ 91 h 91"/>
                  <a:gd name="T2" fmla="*/ 91 w 182"/>
                  <a:gd name="T3" fmla="*/ 0 h 91"/>
                  <a:gd name="T4" fmla="*/ 182 w 182"/>
                  <a:gd name="T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2" h="91">
                    <a:moveTo>
                      <a:pt x="0" y="91"/>
                    </a:moveTo>
                    <a:cubicBezTo>
                      <a:pt x="30" y="45"/>
                      <a:pt x="61" y="0"/>
                      <a:pt x="91" y="0"/>
                    </a:cubicBezTo>
                    <a:cubicBezTo>
                      <a:pt x="121" y="0"/>
                      <a:pt x="151" y="45"/>
                      <a:pt x="182" y="91"/>
                    </a:cubicBezTo>
                  </a:path>
                </a:pathLst>
              </a:custGeom>
              <a:noFill/>
              <a:ln w="952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4830" name="Group 14">
                <a:extLst>
                  <a:ext uri="{FF2B5EF4-FFF2-40B4-BE49-F238E27FC236}">
                    <a16:creationId xmlns:a16="http://schemas.microsoft.com/office/drawing/2014/main" id="{E2ED08C1-FCF0-4A9E-8C28-98720F62D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771" cy="952"/>
                <a:chOff x="0" y="0"/>
                <a:chExt cx="771" cy="952"/>
              </a:xfrm>
            </p:grpSpPr>
            <p:sp>
              <p:nvSpPr>
                <p:cNvPr id="34831" name="Oval 15">
                  <a:extLst>
                    <a:ext uri="{FF2B5EF4-FFF2-40B4-BE49-F238E27FC236}">
                      <a16:creationId xmlns:a16="http://schemas.microsoft.com/office/drawing/2014/main" id="{A955C846-7C74-46CF-B132-7B95424FC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00000">
                  <a:off x="0" y="544"/>
                  <a:ext cx="771" cy="408"/>
                </a:xfrm>
                <a:prstGeom prst="ellipse">
                  <a:avLst/>
                </a:prstGeom>
                <a:solidFill>
                  <a:schemeClr val="accent1"/>
                </a:solidFill>
                <a:ln w="952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832" name="Line 16">
                  <a:extLst>
                    <a:ext uri="{FF2B5EF4-FFF2-40B4-BE49-F238E27FC236}">
                      <a16:creationId xmlns:a16="http://schemas.microsoft.com/office/drawing/2014/main" id="{FA223A14-6094-4F02-960D-DFD35DEA2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" y="182"/>
                  <a:ext cx="181" cy="544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833" name="Object 17">
                      <a:extLst>
                        <a:ext uri="{FF2B5EF4-FFF2-40B4-BE49-F238E27FC236}">
                          <a16:creationId xmlns:a16="http://schemas.microsoft.com/office/drawing/2014/main" id="{13D9EDEA-9A29-40C8-B08F-1419B00176D2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568" y="0"/>
                      <a:ext cx="187" cy="31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833" name="Object 17">
                      <a:extLst>
                        <a:ext uri="{FF2B5EF4-FFF2-40B4-BE49-F238E27FC236}">
                          <a16:creationId xmlns:a16="http://schemas.microsoft.com/office/drawing/2014/main" id="{13D9EDEA-9A29-40C8-B08F-1419B0017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68" y="0"/>
                      <a:ext cx="187" cy="31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6667"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834" name="Line 18">
                  <a:extLst>
                    <a:ext uri="{FF2B5EF4-FFF2-40B4-BE49-F238E27FC236}">
                      <a16:creationId xmlns:a16="http://schemas.microsoft.com/office/drawing/2014/main" id="{6C5FA5C7-8163-446C-A5B1-0F823D7E2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73" y="227"/>
                  <a:ext cx="136" cy="499"/>
                </a:xfrm>
                <a:prstGeom prst="line">
                  <a:avLst/>
                </a:prstGeom>
                <a:noFill/>
                <a:ln w="9525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835" name="Object 19">
                      <a:extLst>
                        <a:ext uri="{FF2B5EF4-FFF2-40B4-BE49-F238E27FC236}">
                          <a16:creationId xmlns:a16="http://schemas.microsoft.com/office/drawing/2014/main" id="{1B473B51-C4B2-4742-88D1-321FE2221744}"/>
                        </a:ext>
                      </a:extLst>
                    </p:cNvPr>
                    <p:cNvSpPr txBox="1"/>
                    <p:nvPr/>
                  </p:nvSpPr>
                  <p:spPr bwMode="auto">
                    <a:xfrm>
                      <a:off x="88" y="18"/>
                      <a:ext cx="225" cy="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</p:spPr>
                  <p:txBody>
                    <a:bodyPr>
                      <a:normAutofit fontScale="92500"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4835" name="Object 19">
                      <a:extLst>
                        <a:ext uri="{FF2B5EF4-FFF2-40B4-BE49-F238E27FC236}">
                          <a16:creationId xmlns:a16="http://schemas.microsoft.com/office/drawing/2014/main" id="{1B473B51-C4B2-4742-88D1-321FE22217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8" y="18"/>
                      <a:ext cx="225" cy="3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36" name="Object 20">
                  <a:extLst>
                    <a:ext uri="{FF2B5EF4-FFF2-40B4-BE49-F238E27FC236}">
                      <a16:creationId xmlns:a16="http://schemas.microsoft.com/office/drawing/2014/main" id="{A6527601-AE1F-489C-BE19-7D1F85031B60}"/>
                    </a:ext>
                  </a:extLst>
                </p:cNvPr>
                <p:cNvSpPr txBox="1"/>
                <p:nvPr/>
              </p:nvSpPr>
              <p:spPr bwMode="auto">
                <a:xfrm>
                  <a:off x="318" y="131"/>
                  <a:ext cx="154" cy="2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4836" name="Object 20">
                  <a:extLst>
                    <a:ext uri="{FF2B5EF4-FFF2-40B4-BE49-F238E27FC236}">
                      <a16:creationId xmlns:a16="http://schemas.microsoft.com/office/drawing/2014/main" id="{A6527601-AE1F-489C-BE19-7D1F85031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" y="131"/>
                  <a:ext cx="154" cy="215"/>
                </a:xfrm>
                <a:prstGeom prst="rect">
                  <a:avLst/>
                </a:prstGeom>
                <a:blipFill>
                  <a:blip r:embed="rId6"/>
                  <a:stretch>
                    <a:fillRect r="-31707" b="-1071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837" name="Group 21">
            <a:extLst>
              <a:ext uri="{FF2B5EF4-FFF2-40B4-BE49-F238E27FC236}">
                <a16:creationId xmlns:a16="http://schemas.microsoft.com/office/drawing/2014/main" id="{A9E126E6-D782-43A0-B566-13972C58DA68}"/>
              </a:ext>
            </a:extLst>
          </p:cNvPr>
          <p:cNvGrpSpPr>
            <a:grpSpLocks/>
          </p:cNvGrpSpPr>
          <p:nvPr/>
        </p:nvGrpSpPr>
        <p:grpSpPr bwMode="auto">
          <a:xfrm>
            <a:off x="5750214" y="3108326"/>
            <a:ext cx="1079500" cy="1368425"/>
            <a:chOff x="0" y="0"/>
            <a:chExt cx="680" cy="862"/>
          </a:xfrm>
        </p:grpSpPr>
        <p:sp>
          <p:nvSpPr>
            <p:cNvPr id="34838" name="未知">
              <a:extLst>
                <a:ext uri="{FF2B5EF4-FFF2-40B4-BE49-F238E27FC236}">
                  <a16:creationId xmlns:a16="http://schemas.microsoft.com/office/drawing/2014/main" id="{64588E4A-5148-4381-B780-CFC3090B4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" y="0"/>
              <a:ext cx="318" cy="862"/>
            </a:xfrm>
            <a:custGeom>
              <a:avLst/>
              <a:gdLst>
                <a:gd name="T0" fmla="*/ 0 w 318"/>
                <a:gd name="T1" fmla="*/ 318 h 862"/>
                <a:gd name="T2" fmla="*/ 0 w 318"/>
                <a:gd name="T3" fmla="*/ 862 h 862"/>
                <a:gd name="T4" fmla="*/ 318 w 318"/>
                <a:gd name="T5" fmla="*/ 544 h 862"/>
                <a:gd name="T6" fmla="*/ 318 w 318"/>
                <a:gd name="T7" fmla="*/ 0 h 862"/>
                <a:gd name="T8" fmla="*/ 0 w 318"/>
                <a:gd name="T9" fmla="*/ 318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862">
                  <a:moveTo>
                    <a:pt x="0" y="318"/>
                  </a:moveTo>
                  <a:lnTo>
                    <a:pt x="0" y="862"/>
                  </a:lnTo>
                  <a:lnTo>
                    <a:pt x="318" y="544"/>
                  </a:lnTo>
                  <a:lnTo>
                    <a:pt x="318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>
              <a:extLst>
                <a:ext uri="{FF2B5EF4-FFF2-40B4-BE49-F238E27FC236}">
                  <a16:creationId xmlns:a16="http://schemas.microsoft.com/office/drawing/2014/main" id="{24D23DEC-4C5C-445F-8A69-87BF7A771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72"/>
              <a:ext cx="5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">
              <a:extLst>
                <a:ext uri="{FF2B5EF4-FFF2-40B4-BE49-F238E27FC236}">
                  <a16:creationId xmlns:a16="http://schemas.microsoft.com/office/drawing/2014/main" id="{604201E6-95BA-42A3-8EFF-C36F1A23A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454"/>
              <a:ext cx="59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5">
              <a:extLst>
                <a:ext uri="{FF2B5EF4-FFF2-40B4-BE49-F238E27FC236}">
                  <a16:creationId xmlns:a16="http://schemas.microsoft.com/office/drawing/2014/main" id="{FFCEBD6B-BD91-4E56-B713-3BBE1B3C1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635"/>
              <a:ext cx="544" cy="91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26">
              <a:extLst>
                <a:ext uri="{FF2B5EF4-FFF2-40B4-BE49-F238E27FC236}">
                  <a16:creationId xmlns:a16="http://schemas.microsoft.com/office/drawing/2014/main" id="{E45BE7C5-89F4-402D-B313-A9104D1A4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" y="91"/>
              <a:ext cx="408" cy="27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7">
              <a:extLst>
                <a:ext uri="{FF2B5EF4-FFF2-40B4-BE49-F238E27FC236}">
                  <a16:creationId xmlns:a16="http://schemas.microsoft.com/office/drawing/2014/main" id="{4D3E0950-2CB5-4A99-8A05-65A901A67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" y="318"/>
              <a:ext cx="363" cy="31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44" name="Object 28">
                <a:extLst>
                  <a:ext uri="{FF2B5EF4-FFF2-40B4-BE49-F238E27FC236}">
                    <a16:creationId xmlns:a16="http://schemas.microsoft.com/office/drawing/2014/main" id="{5E96969F-82A0-46EA-971B-9083111CE13F}"/>
                  </a:ext>
                </a:extLst>
              </p:cNvPr>
              <p:cNvSpPr txBox="1"/>
              <p:nvPr/>
            </p:nvSpPr>
            <p:spPr bwMode="auto">
              <a:xfrm>
                <a:off x="3469481" y="3058319"/>
                <a:ext cx="2359025" cy="985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844" name="Object 28">
                <a:extLst>
                  <a:ext uri="{FF2B5EF4-FFF2-40B4-BE49-F238E27FC236}">
                    <a16:creationId xmlns:a16="http://schemas.microsoft.com/office/drawing/2014/main" id="{5E96969F-82A0-46EA-971B-9083111CE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9481" y="3058319"/>
                <a:ext cx="2359025" cy="9858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47" name="Text Box 31">
            <a:extLst>
              <a:ext uri="{FF2B5EF4-FFF2-40B4-BE49-F238E27FC236}">
                <a16:creationId xmlns:a16="http://schemas.microsoft.com/office/drawing/2014/main" id="{61B2C4A5-C53B-4EF7-9628-13C00C3F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932" y="4581526"/>
            <a:ext cx="384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对于闭合曲面而言，其方向</a:t>
            </a:r>
          </a:p>
          <a:p>
            <a:r>
              <a:rPr lang="zh-CN" altLang="zh-CN" dirty="0"/>
              <a:t>通常为曲面的外法线方向。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B5FF2B1-1C2C-4F64-9C9E-657431B3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601C1-590A-4FE3-BD66-36EA7A53C69C}" type="slidenum">
              <a:rPr lang="zh-CN" altLang="zh-CN"/>
              <a:pPr/>
              <a:t>17</a:t>
            </a:fld>
            <a:endParaRPr lang="en-US" altLang="zh-CN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80D18776-CD76-4B90-AA9B-7B90268DF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93F5D015-F490-43BA-A2CC-15D1A948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63688"/>
            <a:ext cx="62785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2. </a:t>
            </a:r>
            <a:r>
              <a:rPr lang="zh-CN" altLang="zh-CN"/>
              <a:t>散度：通过包围单位体积的闭合面的通量。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F6C8E175-2ED6-4276-8BBA-146C0F1C42D4}"/>
                  </a:ext>
                </a:extLst>
              </p:cNvPr>
              <p:cNvSpPr txBox="1"/>
              <p:nvPr/>
            </p:nvSpPr>
            <p:spPr bwMode="auto">
              <a:xfrm>
                <a:off x="2667000" y="2057400"/>
                <a:ext cx="3092450" cy="1139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844" name="Object 4">
                <a:extLst>
                  <a:ext uri="{FF2B5EF4-FFF2-40B4-BE49-F238E27FC236}">
                    <a16:creationId xmlns:a16="http://schemas.microsoft.com/office/drawing/2014/main" id="{F6C8E175-2ED6-4276-8BBA-146C0F1C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2057400"/>
                <a:ext cx="3092450" cy="1139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5" name="Text Box 5">
            <a:extLst>
              <a:ext uri="{FF2B5EF4-FFF2-40B4-BE49-F238E27FC236}">
                <a16:creationId xmlns:a16="http://schemas.microsoft.com/office/drawing/2014/main" id="{354AA757-43A8-4108-9DB2-1C168D76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40225"/>
            <a:ext cx="14128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ADD47103-2900-47F2-977E-A7B7AD0C7C87}"/>
                  </a:ext>
                </a:extLst>
              </p:cNvPr>
              <p:cNvSpPr txBox="1"/>
              <p:nvPr/>
            </p:nvSpPr>
            <p:spPr bwMode="auto">
              <a:xfrm>
                <a:off x="2897188" y="3979863"/>
                <a:ext cx="5175250" cy="1258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∮"/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p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borderBox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5846" name="Object 6">
                <a:extLst>
                  <a:ext uri="{FF2B5EF4-FFF2-40B4-BE49-F238E27FC236}">
                    <a16:creationId xmlns:a16="http://schemas.microsoft.com/office/drawing/2014/main" id="{ADD47103-2900-47F2-977E-A7B7AD0C7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7188" y="3979863"/>
                <a:ext cx="5175250" cy="125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848" name="Text Box 8">
                <a:extLst>
                  <a:ext uri="{FF2B5EF4-FFF2-40B4-BE49-F238E27FC236}">
                    <a16:creationId xmlns:a16="http://schemas.microsoft.com/office/drawing/2014/main" id="{9431B01F-BB72-4C2E-9E3C-F65F17074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3352800"/>
                <a:ext cx="4112921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这里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5848" name="Text Box 8">
                <a:extLst>
                  <a:ext uri="{FF2B5EF4-FFF2-40B4-BE49-F238E27FC236}">
                    <a16:creationId xmlns:a16="http://schemas.microsoft.com/office/drawing/2014/main" id="{9431B01F-BB72-4C2E-9E3C-F65F17074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352800"/>
                <a:ext cx="4112921" cy="546560"/>
              </a:xfrm>
              <a:prstGeom prst="rect">
                <a:avLst/>
              </a:prstGeom>
              <a:blipFill>
                <a:blip r:embed="rId5"/>
                <a:stretch>
                  <a:fillRect l="-2222" t="-3333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9" name="Text Box 9">
            <a:extLst>
              <a:ext uri="{FF2B5EF4-FFF2-40B4-BE49-F238E27FC236}">
                <a16:creationId xmlns:a16="http://schemas.microsoft.com/office/drawing/2014/main" id="{2E1AEB0B-B74C-400F-8A0F-78882D68B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81600"/>
            <a:ext cx="536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将高斯定理应用到散度的定义式中，得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DD04C0A-918D-4D4A-9880-975F0F2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8F593-67AB-4B7C-89EB-5C32E5AE4BC5}" type="slidenum">
              <a:rPr lang="zh-CN" altLang="zh-CN"/>
              <a:pPr/>
              <a:t>18</a:t>
            </a:fld>
            <a:endParaRPr lang="en-US" altLang="zh-CN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D827E841-08F9-4127-9D2B-FA9FBCAA1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CE187D26-AEE0-4E72-88F4-0557B7C02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392488"/>
            <a:ext cx="32305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/>
              <a:t>利用积分中值定理可得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Object 4">
                <a:extLst>
                  <a:ext uri="{FF2B5EF4-FFF2-40B4-BE49-F238E27FC236}">
                    <a16:creationId xmlns:a16="http://schemas.microsoft.com/office/drawing/2014/main" id="{6B1B119E-5DCC-4287-96BD-B0B7BB8A444A}"/>
                  </a:ext>
                </a:extLst>
              </p:cNvPr>
              <p:cNvSpPr txBox="1"/>
              <p:nvPr/>
            </p:nvSpPr>
            <p:spPr bwMode="auto">
              <a:xfrm>
                <a:off x="4267200" y="3141663"/>
                <a:ext cx="3478213" cy="10493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68" name="Object 4">
                <a:extLst>
                  <a:ext uri="{FF2B5EF4-FFF2-40B4-BE49-F238E27FC236}">
                    <a16:creationId xmlns:a16="http://schemas.microsoft.com/office/drawing/2014/main" id="{6B1B119E-5DCC-4287-96BD-B0B7BB8A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3141663"/>
                <a:ext cx="3478213" cy="10493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69" name="Text Box 5">
                <a:extLst>
                  <a:ext uri="{FF2B5EF4-FFF2-40B4-BE49-F238E27FC236}">
                    <a16:creationId xmlns:a16="http://schemas.microsoft.com/office/drawing/2014/main" id="{39B42D9A-B0BD-4B38-8266-73A8F6201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8203" y="4132047"/>
                <a:ext cx="5868530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使用哈密顿算子可将散度写成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6869" name="Text Box 5">
                <a:extLst>
                  <a:ext uri="{FF2B5EF4-FFF2-40B4-BE49-F238E27FC236}">
                    <a16:creationId xmlns:a16="http://schemas.microsoft.com/office/drawing/2014/main" id="{39B42D9A-B0BD-4B38-8266-73A8F6201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203" y="4132047"/>
                <a:ext cx="5868530" cy="508857"/>
              </a:xfrm>
              <a:prstGeom prst="rect">
                <a:avLst/>
              </a:prstGeom>
              <a:blipFill>
                <a:blip r:embed="rId3"/>
                <a:stretch>
                  <a:fillRect l="-1558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1" name="Text Box 7">
            <a:extLst>
              <a:ext uri="{FF2B5EF4-FFF2-40B4-BE49-F238E27FC236}">
                <a16:creationId xmlns:a16="http://schemas.microsoft.com/office/drawing/2014/main" id="{68BABF3E-D4FA-4A45-A530-2E9A2C588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49794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dirty="0"/>
              <a:t>那么高斯定理（散度定理）又可以写成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F91968D1-BD33-430B-B056-C49FAFF68AA9}"/>
                  </a:ext>
                </a:extLst>
              </p:cNvPr>
              <p:cNvSpPr txBox="1"/>
              <p:nvPr/>
            </p:nvSpPr>
            <p:spPr bwMode="auto">
              <a:xfrm>
                <a:off x="1706648" y="1487487"/>
                <a:ext cx="5502275" cy="1528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div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873" name="Object 9">
                <a:extLst>
                  <a:ext uri="{FF2B5EF4-FFF2-40B4-BE49-F238E27FC236}">
                    <a16:creationId xmlns:a16="http://schemas.microsoft.com/office/drawing/2014/main" id="{F91968D1-BD33-430B-B056-C49FAFF6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6648" y="1487487"/>
                <a:ext cx="5502275" cy="1528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D46993-1382-4137-81F8-4ABAF18073EE}"/>
                  </a:ext>
                </a:extLst>
              </p:cNvPr>
              <p:cNvSpPr txBox="1"/>
              <p:nvPr/>
            </p:nvSpPr>
            <p:spPr>
              <a:xfrm>
                <a:off x="2943620" y="5370513"/>
                <a:ext cx="3028330" cy="86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D46993-1382-4137-81F8-4ABAF180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620" y="5370513"/>
                <a:ext cx="3028330" cy="8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>
            <a:extLst>
              <a:ext uri="{FF2B5EF4-FFF2-40B4-BE49-F238E27FC236}">
                <a16:creationId xmlns:a16="http://schemas.microsoft.com/office/drawing/2014/main" id="{DBB195E0-A3F0-4801-86EB-B81F8BF4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8BD06-5ED3-4BA3-AE46-FB9E4CF81BF7}" type="slidenum">
              <a:rPr lang="zh-CN" altLang="zh-CN"/>
              <a:pPr/>
              <a:t>19</a:t>
            </a:fld>
            <a:endParaRPr lang="en-US" altLang="zh-CN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9191A61-9665-4878-BC3F-1A4FCDB9E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66AA4502-2A33-4243-ACD8-14DC585D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63688"/>
            <a:ext cx="32305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zh-CN" dirty="0"/>
              <a:t>散度运算符合下列规则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4C66CA0B-EBB4-4F70-B9D5-340A4EAC78AD}"/>
                  </a:ext>
                </a:extLst>
              </p:cNvPr>
              <p:cNvSpPr txBox="1"/>
              <p:nvPr/>
            </p:nvSpPr>
            <p:spPr bwMode="auto">
              <a:xfrm>
                <a:off x="2140014" y="2151063"/>
                <a:ext cx="3597275" cy="719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92" name="Object 4">
                <a:extLst>
                  <a:ext uri="{FF2B5EF4-FFF2-40B4-BE49-F238E27FC236}">
                    <a16:creationId xmlns:a16="http://schemas.microsoft.com/office/drawing/2014/main" id="{4C66CA0B-EBB4-4F70-B9D5-340A4EAC7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014" y="2151063"/>
                <a:ext cx="3597275" cy="719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3" name="Object 5">
                <a:extLst>
                  <a:ext uri="{FF2B5EF4-FFF2-40B4-BE49-F238E27FC236}">
                    <a16:creationId xmlns:a16="http://schemas.microsoft.com/office/drawing/2014/main" id="{BA6D1E69-D8F7-4F5D-9453-C16C2B02DF0B}"/>
                  </a:ext>
                </a:extLst>
              </p:cNvPr>
              <p:cNvSpPr txBox="1"/>
              <p:nvPr/>
            </p:nvSpPr>
            <p:spPr bwMode="auto">
              <a:xfrm>
                <a:off x="2140014" y="2863850"/>
                <a:ext cx="4419542" cy="717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dirty="0"/>
                                  <m:t>为常数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93" name="Object 5">
                <a:extLst>
                  <a:ext uri="{FF2B5EF4-FFF2-40B4-BE49-F238E27FC236}">
                    <a16:creationId xmlns:a16="http://schemas.microsoft.com/office/drawing/2014/main" id="{BA6D1E69-D8F7-4F5D-9453-C16C2B02D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014" y="2863850"/>
                <a:ext cx="4419542" cy="7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95" name="Object 7">
                <a:extLst>
                  <a:ext uri="{FF2B5EF4-FFF2-40B4-BE49-F238E27FC236}">
                    <a16:creationId xmlns:a16="http://schemas.microsoft.com/office/drawing/2014/main" id="{2A9EE5FA-BD65-495B-9D23-5CDE7321CB49}"/>
                  </a:ext>
                </a:extLst>
              </p:cNvPr>
              <p:cNvSpPr txBox="1"/>
              <p:nvPr/>
            </p:nvSpPr>
            <p:spPr bwMode="auto">
              <a:xfrm>
                <a:off x="2133664" y="3581396"/>
                <a:ext cx="5721350" cy="717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sym typeface="Times New Roman" panose="02020603050405020304" pitchFamily="18" charset="0"/>
                                  </a:rPr>
                                  <m:t>Φ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dirty="0"/>
                                  <m:t>为标量场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95" name="Object 7">
                <a:extLst>
                  <a:ext uri="{FF2B5EF4-FFF2-40B4-BE49-F238E27FC236}">
                    <a16:creationId xmlns:a16="http://schemas.microsoft.com/office/drawing/2014/main" id="{2A9EE5FA-BD65-495B-9D23-5CDE7321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64" y="3581396"/>
                <a:ext cx="5721350" cy="7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7" name="Text Box 9">
            <a:extLst>
              <a:ext uri="{FF2B5EF4-FFF2-40B4-BE49-F238E27FC236}">
                <a16:creationId xmlns:a16="http://schemas.microsoft.com/office/drawing/2014/main" id="{FC51BD85-716C-4D08-8A98-27477AEE7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43400"/>
            <a:ext cx="1706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梯度的散度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0DA02F8F-86FD-4DCB-BFA0-DFB5CDD12599}"/>
                  </a:ext>
                </a:extLst>
              </p:cNvPr>
              <p:cNvSpPr txBox="1"/>
              <p:nvPr/>
            </p:nvSpPr>
            <p:spPr bwMode="auto">
              <a:xfrm>
                <a:off x="2181225" y="4800600"/>
                <a:ext cx="5438775" cy="10779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898" name="Object 10">
                <a:extLst>
                  <a:ext uri="{FF2B5EF4-FFF2-40B4-BE49-F238E27FC236}">
                    <a16:creationId xmlns:a16="http://schemas.microsoft.com/office/drawing/2014/main" id="{0DA02F8F-86FD-4DCB-BFA0-DFB5CDD1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1225" y="4800600"/>
                <a:ext cx="5438775" cy="1077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9" name="Text Box 11">
            <a:extLst>
              <a:ext uri="{FF2B5EF4-FFF2-40B4-BE49-F238E27FC236}">
                <a16:creationId xmlns:a16="http://schemas.microsoft.com/office/drawing/2014/main" id="{A8A5CD97-749A-4183-8C83-89618F869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7093" y="3621878"/>
            <a:ext cx="379413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36EB33ED-3152-43AA-9105-0B8C340A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F8E9A-BCF9-47A2-8448-3BFE963A7EE5}" type="slidenum">
              <a:rPr lang="zh-CN" altLang="zh-CN"/>
              <a:pPr/>
              <a:t>2</a:t>
            </a:fld>
            <a:endParaRPr lang="en-US" altLang="zh-CN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6CA2CFA-0867-46AE-993B-9806DF014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Text Box 3">
                <a:extLst>
                  <a:ext uri="{FF2B5EF4-FFF2-40B4-BE49-F238E27FC236}">
                    <a16:creationId xmlns:a16="http://schemas.microsoft.com/office/drawing/2014/main" id="{2DF68127-4760-4265-91A7-88103E88B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693863"/>
                <a:ext cx="7055778" cy="10268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矢量的大小称为矢量的模，记为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。为了书写简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单，也可用不带箭头的字母来表示，即</a:t>
                </a:r>
              </a:p>
            </p:txBody>
          </p:sp>
        </mc:Choice>
        <mc:Fallback xmlns="">
          <p:sp>
            <p:nvSpPr>
              <p:cNvPr id="13315" name="Text Box 3">
                <a:extLst>
                  <a:ext uri="{FF2B5EF4-FFF2-40B4-BE49-F238E27FC236}">
                    <a16:creationId xmlns:a16="http://schemas.microsoft.com/office/drawing/2014/main" id="{2DF68127-4760-4265-91A7-88103E88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693863"/>
                <a:ext cx="7055778" cy="1026884"/>
              </a:xfrm>
              <a:prstGeom prst="rect">
                <a:avLst/>
              </a:prstGeom>
              <a:blipFill>
                <a:blip r:embed="rId2"/>
                <a:stretch>
                  <a:fillRect l="-1296" b="-11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5">
            <a:extLst>
              <a:ext uri="{FF2B5EF4-FFF2-40B4-BE49-F238E27FC236}">
                <a16:creationId xmlns:a16="http://schemas.microsoft.com/office/drawing/2014/main" id="{6E4B1B8F-4E7E-470B-8CD3-9F04351E7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5200"/>
            <a:ext cx="72635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某方向上长度为</a:t>
            </a:r>
            <a:r>
              <a:rPr lang="zh-CN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zh-CN" dirty="0">
                <a:latin typeface="Arial" panose="020B0604020202020204" pitchFamily="34" charset="0"/>
              </a:rPr>
              <a:t>的矢量称为该方向的单位矢量。因</a:t>
            </a:r>
          </a:p>
          <a:p>
            <a:r>
              <a:rPr lang="zh-CN" altLang="zh-CN" dirty="0">
                <a:latin typeface="Arial" panose="020B0604020202020204" pitchFamily="34" charset="0"/>
              </a:rPr>
              <a:t>此一个矢量就可以表示成它的模乘上与其同方向的单</a:t>
            </a:r>
          </a:p>
          <a:p>
            <a:r>
              <a:rPr lang="zh-CN" altLang="zh-CN" dirty="0">
                <a:latin typeface="Arial" panose="020B0604020202020204" pitchFamily="34" charset="0"/>
              </a:rPr>
              <a:t>位矢量，即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C68F90CF-2078-4B14-9EDF-AFFAC5406972}"/>
                  </a:ext>
                </a:extLst>
              </p:cNvPr>
              <p:cNvSpPr txBox="1"/>
              <p:nvPr/>
            </p:nvSpPr>
            <p:spPr bwMode="auto">
              <a:xfrm>
                <a:off x="3839029" y="2800352"/>
                <a:ext cx="1200138" cy="552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C68F90CF-2078-4B14-9EDF-AFFAC540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029" y="2800352"/>
                <a:ext cx="1200138" cy="552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Object 7">
                <a:extLst>
                  <a:ext uri="{FF2B5EF4-FFF2-40B4-BE49-F238E27FC236}">
                    <a16:creationId xmlns:a16="http://schemas.microsoft.com/office/drawing/2014/main" id="{1EE99E22-2B99-458B-A7D0-D1540DE8BA03}"/>
                  </a:ext>
                </a:extLst>
              </p:cNvPr>
              <p:cNvSpPr txBox="1"/>
              <p:nvPr/>
            </p:nvSpPr>
            <p:spPr bwMode="auto">
              <a:xfrm>
                <a:off x="3839029" y="4570417"/>
                <a:ext cx="1371584" cy="5349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9" name="Object 7">
                <a:extLst>
                  <a:ext uri="{FF2B5EF4-FFF2-40B4-BE49-F238E27FC236}">
                    <a16:creationId xmlns:a16="http://schemas.microsoft.com/office/drawing/2014/main" id="{1EE99E22-2B99-458B-A7D0-D1540DE8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029" y="4570417"/>
                <a:ext cx="1371584" cy="534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Text Box 8">
                <a:extLst>
                  <a:ext uri="{FF2B5EF4-FFF2-40B4-BE49-F238E27FC236}">
                    <a16:creationId xmlns:a16="http://schemas.microsoft.com/office/drawing/2014/main" id="{0B6C0B33-60EE-4731-B0BA-A7766AA130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5181554"/>
                <a:ext cx="5253361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就是和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同向的单位矢量。</a:t>
                </a:r>
              </a:p>
            </p:txBody>
          </p:sp>
        </mc:Choice>
        <mc:Fallback xmlns="">
          <p:sp>
            <p:nvSpPr>
              <p:cNvPr id="13320" name="Text Box 8">
                <a:extLst>
                  <a:ext uri="{FF2B5EF4-FFF2-40B4-BE49-F238E27FC236}">
                    <a16:creationId xmlns:a16="http://schemas.microsoft.com/office/drawing/2014/main" id="{0B6C0B33-60EE-4731-B0BA-A7766AA13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5181554"/>
                <a:ext cx="5253361" cy="508857"/>
              </a:xfrm>
              <a:prstGeom prst="rect">
                <a:avLst/>
              </a:prstGeom>
              <a:blipFill>
                <a:blip r:embed="rId5"/>
                <a:stretch>
                  <a:fillRect l="-1740" t="-4819" r="-696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B88F7061-B4B3-4D06-AA23-B587F71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5A0E-AEAE-4C39-BD16-4AC2495CB57C}" type="slidenum">
              <a:rPr lang="zh-CN" altLang="zh-CN"/>
              <a:pPr/>
              <a:t>20</a:t>
            </a:fld>
            <a:endParaRPr lang="en-US" altLang="zh-CN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7B45B75-8B8B-4630-8F7C-46D6A5EFD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ADAC8E1-C1F7-406C-A5D2-ADA9D0D4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62250"/>
            <a:ext cx="262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定义拉普拉斯算子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Object 4">
                <a:extLst>
                  <a:ext uri="{FF2B5EF4-FFF2-40B4-BE49-F238E27FC236}">
                    <a16:creationId xmlns:a16="http://schemas.microsoft.com/office/drawing/2014/main" id="{63EB78F5-EC54-4674-8770-AE8E3A0154D0}"/>
                  </a:ext>
                </a:extLst>
              </p:cNvPr>
              <p:cNvSpPr txBox="1"/>
              <p:nvPr/>
            </p:nvSpPr>
            <p:spPr bwMode="auto">
              <a:xfrm>
                <a:off x="3810000" y="2533650"/>
                <a:ext cx="3119438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916" name="Object 4">
                <a:extLst>
                  <a:ext uri="{FF2B5EF4-FFF2-40B4-BE49-F238E27FC236}">
                    <a16:creationId xmlns:a16="http://schemas.microsoft.com/office/drawing/2014/main" id="{63EB78F5-EC54-4674-8770-AE8E3A01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533650"/>
                <a:ext cx="3119438" cy="1047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7" name="Text Box 5">
            <a:extLst>
              <a:ext uri="{FF2B5EF4-FFF2-40B4-BE49-F238E27FC236}">
                <a16:creationId xmlns:a16="http://schemas.microsoft.com/office/drawing/2014/main" id="{D2C408FF-9F10-451F-9EB6-56D2DA4B7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323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则梯度的散度可以写成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8" name="Object 6">
                <a:extLst>
                  <a:ext uri="{FF2B5EF4-FFF2-40B4-BE49-F238E27FC236}">
                    <a16:creationId xmlns:a16="http://schemas.microsoft.com/office/drawing/2014/main" id="{EDDD8BB4-756C-489A-9FCC-9ABD64595EA2}"/>
                  </a:ext>
                </a:extLst>
              </p:cNvPr>
              <p:cNvSpPr txBox="1"/>
              <p:nvPr/>
            </p:nvSpPr>
            <p:spPr bwMode="auto">
              <a:xfrm>
                <a:off x="2514600" y="1447800"/>
                <a:ext cx="4011613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918" name="Object 6">
                <a:extLst>
                  <a:ext uri="{FF2B5EF4-FFF2-40B4-BE49-F238E27FC236}">
                    <a16:creationId xmlns:a16="http://schemas.microsoft.com/office/drawing/2014/main" id="{EDDD8BB4-756C-489A-9FCC-9ABD64595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1447800"/>
                <a:ext cx="4011613" cy="1047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9" name="Object 7">
                <a:extLst>
                  <a:ext uri="{FF2B5EF4-FFF2-40B4-BE49-F238E27FC236}">
                    <a16:creationId xmlns:a16="http://schemas.microsoft.com/office/drawing/2014/main" id="{37BD4741-2950-4F92-9AA4-9FB683EF83C0}"/>
                  </a:ext>
                </a:extLst>
              </p:cNvPr>
              <p:cNvSpPr txBox="1"/>
              <p:nvPr/>
            </p:nvSpPr>
            <p:spPr bwMode="auto">
              <a:xfrm>
                <a:off x="4419600" y="3657600"/>
                <a:ext cx="2079625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919" name="Object 7">
                <a:extLst>
                  <a:ext uri="{FF2B5EF4-FFF2-40B4-BE49-F238E27FC236}">
                    <a16:creationId xmlns:a16="http://schemas.microsoft.com/office/drawing/2014/main" id="{37BD4741-2950-4F92-9AA4-9FB683EF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3657600"/>
                <a:ext cx="2079625" cy="479425"/>
              </a:xfrm>
              <a:prstGeom prst="rect">
                <a:avLst/>
              </a:prstGeom>
              <a:blipFill>
                <a:blip r:embed="rId5"/>
                <a:stretch>
                  <a:fillRect l="-58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0" name="Text Box 8">
            <a:extLst>
              <a:ext uri="{FF2B5EF4-FFF2-40B4-BE49-F238E27FC236}">
                <a16:creationId xmlns:a16="http://schemas.microsoft.com/office/drawing/2014/main" id="{857437AF-0AC1-4676-8B8E-0A5F33D6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475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拉普拉斯算符也可以作用于矢量场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1" name="Object 9">
                <a:extLst>
                  <a:ext uri="{FF2B5EF4-FFF2-40B4-BE49-F238E27FC236}">
                    <a16:creationId xmlns:a16="http://schemas.microsoft.com/office/drawing/2014/main" id="{54563222-1B01-4459-92DB-07905FC15931}"/>
                  </a:ext>
                </a:extLst>
              </p:cNvPr>
              <p:cNvSpPr txBox="1"/>
              <p:nvPr/>
            </p:nvSpPr>
            <p:spPr bwMode="auto">
              <a:xfrm>
                <a:off x="1905000" y="4800600"/>
                <a:ext cx="5824538" cy="6572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921" name="Object 9">
                <a:extLst>
                  <a:ext uri="{FF2B5EF4-FFF2-40B4-BE49-F238E27FC236}">
                    <a16:creationId xmlns:a16="http://schemas.microsoft.com/office/drawing/2014/main" id="{54563222-1B01-4459-92DB-07905FC1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800600"/>
                <a:ext cx="5824538" cy="657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2" name="Text Box 10">
            <a:extLst>
              <a:ext uri="{FF2B5EF4-FFF2-40B4-BE49-F238E27FC236}">
                <a16:creationId xmlns:a16="http://schemas.microsoft.com/office/drawing/2014/main" id="{8674FC3D-EE17-46A6-B5F8-03EF56DF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715000"/>
            <a:ext cx="3005138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zh-CN"/>
              <a:t>例 </a:t>
            </a:r>
            <a:r>
              <a:rPr lang="en-US" altLang="zh-CN"/>
              <a:t>2.3 (P23) </a:t>
            </a:r>
            <a:r>
              <a:rPr lang="zh-CN" altLang="zh-CN"/>
              <a:t>直角坐标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>
            <a:extLst>
              <a:ext uri="{FF2B5EF4-FFF2-40B4-BE49-F238E27FC236}">
                <a16:creationId xmlns:a16="http://schemas.microsoft.com/office/drawing/2014/main" id="{E68A89EB-6502-45BC-B252-F5F7B919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AC056-0854-4F55-BA53-FA9FAF7D584D}" type="slidenum">
              <a:rPr lang="zh-CN" altLang="zh-CN"/>
              <a:pPr/>
              <a:t>21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53021F8-35BB-4DA5-993E-D8F14348D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B1C51C1F-6108-4692-9558-EF15C8B3F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95400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-6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矢量场的旋度</a:t>
            </a:r>
          </a:p>
        </p:txBody>
      </p:sp>
      <p:grpSp>
        <p:nvGrpSpPr>
          <p:cNvPr id="40964" name="Group 4">
            <a:extLst>
              <a:ext uri="{FF2B5EF4-FFF2-40B4-BE49-F238E27FC236}">
                <a16:creationId xmlns:a16="http://schemas.microsoft.com/office/drawing/2014/main" id="{9E9E315D-035D-45D9-AD96-68AD2A31F4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905000"/>
            <a:ext cx="2281238" cy="1306513"/>
            <a:chOff x="0" y="0"/>
            <a:chExt cx="1437" cy="823"/>
          </a:xfrm>
        </p:grpSpPr>
        <p:sp>
          <p:nvSpPr>
            <p:cNvPr id="40965" name="未知">
              <a:extLst>
                <a:ext uri="{FF2B5EF4-FFF2-40B4-BE49-F238E27FC236}">
                  <a16:creationId xmlns:a16="http://schemas.microsoft.com/office/drawing/2014/main" id="{13B587AF-72CF-4410-8636-6A3DDBF37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44" cy="597"/>
            </a:xfrm>
            <a:custGeom>
              <a:avLst/>
              <a:gdLst>
                <a:gd name="T0" fmla="*/ 0 w 1044"/>
                <a:gd name="T1" fmla="*/ 597 h 597"/>
                <a:gd name="T2" fmla="*/ 318 w 1044"/>
                <a:gd name="T3" fmla="*/ 143 h 597"/>
                <a:gd name="T4" fmla="*/ 681 w 1044"/>
                <a:gd name="T5" fmla="*/ 7 h 597"/>
                <a:gd name="T6" fmla="*/ 1044 w 1044"/>
                <a:gd name="T7" fmla="*/ 9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597">
                  <a:moveTo>
                    <a:pt x="0" y="597"/>
                  </a:moveTo>
                  <a:cubicBezTo>
                    <a:pt x="102" y="419"/>
                    <a:pt x="205" y="241"/>
                    <a:pt x="318" y="143"/>
                  </a:cubicBezTo>
                  <a:cubicBezTo>
                    <a:pt x="431" y="45"/>
                    <a:pt x="560" y="14"/>
                    <a:pt x="681" y="7"/>
                  </a:cubicBezTo>
                  <a:cubicBezTo>
                    <a:pt x="802" y="0"/>
                    <a:pt x="984" y="83"/>
                    <a:pt x="1044" y="9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6" name="未知">
              <a:extLst>
                <a:ext uri="{FF2B5EF4-FFF2-40B4-BE49-F238E27FC236}">
                  <a16:creationId xmlns:a16="http://schemas.microsoft.com/office/drawing/2014/main" id="{B0B7FEB4-0A1D-47AC-A5A7-94F750079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" y="188"/>
              <a:ext cx="998" cy="499"/>
            </a:xfrm>
            <a:custGeom>
              <a:avLst/>
              <a:gdLst>
                <a:gd name="T0" fmla="*/ 0 w 998"/>
                <a:gd name="T1" fmla="*/ 499 h 499"/>
                <a:gd name="T2" fmla="*/ 363 w 998"/>
                <a:gd name="T3" fmla="*/ 182 h 499"/>
                <a:gd name="T4" fmla="*/ 862 w 998"/>
                <a:gd name="T5" fmla="*/ 91 h 499"/>
                <a:gd name="T6" fmla="*/ 998 w 998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8" h="499">
                  <a:moveTo>
                    <a:pt x="0" y="499"/>
                  </a:moveTo>
                  <a:cubicBezTo>
                    <a:pt x="109" y="374"/>
                    <a:pt x="219" y="250"/>
                    <a:pt x="363" y="182"/>
                  </a:cubicBezTo>
                  <a:cubicBezTo>
                    <a:pt x="507" y="114"/>
                    <a:pt x="756" y="121"/>
                    <a:pt x="862" y="91"/>
                  </a:cubicBezTo>
                  <a:cubicBezTo>
                    <a:pt x="968" y="61"/>
                    <a:pt x="983" y="30"/>
                    <a:pt x="998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7" name="未知">
              <a:extLst>
                <a:ext uri="{FF2B5EF4-FFF2-40B4-BE49-F238E27FC236}">
                  <a16:creationId xmlns:a16="http://schemas.microsoft.com/office/drawing/2014/main" id="{96D9CC84-679D-49BC-85F5-69C898FBC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" y="370"/>
              <a:ext cx="907" cy="453"/>
            </a:xfrm>
            <a:custGeom>
              <a:avLst/>
              <a:gdLst>
                <a:gd name="T0" fmla="*/ 0 w 907"/>
                <a:gd name="T1" fmla="*/ 453 h 453"/>
                <a:gd name="T2" fmla="*/ 544 w 907"/>
                <a:gd name="T3" fmla="*/ 227 h 453"/>
                <a:gd name="T4" fmla="*/ 907 w 90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453">
                  <a:moveTo>
                    <a:pt x="0" y="453"/>
                  </a:moveTo>
                  <a:cubicBezTo>
                    <a:pt x="196" y="377"/>
                    <a:pt x="393" y="302"/>
                    <a:pt x="544" y="227"/>
                  </a:cubicBezTo>
                  <a:cubicBezTo>
                    <a:pt x="695" y="152"/>
                    <a:pt x="801" y="76"/>
                    <a:pt x="90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未知">
              <a:extLst>
                <a:ext uri="{FF2B5EF4-FFF2-40B4-BE49-F238E27FC236}">
                  <a16:creationId xmlns:a16="http://schemas.microsoft.com/office/drawing/2014/main" id="{B69B8D33-79D6-4CB1-B460-FC30585EB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" y="98"/>
              <a:ext cx="235" cy="590"/>
            </a:xfrm>
            <a:custGeom>
              <a:avLst/>
              <a:gdLst>
                <a:gd name="T0" fmla="*/ 0 w 235"/>
                <a:gd name="T1" fmla="*/ 590 h 590"/>
                <a:gd name="T2" fmla="*/ 182 w 235"/>
                <a:gd name="T3" fmla="*/ 409 h 590"/>
                <a:gd name="T4" fmla="*/ 227 w 235"/>
                <a:gd name="T5" fmla="*/ 136 h 590"/>
                <a:gd name="T6" fmla="*/ 136 w 235"/>
                <a:gd name="T7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" h="590">
                  <a:moveTo>
                    <a:pt x="0" y="590"/>
                  </a:moveTo>
                  <a:cubicBezTo>
                    <a:pt x="72" y="537"/>
                    <a:pt x="144" y="484"/>
                    <a:pt x="182" y="409"/>
                  </a:cubicBezTo>
                  <a:cubicBezTo>
                    <a:pt x="220" y="334"/>
                    <a:pt x="235" y="204"/>
                    <a:pt x="227" y="136"/>
                  </a:cubicBezTo>
                  <a:cubicBezTo>
                    <a:pt x="219" y="68"/>
                    <a:pt x="177" y="34"/>
                    <a:pt x="136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 type="oval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Text Box 9">
              <a:extLst>
                <a:ext uri="{FF2B5EF4-FFF2-40B4-BE49-F238E27FC236}">
                  <a16:creationId xmlns:a16="http://schemas.microsoft.com/office/drawing/2014/main" id="{C8CD0924-A199-4D91-A36D-8813A21F8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5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l</a:t>
              </a:r>
              <a:endParaRPr lang="en-US" altLang="zh-CN" sz="1800" baseline="-25000"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0" name="Object 10">
                  <a:extLst>
                    <a:ext uri="{FF2B5EF4-FFF2-40B4-BE49-F238E27FC236}">
                      <a16:creationId xmlns:a16="http://schemas.microsoft.com/office/drawing/2014/main" id="{0B1EE689-55BA-456A-9031-163E231FEA81}"/>
                    </a:ext>
                  </a:extLst>
                </p:cNvPr>
                <p:cNvSpPr txBox="1"/>
                <p:nvPr/>
              </p:nvSpPr>
              <p:spPr bwMode="auto">
                <a:xfrm>
                  <a:off x="1194" y="101"/>
                  <a:ext cx="243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970" name="Object 10">
                  <a:extLst>
                    <a:ext uri="{FF2B5EF4-FFF2-40B4-BE49-F238E27FC236}">
                      <a16:creationId xmlns:a16="http://schemas.microsoft.com/office/drawing/2014/main" id="{0B1EE689-55BA-456A-9031-163E231FE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4" y="101"/>
                  <a:ext cx="243" cy="3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3DBB07D-31E6-4F81-AB68-BB9C9961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925638"/>
            <a:ext cx="323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矢量场沿一有向曲线的</a:t>
            </a:r>
          </a:p>
          <a:p>
            <a:r>
              <a:rPr lang="zh-CN" altLang="zh-CN">
                <a:latin typeface="Arial" panose="020B0604020202020204" pitchFamily="34" charset="0"/>
              </a:rPr>
              <a:t>积分称之为</a:t>
            </a:r>
            <a:r>
              <a:rPr lang="zh-CN" altLang="zh-CN" b="1">
                <a:latin typeface="Arial" panose="020B0604020202020204" pitchFamily="34" charset="0"/>
              </a:rPr>
              <a:t>线积分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72" name="Object 12">
                <a:extLst>
                  <a:ext uri="{FF2B5EF4-FFF2-40B4-BE49-F238E27FC236}">
                    <a16:creationId xmlns:a16="http://schemas.microsoft.com/office/drawing/2014/main" id="{4A336C4E-DDDF-47E4-A6CE-CDBDF3DADA5E}"/>
                  </a:ext>
                </a:extLst>
              </p:cNvPr>
              <p:cNvSpPr txBox="1"/>
              <p:nvPr/>
            </p:nvSpPr>
            <p:spPr bwMode="auto">
              <a:xfrm>
                <a:off x="6724650" y="1933576"/>
                <a:ext cx="1711326" cy="965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72" name="Object 12">
                <a:extLst>
                  <a:ext uri="{FF2B5EF4-FFF2-40B4-BE49-F238E27FC236}">
                    <a16:creationId xmlns:a16="http://schemas.microsoft.com/office/drawing/2014/main" id="{4A336C4E-DDDF-47E4-A6CE-CDBDF3DA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650" y="1933576"/>
                <a:ext cx="1711326" cy="965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73" name="Group 13">
            <a:extLst>
              <a:ext uri="{FF2B5EF4-FFF2-40B4-BE49-F238E27FC236}">
                <a16:creationId xmlns:a16="http://schemas.microsoft.com/office/drawing/2014/main" id="{38F5282C-434B-44C8-BB2C-3E9D41755438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3436938"/>
            <a:ext cx="2281237" cy="1306512"/>
            <a:chOff x="0" y="0"/>
            <a:chExt cx="1437" cy="823"/>
          </a:xfrm>
        </p:grpSpPr>
        <p:sp>
          <p:nvSpPr>
            <p:cNvPr id="40974" name="未知">
              <a:extLst>
                <a:ext uri="{FF2B5EF4-FFF2-40B4-BE49-F238E27FC236}">
                  <a16:creationId xmlns:a16="http://schemas.microsoft.com/office/drawing/2014/main" id="{D0D915A5-CC51-4DAB-A131-52C73506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44" cy="597"/>
            </a:xfrm>
            <a:custGeom>
              <a:avLst/>
              <a:gdLst>
                <a:gd name="T0" fmla="*/ 0 w 1044"/>
                <a:gd name="T1" fmla="*/ 597 h 597"/>
                <a:gd name="T2" fmla="*/ 318 w 1044"/>
                <a:gd name="T3" fmla="*/ 143 h 597"/>
                <a:gd name="T4" fmla="*/ 681 w 1044"/>
                <a:gd name="T5" fmla="*/ 7 h 597"/>
                <a:gd name="T6" fmla="*/ 1044 w 1044"/>
                <a:gd name="T7" fmla="*/ 9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597">
                  <a:moveTo>
                    <a:pt x="0" y="597"/>
                  </a:moveTo>
                  <a:cubicBezTo>
                    <a:pt x="102" y="419"/>
                    <a:pt x="205" y="241"/>
                    <a:pt x="318" y="143"/>
                  </a:cubicBezTo>
                  <a:cubicBezTo>
                    <a:pt x="431" y="45"/>
                    <a:pt x="560" y="14"/>
                    <a:pt x="681" y="7"/>
                  </a:cubicBezTo>
                  <a:cubicBezTo>
                    <a:pt x="802" y="0"/>
                    <a:pt x="984" y="83"/>
                    <a:pt x="1044" y="9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5" name="未知">
              <a:extLst>
                <a:ext uri="{FF2B5EF4-FFF2-40B4-BE49-F238E27FC236}">
                  <a16:creationId xmlns:a16="http://schemas.microsoft.com/office/drawing/2014/main" id="{1179A857-E942-4F7E-B3F0-C912525B4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" y="188"/>
              <a:ext cx="998" cy="499"/>
            </a:xfrm>
            <a:custGeom>
              <a:avLst/>
              <a:gdLst>
                <a:gd name="T0" fmla="*/ 0 w 998"/>
                <a:gd name="T1" fmla="*/ 499 h 499"/>
                <a:gd name="T2" fmla="*/ 363 w 998"/>
                <a:gd name="T3" fmla="*/ 182 h 499"/>
                <a:gd name="T4" fmla="*/ 862 w 998"/>
                <a:gd name="T5" fmla="*/ 91 h 499"/>
                <a:gd name="T6" fmla="*/ 998 w 998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8" h="499">
                  <a:moveTo>
                    <a:pt x="0" y="499"/>
                  </a:moveTo>
                  <a:cubicBezTo>
                    <a:pt x="109" y="374"/>
                    <a:pt x="219" y="250"/>
                    <a:pt x="363" y="182"/>
                  </a:cubicBezTo>
                  <a:cubicBezTo>
                    <a:pt x="507" y="114"/>
                    <a:pt x="756" y="121"/>
                    <a:pt x="862" y="91"/>
                  </a:cubicBezTo>
                  <a:cubicBezTo>
                    <a:pt x="968" y="61"/>
                    <a:pt x="983" y="30"/>
                    <a:pt x="998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未知">
              <a:extLst>
                <a:ext uri="{FF2B5EF4-FFF2-40B4-BE49-F238E27FC236}">
                  <a16:creationId xmlns:a16="http://schemas.microsoft.com/office/drawing/2014/main" id="{130D9B57-342F-4E79-885D-B0EC2CA77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" y="370"/>
              <a:ext cx="907" cy="453"/>
            </a:xfrm>
            <a:custGeom>
              <a:avLst/>
              <a:gdLst>
                <a:gd name="T0" fmla="*/ 0 w 907"/>
                <a:gd name="T1" fmla="*/ 453 h 453"/>
                <a:gd name="T2" fmla="*/ 544 w 907"/>
                <a:gd name="T3" fmla="*/ 227 h 453"/>
                <a:gd name="T4" fmla="*/ 907 w 90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453">
                  <a:moveTo>
                    <a:pt x="0" y="453"/>
                  </a:moveTo>
                  <a:cubicBezTo>
                    <a:pt x="196" y="377"/>
                    <a:pt x="393" y="302"/>
                    <a:pt x="544" y="227"/>
                  </a:cubicBezTo>
                  <a:cubicBezTo>
                    <a:pt x="695" y="152"/>
                    <a:pt x="801" y="76"/>
                    <a:pt x="90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77" name="Object 17">
                  <a:extLst>
                    <a:ext uri="{FF2B5EF4-FFF2-40B4-BE49-F238E27FC236}">
                      <a16:creationId xmlns:a16="http://schemas.microsoft.com/office/drawing/2014/main" id="{8C2DDE94-8365-4A21-9CC7-9309D2551306}"/>
                    </a:ext>
                  </a:extLst>
                </p:cNvPr>
                <p:cNvSpPr txBox="1"/>
                <p:nvPr/>
              </p:nvSpPr>
              <p:spPr bwMode="auto">
                <a:xfrm>
                  <a:off x="1194" y="101"/>
                  <a:ext cx="243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977" name="Object 17">
                  <a:extLst>
                    <a:ext uri="{FF2B5EF4-FFF2-40B4-BE49-F238E27FC236}">
                      <a16:creationId xmlns:a16="http://schemas.microsoft.com/office/drawing/2014/main" id="{8C2DDE94-8365-4A21-9CC7-9309D2551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4" y="101"/>
                  <a:ext cx="243" cy="3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78" name="未知">
              <a:extLst>
                <a:ext uri="{FF2B5EF4-FFF2-40B4-BE49-F238E27FC236}">
                  <a16:creationId xmlns:a16="http://schemas.microsoft.com/office/drawing/2014/main" id="{60FE0BC1-1AF7-42CF-8ADE-CACDC1ED2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" y="136"/>
              <a:ext cx="370" cy="484"/>
            </a:xfrm>
            <a:custGeom>
              <a:avLst/>
              <a:gdLst>
                <a:gd name="T0" fmla="*/ 91 w 370"/>
                <a:gd name="T1" fmla="*/ 38 h 484"/>
                <a:gd name="T2" fmla="*/ 0 w 370"/>
                <a:gd name="T3" fmla="*/ 219 h 484"/>
                <a:gd name="T4" fmla="*/ 91 w 370"/>
                <a:gd name="T5" fmla="*/ 446 h 484"/>
                <a:gd name="T6" fmla="*/ 272 w 370"/>
                <a:gd name="T7" fmla="*/ 446 h 484"/>
                <a:gd name="T8" fmla="*/ 363 w 370"/>
                <a:gd name="T9" fmla="*/ 265 h 484"/>
                <a:gd name="T10" fmla="*/ 227 w 370"/>
                <a:gd name="T11" fmla="*/ 38 h 484"/>
                <a:gd name="T12" fmla="*/ 91 w 370"/>
                <a:gd name="T13" fmla="*/ 3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484">
                  <a:moveTo>
                    <a:pt x="91" y="38"/>
                  </a:moveTo>
                  <a:cubicBezTo>
                    <a:pt x="53" y="68"/>
                    <a:pt x="0" y="151"/>
                    <a:pt x="0" y="219"/>
                  </a:cubicBezTo>
                  <a:cubicBezTo>
                    <a:pt x="0" y="287"/>
                    <a:pt x="46" y="408"/>
                    <a:pt x="91" y="446"/>
                  </a:cubicBezTo>
                  <a:cubicBezTo>
                    <a:pt x="136" y="484"/>
                    <a:pt x="227" y="476"/>
                    <a:pt x="272" y="446"/>
                  </a:cubicBezTo>
                  <a:cubicBezTo>
                    <a:pt x="317" y="416"/>
                    <a:pt x="370" y="333"/>
                    <a:pt x="363" y="265"/>
                  </a:cubicBezTo>
                  <a:cubicBezTo>
                    <a:pt x="356" y="197"/>
                    <a:pt x="272" y="76"/>
                    <a:pt x="227" y="38"/>
                  </a:cubicBezTo>
                  <a:cubicBezTo>
                    <a:pt x="182" y="0"/>
                    <a:pt x="129" y="8"/>
                    <a:pt x="91" y="38"/>
                  </a:cubicBezTo>
                  <a:close/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9" name="Line 19">
              <a:extLst>
                <a:ext uri="{FF2B5EF4-FFF2-40B4-BE49-F238E27FC236}">
                  <a16:creationId xmlns:a16="http://schemas.microsoft.com/office/drawing/2014/main" id="{6BE3B4E3-FB96-4C37-8EB1-C013F3A5F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4" y="182"/>
              <a:ext cx="45" cy="45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Text Box 20">
              <a:extLst>
                <a:ext uri="{FF2B5EF4-FFF2-40B4-BE49-F238E27FC236}">
                  <a16:creationId xmlns:a16="http://schemas.microsoft.com/office/drawing/2014/main" id="{35572080-0AFD-44FD-8D95-54B019437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" y="8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l</a:t>
              </a:r>
            </a:p>
          </p:txBody>
        </p:sp>
      </p:grp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3AEB790-9A09-49A6-9FBA-D481C3EC7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509963"/>
            <a:ext cx="323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积分路径闭合的线积分</a:t>
            </a:r>
          </a:p>
          <a:p>
            <a:r>
              <a:rPr lang="zh-CN" altLang="zh-CN">
                <a:latin typeface="Arial" panose="020B0604020202020204" pitchFamily="34" charset="0"/>
              </a:rPr>
              <a:t>称之为</a:t>
            </a:r>
            <a:r>
              <a:rPr lang="zh-CN" altLang="zh-CN" b="1">
                <a:latin typeface="Arial" panose="020B0604020202020204" pitchFamily="34" charset="0"/>
              </a:rPr>
              <a:t>环量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82" name="Object 22">
                <a:extLst>
                  <a:ext uri="{FF2B5EF4-FFF2-40B4-BE49-F238E27FC236}">
                    <a16:creationId xmlns:a16="http://schemas.microsoft.com/office/drawing/2014/main" id="{F7B2C2F6-14D8-4386-B648-3226CE3DA85E}"/>
                  </a:ext>
                </a:extLst>
              </p:cNvPr>
              <p:cNvSpPr txBox="1"/>
              <p:nvPr/>
            </p:nvSpPr>
            <p:spPr bwMode="auto">
              <a:xfrm>
                <a:off x="6734077" y="3494088"/>
                <a:ext cx="1439862" cy="965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982" name="Object 22">
                <a:extLst>
                  <a:ext uri="{FF2B5EF4-FFF2-40B4-BE49-F238E27FC236}">
                    <a16:creationId xmlns:a16="http://schemas.microsoft.com/office/drawing/2014/main" id="{F7B2C2F6-14D8-4386-B648-3226CE3DA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4077" y="3494088"/>
                <a:ext cx="1439862" cy="965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84" name="Text Box 24">
                <a:extLst>
                  <a:ext uri="{FF2B5EF4-FFF2-40B4-BE49-F238E27FC236}">
                    <a16:creationId xmlns:a16="http://schemas.microsoft.com/office/drawing/2014/main" id="{495DC5A0-3085-4986-ADC0-6E3E56861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4868" y="4701381"/>
                <a:ext cx="5246687" cy="16160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dirty="0"/>
                  <a:t>设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为矢量场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中的一点，而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是围绕着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的一个闭合回路。那么闭合回路所围表面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zh-CN" dirty="0"/>
                  <a:t>的法线方向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的绕行方向之间满足右手螺旋。</a:t>
                </a:r>
              </a:p>
            </p:txBody>
          </p:sp>
        </mc:Choice>
        <mc:Fallback xmlns="">
          <p:sp>
            <p:nvSpPr>
              <p:cNvPr id="40984" name="Text Box 24">
                <a:extLst>
                  <a:ext uri="{FF2B5EF4-FFF2-40B4-BE49-F238E27FC236}">
                    <a16:creationId xmlns:a16="http://schemas.microsoft.com/office/drawing/2014/main" id="{495DC5A0-3085-4986-ADC0-6E3E56861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4868" y="4701381"/>
                <a:ext cx="5246687" cy="1616076"/>
              </a:xfrm>
              <a:prstGeom prst="rect">
                <a:avLst/>
              </a:prstGeom>
              <a:blipFill>
                <a:blip r:embed="rId7"/>
                <a:stretch>
                  <a:fillRect l="-1858" t="-1132" b="-67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987" name="Group 27">
            <a:extLst>
              <a:ext uri="{FF2B5EF4-FFF2-40B4-BE49-F238E27FC236}">
                <a16:creationId xmlns:a16="http://schemas.microsoft.com/office/drawing/2014/main" id="{AA9F290F-DD19-4CDD-A51F-17F38CDF889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76800"/>
            <a:ext cx="2320925" cy="1522413"/>
            <a:chOff x="0" y="0"/>
            <a:chExt cx="1462" cy="959"/>
          </a:xfrm>
        </p:grpSpPr>
        <p:sp>
          <p:nvSpPr>
            <p:cNvPr id="40988" name="未知">
              <a:extLst>
                <a:ext uri="{FF2B5EF4-FFF2-40B4-BE49-F238E27FC236}">
                  <a16:creationId xmlns:a16="http://schemas.microsoft.com/office/drawing/2014/main" id="{977CAAB9-2B9E-4B7E-826B-A2314A868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" y="136"/>
              <a:ext cx="1044" cy="597"/>
            </a:xfrm>
            <a:custGeom>
              <a:avLst/>
              <a:gdLst>
                <a:gd name="T0" fmla="*/ 0 w 1044"/>
                <a:gd name="T1" fmla="*/ 597 h 597"/>
                <a:gd name="T2" fmla="*/ 318 w 1044"/>
                <a:gd name="T3" fmla="*/ 143 h 597"/>
                <a:gd name="T4" fmla="*/ 681 w 1044"/>
                <a:gd name="T5" fmla="*/ 7 h 597"/>
                <a:gd name="T6" fmla="*/ 1044 w 1044"/>
                <a:gd name="T7" fmla="*/ 9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4" h="597">
                  <a:moveTo>
                    <a:pt x="0" y="597"/>
                  </a:moveTo>
                  <a:cubicBezTo>
                    <a:pt x="102" y="419"/>
                    <a:pt x="205" y="241"/>
                    <a:pt x="318" y="143"/>
                  </a:cubicBezTo>
                  <a:cubicBezTo>
                    <a:pt x="431" y="45"/>
                    <a:pt x="560" y="14"/>
                    <a:pt x="681" y="7"/>
                  </a:cubicBezTo>
                  <a:cubicBezTo>
                    <a:pt x="802" y="0"/>
                    <a:pt x="984" y="83"/>
                    <a:pt x="1044" y="98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9" name="未知">
              <a:extLst>
                <a:ext uri="{FF2B5EF4-FFF2-40B4-BE49-F238E27FC236}">
                  <a16:creationId xmlns:a16="http://schemas.microsoft.com/office/drawing/2014/main" id="{8BB1C7A9-3C0F-4ACA-BD67-4FC81D0DE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" y="324"/>
              <a:ext cx="998" cy="499"/>
            </a:xfrm>
            <a:custGeom>
              <a:avLst/>
              <a:gdLst>
                <a:gd name="T0" fmla="*/ 0 w 998"/>
                <a:gd name="T1" fmla="*/ 499 h 499"/>
                <a:gd name="T2" fmla="*/ 363 w 998"/>
                <a:gd name="T3" fmla="*/ 182 h 499"/>
                <a:gd name="T4" fmla="*/ 862 w 998"/>
                <a:gd name="T5" fmla="*/ 91 h 499"/>
                <a:gd name="T6" fmla="*/ 998 w 998"/>
                <a:gd name="T7" fmla="*/ 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8" h="499">
                  <a:moveTo>
                    <a:pt x="0" y="499"/>
                  </a:moveTo>
                  <a:cubicBezTo>
                    <a:pt x="109" y="374"/>
                    <a:pt x="219" y="250"/>
                    <a:pt x="363" y="182"/>
                  </a:cubicBezTo>
                  <a:cubicBezTo>
                    <a:pt x="507" y="114"/>
                    <a:pt x="756" y="121"/>
                    <a:pt x="862" y="91"/>
                  </a:cubicBezTo>
                  <a:cubicBezTo>
                    <a:pt x="968" y="61"/>
                    <a:pt x="983" y="30"/>
                    <a:pt x="998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0" name="未知">
              <a:extLst>
                <a:ext uri="{FF2B5EF4-FFF2-40B4-BE49-F238E27FC236}">
                  <a16:creationId xmlns:a16="http://schemas.microsoft.com/office/drawing/2014/main" id="{35651724-1E3B-435C-93C7-5367A3B8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" y="506"/>
              <a:ext cx="907" cy="453"/>
            </a:xfrm>
            <a:custGeom>
              <a:avLst/>
              <a:gdLst>
                <a:gd name="T0" fmla="*/ 0 w 907"/>
                <a:gd name="T1" fmla="*/ 453 h 453"/>
                <a:gd name="T2" fmla="*/ 544 w 907"/>
                <a:gd name="T3" fmla="*/ 227 h 453"/>
                <a:gd name="T4" fmla="*/ 907 w 907"/>
                <a:gd name="T5" fmla="*/ 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7" h="453">
                  <a:moveTo>
                    <a:pt x="0" y="453"/>
                  </a:moveTo>
                  <a:cubicBezTo>
                    <a:pt x="196" y="377"/>
                    <a:pt x="393" y="302"/>
                    <a:pt x="544" y="227"/>
                  </a:cubicBezTo>
                  <a:cubicBezTo>
                    <a:pt x="695" y="152"/>
                    <a:pt x="801" y="76"/>
                    <a:pt x="907" y="0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1" name="Object 31">
                  <a:extLst>
                    <a:ext uri="{FF2B5EF4-FFF2-40B4-BE49-F238E27FC236}">
                      <a16:creationId xmlns:a16="http://schemas.microsoft.com/office/drawing/2014/main" id="{9DAE79CA-DA59-4A95-95F5-E5DD8ED4D281}"/>
                    </a:ext>
                  </a:extLst>
                </p:cNvPr>
                <p:cNvSpPr txBox="1"/>
                <p:nvPr/>
              </p:nvSpPr>
              <p:spPr bwMode="auto">
                <a:xfrm>
                  <a:off x="1219" y="237"/>
                  <a:ext cx="243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991" name="Object 31">
                  <a:extLst>
                    <a:ext uri="{FF2B5EF4-FFF2-40B4-BE49-F238E27FC236}">
                      <a16:creationId xmlns:a16="http://schemas.microsoft.com/office/drawing/2014/main" id="{9DAE79CA-DA59-4A95-95F5-E5DD8ED4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19" y="237"/>
                  <a:ext cx="243" cy="32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92" name="未知">
              <a:extLst>
                <a:ext uri="{FF2B5EF4-FFF2-40B4-BE49-F238E27FC236}">
                  <a16:creationId xmlns:a16="http://schemas.microsoft.com/office/drawing/2014/main" id="{B9F94BB7-0F93-47BF-B8DE-6643328FE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" y="272"/>
              <a:ext cx="370" cy="484"/>
            </a:xfrm>
            <a:custGeom>
              <a:avLst/>
              <a:gdLst>
                <a:gd name="T0" fmla="*/ 91 w 370"/>
                <a:gd name="T1" fmla="*/ 38 h 484"/>
                <a:gd name="T2" fmla="*/ 0 w 370"/>
                <a:gd name="T3" fmla="*/ 219 h 484"/>
                <a:gd name="T4" fmla="*/ 91 w 370"/>
                <a:gd name="T5" fmla="*/ 446 h 484"/>
                <a:gd name="T6" fmla="*/ 272 w 370"/>
                <a:gd name="T7" fmla="*/ 446 h 484"/>
                <a:gd name="T8" fmla="*/ 363 w 370"/>
                <a:gd name="T9" fmla="*/ 265 h 484"/>
                <a:gd name="T10" fmla="*/ 227 w 370"/>
                <a:gd name="T11" fmla="*/ 38 h 484"/>
                <a:gd name="T12" fmla="*/ 91 w 370"/>
                <a:gd name="T13" fmla="*/ 38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0" h="484">
                  <a:moveTo>
                    <a:pt x="91" y="38"/>
                  </a:moveTo>
                  <a:cubicBezTo>
                    <a:pt x="53" y="68"/>
                    <a:pt x="0" y="151"/>
                    <a:pt x="0" y="219"/>
                  </a:cubicBezTo>
                  <a:cubicBezTo>
                    <a:pt x="0" y="287"/>
                    <a:pt x="46" y="408"/>
                    <a:pt x="91" y="446"/>
                  </a:cubicBezTo>
                  <a:cubicBezTo>
                    <a:pt x="136" y="484"/>
                    <a:pt x="227" y="476"/>
                    <a:pt x="272" y="446"/>
                  </a:cubicBezTo>
                  <a:cubicBezTo>
                    <a:pt x="317" y="416"/>
                    <a:pt x="370" y="333"/>
                    <a:pt x="363" y="265"/>
                  </a:cubicBezTo>
                  <a:cubicBezTo>
                    <a:pt x="356" y="197"/>
                    <a:pt x="272" y="76"/>
                    <a:pt x="227" y="38"/>
                  </a:cubicBezTo>
                  <a:cubicBezTo>
                    <a:pt x="182" y="0"/>
                    <a:pt x="129" y="8"/>
                    <a:pt x="91" y="38"/>
                  </a:cubicBezTo>
                  <a:close/>
                </a:path>
              </a:pathLst>
            </a:custGeom>
            <a:solidFill>
              <a:schemeClr val="accent1"/>
            </a:solidFill>
            <a:ln w="952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33">
              <a:extLst>
                <a:ext uri="{FF2B5EF4-FFF2-40B4-BE49-F238E27FC236}">
                  <a16:creationId xmlns:a16="http://schemas.microsoft.com/office/drawing/2014/main" id="{FF842BE6-CD40-49CB-8558-86E64F34E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9" y="318"/>
              <a:ext cx="45" cy="45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Text Box 34">
              <a:extLst>
                <a:ext uri="{FF2B5EF4-FFF2-40B4-BE49-F238E27FC236}">
                  <a16:creationId xmlns:a16="http://schemas.microsoft.com/office/drawing/2014/main" id="{8451E392-3921-421B-9B06-2BB47829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" y="22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/>
                <a:t>l</a:t>
              </a:r>
            </a:p>
          </p:txBody>
        </p:sp>
        <p:sp>
          <p:nvSpPr>
            <p:cNvPr id="40995" name="Text Box 35">
              <a:extLst>
                <a:ext uri="{FF2B5EF4-FFF2-40B4-BE49-F238E27FC236}">
                  <a16:creationId xmlns:a16="http://schemas.microsoft.com/office/drawing/2014/main" id="{98AB318A-0EE9-4A5F-A32C-0A3FB1A1C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i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40996" name="Line 36">
              <a:extLst>
                <a:ext uri="{FF2B5EF4-FFF2-40B4-BE49-F238E27FC236}">
                  <a16:creationId xmlns:a16="http://schemas.microsoft.com/office/drawing/2014/main" id="{CCCE83FF-95F7-4EDA-9123-C388C219C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" y="181"/>
              <a:ext cx="317" cy="363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 type="oval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97" name="Object 37">
                  <a:extLst>
                    <a:ext uri="{FF2B5EF4-FFF2-40B4-BE49-F238E27FC236}">
                      <a16:creationId xmlns:a16="http://schemas.microsoft.com/office/drawing/2014/main" id="{D5449702-3D17-4E54-9A8A-20DFD1B91188}"/>
                    </a:ext>
                  </a:extLst>
                </p:cNvPr>
                <p:cNvSpPr txBox="1"/>
                <p:nvPr/>
              </p:nvSpPr>
              <p:spPr bwMode="auto">
                <a:xfrm>
                  <a:off x="0" y="0"/>
                  <a:ext cx="216" cy="2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40997" name="Object 37">
                  <a:extLst>
                    <a:ext uri="{FF2B5EF4-FFF2-40B4-BE49-F238E27FC236}">
                      <a16:creationId xmlns:a16="http://schemas.microsoft.com/office/drawing/2014/main" id="{D5449702-3D17-4E54-9A8A-20DFD1B91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0"/>
                  <a:ext cx="216" cy="282"/>
                </a:xfrm>
                <a:prstGeom prst="rect">
                  <a:avLst/>
                </a:prstGeom>
                <a:blipFill>
                  <a:blip r:embed="rId9"/>
                  <a:stretch>
                    <a:fillRect t="-1370" r="-1071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998" name="Text Box 38">
              <a:extLst>
                <a:ext uri="{FF2B5EF4-FFF2-40B4-BE49-F238E27FC236}">
                  <a16:creationId xmlns:a16="http://schemas.microsoft.com/office/drawing/2014/main" id="{28FA83AB-0D4E-4C04-844F-72766A95B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" y="53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△</a:t>
              </a:r>
              <a:r>
                <a:rPr lang="en-US" altLang="zh-CN" sz="1600" i="1">
                  <a:latin typeface="Arial" panose="020B0604020202020204" pitchFamily="34" charset="0"/>
                </a:rPr>
                <a:t>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7ED06DD-47EB-4293-B97B-CB56F334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E063F-7789-40E4-8C00-2D0E545512AC}" type="slidenum">
              <a:rPr lang="zh-CN" altLang="zh-CN"/>
              <a:pPr/>
              <a:t>22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6C09320-E1B6-4901-A733-E3398F89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Text Box 3">
                <a:extLst>
                  <a:ext uri="{FF2B5EF4-FFF2-40B4-BE49-F238E27FC236}">
                    <a16:creationId xmlns:a16="http://schemas.microsoft.com/office/drawing/2014/main" id="{FC7FDB6B-B480-4EF9-8F2A-3EA22B700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2085991"/>
                <a:ext cx="26638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点的</a:t>
                </a:r>
                <a:r>
                  <a:rPr lang="zh-CN" altLang="zh-CN" b="1" dirty="0">
                    <a:latin typeface="Arial" panose="020B0604020202020204" pitchFamily="34" charset="0"/>
                  </a:rPr>
                  <a:t>环量面密度</a:t>
                </a:r>
              </a:p>
            </p:txBody>
          </p:sp>
        </mc:Choice>
        <mc:Fallback xmlns="">
          <p:sp>
            <p:nvSpPr>
              <p:cNvPr id="43011" name="Text Box 3">
                <a:extLst>
                  <a:ext uri="{FF2B5EF4-FFF2-40B4-BE49-F238E27FC236}">
                    <a16:creationId xmlns:a16="http://schemas.microsoft.com/office/drawing/2014/main" id="{FC7FDB6B-B480-4EF9-8F2A-3EA22B700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085991"/>
                <a:ext cx="2663825" cy="457200"/>
              </a:xfrm>
              <a:prstGeom prst="rect">
                <a:avLst/>
              </a:prstGeom>
              <a:blipFill>
                <a:blip r:embed="rId3"/>
                <a:stretch>
                  <a:fillRect l="-686" t="-14667" r="-3890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2" name="Object 4">
                <a:extLst>
                  <a:ext uri="{FF2B5EF4-FFF2-40B4-BE49-F238E27FC236}">
                    <a16:creationId xmlns:a16="http://schemas.microsoft.com/office/drawing/2014/main" id="{BC151A50-1BB3-4826-B921-D33CE53FB077}"/>
                  </a:ext>
                </a:extLst>
              </p:cNvPr>
              <p:cNvSpPr txBox="1"/>
              <p:nvPr/>
            </p:nvSpPr>
            <p:spPr bwMode="auto">
              <a:xfrm>
                <a:off x="3362325" y="1771666"/>
                <a:ext cx="1712913" cy="10477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012" name="Object 4">
                <a:extLst>
                  <a:ext uri="{FF2B5EF4-FFF2-40B4-BE49-F238E27FC236}">
                    <a16:creationId xmlns:a16="http://schemas.microsoft.com/office/drawing/2014/main" id="{BC151A50-1BB3-4826-B921-D33CE53FB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5" y="1771666"/>
                <a:ext cx="1712913" cy="1047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Object 5">
                <a:extLst>
                  <a:ext uri="{FF2B5EF4-FFF2-40B4-BE49-F238E27FC236}">
                    <a16:creationId xmlns:a16="http://schemas.microsoft.com/office/drawing/2014/main" id="{B79140CD-14DC-4B50-8094-37D9D69B393A}"/>
                  </a:ext>
                </a:extLst>
              </p:cNvPr>
              <p:cNvSpPr txBox="1"/>
              <p:nvPr/>
            </p:nvSpPr>
            <p:spPr bwMode="auto">
              <a:xfrm>
                <a:off x="2422525" y="4571933"/>
                <a:ext cx="4054425" cy="1371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∮"/>
                                          <m:supHide m:val="on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013" name="Object 5">
                <a:extLst>
                  <a:ext uri="{FF2B5EF4-FFF2-40B4-BE49-F238E27FC236}">
                    <a16:creationId xmlns:a16="http://schemas.microsoft.com/office/drawing/2014/main" id="{B79140CD-14DC-4B50-8094-37D9D69B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2525" y="4571933"/>
                <a:ext cx="4054425" cy="1371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15" name="Text Box 7">
                <a:extLst>
                  <a:ext uri="{FF2B5EF4-FFF2-40B4-BE49-F238E27FC236}">
                    <a16:creationId xmlns:a16="http://schemas.microsoft.com/office/drawing/2014/main" id="{E0AB63BF-725A-4D80-9421-E19CF1043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040037"/>
                <a:ext cx="7821613" cy="13795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点而言，随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的不同，即选取不同的绕行曲线，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环量面密度也会发生变化。通过最大的环量面密度即与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相应的单位矢量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dirty="0"/>
                  <a:t>，可以定义矢量场的</a:t>
                </a:r>
                <a:r>
                  <a:rPr lang="zh-CN" altLang="zh-CN" b="1" dirty="0">
                    <a:solidFill>
                      <a:srgbClr val="FF0000"/>
                    </a:solidFill>
                  </a:rPr>
                  <a:t>旋度</a:t>
                </a:r>
              </a:p>
            </p:txBody>
          </p:sp>
        </mc:Choice>
        <mc:Fallback xmlns="">
          <p:sp>
            <p:nvSpPr>
              <p:cNvPr id="43015" name="Text Box 7">
                <a:extLst>
                  <a:ext uri="{FF2B5EF4-FFF2-40B4-BE49-F238E27FC236}">
                    <a16:creationId xmlns:a16="http://schemas.microsoft.com/office/drawing/2014/main" id="{E0AB63BF-725A-4D80-9421-E19CF1043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040037"/>
                <a:ext cx="7821613" cy="1379537"/>
              </a:xfrm>
              <a:prstGeom prst="rect">
                <a:avLst/>
              </a:prstGeom>
              <a:blipFill>
                <a:blip r:embed="rId6"/>
                <a:stretch>
                  <a:fillRect l="-1247" t="-3540" b="-7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3A0D6E6F-8B9A-4BEA-9F4F-2E0607DD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3A8F-0AA8-47B1-ADAF-834AF8591C1C}" type="slidenum">
              <a:rPr lang="zh-CN" altLang="zh-CN"/>
              <a:pPr/>
              <a:t>23</a:t>
            </a:fld>
            <a:endParaRPr lang="en-US" altLang="zh-CN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56B8748-EB30-45C5-B80C-1A4A2A3DB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004A0509-30AE-4A2C-8859-AD0DD988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1676400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为了得到旋度的具体表达式，需要使用斯托克斯公式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0" name="Object 4">
                <a:extLst>
                  <a:ext uri="{FF2B5EF4-FFF2-40B4-BE49-F238E27FC236}">
                    <a16:creationId xmlns:a16="http://schemas.microsoft.com/office/drawing/2014/main" id="{3CD3D737-8AAD-4FC6-AF9F-8D0062999DF9}"/>
                  </a:ext>
                </a:extLst>
              </p:cNvPr>
              <p:cNvSpPr txBox="1"/>
              <p:nvPr/>
            </p:nvSpPr>
            <p:spPr bwMode="auto">
              <a:xfrm>
                <a:off x="922338" y="2917825"/>
                <a:ext cx="7072312" cy="2319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∮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</m:nary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nary>
                                <m:naryPr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  <m:func>
                                    <m:func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border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060" name="Object 4">
                <a:extLst>
                  <a:ext uri="{FF2B5EF4-FFF2-40B4-BE49-F238E27FC236}">
                    <a16:creationId xmlns:a16="http://schemas.microsoft.com/office/drawing/2014/main" id="{3CD3D737-8AAD-4FC6-AF9F-8D0062999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2338" y="2917825"/>
                <a:ext cx="7072312" cy="231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1" name="Text Box 5">
                <a:extLst>
                  <a:ext uri="{FF2B5EF4-FFF2-40B4-BE49-F238E27FC236}">
                    <a16:creationId xmlns:a16="http://schemas.microsoft.com/office/drawing/2014/main" id="{45B38772-6567-44D7-A1B9-C2BF531D2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376" y="2257195"/>
                <a:ext cx="5411353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对于矢量场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有</a:t>
                </a:r>
              </a:p>
            </p:txBody>
          </p:sp>
        </mc:Choice>
        <mc:Fallback xmlns="">
          <p:sp>
            <p:nvSpPr>
              <p:cNvPr id="45061" name="Text Box 5">
                <a:extLst>
                  <a:ext uri="{FF2B5EF4-FFF2-40B4-BE49-F238E27FC236}">
                    <a16:creationId xmlns:a16="http://schemas.microsoft.com/office/drawing/2014/main" id="{45B38772-6567-44D7-A1B9-C2BF531D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376" y="2257195"/>
                <a:ext cx="5411353" cy="546560"/>
              </a:xfrm>
              <a:prstGeom prst="rect">
                <a:avLst/>
              </a:prstGeom>
              <a:blipFill>
                <a:blip r:embed="rId4"/>
                <a:stretch>
                  <a:fillRect l="-1689" t="-3333" r="-788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4" name="Text Box 8">
                <a:extLst>
                  <a:ext uri="{FF2B5EF4-FFF2-40B4-BE49-F238E27FC236}">
                    <a16:creationId xmlns:a16="http://schemas.microsoft.com/office/drawing/2014/main" id="{1C29BB35-9C04-47C9-8979-167D820C9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1376" y="5029158"/>
                <a:ext cx="7478009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这里的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的边界，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、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是面元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i="1" dirty="0"/>
              </a:p>
              <a:p>
                <a:r>
                  <a:rPr lang="zh-CN" altLang="zh-CN" dirty="0"/>
                  <a:t>的法线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的三个方向余弦。</a:t>
                </a:r>
              </a:p>
            </p:txBody>
          </p:sp>
        </mc:Choice>
        <mc:Fallback xmlns="">
          <p:sp>
            <p:nvSpPr>
              <p:cNvPr id="45064" name="Text Box 8">
                <a:extLst>
                  <a:ext uri="{FF2B5EF4-FFF2-40B4-BE49-F238E27FC236}">
                    <a16:creationId xmlns:a16="http://schemas.microsoft.com/office/drawing/2014/main" id="{1C29BB35-9C04-47C9-8979-167D820C9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1376" y="5029158"/>
                <a:ext cx="7478009" cy="830997"/>
              </a:xfrm>
              <a:prstGeom prst="rect">
                <a:avLst/>
              </a:prstGeom>
              <a:blipFill>
                <a:blip r:embed="rId5"/>
                <a:stretch>
                  <a:fillRect l="-1222" t="-8088" b="-139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4A218E2-9BA5-4DCB-925A-2C2D11BC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CD79E-D88D-43C2-84F4-A363B398A4E7}" type="slidenum">
              <a:rPr lang="zh-CN" altLang="zh-CN"/>
              <a:pPr/>
              <a:t>24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2458C8B-B35A-4EFF-9B1D-0E9C47979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6C4EFDA5-27B5-4B2E-A187-2D76C24DE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1524000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将斯托克斯公式代入环量面密度可得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Object 4">
                <a:extLst>
                  <a:ext uri="{FF2B5EF4-FFF2-40B4-BE49-F238E27FC236}">
                    <a16:creationId xmlns:a16="http://schemas.microsoft.com/office/drawing/2014/main" id="{4748B459-A79B-46DC-88FD-C4D17E501DBB}"/>
                  </a:ext>
                </a:extLst>
              </p:cNvPr>
              <p:cNvSpPr txBox="1"/>
              <p:nvPr/>
            </p:nvSpPr>
            <p:spPr bwMode="auto">
              <a:xfrm>
                <a:off x="228594" y="2200275"/>
                <a:ext cx="8762890" cy="23510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func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CN" altLang="en-US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func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108" name="Object 4">
                <a:extLst>
                  <a:ext uri="{FF2B5EF4-FFF2-40B4-BE49-F238E27FC236}">
                    <a16:creationId xmlns:a16="http://schemas.microsoft.com/office/drawing/2014/main" id="{4748B459-A79B-46DC-88FD-C4D17E50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594" y="2200275"/>
                <a:ext cx="8762890" cy="2351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9" name="Text Box 5">
            <a:extLst>
              <a:ext uri="{FF2B5EF4-FFF2-40B4-BE49-F238E27FC236}">
                <a16:creationId xmlns:a16="http://schemas.microsoft.com/office/drawing/2014/main" id="{4CD70E61-4F25-4AC6-A284-4D46C0C5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4313238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dirty="0"/>
              <a:t>定义一个矢量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368DC63C-1C20-4266-AD29-CB2ECAB5B094}"/>
                  </a:ext>
                </a:extLst>
              </p:cNvPr>
              <p:cNvSpPr txBox="1"/>
              <p:nvPr/>
            </p:nvSpPr>
            <p:spPr bwMode="auto">
              <a:xfrm>
                <a:off x="685902" y="5029168"/>
                <a:ext cx="8153186" cy="106677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110" name="Object 6">
                <a:extLst>
                  <a:ext uri="{FF2B5EF4-FFF2-40B4-BE49-F238E27FC236}">
                    <a16:creationId xmlns:a16="http://schemas.microsoft.com/office/drawing/2014/main" id="{368DC63C-1C20-4266-AD29-CB2ECAB5B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902" y="5029168"/>
                <a:ext cx="8153186" cy="1066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31510D1C-A72A-45EC-A62E-D52672EA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1D4F-DC8E-4F0B-BFBD-57902D309553}" type="slidenum">
              <a:rPr lang="zh-CN" altLang="zh-CN"/>
              <a:pPr/>
              <a:t>25</a:t>
            </a:fld>
            <a:endParaRPr lang="en-US" altLang="zh-CN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29C87EA-F016-4989-AF98-EFE8296B2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F504AA26-2A19-435B-A604-F474D63E6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98" y="15240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环量面密度可以写为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6" name="Object 4">
                <a:extLst>
                  <a:ext uri="{FF2B5EF4-FFF2-40B4-BE49-F238E27FC236}">
                    <a16:creationId xmlns:a16="http://schemas.microsoft.com/office/drawing/2014/main" id="{CA1DC57D-A870-4B0A-8DDB-E47A69AEB51C}"/>
                  </a:ext>
                </a:extLst>
              </p:cNvPr>
              <p:cNvSpPr txBox="1"/>
              <p:nvPr/>
            </p:nvSpPr>
            <p:spPr bwMode="auto">
              <a:xfrm>
                <a:off x="1981200" y="2133600"/>
                <a:ext cx="4495800" cy="1157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supHide m:val="o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nary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156" name="Object 4">
                <a:extLst>
                  <a:ext uri="{FF2B5EF4-FFF2-40B4-BE49-F238E27FC236}">
                    <a16:creationId xmlns:a16="http://schemas.microsoft.com/office/drawing/2014/main" id="{CA1DC57D-A870-4B0A-8DDB-E47A69AE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133600"/>
                <a:ext cx="4495800" cy="1157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7" name="Text Box 5">
                <a:extLst>
                  <a:ext uri="{FF2B5EF4-FFF2-40B4-BE49-F238E27FC236}">
                    <a16:creationId xmlns:a16="http://schemas.microsoft.com/office/drawing/2014/main" id="{8EA41DC8-6FB2-4CFE-9F9C-EFC6C365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449336"/>
                <a:ext cx="6248334" cy="490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49157" name="Text Box 5">
                <a:extLst>
                  <a:ext uri="{FF2B5EF4-FFF2-40B4-BE49-F238E27FC236}">
                    <a16:creationId xmlns:a16="http://schemas.microsoft.com/office/drawing/2014/main" id="{8EA41DC8-6FB2-4CFE-9F9C-EFC6C365F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49336"/>
                <a:ext cx="6248334" cy="490840"/>
              </a:xfrm>
              <a:prstGeom prst="rect">
                <a:avLst/>
              </a:prstGeom>
              <a:blipFill>
                <a:blip r:embed="rId4"/>
                <a:stretch>
                  <a:fillRect l="-1563" t="-16250" b="-18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59" name="Text Box 7">
                <a:extLst>
                  <a:ext uri="{FF2B5EF4-FFF2-40B4-BE49-F238E27FC236}">
                    <a16:creationId xmlns:a16="http://schemas.microsoft.com/office/drawing/2014/main" id="{EB429DD1-5C79-4B41-AE9A-59A839F3E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4258011"/>
                <a:ext cx="667631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利用积分中值定理，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点处的环量面密度就等于</a:t>
                </a:r>
              </a:p>
            </p:txBody>
          </p:sp>
        </mc:Choice>
        <mc:Fallback xmlns="">
          <p:sp>
            <p:nvSpPr>
              <p:cNvPr id="49159" name="Text Box 7">
                <a:extLst>
                  <a:ext uri="{FF2B5EF4-FFF2-40B4-BE49-F238E27FC236}">
                    <a16:creationId xmlns:a16="http://schemas.microsoft.com/office/drawing/2014/main" id="{EB429DD1-5C79-4B41-AE9A-59A839F3E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258011"/>
                <a:ext cx="6676315" cy="461665"/>
              </a:xfrm>
              <a:prstGeom prst="rect">
                <a:avLst/>
              </a:prstGeom>
              <a:blipFill>
                <a:blip r:embed="rId5"/>
                <a:stretch>
                  <a:fillRect l="-1461" t="-14474" r="-457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Object 8">
                <a:extLst>
                  <a:ext uri="{FF2B5EF4-FFF2-40B4-BE49-F238E27FC236}">
                    <a16:creationId xmlns:a16="http://schemas.microsoft.com/office/drawing/2014/main" id="{6B891108-4092-4F00-80B7-58AF0BA4B0A4}"/>
                  </a:ext>
                </a:extLst>
              </p:cNvPr>
              <p:cNvSpPr txBox="1"/>
              <p:nvPr/>
            </p:nvSpPr>
            <p:spPr bwMode="auto">
              <a:xfrm>
                <a:off x="2198688" y="4922838"/>
                <a:ext cx="3668712" cy="639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160" name="Object 8">
                <a:extLst>
                  <a:ext uri="{FF2B5EF4-FFF2-40B4-BE49-F238E27FC236}">
                    <a16:creationId xmlns:a16="http://schemas.microsoft.com/office/drawing/2014/main" id="{6B891108-4092-4F00-80B7-58AF0BA4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8688" y="4922838"/>
                <a:ext cx="3668712" cy="639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65" name="Object 13">
            <a:extLst>
              <a:ext uri="{FF2B5EF4-FFF2-40B4-BE49-F238E27FC236}">
                <a16:creationId xmlns:a16="http://schemas.microsoft.com/office/drawing/2014/main" id="{B92F8515-8339-4544-933F-7B195BBDB565}"/>
              </a:ext>
            </a:extLst>
          </p:cNvPr>
          <p:cNvSpPr txBox="1"/>
          <p:nvPr/>
        </p:nvSpPr>
        <p:spPr bwMode="auto">
          <a:xfrm>
            <a:off x="912812" y="5668963"/>
            <a:ext cx="601288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49166" name="Text Box 14">
            <a:extLst>
              <a:ext uri="{FF2B5EF4-FFF2-40B4-BE49-F238E27FC236}">
                <a16:creationId xmlns:a16="http://schemas.microsoft.com/office/drawing/2014/main" id="{98027EBB-FCDC-402D-8C6C-9422F3B3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5" y="2478881"/>
            <a:ext cx="4984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0">
                <a:extLst>
                  <a:ext uri="{FF2B5EF4-FFF2-40B4-BE49-F238E27FC236}">
                    <a16:creationId xmlns:a16="http://schemas.microsoft.com/office/drawing/2014/main" id="{9466B360-489B-4F85-9369-C19865A6D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319" y="5471506"/>
                <a:ext cx="3055048" cy="506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的夹角。</a:t>
                </a:r>
              </a:p>
            </p:txBody>
          </p:sp>
        </mc:Choice>
        <mc:Fallback xmlns="">
          <p:sp>
            <p:nvSpPr>
              <p:cNvPr id="28" name="Text Box 10">
                <a:extLst>
                  <a:ext uri="{FF2B5EF4-FFF2-40B4-BE49-F238E27FC236}">
                    <a16:creationId xmlns:a16="http://schemas.microsoft.com/office/drawing/2014/main" id="{9466B360-489B-4F85-9369-C19865A6D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7319" y="5471506"/>
                <a:ext cx="3055048" cy="506421"/>
              </a:xfrm>
              <a:prstGeom prst="rect">
                <a:avLst/>
              </a:prstGeom>
              <a:blipFill>
                <a:blip r:embed="rId7"/>
                <a:stretch>
                  <a:fillRect t="-4819" r="-2395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6DCB6C27-D81A-41E2-924E-3BB9154A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7DAA7-B02A-431B-B726-8C45102FB85C}" type="slidenum">
              <a:rPr lang="zh-CN" altLang="zh-CN"/>
              <a:pPr/>
              <a:t>26</a:t>
            </a:fld>
            <a:endParaRPr lang="en-US" altLang="zh-CN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B472D96-16D1-486C-93A9-A232E2206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Object 3">
                <a:extLst>
                  <a:ext uri="{FF2B5EF4-FFF2-40B4-BE49-F238E27FC236}">
                    <a16:creationId xmlns:a16="http://schemas.microsoft.com/office/drawing/2014/main" id="{F074D227-FCF6-4777-AB8F-460AFF6108D4}"/>
                  </a:ext>
                </a:extLst>
              </p:cNvPr>
              <p:cNvSpPr txBox="1"/>
              <p:nvPr/>
            </p:nvSpPr>
            <p:spPr bwMode="auto">
              <a:xfrm>
                <a:off x="2971842" y="2174875"/>
                <a:ext cx="3043213" cy="1231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∮"/>
                                          <m:supHide m:val="on"/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  <m:sup/>
                                        <m:e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acc>
                                            <m:accPr>
                                              <m:chr m:val="⃑"/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acc>
                                        </m:e>
                                      </m:nary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03" name="Object 3">
                <a:extLst>
                  <a:ext uri="{FF2B5EF4-FFF2-40B4-BE49-F238E27FC236}">
                    <a16:creationId xmlns:a16="http://schemas.microsoft.com/office/drawing/2014/main" id="{F074D227-FCF6-4777-AB8F-460AFF610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42" y="2174875"/>
                <a:ext cx="3043213" cy="1231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4" name="Text Box 4">
            <a:extLst>
              <a:ext uri="{FF2B5EF4-FFF2-40B4-BE49-F238E27FC236}">
                <a16:creationId xmlns:a16="http://schemas.microsoft.com/office/drawing/2014/main" id="{9192AD59-74A6-4111-9114-8FF0C72C7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34290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dirty="0"/>
              <a:t>所以矢量场的旋度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F6B58BD7-61C0-4DCF-8B07-B3E73997386E}"/>
                  </a:ext>
                </a:extLst>
              </p:cNvPr>
              <p:cNvSpPr txBox="1"/>
              <p:nvPr/>
            </p:nvSpPr>
            <p:spPr bwMode="auto">
              <a:xfrm>
                <a:off x="911177" y="4114782"/>
                <a:ext cx="7543800" cy="1981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05" name="Object 5">
                <a:extLst>
                  <a:ext uri="{FF2B5EF4-FFF2-40B4-BE49-F238E27FC236}">
                    <a16:creationId xmlns:a16="http://schemas.microsoft.com/office/drawing/2014/main" id="{F6B58BD7-61C0-4DCF-8B07-B3E739973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1177" y="4114782"/>
                <a:ext cx="7543800" cy="198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07" name="Text Box 7">
                <a:extLst>
                  <a:ext uri="{FF2B5EF4-FFF2-40B4-BE49-F238E27FC236}">
                    <a16:creationId xmlns:a16="http://schemas.microsoft.com/office/drawing/2014/main" id="{4FE9AADB-4C2B-4C89-B77A-E55A64801F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650" y="1543050"/>
                <a:ext cx="6503988" cy="506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因此，当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平行时，环量面密度取最大值</a:t>
                </a:r>
              </a:p>
            </p:txBody>
          </p:sp>
        </mc:Choice>
        <mc:Fallback xmlns="">
          <p:sp>
            <p:nvSpPr>
              <p:cNvPr id="51207" name="Text Box 7">
                <a:extLst>
                  <a:ext uri="{FF2B5EF4-FFF2-40B4-BE49-F238E27FC236}">
                    <a16:creationId xmlns:a16="http://schemas.microsoft.com/office/drawing/2014/main" id="{4FE9AADB-4C2B-4C89-B77A-E55A64801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2650" y="1543050"/>
                <a:ext cx="6503988" cy="506413"/>
              </a:xfrm>
              <a:prstGeom prst="rect">
                <a:avLst/>
              </a:prstGeom>
              <a:blipFill>
                <a:blip r:embed="rId5"/>
                <a:stretch>
                  <a:fillRect l="-1500" t="-4819" r="-46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7E0A84F-7694-48EC-941F-828878CC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6A197-55CC-4FC4-B692-AB3D2B0E7960}" type="slidenum">
              <a:rPr lang="zh-CN" altLang="zh-CN"/>
              <a:pPr/>
              <a:t>27</a:t>
            </a:fld>
            <a:endParaRPr lang="en-US" altLang="zh-CN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4FD8AB2-DFCF-49FC-B3A8-5F1B655AD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Text Box 3">
                <a:extLst>
                  <a:ext uri="{FF2B5EF4-FFF2-40B4-BE49-F238E27FC236}">
                    <a16:creationId xmlns:a16="http://schemas.microsoft.com/office/drawing/2014/main" id="{953765B2-4AF0-4F5F-8E27-BB2B944AD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0" y="1676400"/>
                <a:ext cx="4470382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使用哈密顿算符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rot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3251" name="Text Box 3">
                <a:extLst>
                  <a:ext uri="{FF2B5EF4-FFF2-40B4-BE49-F238E27FC236}">
                    <a16:creationId xmlns:a16="http://schemas.microsoft.com/office/drawing/2014/main" id="{953765B2-4AF0-4F5F-8E27-BB2B944AD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1676400"/>
                <a:ext cx="4470382" cy="508857"/>
              </a:xfrm>
              <a:prstGeom prst="rect">
                <a:avLst/>
              </a:prstGeom>
              <a:blipFill>
                <a:blip r:embed="rId3"/>
                <a:stretch>
                  <a:fillRect l="-2046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3" name="Text Box 5">
            <a:extLst>
              <a:ext uri="{FF2B5EF4-FFF2-40B4-BE49-F238E27FC236}">
                <a16:creationId xmlns:a16="http://schemas.microsoft.com/office/drawing/2014/main" id="{1A874828-DD91-4579-8C67-6FB45A2DA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228600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也可以用行列式来表示旋度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4" name="Object 6">
                <a:extLst>
                  <a:ext uri="{FF2B5EF4-FFF2-40B4-BE49-F238E27FC236}">
                    <a16:creationId xmlns:a16="http://schemas.microsoft.com/office/drawing/2014/main" id="{5DD65EDC-5BD2-448F-A0D2-BD9032208DE6}"/>
                  </a:ext>
                </a:extLst>
              </p:cNvPr>
              <p:cNvSpPr txBox="1"/>
              <p:nvPr/>
            </p:nvSpPr>
            <p:spPr bwMode="auto">
              <a:xfrm>
                <a:off x="2552713" y="2803222"/>
                <a:ext cx="3352774" cy="17771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rot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254" name="Object 6">
                <a:extLst>
                  <a:ext uri="{FF2B5EF4-FFF2-40B4-BE49-F238E27FC236}">
                    <a16:creationId xmlns:a16="http://schemas.microsoft.com/office/drawing/2014/main" id="{5DD65EDC-5BD2-448F-A0D2-BD903220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2713" y="2803222"/>
                <a:ext cx="3352774" cy="1777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55" name="Text Box 7">
                <a:extLst>
                  <a:ext uri="{FF2B5EF4-FFF2-40B4-BE49-F238E27FC236}">
                    <a16:creationId xmlns:a16="http://schemas.microsoft.com/office/drawing/2014/main" id="{337CBFFE-0B24-401F-90CA-C413B26EA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96" y="4689474"/>
                <a:ext cx="5419882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有时也用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curl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来表示矢量场的旋度。</a:t>
                </a:r>
              </a:p>
            </p:txBody>
          </p:sp>
        </mc:Choice>
        <mc:Fallback xmlns="">
          <p:sp>
            <p:nvSpPr>
              <p:cNvPr id="53255" name="Text Box 7">
                <a:extLst>
                  <a:ext uri="{FF2B5EF4-FFF2-40B4-BE49-F238E27FC236}">
                    <a16:creationId xmlns:a16="http://schemas.microsoft.com/office/drawing/2014/main" id="{337CBFFE-0B24-401F-90CA-C413B26E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96" y="4689474"/>
                <a:ext cx="5419882" cy="508857"/>
              </a:xfrm>
              <a:prstGeom prst="rect">
                <a:avLst/>
              </a:prstGeom>
              <a:blipFill>
                <a:blip r:embed="rId5"/>
                <a:stretch>
                  <a:fillRect l="-1687" t="-4762" r="-787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7" name="Text Box 9">
            <a:extLst>
              <a:ext uri="{FF2B5EF4-FFF2-40B4-BE49-F238E27FC236}">
                <a16:creationId xmlns:a16="http://schemas.microsoft.com/office/drawing/2014/main" id="{AD84EE01-37A1-4BAA-9946-943A81516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76400"/>
            <a:ext cx="8032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展开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CC41FF01-C03D-48E9-AC62-1ECBAB83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BBD8-60F2-4031-9A74-E60FE20DA983}" type="slidenum">
              <a:rPr lang="zh-CN" altLang="zh-CN"/>
              <a:pPr/>
              <a:t>28</a:t>
            </a:fld>
            <a:endParaRPr lang="en-US" altLang="zh-CN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FE96EE2-5DD8-4368-84F3-2346779EB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0" name="Text Box 4">
                <a:extLst>
                  <a:ext uri="{FF2B5EF4-FFF2-40B4-BE49-F238E27FC236}">
                    <a16:creationId xmlns:a16="http://schemas.microsoft.com/office/drawing/2014/main" id="{D9BA7431-0DF7-43BB-886D-AEC07E7FF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400" y="1676400"/>
                <a:ext cx="7289800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zh-CN" dirty="0"/>
                  <a:t>例题：有矢量场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，求其旋度。</a:t>
                </a:r>
              </a:p>
            </p:txBody>
          </p:sp>
        </mc:Choice>
        <mc:Fallback xmlns="">
          <p:sp>
            <p:nvSpPr>
              <p:cNvPr id="55300" name="Text Box 4">
                <a:extLst>
                  <a:ext uri="{FF2B5EF4-FFF2-40B4-BE49-F238E27FC236}">
                    <a16:creationId xmlns:a16="http://schemas.microsoft.com/office/drawing/2014/main" id="{D9BA7431-0DF7-43BB-886D-AEC07E7FF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400" y="1676400"/>
                <a:ext cx="7289800" cy="546560"/>
              </a:xfrm>
              <a:prstGeom prst="rect">
                <a:avLst/>
              </a:prstGeom>
              <a:blipFill>
                <a:blip r:embed="rId3"/>
                <a:stretch>
                  <a:fillRect l="-1254" t="-3333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02" name="Text Box 6">
            <a:extLst>
              <a:ext uri="{FF2B5EF4-FFF2-40B4-BE49-F238E27FC236}">
                <a16:creationId xmlns:a16="http://schemas.microsoft.com/office/drawing/2014/main" id="{41359BBF-5735-45E4-9B48-77F7B71E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2514600"/>
            <a:ext cx="284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-7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无旋场与无散场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6AA7EFD7-3534-4599-A24E-F30F4C43B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40075"/>
            <a:ext cx="7199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散度处处为零的矢量场称为</a:t>
            </a:r>
            <a:r>
              <a:rPr lang="zh-CN" altLang="zh-CN" b="1"/>
              <a:t>无散场</a:t>
            </a:r>
            <a:r>
              <a:rPr lang="zh-CN" altLang="zh-CN"/>
              <a:t>；旋度处处为零的</a:t>
            </a:r>
          </a:p>
          <a:p>
            <a:r>
              <a:rPr lang="zh-CN" altLang="zh-CN"/>
              <a:t>矢量场称为</a:t>
            </a:r>
            <a:r>
              <a:rPr lang="zh-CN" altLang="zh-CN" b="1"/>
              <a:t>无旋场</a:t>
            </a:r>
            <a:r>
              <a:rPr lang="zh-CN" altLang="zh-CN"/>
              <a:t>。</a:t>
            </a:r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DFF21F95-50DB-4F6C-A91B-625CC5AEE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35438"/>
            <a:ext cx="71945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任一矢量的旋度的散度一定等于零，所以任一矢量的</a:t>
            </a:r>
          </a:p>
          <a:p>
            <a:r>
              <a:rPr lang="zh-CN" altLang="zh-CN"/>
              <a:t>旋度就是无散场。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306" name="Text Box 10">
                <a:extLst>
                  <a:ext uri="{FF2B5EF4-FFF2-40B4-BE49-F238E27FC236}">
                    <a16:creationId xmlns:a16="http://schemas.microsoft.com/office/drawing/2014/main" id="{C2078988-B084-4376-BC81-E481D6D2A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064" y="5162484"/>
                <a:ext cx="7190686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对矢量场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，其旋度的散度为</a:t>
                </a:r>
              </a:p>
            </p:txBody>
          </p:sp>
        </mc:Choice>
        <mc:Fallback xmlns="">
          <p:sp>
            <p:nvSpPr>
              <p:cNvPr id="55306" name="Text Box 10">
                <a:extLst>
                  <a:ext uri="{FF2B5EF4-FFF2-40B4-BE49-F238E27FC236}">
                    <a16:creationId xmlns:a16="http://schemas.microsoft.com/office/drawing/2014/main" id="{C2078988-B084-4376-BC81-E481D6D2A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064" y="5162484"/>
                <a:ext cx="7190686" cy="546560"/>
              </a:xfrm>
              <a:prstGeom prst="rect">
                <a:avLst/>
              </a:prstGeom>
              <a:blipFill>
                <a:blip r:embed="rId4"/>
                <a:stretch>
                  <a:fillRect l="-1271" t="-3333" r="-1271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C6CA3-58C9-4417-99E5-0C4DD305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7B74C-3CF5-4113-8750-5EBDC94C7B7D}" type="slidenum">
              <a:rPr lang="zh-CN" altLang="zh-CN"/>
              <a:pPr/>
              <a:t>29</a:t>
            </a:fld>
            <a:endParaRPr lang="en-US" altLang="zh-CN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4C1B345E-A746-4DDD-A330-924D9F8BF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Object 3">
                <a:extLst>
                  <a:ext uri="{FF2B5EF4-FFF2-40B4-BE49-F238E27FC236}">
                    <a16:creationId xmlns:a16="http://schemas.microsoft.com/office/drawing/2014/main" id="{08B6C2CB-1223-44E0-9902-85E10726F22E}"/>
                  </a:ext>
                </a:extLst>
              </p:cNvPr>
              <p:cNvSpPr txBox="1"/>
              <p:nvPr/>
            </p:nvSpPr>
            <p:spPr bwMode="auto">
              <a:xfrm>
                <a:off x="423855" y="1940715"/>
                <a:ext cx="8491431" cy="34694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d>
                        <m:dPr>
                          <m:begChr m:val=""/>
                          <m:endChr m:val="]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7347" name="Object 3">
                <a:extLst>
                  <a:ext uri="{FF2B5EF4-FFF2-40B4-BE49-F238E27FC236}">
                    <a16:creationId xmlns:a16="http://schemas.microsoft.com/office/drawing/2014/main" id="{08B6C2CB-1223-44E0-9902-85E10726F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55" y="1940715"/>
                <a:ext cx="8491431" cy="34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816096AD-3A26-4F92-8392-4C1F6C23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5758-1BF9-4392-882E-E6F144A34CAD}" type="slidenum">
              <a:rPr lang="zh-CN" altLang="zh-CN"/>
              <a:pPr/>
              <a:t>3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46CB646-EC6B-474B-8F16-D26F918B2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8BC32743-8A41-4868-ACE4-4E16BDFE0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605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位置矢量：</a:t>
            </a:r>
            <a:r>
              <a:rPr lang="zh-CN" altLang="zh-CN"/>
              <a:t>表示质点在空间的位置的矢量 </a:t>
            </a:r>
            <a:r>
              <a:rPr lang="zh-CN" altLang="zh-CN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BE1A1728-9E16-44DE-BDAE-AED1B295F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09800"/>
            <a:ext cx="6889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标量的空间分布构成标量场，矢量的空间分布构成</a:t>
            </a:r>
          </a:p>
          <a:p>
            <a:r>
              <a:rPr lang="zh-CN" altLang="zh-CN" dirty="0">
                <a:latin typeface="Arial" panose="020B0604020202020204" pitchFamily="34" charset="0"/>
              </a:rPr>
              <a:t>矢量场。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F8C4095B-6A3F-4E8D-BB8A-97876E845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200400"/>
            <a:ext cx="284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Cambria Math" panose="02040503050406030204" pitchFamily="18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-2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矢量的代数运算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F57F6AA9-0064-47DA-B674-EC4CA6B63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3810000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矢量的加法：满足平行四边形法则。</a:t>
            </a:r>
          </a:p>
        </p:txBody>
      </p:sp>
      <p:grpSp>
        <p:nvGrpSpPr>
          <p:cNvPr id="14343" name="Group 7">
            <a:extLst>
              <a:ext uri="{FF2B5EF4-FFF2-40B4-BE49-F238E27FC236}">
                <a16:creationId xmlns:a16="http://schemas.microsoft.com/office/drawing/2014/main" id="{D01BDB54-4F77-4FE8-BCE0-8208C623EF9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572000"/>
            <a:ext cx="2438400" cy="1447800"/>
            <a:chOff x="0" y="0"/>
            <a:chExt cx="1536" cy="912"/>
          </a:xfrm>
        </p:grpSpPr>
        <p:sp>
          <p:nvSpPr>
            <p:cNvPr id="14344" name="Line 8">
              <a:extLst>
                <a:ext uri="{FF2B5EF4-FFF2-40B4-BE49-F238E27FC236}">
                  <a16:creationId xmlns:a16="http://schemas.microsoft.com/office/drawing/2014/main" id="{1425FAA2-60E1-426D-8B3A-EA8260D96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528"/>
              <a:ext cx="96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9">
              <a:extLst>
                <a:ext uri="{FF2B5EF4-FFF2-40B4-BE49-F238E27FC236}">
                  <a16:creationId xmlns:a16="http://schemas.microsoft.com/office/drawing/2014/main" id="{E8F934FF-F389-467D-9AED-C2F8BFC10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96"/>
              <a:ext cx="528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Line 10">
              <a:extLst>
                <a:ext uri="{FF2B5EF4-FFF2-40B4-BE49-F238E27FC236}">
                  <a16:creationId xmlns:a16="http://schemas.microsoft.com/office/drawing/2014/main" id="{0E8D4D59-165D-49C2-8382-56E5CFA594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0"/>
              <a:ext cx="960" cy="9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Line 11">
              <a:extLst>
                <a:ext uri="{FF2B5EF4-FFF2-40B4-BE49-F238E27FC236}">
                  <a16:creationId xmlns:a16="http://schemas.microsoft.com/office/drawing/2014/main" id="{31D7AF35-F03A-45E3-9ABE-1E53A9EDC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0"/>
              <a:ext cx="528" cy="52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12">
              <a:extLst>
                <a:ext uri="{FF2B5EF4-FFF2-40B4-BE49-F238E27FC236}">
                  <a16:creationId xmlns:a16="http://schemas.microsoft.com/office/drawing/2014/main" id="{4515B993-0B0E-4A51-AD49-8252CCF23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0"/>
              <a:ext cx="1488" cy="62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49" name="Object 13">
                  <a:extLst>
                    <a:ext uri="{FF2B5EF4-FFF2-40B4-BE49-F238E27FC236}">
                      <a16:creationId xmlns:a16="http://schemas.microsoft.com/office/drawing/2014/main" id="{D1B9E020-EB35-4DB8-A21B-57CC3169EAC7}"/>
                    </a:ext>
                  </a:extLst>
                </p:cNvPr>
                <p:cNvSpPr txBox="1"/>
                <p:nvPr/>
              </p:nvSpPr>
              <p:spPr bwMode="auto">
                <a:xfrm>
                  <a:off x="0" y="96"/>
                  <a:ext cx="25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4349" name="Object 13">
                  <a:extLst>
                    <a:ext uri="{FF2B5EF4-FFF2-40B4-BE49-F238E27FC236}">
                      <a16:creationId xmlns:a16="http://schemas.microsoft.com/office/drawing/2014/main" id="{D1B9E020-EB35-4DB8-A21B-57CC31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96"/>
                  <a:ext cx="252" cy="33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50" name="Object 14">
                  <a:extLst>
                    <a:ext uri="{FF2B5EF4-FFF2-40B4-BE49-F238E27FC236}">
                      <a16:creationId xmlns:a16="http://schemas.microsoft.com/office/drawing/2014/main" id="{C2FD3B8E-2AC6-4A0B-8297-348C435B4998}"/>
                    </a:ext>
                  </a:extLst>
                </p:cNvPr>
                <p:cNvSpPr txBox="1"/>
                <p:nvPr/>
              </p:nvSpPr>
              <p:spPr bwMode="auto">
                <a:xfrm>
                  <a:off x="528" y="576"/>
                  <a:ext cx="252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50" name="Object 14">
                  <a:extLst>
                    <a:ext uri="{FF2B5EF4-FFF2-40B4-BE49-F238E27FC236}">
                      <a16:creationId xmlns:a16="http://schemas.microsoft.com/office/drawing/2014/main" id="{C2FD3B8E-2AC6-4A0B-8297-348C435B4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8" y="576"/>
                  <a:ext cx="252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93B3BD3E-3C35-47F6-8D89-46D138C5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41A3-49CD-4F19-B4C9-CA6D1BC59D10}" type="slidenum">
              <a:rPr lang="zh-CN" altLang="zh-CN"/>
              <a:pPr/>
              <a:t>30</a:t>
            </a:fld>
            <a:endParaRPr lang="en-US" altLang="zh-CN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DF053ED-8D92-4589-94BE-40E8D2230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347877CA-7E7E-4E18-8E6E-56C10278B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42" y="1578810"/>
            <a:ext cx="7876955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任一标量的梯度的旋度一定等于零，所以任一标量的梯度就是无旋场。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7" name="Text Box 5">
                <a:extLst>
                  <a:ext uri="{FF2B5EF4-FFF2-40B4-BE49-F238E27FC236}">
                    <a16:creationId xmlns:a16="http://schemas.microsoft.com/office/drawing/2014/main" id="{7C83AA4C-BC98-411D-B3BB-29371A9D5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1143" y="2743218"/>
                <a:ext cx="385413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/>
                  <a:t>设有一标量场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59397" name="Text Box 5">
                <a:extLst>
                  <a:ext uri="{FF2B5EF4-FFF2-40B4-BE49-F238E27FC236}">
                    <a16:creationId xmlns:a16="http://schemas.microsoft.com/office/drawing/2014/main" id="{7C83AA4C-BC98-411D-B3BB-29371A9D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143" y="2743218"/>
                <a:ext cx="3854132" cy="461665"/>
              </a:xfrm>
              <a:prstGeom prst="rect">
                <a:avLst/>
              </a:prstGeom>
              <a:blipFill>
                <a:blip r:embed="rId3"/>
                <a:stretch>
                  <a:fillRect l="-237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98" name="Object 6">
                <a:extLst>
                  <a:ext uri="{FF2B5EF4-FFF2-40B4-BE49-F238E27FC236}">
                    <a16:creationId xmlns:a16="http://schemas.microsoft.com/office/drawing/2014/main" id="{8AEAB545-173E-4C37-B929-C7C763D88332}"/>
                  </a:ext>
                </a:extLst>
              </p:cNvPr>
              <p:cNvSpPr txBox="1"/>
              <p:nvPr/>
            </p:nvSpPr>
            <p:spPr bwMode="auto">
              <a:xfrm>
                <a:off x="609704" y="3091141"/>
                <a:ext cx="8199335" cy="2581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f>
                            <m:f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59398" name="Object 6">
                <a:extLst>
                  <a:ext uri="{FF2B5EF4-FFF2-40B4-BE49-F238E27FC236}">
                    <a16:creationId xmlns:a16="http://schemas.microsoft.com/office/drawing/2014/main" id="{8AEAB545-173E-4C37-B929-C7C763D8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04" y="3091141"/>
                <a:ext cx="8199335" cy="25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20A0CE85-0693-4BB5-81C3-855955C4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4BDB3-F890-4A8E-AB30-1207EB0E79B9}" type="slidenum">
              <a:rPr lang="zh-CN" altLang="zh-CN"/>
              <a:pPr/>
              <a:t>31</a:t>
            </a:fld>
            <a:endParaRPr lang="en-US" altLang="zh-CN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22F2382-A977-4142-85B8-41AF0CBEA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01144F0C-151A-49AA-A1D5-740297D5A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388" y="1447800"/>
            <a:ext cx="2536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-8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亥姆霍兹定理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5" name="Text Box 5">
                <a:extLst>
                  <a:ext uri="{FF2B5EF4-FFF2-40B4-BE49-F238E27FC236}">
                    <a16:creationId xmlns:a16="http://schemas.microsoft.com/office/drawing/2014/main" id="{A0D104BB-8DC9-457D-AC79-2A2FEFC2D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981200"/>
                <a:ext cx="7323672" cy="1530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若已知矢量场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在区域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中的散度和旋度，并且知道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在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的闭合边界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上的值，那么就可以通过以下的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方法来唯一的确定矢量场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。</a:t>
                </a:r>
              </a:p>
            </p:txBody>
          </p:sp>
        </mc:Choice>
        <mc:Fallback xmlns="">
          <p:sp>
            <p:nvSpPr>
              <p:cNvPr id="61445" name="Text Box 5">
                <a:extLst>
                  <a:ext uri="{FF2B5EF4-FFF2-40B4-BE49-F238E27FC236}">
                    <a16:creationId xmlns:a16="http://schemas.microsoft.com/office/drawing/2014/main" id="{A0D104BB-8DC9-457D-AC79-2A2FEFC2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981200"/>
                <a:ext cx="7323672" cy="1530419"/>
              </a:xfrm>
              <a:prstGeom prst="rect">
                <a:avLst/>
              </a:prstGeom>
              <a:blipFill>
                <a:blip r:embed="rId3"/>
                <a:stretch>
                  <a:fillRect l="-1332" r="-250" b="-67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49" name="Object 9">
                <a:extLst>
                  <a:ext uri="{FF2B5EF4-FFF2-40B4-BE49-F238E27FC236}">
                    <a16:creationId xmlns:a16="http://schemas.microsoft.com/office/drawing/2014/main" id="{5C42C415-696F-4CEB-B58B-E1B6BA468DC4}"/>
                  </a:ext>
                </a:extLst>
              </p:cNvPr>
              <p:cNvSpPr txBox="1"/>
              <p:nvPr/>
            </p:nvSpPr>
            <p:spPr bwMode="auto">
              <a:xfrm>
                <a:off x="990694" y="4444116"/>
                <a:ext cx="6553120" cy="12191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449" name="Object 9">
                <a:extLst>
                  <a:ext uri="{FF2B5EF4-FFF2-40B4-BE49-F238E27FC236}">
                    <a16:creationId xmlns:a16="http://schemas.microsoft.com/office/drawing/2014/main" id="{5C42C415-696F-4CEB-B58B-E1B6BA468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94" y="4444116"/>
                <a:ext cx="6553120" cy="1219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51" name="Text Box 11">
                <a:extLst>
                  <a:ext uri="{FF2B5EF4-FFF2-40B4-BE49-F238E27FC236}">
                    <a16:creationId xmlns:a16="http://schemas.microsoft.com/office/drawing/2014/main" id="{04B83FB4-0AFD-4BEA-857C-37FCEEF4B8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682123"/>
                <a:ext cx="4495780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首先构造标量场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和矢量场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。</a:t>
                </a:r>
              </a:p>
            </p:txBody>
          </p:sp>
        </mc:Choice>
        <mc:Fallback xmlns="">
          <p:sp>
            <p:nvSpPr>
              <p:cNvPr id="61451" name="Text Box 11">
                <a:extLst>
                  <a:ext uri="{FF2B5EF4-FFF2-40B4-BE49-F238E27FC236}">
                    <a16:creationId xmlns:a16="http://schemas.microsoft.com/office/drawing/2014/main" id="{04B83FB4-0AFD-4BEA-857C-37FCEEF4B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682123"/>
                <a:ext cx="4495780" cy="508857"/>
              </a:xfrm>
              <a:prstGeom prst="rect">
                <a:avLst/>
              </a:prstGeom>
              <a:blipFill>
                <a:blip r:embed="rId5"/>
                <a:stretch>
                  <a:fillRect l="-2171" t="-4819" r="-1900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EA34A04-62E5-445F-A03B-C7157F10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B02A-11B5-408E-BCBA-312836142792}" type="slidenum">
              <a:rPr lang="zh-CN" altLang="zh-CN"/>
              <a:pPr/>
              <a:t>32</a:t>
            </a:fld>
            <a:endParaRPr lang="en-US" altLang="zh-CN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2772A98-1469-4023-9CDD-6DAAACE20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A03390F5-9B33-4E88-BB5E-3EC1CD3F34A4}"/>
                  </a:ext>
                </a:extLst>
              </p:cNvPr>
              <p:cNvSpPr txBox="1"/>
              <p:nvPr/>
            </p:nvSpPr>
            <p:spPr bwMode="auto">
              <a:xfrm>
                <a:off x="820738" y="1876425"/>
                <a:ext cx="7485062" cy="1400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491" name="Object 3">
                <a:extLst>
                  <a:ext uri="{FF2B5EF4-FFF2-40B4-BE49-F238E27FC236}">
                    <a16:creationId xmlns:a16="http://schemas.microsoft.com/office/drawing/2014/main" id="{A03390F5-9B33-4E88-BB5E-3EC1CD3F3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0738" y="1876425"/>
                <a:ext cx="7485062" cy="1400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493" name="Text Box 5">
                <a:extLst>
                  <a:ext uri="{FF2B5EF4-FFF2-40B4-BE49-F238E27FC236}">
                    <a16:creationId xmlns:a16="http://schemas.microsoft.com/office/drawing/2014/main" id="{7DCFED73-B795-47EB-BE5C-05A9E932C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1056" y="3326972"/>
                <a:ext cx="5791146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dirty="0"/>
                  <a:t>有了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之后，可得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3493" name="Text Box 5">
                <a:extLst>
                  <a:ext uri="{FF2B5EF4-FFF2-40B4-BE49-F238E27FC236}">
                    <a16:creationId xmlns:a16="http://schemas.microsoft.com/office/drawing/2014/main" id="{7DCFED73-B795-47EB-BE5C-05A9E932C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56" y="3326972"/>
                <a:ext cx="5791146" cy="508857"/>
              </a:xfrm>
              <a:prstGeom prst="rect">
                <a:avLst/>
              </a:prstGeom>
              <a:blipFill>
                <a:blip r:embed="rId4"/>
                <a:stretch>
                  <a:fillRect l="-1579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B98BDE8-227E-4D7C-866B-C2C814A3D164}"/>
              </a:ext>
            </a:extLst>
          </p:cNvPr>
          <p:cNvGrpSpPr/>
          <p:nvPr/>
        </p:nvGrpSpPr>
        <p:grpSpPr>
          <a:xfrm>
            <a:off x="838298" y="4169009"/>
            <a:ext cx="7600822" cy="936347"/>
            <a:chOff x="838298" y="4169009"/>
            <a:chExt cx="7600822" cy="936347"/>
          </a:xfrm>
        </p:grpSpPr>
        <p:sp>
          <p:nvSpPr>
            <p:cNvPr id="63498" name="Text Box 10">
              <a:extLst>
                <a:ext uri="{FF2B5EF4-FFF2-40B4-BE49-F238E27FC236}">
                  <a16:creationId xmlns:a16="http://schemas.microsoft.com/office/drawing/2014/main" id="{63D1DE45-1C49-457D-AC1A-8954C2F06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74" y="4169009"/>
              <a:ext cx="6686446" cy="936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buFontTx/>
                <a:buAutoNum type="circleNumDbPlain"/>
              </a:pPr>
              <a:r>
                <a:rPr lang="zh-CN" altLang="zh-CN" dirty="0">
                  <a:latin typeface="Times New Roman" panose="02020603050405020304" pitchFamily="18" charset="0"/>
                </a:rPr>
                <a:t>矢量场由其散度、旋度和边界条件唯一确定；</a:t>
              </a:r>
            </a:p>
            <a:p>
              <a:pPr>
                <a:lnSpc>
                  <a:spcPct val="120000"/>
                </a:lnSpc>
                <a:buFontTx/>
                <a:buAutoNum type="circleNumDbPlain"/>
              </a:pPr>
              <a:r>
                <a:rPr lang="zh-CN" altLang="zh-CN" dirty="0">
                  <a:latin typeface="Times New Roman" panose="02020603050405020304" pitchFamily="18" charset="0"/>
                </a:rPr>
                <a:t>矢量场可分解成一个无旋场加一个无散场。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E479E0-8569-4CF0-B16A-52B61055A88E}"/>
                </a:ext>
              </a:extLst>
            </p:cNvPr>
            <p:cNvSpPr txBox="1"/>
            <p:nvPr/>
          </p:nvSpPr>
          <p:spPr>
            <a:xfrm>
              <a:off x="838298" y="4190980"/>
              <a:ext cx="9905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结论：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>
            <a:extLst>
              <a:ext uri="{FF2B5EF4-FFF2-40B4-BE49-F238E27FC236}">
                <a16:creationId xmlns:a16="http://schemas.microsoft.com/office/drawing/2014/main" id="{8784096C-AC52-4B4F-9769-4DFF25F3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C289-FA20-4D63-A10D-C6741FF79BC3}" type="slidenum">
              <a:rPr lang="zh-CN" altLang="zh-CN"/>
              <a:pPr/>
              <a:t>33</a:t>
            </a:fld>
            <a:endParaRPr lang="en-US" altLang="zh-CN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DDCC7F1-5C19-4E51-8BD9-2EEA700D6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ABA2D91D-E303-4D7E-B7D8-8167C0D5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30333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-9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正交坐标系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1" name="Text Box 5">
                <a:extLst>
                  <a:ext uri="{FF2B5EF4-FFF2-40B4-BE49-F238E27FC236}">
                    <a16:creationId xmlns:a16="http://schemas.microsoft.com/office/drawing/2014/main" id="{58C58920-DAEF-4C17-A1F3-287479952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7517" y="3350570"/>
                <a:ext cx="30972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单位矢量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mr>
                    </m:m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541" name="Text Box 5">
                <a:extLst>
                  <a:ext uri="{FF2B5EF4-FFF2-40B4-BE49-F238E27FC236}">
                    <a16:creationId xmlns:a16="http://schemas.microsoft.com/office/drawing/2014/main" id="{58C58920-DAEF-4C17-A1F3-287479952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7517" y="3350570"/>
                <a:ext cx="3097258" cy="461665"/>
              </a:xfrm>
              <a:prstGeom prst="rect">
                <a:avLst/>
              </a:prstGeom>
              <a:blipFill>
                <a:blip r:embed="rId3"/>
                <a:stretch>
                  <a:fillRect l="-3150" t="-14667" r="-5118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3" name="Text Box 7">
            <a:extLst>
              <a:ext uri="{FF2B5EF4-FFF2-40B4-BE49-F238E27FC236}">
                <a16:creationId xmlns:a16="http://schemas.microsoft.com/office/drawing/2014/main" id="{3AB003B3-B6F6-4A30-B713-39E4AD9E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39624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单位矢量之间满足右手螺旋关系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5" name="Text Box 9">
                <a:extLst>
                  <a:ext uri="{FF2B5EF4-FFF2-40B4-BE49-F238E27FC236}">
                    <a16:creationId xmlns:a16="http://schemas.microsoft.com/office/drawing/2014/main" id="{DAB9F06F-EAE7-483E-A571-88C6A1C2C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600" y="2743200"/>
                <a:ext cx="307417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空间位置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545" name="Text Box 9">
                <a:extLst>
                  <a:ext uri="{FF2B5EF4-FFF2-40B4-BE49-F238E27FC236}">
                    <a16:creationId xmlns:a16="http://schemas.microsoft.com/office/drawing/2014/main" id="{DAB9F06F-EAE7-483E-A571-88C6A1C2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2743200"/>
                <a:ext cx="3074175" cy="461665"/>
              </a:xfrm>
              <a:prstGeom prst="rect">
                <a:avLst/>
              </a:prstGeom>
              <a:blipFill>
                <a:blip r:embed="rId4"/>
                <a:stretch>
                  <a:fillRect l="-3175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547" name="Object 11">
                <a:extLst>
                  <a:ext uri="{FF2B5EF4-FFF2-40B4-BE49-F238E27FC236}">
                    <a16:creationId xmlns:a16="http://schemas.microsoft.com/office/drawing/2014/main" id="{BB0CBA43-2612-4C79-B8E4-E7C9B1AA6005}"/>
                  </a:ext>
                </a:extLst>
              </p:cNvPr>
              <p:cNvSpPr txBox="1"/>
              <p:nvPr/>
            </p:nvSpPr>
            <p:spPr bwMode="auto">
              <a:xfrm>
                <a:off x="4881603" y="4495802"/>
                <a:ext cx="2644693" cy="15366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547" name="Object 11">
                <a:extLst>
                  <a:ext uri="{FF2B5EF4-FFF2-40B4-BE49-F238E27FC236}">
                    <a16:creationId xmlns:a16="http://schemas.microsoft.com/office/drawing/2014/main" id="{BB0CBA43-2612-4C79-B8E4-E7C9B1AA6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1603" y="4495802"/>
                <a:ext cx="2644693" cy="1536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548" name="Group 12">
            <a:extLst>
              <a:ext uri="{FF2B5EF4-FFF2-40B4-BE49-F238E27FC236}">
                <a16:creationId xmlns:a16="http://schemas.microsoft.com/office/drawing/2014/main" id="{8809B9CE-A367-4603-A9D3-12DF09C3050F}"/>
              </a:ext>
            </a:extLst>
          </p:cNvPr>
          <p:cNvGrpSpPr>
            <a:grpSpLocks/>
          </p:cNvGrpSpPr>
          <p:nvPr/>
        </p:nvGrpSpPr>
        <p:grpSpPr bwMode="auto">
          <a:xfrm>
            <a:off x="620714" y="2743200"/>
            <a:ext cx="3473450" cy="3275014"/>
            <a:chOff x="-41" y="-96"/>
            <a:chExt cx="2188" cy="2063"/>
          </a:xfrm>
        </p:grpSpPr>
        <p:sp>
          <p:nvSpPr>
            <p:cNvPr id="65549" name="Line 13">
              <a:extLst>
                <a:ext uri="{FF2B5EF4-FFF2-40B4-BE49-F238E27FC236}">
                  <a16:creationId xmlns:a16="http://schemas.microsoft.com/office/drawing/2014/main" id="{34F70693-BAD7-4C87-A78A-2FDA872AD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64"/>
              <a:ext cx="0" cy="112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14">
              <a:extLst>
                <a:ext uri="{FF2B5EF4-FFF2-40B4-BE49-F238E27FC236}">
                  <a16:creationId xmlns:a16="http://schemas.microsoft.com/office/drawing/2014/main" id="{27F60E52-5592-4513-9E3D-C0EB33B4F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289"/>
              <a:ext cx="1251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5">
              <a:extLst>
                <a:ext uri="{FF2B5EF4-FFF2-40B4-BE49-F238E27FC236}">
                  <a16:creationId xmlns:a16="http://schemas.microsoft.com/office/drawing/2014/main" id="{45329413-BAD4-4B19-B5FD-2A143F583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704"/>
              <a:ext cx="463" cy="5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E9ED27AC-EBF9-4294-AA59-A002D403C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" y="1289"/>
              <a:ext cx="518" cy="519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7">
              <a:extLst>
                <a:ext uri="{FF2B5EF4-FFF2-40B4-BE49-F238E27FC236}">
                  <a16:creationId xmlns:a16="http://schemas.microsoft.com/office/drawing/2014/main" id="{C27BE007-EB93-41E3-9D58-14648D642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704"/>
              <a:ext cx="0" cy="89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18">
              <a:extLst>
                <a:ext uri="{FF2B5EF4-FFF2-40B4-BE49-F238E27FC236}">
                  <a16:creationId xmlns:a16="http://schemas.microsoft.com/office/drawing/2014/main" id="{628C337C-B935-45FC-8E2E-CCEEC6108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1289"/>
              <a:ext cx="303" cy="31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19">
              <a:extLst>
                <a:ext uri="{FF2B5EF4-FFF2-40B4-BE49-F238E27FC236}">
                  <a16:creationId xmlns:a16="http://schemas.microsoft.com/office/drawing/2014/main" id="{13260533-6CDA-438F-BE33-82E4DDB5C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1601"/>
              <a:ext cx="765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20">
              <a:extLst>
                <a:ext uri="{FF2B5EF4-FFF2-40B4-BE49-F238E27FC236}">
                  <a16:creationId xmlns:a16="http://schemas.microsoft.com/office/drawing/2014/main" id="{7563B1C0-5753-457A-9447-2F01BFCDA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402"/>
              <a:ext cx="463" cy="30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未知">
              <a:extLst>
                <a:ext uri="{FF2B5EF4-FFF2-40B4-BE49-F238E27FC236}">
                  <a16:creationId xmlns:a16="http://schemas.microsoft.com/office/drawing/2014/main" id="{8DF067B0-30EA-43EF-AE89-785D795EB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78"/>
              <a:ext cx="54" cy="129"/>
            </a:xfrm>
            <a:custGeom>
              <a:avLst/>
              <a:gdLst>
                <a:gd name="T0" fmla="*/ 0 w 54"/>
                <a:gd name="T1" fmla="*/ 129 h 129"/>
                <a:gd name="T2" fmla="*/ 22 w 54"/>
                <a:gd name="T3" fmla="*/ 107 h 129"/>
                <a:gd name="T4" fmla="*/ 54 w 54"/>
                <a:gd name="T5" fmla="*/ 129 h 129"/>
                <a:gd name="T6" fmla="*/ 22 w 54"/>
                <a:gd name="T7" fmla="*/ 0 h 129"/>
                <a:gd name="T8" fmla="*/ 0 w 54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9">
                  <a:moveTo>
                    <a:pt x="0" y="129"/>
                  </a:moveTo>
                  <a:lnTo>
                    <a:pt x="22" y="107"/>
                  </a:lnTo>
                  <a:lnTo>
                    <a:pt x="54" y="129"/>
                  </a:lnTo>
                  <a:lnTo>
                    <a:pt x="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未知">
              <a:extLst>
                <a:ext uri="{FF2B5EF4-FFF2-40B4-BE49-F238E27FC236}">
                  <a16:creationId xmlns:a16="http://schemas.microsoft.com/office/drawing/2014/main" id="{2D38CD42-8055-431F-AB2A-4E4AD011B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380"/>
              <a:ext cx="54" cy="43"/>
            </a:xfrm>
            <a:custGeom>
              <a:avLst/>
              <a:gdLst>
                <a:gd name="T0" fmla="*/ 0 w 54"/>
                <a:gd name="T1" fmla="*/ 22 h 43"/>
                <a:gd name="T2" fmla="*/ 11 w 54"/>
                <a:gd name="T3" fmla="*/ 0 h 43"/>
                <a:gd name="T4" fmla="*/ 33 w 54"/>
                <a:gd name="T5" fmla="*/ 0 h 43"/>
                <a:gd name="T6" fmla="*/ 54 w 54"/>
                <a:gd name="T7" fmla="*/ 22 h 43"/>
                <a:gd name="T8" fmla="*/ 33 w 54"/>
                <a:gd name="T9" fmla="*/ 43 h 43"/>
                <a:gd name="T10" fmla="*/ 11 w 54"/>
                <a:gd name="T11" fmla="*/ 43 h 43"/>
                <a:gd name="T12" fmla="*/ 0 w 54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3">
                  <a:moveTo>
                    <a:pt x="0" y="22"/>
                  </a:moveTo>
                  <a:lnTo>
                    <a:pt x="11" y="0"/>
                  </a:lnTo>
                  <a:lnTo>
                    <a:pt x="33" y="0"/>
                  </a:lnTo>
                  <a:lnTo>
                    <a:pt x="54" y="22"/>
                  </a:lnTo>
                  <a:lnTo>
                    <a:pt x="33" y="43"/>
                  </a:lnTo>
                  <a:lnTo>
                    <a:pt x="11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未知">
              <a:extLst>
                <a:ext uri="{FF2B5EF4-FFF2-40B4-BE49-F238E27FC236}">
                  <a16:creationId xmlns:a16="http://schemas.microsoft.com/office/drawing/2014/main" id="{EEF6C359-8300-4CCE-8F50-4402982AE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683"/>
              <a:ext cx="55" cy="43"/>
            </a:xfrm>
            <a:custGeom>
              <a:avLst/>
              <a:gdLst>
                <a:gd name="T0" fmla="*/ 0 w 55"/>
                <a:gd name="T1" fmla="*/ 21 h 43"/>
                <a:gd name="T2" fmla="*/ 22 w 55"/>
                <a:gd name="T3" fmla="*/ 0 h 43"/>
                <a:gd name="T4" fmla="*/ 43 w 55"/>
                <a:gd name="T5" fmla="*/ 0 h 43"/>
                <a:gd name="T6" fmla="*/ 55 w 55"/>
                <a:gd name="T7" fmla="*/ 21 h 43"/>
                <a:gd name="T8" fmla="*/ 43 w 55"/>
                <a:gd name="T9" fmla="*/ 43 h 43"/>
                <a:gd name="T10" fmla="*/ 22 w 55"/>
                <a:gd name="T11" fmla="*/ 43 h 43"/>
                <a:gd name="T12" fmla="*/ 0 w 55"/>
                <a:gd name="T1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3">
                  <a:moveTo>
                    <a:pt x="0" y="21"/>
                  </a:moveTo>
                  <a:lnTo>
                    <a:pt x="22" y="0"/>
                  </a:lnTo>
                  <a:lnTo>
                    <a:pt x="43" y="0"/>
                  </a:lnTo>
                  <a:lnTo>
                    <a:pt x="55" y="21"/>
                  </a:lnTo>
                  <a:lnTo>
                    <a:pt x="43" y="43"/>
                  </a:lnTo>
                  <a:lnTo>
                    <a:pt x="2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未知">
              <a:extLst>
                <a:ext uri="{FF2B5EF4-FFF2-40B4-BE49-F238E27FC236}">
                  <a16:creationId xmlns:a16="http://schemas.microsoft.com/office/drawing/2014/main" id="{B52EEFCC-B1C6-4676-ACEA-035C5D74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66"/>
              <a:ext cx="44" cy="44"/>
            </a:xfrm>
            <a:custGeom>
              <a:avLst/>
              <a:gdLst>
                <a:gd name="T0" fmla="*/ 0 w 44"/>
                <a:gd name="T1" fmla="*/ 23 h 44"/>
                <a:gd name="T2" fmla="*/ 12 w 44"/>
                <a:gd name="T3" fmla="*/ 0 h 44"/>
                <a:gd name="T4" fmla="*/ 33 w 44"/>
                <a:gd name="T5" fmla="*/ 0 h 44"/>
                <a:gd name="T6" fmla="*/ 44 w 44"/>
                <a:gd name="T7" fmla="*/ 23 h 44"/>
                <a:gd name="T8" fmla="*/ 33 w 44"/>
                <a:gd name="T9" fmla="*/ 44 h 44"/>
                <a:gd name="T10" fmla="*/ 12 w 44"/>
                <a:gd name="T11" fmla="*/ 44 h 44"/>
                <a:gd name="T12" fmla="*/ 0 w 44"/>
                <a:gd name="T1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4">
                  <a:moveTo>
                    <a:pt x="0" y="23"/>
                  </a:moveTo>
                  <a:lnTo>
                    <a:pt x="12" y="0"/>
                  </a:lnTo>
                  <a:lnTo>
                    <a:pt x="33" y="0"/>
                  </a:lnTo>
                  <a:lnTo>
                    <a:pt x="44" y="23"/>
                  </a:lnTo>
                  <a:lnTo>
                    <a:pt x="33" y="44"/>
                  </a:lnTo>
                  <a:lnTo>
                    <a:pt x="12" y="4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未知">
              <a:extLst>
                <a:ext uri="{FF2B5EF4-FFF2-40B4-BE49-F238E27FC236}">
                  <a16:creationId xmlns:a16="http://schemas.microsoft.com/office/drawing/2014/main" id="{3123BE05-6EB3-4045-8F5F-6E5DBFDE6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1580"/>
              <a:ext cx="43" cy="43"/>
            </a:xfrm>
            <a:custGeom>
              <a:avLst/>
              <a:gdLst>
                <a:gd name="T0" fmla="*/ 0 w 43"/>
                <a:gd name="T1" fmla="*/ 21 h 43"/>
                <a:gd name="T2" fmla="*/ 12 w 43"/>
                <a:gd name="T3" fmla="*/ 0 h 43"/>
                <a:gd name="T4" fmla="*/ 33 w 43"/>
                <a:gd name="T5" fmla="*/ 0 h 43"/>
                <a:gd name="T6" fmla="*/ 43 w 43"/>
                <a:gd name="T7" fmla="*/ 21 h 43"/>
                <a:gd name="T8" fmla="*/ 33 w 43"/>
                <a:gd name="T9" fmla="*/ 43 h 43"/>
                <a:gd name="T10" fmla="*/ 12 w 43"/>
                <a:gd name="T11" fmla="*/ 43 h 43"/>
                <a:gd name="T12" fmla="*/ 0 w 43"/>
                <a:gd name="T1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lnTo>
                    <a:pt x="12" y="0"/>
                  </a:lnTo>
                  <a:lnTo>
                    <a:pt x="33" y="0"/>
                  </a:lnTo>
                  <a:lnTo>
                    <a:pt x="43" y="21"/>
                  </a:lnTo>
                  <a:lnTo>
                    <a:pt x="33" y="43"/>
                  </a:lnTo>
                  <a:lnTo>
                    <a:pt x="1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未知">
              <a:extLst>
                <a:ext uri="{FF2B5EF4-FFF2-40B4-BE49-F238E27FC236}">
                  <a16:creationId xmlns:a16="http://schemas.microsoft.com/office/drawing/2014/main" id="{B23FB7A3-9810-40D9-9782-C04267F5E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726"/>
              <a:ext cx="109" cy="119"/>
            </a:xfrm>
            <a:custGeom>
              <a:avLst/>
              <a:gdLst>
                <a:gd name="T0" fmla="*/ 0 w 109"/>
                <a:gd name="T1" fmla="*/ 87 h 119"/>
                <a:gd name="T2" fmla="*/ 33 w 109"/>
                <a:gd name="T3" fmla="*/ 87 h 119"/>
                <a:gd name="T4" fmla="*/ 33 w 109"/>
                <a:gd name="T5" fmla="*/ 119 h 119"/>
                <a:gd name="T6" fmla="*/ 109 w 109"/>
                <a:gd name="T7" fmla="*/ 0 h 119"/>
                <a:gd name="T8" fmla="*/ 0 w 109"/>
                <a:gd name="T9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0" y="87"/>
                  </a:moveTo>
                  <a:lnTo>
                    <a:pt x="33" y="87"/>
                  </a:lnTo>
                  <a:lnTo>
                    <a:pt x="33" y="119"/>
                  </a:lnTo>
                  <a:lnTo>
                    <a:pt x="109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未知">
              <a:extLst>
                <a:ext uri="{FF2B5EF4-FFF2-40B4-BE49-F238E27FC236}">
                  <a16:creationId xmlns:a16="http://schemas.microsoft.com/office/drawing/2014/main" id="{97DBF27C-1247-4556-A8F5-D39373DD7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266"/>
              <a:ext cx="129" cy="55"/>
            </a:xfrm>
            <a:custGeom>
              <a:avLst/>
              <a:gdLst>
                <a:gd name="T0" fmla="*/ 0 w 129"/>
                <a:gd name="T1" fmla="*/ 0 h 55"/>
                <a:gd name="T2" fmla="*/ 22 w 129"/>
                <a:gd name="T3" fmla="*/ 23 h 55"/>
                <a:gd name="T4" fmla="*/ 0 w 129"/>
                <a:gd name="T5" fmla="*/ 55 h 55"/>
                <a:gd name="T6" fmla="*/ 129 w 129"/>
                <a:gd name="T7" fmla="*/ 23 h 55"/>
                <a:gd name="T8" fmla="*/ 0 w 12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5">
                  <a:moveTo>
                    <a:pt x="0" y="0"/>
                  </a:moveTo>
                  <a:lnTo>
                    <a:pt x="22" y="23"/>
                  </a:lnTo>
                  <a:lnTo>
                    <a:pt x="0" y="55"/>
                  </a:lnTo>
                  <a:lnTo>
                    <a:pt x="12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未知">
              <a:extLst>
                <a:ext uri="{FF2B5EF4-FFF2-40B4-BE49-F238E27FC236}">
                  <a16:creationId xmlns:a16="http://schemas.microsoft.com/office/drawing/2014/main" id="{8421C8E5-18A3-403C-B91A-38D93E111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1720"/>
              <a:ext cx="109" cy="119"/>
            </a:xfrm>
            <a:custGeom>
              <a:avLst/>
              <a:gdLst>
                <a:gd name="T0" fmla="*/ 109 w 109"/>
                <a:gd name="T1" fmla="*/ 43 h 119"/>
                <a:gd name="T2" fmla="*/ 76 w 109"/>
                <a:gd name="T3" fmla="*/ 43 h 119"/>
                <a:gd name="T4" fmla="*/ 76 w 109"/>
                <a:gd name="T5" fmla="*/ 0 h 119"/>
                <a:gd name="T6" fmla="*/ 0 w 109"/>
                <a:gd name="T7" fmla="*/ 119 h 119"/>
                <a:gd name="T8" fmla="*/ 109 w 109"/>
                <a:gd name="T9" fmla="*/ 4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109" y="43"/>
                  </a:moveTo>
                  <a:lnTo>
                    <a:pt x="76" y="43"/>
                  </a:lnTo>
                  <a:lnTo>
                    <a:pt x="76" y="0"/>
                  </a:lnTo>
                  <a:lnTo>
                    <a:pt x="0" y="119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29">
              <a:extLst>
                <a:ext uri="{FF2B5EF4-FFF2-40B4-BE49-F238E27FC236}">
                  <a16:creationId xmlns:a16="http://schemas.microsoft.com/office/drawing/2014/main" id="{F784FA8E-F4CC-446A-AC71-028B8F952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282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latin typeface="Times" panose="02020603050405020304" pitchFamily="18" charset="0"/>
                </a:rPr>
                <a:t>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65566" name="Line 30">
              <a:extLst>
                <a:ext uri="{FF2B5EF4-FFF2-40B4-BE49-F238E27FC236}">
                  <a16:creationId xmlns:a16="http://schemas.microsoft.com/office/drawing/2014/main" id="{9426E2B1-6521-4715-B9C6-5E3C17F652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" y="759"/>
              <a:ext cx="0" cy="216"/>
            </a:xfrm>
            <a:prstGeom prst="line">
              <a:avLst/>
            </a:prstGeom>
            <a:noFill/>
            <a:ln w="158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未知">
              <a:extLst>
                <a:ext uri="{FF2B5EF4-FFF2-40B4-BE49-F238E27FC236}">
                  <a16:creationId xmlns:a16="http://schemas.microsoft.com/office/drawing/2014/main" id="{0685BDB7-1FC5-42F8-B33A-619B91B1C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726"/>
              <a:ext cx="44" cy="140"/>
            </a:xfrm>
            <a:custGeom>
              <a:avLst/>
              <a:gdLst>
                <a:gd name="T0" fmla="*/ 44 w 44"/>
                <a:gd name="T1" fmla="*/ 140 h 140"/>
                <a:gd name="T2" fmla="*/ 23 w 44"/>
                <a:gd name="T3" fmla="*/ 108 h 140"/>
                <a:gd name="T4" fmla="*/ 0 w 44"/>
                <a:gd name="T5" fmla="*/ 140 h 140"/>
                <a:gd name="T6" fmla="*/ 23 w 44"/>
                <a:gd name="T7" fmla="*/ 0 h 140"/>
                <a:gd name="T8" fmla="*/ 44 w 4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0">
                  <a:moveTo>
                    <a:pt x="44" y="140"/>
                  </a:moveTo>
                  <a:lnTo>
                    <a:pt x="23" y="108"/>
                  </a:lnTo>
                  <a:lnTo>
                    <a:pt x="0" y="140"/>
                  </a:lnTo>
                  <a:lnTo>
                    <a:pt x="23" y="0"/>
                  </a:lnTo>
                  <a:lnTo>
                    <a:pt x="44" y="14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32">
              <a:extLst>
                <a:ext uri="{FF2B5EF4-FFF2-40B4-BE49-F238E27FC236}">
                  <a16:creationId xmlns:a16="http://schemas.microsoft.com/office/drawing/2014/main" id="{F96DFEAF-5892-49D9-8E21-DD6438F35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402"/>
              <a:ext cx="0" cy="88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33">
              <a:extLst>
                <a:ext uri="{FF2B5EF4-FFF2-40B4-BE49-F238E27FC236}">
                  <a16:creationId xmlns:a16="http://schemas.microsoft.com/office/drawing/2014/main" id="{7DEDE954-FF27-481E-A620-20DD3715A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289"/>
              <a:ext cx="766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34">
              <a:extLst>
                <a:ext uri="{FF2B5EF4-FFF2-40B4-BE49-F238E27FC236}">
                  <a16:creationId xmlns:a16="http://schemas.microsoft.com/office/drawing/2014/main" id="{48226293-CABC-4443-81A3-5F7CD68E4D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" y="1277"/>
              <a:ext cx="140" cy="174"/>
            </a:xfrm>
            <a:prstGeom prst="line">
              <a:avLst/>
            </a:prstGeom>
            <a:noFill/>
            <a:ln w="158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未知">
              <a:extLst>
                <a:ext uri="{FF2B5EF4-FFF2-40B4-BE49-F238E27FC236}">
                  <a16:creationId xmlns:a16="http://schemas.microsoft.com/office/drawing/2014/main" id="{E9CBB99B-3AFC-48FC-B14A-4CADA4AC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" y="1353"/>
              <a:ext cx="109" cy="119"/>
            </a:xfrm>
            <a:custGeom>
              <a:avLst/>
              <a:gdLst>
                <a:gd name="T0" fmla="*/ 66 w 109"/>
                <a:gd name="T1" fmla="*/ 0 h 119"/>
                <a:gd name="T2" fmla="*/ 76 w 109"/>
                <a:gd name="T3" fmla="*/ 32 h 119"/>
                <a:gd name="T4" fmla="*/ 109 w 109"/>
                <a:gd name="T5" fmla="*/ 32 h 119"/>
                <a:gd name="T6" fmla="*/ 0 w 109"/>
                <a:gd name="T7" fmla="*/ 119 h 119"/>
                <a:gd name="T8" fmla="*/ 66 w 10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66" y="0"/>
                  </a:moveTo>
                  <a:lnTo>
                    <a:pt x="76" y="32"/>
                  </a:lnTo>
                  <a:lnTo>
                    <a:pt x="109" y="32"/>
                  </a:lnTo>
                  <a:lnTo>
                    <a:pt x="0" y="1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36">
              <a:extLst>
                <a:ext uri="{FF2B5EF4-FFF2-40B4-BE49-F238E27FC236}">
                  <a16:creationId xmlns:a16="http://schemas.microsoft.com/office/drawing/2014/main" id="{F0B44639-1EFD-4364-9D1C-68D9D9EA4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1234"/>
              <a:ext cx="216" cy="0"/>
            </a:xfrm>
            <a:prstGeom prst="line">
              <a:avLst/>
            </a:prstGeom>
            <a:noFill/>
            <a:ln w="15875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未知">
              <a:extLst>
                <a:ext uri="{FF2B5EF4-FFF2-40B4-BE49-F238E27FC236}">
                  <a16:creationId xmlns:a16="http://schemas.microsoft.com/office/drawing/2014/main" id="{C0811466-53EE-427A-88F9-A616372C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205"/>
              <a:ext cx="140" cy="53"/>
            </a:xfrm>
            <a:custGeom>
              <a:avLst/>
              <a:gdLst>
                <a:gd name="T0" fmla="*/ 0 w 140"/>
                <a:gd name="T1" fmla="*/ 0 h 53"/>
                <a:gd name="T2" fmla="*/ 33 w 140"/>
                <a:gd name="T3" fmla="*/ 21 h 53"/>
                <a:gd name="T4" fmla="*/ 0 w 140"/>
                <a:gd name="T5" fmla="*/ 53 h 53"/>
                <a:gd name="T6" fmla="*/ 140 w 140"/>
                <a:gd name="T7" fmla="*/ 21 h 53"/>
                <a:gd name="T8" fmla="*/ 0 w 140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53">
                  <a:moveTo>
                    <a:pt x="0" y="0"/>
                  </a:moveTo>
                  <a:lnTo>
                    <a:pt x="33" y="21"/>
                  </a:lnTo>
                  <a:lnTo>
                    <a:pt x="0" y="53"/>
                  </a:lnTo>
                  <a:lnTo>
                    <a:pt x="14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4" name="Object 38">
                  <a:extLst>
                    <a:ext uri="{FF2B5EF4-FFF2-40B4-BE49-F238E27FC236}">
                      <a16:creationId xmlns:a16="http://schemas.microsoft.com/office/drawing/2014/main" id="{D9EB3A13-FB3E-406D-8690-DE86A99047C3}"/>
                    </a:ext>
                  </a:extLst>
                </p:cNvPr>
                <p:cNvSpPr txBox="1"/>
                <p:nvPr/>
              </p:nvSpPr>
              <p:spPr bwMode="auto">
                <a:xfrm>
                  <a:off x="820" y="736"/>
                  <a:ext cx="148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5574" name="Object 38">
                  <a:extLst>
                    <a:ext uri="{FF2B5EF4-FFF2-40B4-BE49-F238E27FC236}">
                      <a16:creationId xmlns:a16="http://schemas.microsoft.com/office/drawing/2014/main" id="{D9EB3A13-FB3E-406D-8690-DE86A99047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" y="736"/>
                  <a:ext cx="148" cy="262"/>
                </a:xfrm>
                <a:prstGeom prst="rect">
                  <a:avLst/>
                </a:prstGeom>
                <a:blipFill>
                  <a:blip r:embed="rId6"/>
                  <a:stretch>
                    <a:fillRect t="-1471" r="-1794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5" name="Object 39">
                  <a:extLst>
                    <a:ext uri="{FF2B5EF4-FFF2-40B4-BE49-F238E27FC236}">
                      <a16:creationId xmlns:a16="http://schemas.microsoft.com/office/drawing/2014/main" id="{7EA810B9-965D-4563-91AA-A5FEF1D8C069}"/>
                    </a:ext>
                  </a:extLst>
                </p:cNvPr>
                <p:cNvSpPr txBox="1"/>
                <p:nvPr/>
              </p:nvSpPr>
              <p:spPr bwMode="auto">
                <a:xfrm>
                  <a:off x="140" y="1406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5575" name="Object 39">
                  <a:extLst>
                    <a:ext uri="{FF2B5EF4-FFF2-40B4-BE49-F238E27FC236}">
                      <a16:creationId xmlns:a16="http://schemas.microsoft.com/office/drawing/2014/main" id="{7EA810B9-965D-4563-91AA-A5FEF1D8C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" y="1406"/>
                  <a:ext cx="213" cy="295"/>
                </a:xfrm>
                <a:prstGeom prst="rect">
                  <a:avLst/>
                </a:prstGeom>
                <a:blipFill>
                  <a:blip r:embed="rId7"/>
                  <a:stretch>
                    <a:fillRect r="-1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6" name="Object 40">
                  <a:extLst>
                    <a:ext uri="{FF2B5EF4-FFF2-40B4-BE49-F238E27FC236}">
                      <a16:creationId xmlns:a16="http://schemas.microsoft.com/office/drawing/2014/main" id="{3ADC2628-09E2-49CA-9287-CC39D6F7C642}"/>
                    </a:ext>
                  </a:extLst>
                </p:cNvPr>
                <p:cNvSpPr txBox="1"/>
                <p:nvPr/>
              </p:nvSpPr>
              <p:spPr bwMode="auto">
                <a:xfrm>
                  <a:off x="1362" y="976"/>
                  <a:ext cx="229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5576" name="Object 40">
                  <a:extLst>
                    <a:ext uri="{FF2B5EF4-FFF2-40B4-BE49-F238E27FC236}">
                      <a16:creationId xmlns:a16="http://schemas.microsoft.com/office/drawing/2014/main" id="{3ADC2628-09E2-49CA-9287-CC39D6F7C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2" y="976"/>
                  <a:ext cx="229" cy="294"/>
                </a:xfrm>
                <a:prstGeom prst="rect">
                  <a:avLst/>
                </a:prstGeom>
                <a:blipFill>
                  <a:blip r:embed="rId8"/>
                  <a:stretch>
                    <a:fillRect l="-1667" r="-18333" b="-12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7" name="Object 41">
                  <a:extLst>
                    <a:ext uri="{FF2B5EF4-FFF2-40B4-BE49-F238E27FC236}">
                      <a16:creationId xmlns:a16="http://schemas.microsoft.com/office/drawing/2014/main" id="{BADABF93-0C8C-43F4-904B-CC85A08BFE61}"/>
                    </a:ext>
                  </a:extLst>
                </p:cNvPr>
                <p:cNvSpPr txBox="1"/>
                <p:nvPr/>
              </p:nvSpPr>
              <p:spPr bwMode="auto">
                <a:xfrm>
                  <a:off x="432" y="227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577" name="Object 41">
                  <a:extLst>
                    <a:ext uri="{FF2B5EF4-FFF2-40B4-BE49-F238E27FC236}">
                      <a16:creationId xmlns:a16="http://schemas.microsoft.com/office/drawing/2014/main" id="{BADABF93-0C8C-43F4-904B-CC85A08BF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2" y="227"/>
                  <a:ext cx="213" cy="295"/>
                </a:xfrm>
                <a:prstGeom prst="rect">
                  <a:avLst/>
                </a:prstGeom>
                <a:blipFill>
                  <a:blip r:embed="rId9"/>
                  <a:stretch>
                    <a:fillRect r="-2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8" name="Object 42">
                  <a:extLst>
                    <a:ext uri="{FF2B5EF4-FFF2-40B4-BE49-F238E27FC236}">
                      <a16:creationId xmlns:a16="http://schemas.microsoft.com/office/drawing/2014/main" id="{CEB437F6-4C74-4431-8943-C88981D2793C}"/>
                    </a:ext>
                  </a:extLst>
                </p:cNvPr>
                <p:cNvSpPr txBox="1"/>
                <p:nvPr/>
              </p:nvSpPr>
              <p:spPr bwMode="auto">
                <a:xfrm>
                  <a:off x="288" y="1097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578" name="Object 42">
                  <a:extLst>
                    <a:ext uri="{FF2B5EF4-FFF2-40B4-BE49-F238E27FC236}">
                      <a16:creationId xmlns:a16="http://schemas.microsoft.com/office/drawing/2014/main" id="{CEB437F6-4C74-4431-8943-C88981D27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1097"/>
                  <a:ext cx="213" cy="295"/>
                </a:xfrm>
                <a:prstGeom prst="rect">
                  <a:avLst/>
                </a:prstGeom>
                <a:blipFill>
                  <a:blip r:embed="rId10"/>
                  <a:stretch>
                    <a:fillRect t="-1299" r="-3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79" name="Object 43">
                  <a:extLst>
                    <a:ext uri="{FF2B5EF4-FFF2-40B4-BE49-F238E27FC236}">
                      <a16:creationId xmlns:a16="http://schemas.microsoft.com/office/drawing/2014/main" id="{65D4F9A1-C6A6-4002-8F51-1BD279B4FAD6}"/>
                    </a:ext>
                  </a:extLst>
                </p:cNvPr>
                <p:cNvSpPr txBox="1"/>
                <p:nvPr/>
              </p:nvSpPr>
              <p:spPr bwMode="auto">
                <a:xfrm>
                  <a:off x="1591" y="920"/>
                  <a:ext cx="213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579" name="Object 43">
                  <a:extLst>
                    <a:ext uri="{FF2B5EF4-FFF2-40B4-BE49-F238E27FC236}">
                      <a16:creationId xmlns:a16="http://schemas.microsoft.com/office/drawing/2014/main" id="{65D4F9A1-C6A6-4002-8F51-1BD279B4F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1" y="920"/>
                  <a:ext cx="213" cy="328"/>
                </a:xfrm>
                <a:prstGeom prst="rect">
                  <a:avLst/>
                </a:prstGeom>
                <a:blipFill>
                  <a:blip r:embed="rId11"/>
                  <a:stretch>
                    <a:fillRect t="-3529" r="-3636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80" name="Object 44">
                  <a:extLst>
                    <a:ext uri="{FF2B5EF4-FFF2-40B4-BE49-F238E27FC236}">
                      <a16:creationId xmlns:a16="http://schemas.microsoft.com/office/drawing/2014/main" id="{8956C454-5A31-49A6-948A-3491AEBAC469}"/>
                    </a:ext>
                  </a:extLst>
                </p:cNvPr>
                <p:cNvSpPr txBox="1"/>
                <p:nvPr/>
              </p:nvSpPr>
              <p:spPr bwMode="auto">
                <a:xfrm>
                  <a:off x="363" y="680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580" name="Object 44">
                  <a:extLst>
                    <a:ext uri="{FF2B5EF4-FFF2-40B4-BE49-F238E27FC236}">
                      <a16:creationId xmlns:a16="http://schemas.microsoft.com/office/drawing/2014/main" id="{8956C454-5A31-49A6-948A-3491AEBAC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3" y="680"/>
                  <a:ext cx="213" cy="295"/>
                </a:xfrm>
                <a:prstGeom prst="rect">
                  <a:avLst/>
                </a:prstGeom>
                <a:blipFill>
                  <a:blip r:embed="rId12"/>
                  <a:stretch>
                    <a:fillRect t="-1299" r="-3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81" name="Object 45">
                  <a:extLst>
                    <a:ext uri="{FF2B5EF4-FFF2-40B4-BE49-F238E27FC236}">
                      <a16:creationId xmlns:a16="http://schemas.microsoft.com/office/drawing/2014/main" id="{15846E37-99FA-47A7-8A7F-DF5DC71208AD}"/>
                    </a:ext>
                  </a:extLst>
                </p:cNvPr>
                <p:cNvSpPr txBox="1"/>
                <p:nvPr/>
              </p:nvSpPr>
              <p:spPr bwMode="auto">
                <a:xfrm>
                  <a:off x="1092" y="363"/>
                  <a:ext cx="103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581" name="Object 45">
                  <a:extLst>
                    <a:ext uri="{FF2B5EF4-FFF2-40B4-BE49-F238E27FC236}">
                      <a16:creationId xmlns:a16="http://schemas.microsoft.com/office/drawing/2014/main" id="{15846E37-99FA-47A7-8A7F-DF5DC7120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2" y="363"/>
                  <a:ext cx="1030" cy="327"/>
                </a:xfrm>
                <a:prstGeom prst="rect">
                  <a:avLst/>
                </a:prstGeom>
                <a:blipFill>
                  <a:blip r:embed="rId13"/>
                  <a:stretch>
                    <a:fillRect l="-111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82" name="Object 46">
                  <a:extLst>
                    <a:ext uri="{FF2B5EF4-FFF2-40B4-BE49-F238E27FC236}">
                      <a16:creationId xmlns:a16="http://schemas.microsoft.com/office/drawing/2014/main" id="{020C9F35-2CFD-4BF2-90F0-2AFDA4F8D2D2}"/>
                    </a:ext>
                  </a:extLst>
                </p:cNvPr>
                <p:cNvSpPr txBox="1"/>
                <p:nvPr/>
              </p:nvSpPr>
              <p:spPr bwMode="auto">
                <a:xfrm>
                  <a:off x="-41" y="1673"/>
                  <a:ext cx="281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65582" name="Object 46">
                  <a:extLst>
                    <a:ext uri="{FF2B5EF4-FFF2-40B4-BE49-F238E27FC236}">
                      <a16:creationId xmlns:a16="http://schemas.microsoft.com/office/drawing/2014/main" id="{020C9F35-2CFD-4BF2-90F0-2AFDA4F8D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1" y="1673"/>
                  <a:ext cx="281" cy="29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83" name="Object 47">
                  <a:extLst>
                    <a:ext uri="{FF2B5EF4-FFF2-40B4-BE49-F238E27FC236}">
                      <a16:creationId xmlns:a16="http://schemas.microsoft.com/office/drawing/2014/main" id="{E39A19BC-038F-41AB-8AE8-F3E42E25D8DE}"/>
                    </a:ext>
                  </a:extLst>
                </p:cNvPr>
                <p:cNvSpPr txBox="1"/>
                <p:nvPr/>
              </p:nvSpPr>
              <p:spPr bwMode="auto">
                <a:xfrm>
                  <a:off x="1866" y="1255"/>
                  <a:ext cx="281" cy="2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65583" name="Object 47">
                  <a:extLst>
                    <a:ext uri="{FF2B5EF4-FFF2-40B4-BE49-F238E27FC236}">
                      <a16:creationId xmlns:a16="http://schemas.microsoft.com/office/drawing/2014/main" id="{E39A19BC-038F-41AB-8AE8-F3E42E25D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6" y="1255"/>
                  <a:ext cx="281" cy="297"/>
                </a:xfrm>
                <a:prstGeom prst="rect">
                  <a:avLst/>
                </a:prstGeom>
                <a:blipFill>
                  <a:blip r:embed="rId15"/>
                  <a:stretch>
                    <a:fillRect l="-1351" b="-12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584" name="Object 48">
                  <a:extLst>
                    <a:ext uri="{FF2B5EF4-FFF2-40B4-BE49-F238E27FC236}">
                      <a16:creationId xmlns:a16="http://schemas.microsoft.com/office/drawing/2014/main" id="{D8B318D9-DD2B-4EBF-ACC9-72FDBAABB774}"/>
                    </a:ext>
                  </a:extLst>
                </p:cNvPr>
                <p:cNvSpPr txBox="1"/>
                <p:nvPr/>
              </p:nvSpPr>
              <p:spPr bwMode="auto">
                <a:xfrm>
                  <a:off x="530" y="-96"/>
                  <a:ext cx="334" cy="3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65584" name="Object 48">
                  <a:extLst>
                    <a:ext uri="{FF2B5EF4-FFF2-40B4-BE49-F238E27FC236}">
                      <a16:creationId xmlns:a16="http://schemas.microsoft.com/office/drawing/2014/main" id="{D8B318D9-DD2B-4EBF-ACC9-72FDBAABB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0" y="-96"/>
                  <a:ext cx="334" cy="30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586" name="Text Box 50">
                <a:extLst>
                  <a:ext uri="{FF2B5EF4-FFF2-40B4-BE49-F238E27FC236}">
                    <a16:creationId xmlns:a16="http://schemas.microsoft.com/office/drawing/2014/main" id="{C30BE382-BDBF-4998-BE22-B9A3876613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2039938"/>
                <a:ext cx="4607928" cy="461665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1. </a:t>
                </a:r>
                <a:r>
                  <a:rPr lang="zh-CN" altLang="zh-CN" dirty="0">
                    <a:latin typeface="Arial" panose="020B0604020202020204" pitchFamily="34" charset="0"/>
                  </a:rPr>
                  <a:t>直角坐标系（变量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mr>
                    </m:m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65586" name="Text Box 50">
                <a:extLst>
                  <a:ext uri="{FF2B5EF4-FFF2-40B4-BE49-F238E27FC236}">
                    <a16:creationId xmlns:a16="http://schemas.microsoft.com/office/drawing/2014/main" id="{C30BE382-BDBF-4998-BE22-B9A38766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39938"/>
                <a:ext cx="4607928" cy="461665"/>
              </a:xfrm>
              <a:prstGeom prst="rect">
                <a:avLst/>
              </a:prstGeom>
              <a:blipFill>
                <a:blip r:embed="rId17"/>
                <a:stretch>
                  <a:fillRect l="-1847" t="-12987" b="-28571"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>
            <a:extLst>
              <a:ext uri="{FF2B5EF4-FFF2-40B4-BE49-F238E27FC236}">
                <a16:creationId xmlns:a16="http://schemas.microsoft.com/office/drawing/2014/main" id="{25B9F86B-EEC1-49D7-9C85-5770C7708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65EB7-78CD-4EAF-94AD-144446C55DDF}" type="slidenum">
              <a:rPr lang="zh-CN" altLang="zh-CN"/>
              <a:pPr/>
              <a:t>34</a:t>
            </a:fld>
            <a:endParaRPr lang="en-US" altLang="zh-CN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C0985FC0-36EF-400B-8617-85DDFDE93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8" name="Text Box 4">
                <a:extLst>
                  <a:ext uri="{FF2B5EF4-FFF2-40B4-BE49-F238E27FC236}">
                    <a16:creationId xmlns:a16="http://schemas.microsoft.com/office/drawing/2014/main" id="{D68DC1CA-DF3E-4A65-BB51-72235A6E8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7389" y="2743498"/>
                <a:ext cx="493680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其微分为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588" name="Text Box 4">
                <a:extLst>
                  <a:ext uri="{FF2B5EF4-FFF2-40B4-BE49-F238E27FC236}">
                    <a16:creationId xmlns:a16="http://schemas.microsoft.com/office/drawing/2014/main" id="{D68DC1CA-DF3E-4A65-BB51-72235A6E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389" y="2743498"/>
                <a:ext cx="4936801" cy="461665"/>
              </a:xfrm>
              <a:prstGeom prst="rect">
                <a:avLst/>
              </a:prstGeom>
              <a:blipFill>
                <a:blip r:embed="rId3"/>
                <a:stretch>
                  <a:fillRect l="-1975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589" name="Text Box 5">
                <a:extLst>
                  <a:ext uri="{FF2B5EF4-FFF2-40B4-BE49-F238E27FC236}">
                    <a16:creationId xmlns:a16="http://schemas.microsoft.com/office/drawing/2014/main" id="{380DD8DB-0E2F-4F7F-BE69-E9F818B3BC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7389" y="2126154"/>
                <a:ext cx="4168321" cy="4908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位置矢量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589" name="Text Box 5">
                <a:extLst>
                  <a:ext uri="{FF2B5EF4-FFF2-40B4-BE49-F238E27FC236}">
                    <a16:creationId xmlns:a16="http://schemas.microsoft.com/office/drawing/2014/main" id="{380DD8DB-0E2F-4F7F-BE69-E9F818B3B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389" y="2126154"/>
                <a:ext cx="4168321" cy="490840"/>
              </a:xfrm>
              <a:prstGeom prst="rect">
                <a:avLst/>
              </a:prstGeom>
              <a:blipFill>
                <a:blip r:embed="rId4"/>
                <a:stretch>
                  <a:fillRect l="-2339" t="-13750" r="-731" b="-18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591" name="Group 7">
            <a:extLst>
              <a:ext uri="{FF2B5EF4-FFF2-40B4-BE49-F238E27FC236}">
                <a16:creationId xmlns:a16="http://schemas.microsoft.com/office/drawing/2014/main" id="{A838A4A5-EE4B-41BD-84A2-50A14060AE0D}"/>
              </a:ext>
            </a:extLst>
          </p:cNvPr>
          <p:cNvGrpSpPr>
            <a:grpSpLocks/>
          </p:cNvGrpSpPr>
          <p:nvPr/>
        </p:nvGrpSpPr>
        <p:grpSpPr bwMode="auto">
          <a:xfrm>
            <a:off x="228714" y="2438400"/>
            <a:ext cx="3368675" cy="3024188"/>
            <a:chOff x="0" y="0"/>
            <a:chExt cx="2122" cy="1905"/>
          </a:xfrm>
        </p:grpSpPr>
        <p:sp>
          <p:nvSpPr>
            <p:cNvPr id="67592" name="Line 8">
              <a:extLst>
                <a:ext uri="{FF2B5EF4-FFF2-40B4-BE49-F238E27FC236}">
                  <a16:creationId xmlns:a16="http://schemas.microsoft.com/office/drawing/2014/main" id="{F7BDBCA8-1090-46AC-A415-60A08679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64"/>
              <a:ext cx="0" cy="112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Line 9">
              <a:extLst>
                <a:ext uri="{FF2B5EF4-FFF2-40B4-BE49-F238E27FC236}">
                  <a16:creationId xmlns:a16="http://schemas.microsoft.com/office/drawing/2014/main" id="{E0AC1959-3433-4C0F-9E4F-97EC7C2B4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289"/>
              <a:ext cx="1251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10">
              <a:extLst>
                <a:ext uri="{FF2B5EF4-FFF2-40B4-BE49-F238E27FC236}">
                  <a16:creationId xmlns:a16="http://schemas.microsoft.com/office/drawing/2014/main" id="{4F6B3B65-0FB9-47EA-A8EF-B16EA869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704"/>
              <a:ext cx="463" cy="5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1">
              <a:extLst>
                <a:ext uri="{FF2B5EF4-FFF2-40B4-BE49-F238E27FC236}">
                  <a16:creationId xmlns:a16="http://schemas.microsoft.com/office/drawing/2014/main" id="{E187B333-3078-490B-97F8-37B8E465C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8" y="1289"/>
              <a:ext cx="518" cy="519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2">
              <a:extLst>
                <a:ext uri="{FF2B5EF4-FFF2-40B4-BE49-F238E27FC236}">
                  <a16:creationId xmlns:a16="http://schemas.microsoft.com/office/drawing/2014/main" id="{6219008E-3045-445D-B186-1487E59A0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704"/>
              <a:ext cx="0" cy="89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3">
              <a:extLst>
                <a:ext uri="{FF2B5EF4-FFF2-40B4-BE49-F238E27FC236}">
                  <a16:creationId xmlns:a16="http://schemas.microsoft.com/office/drawing/2014/main" id="{9E804BAE-D679-4B0F-BD1C-E992EDB40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9" y="1289"/>
              <a:ext cx="303" cy="31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>
              <a:extLst>
                <a:ext uri="{FF2B5EF4-FFF2-40B4-BE49-F238E27FC236}">
                  <a16:creationId xmlns:a16="http://schemas.microsoft.com/office/drawing/2014/main" id="{F78B26C7-202D-4064-8123-F160FC3C2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" y="1601"/>
              <a:ext cx="765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5">
              <a:extLst>
                <a:ext uri="{FF2B5EF4-FFF2-40B4-BE49-F238E27FC236}">
                  <a16:creationId xmlns:a16="http://schemas.microsoft.com/office/drawing/2014/main" id="{9E0E845D-0317-4509-8D8E-0C241F2FB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402"/>
              <a:ext cx="463" cy="30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未知">
              <a:extLst>
                <a:ext uri="{FF2B5EF4-FFF2-40B4-BE49-F238E27FC236}">
                  <a16:creationId xmlns:a16="http://schemas.microsoft.com/office/drawing/2014/main" id="{C97C405F-9672-4E94-BE44-04A17906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78"/>
              <a:ext cx="54" cy="129"/>
            </a:xfrm>
            <a:custGeom>
              <a:avLst/>
              <a:gdLst>
                <a:gd name="T0" fmla="*/ 0 w 54"/>
                <a:gd name="T1" fmla="*/ 129 h 129"/>
                <a:gd name="T2" fmla="*/ 22 w 54"/>
                <a:gd name="T3" fmla="*/ 107 h 129"/>
                <a:gd name="T4" fmla="*/ 54 w 54"/>
                <a:gd name="T5" fmla="*/ 129 h 129"/>
                <a:gd name="T6" fmla="*/ 22 w 54"/>
                <a:gd name="T7" fmla="*/ 0 h 129"/>
                <a:gd name="T8" fmla="*/ 0 w 54"/>
                <a:gd name="T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29">
                  <a:moveTo>
                    <a:pt x="0" y="129"/>
                  </a:moveTo>
                  <a:lnTo>
                    <a:pt x="22" y="107"/>
                  </a:lnTo>
                  <a:lnTo>
                    <a:pt x="54" y="129"/>
                  </a:lnTo>
                  <a:lnTo>
                    <a:pt x="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未知">
              <a:extLst>
                <a:ext uri="{FF2B5EF4-FFF2-40B4-BE49-F238E27FC236}">
                  <a16:creationId xmlns:a16="http://schemas.microsoft.com/office/drawing/2014/main" id="{179CA152-A9EB-4155-884F-E0ED28D0C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" y="380"/>
              <a:ext cx="54" cy="43"/>
            </a:xfrm>
            <a:custGeom>
              <a:avLst/>
              <a:gdLst>
                <a:gd name="T0" fmla="*/ 0 w 54"/>
                <a:gd name="T1" fmla="*/ 22 h 43"/>
                <a:gd name="T2" fmla="*/ 11 w 54"/>
                <a:gd name="T3" fmla="*/ 0 h 43"/>
                <a:gd name="T4" fmla="*/ 33 w 54"/>
                <a:gd name="T5" fmla="*/ 0 h 43"/>
                <a:gd name="T6" fmla="*/ 54 w 54"/>
                <a:gd name="T7" fmla="*/ 22 h 43"/>
                <a:gd name="T8" fmla="*/ 33 w 54"/>
                <a:gd name="T9" fmla="*/ 43 h 43"/>
                <a:gd name="T10" fmla="*/ 11 w 54"/>
                <a:gd name="T11" fmla="*/ 43 h 43"/>
                <a:gd name="T12" fmla="*/ 0 w 54"/>
                <a:gd name="T13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43">
                  <a:moveTo>
                    <a:pt x="0" y="22"/>
                  </a:moveTo>
                  <a:lnTo>
                    <a:pt x="11" y="0"/>
                  </a:lnTo>
                  <a:lnTo>
                    <a:pt x="33" y="0"/>
                  </a:lnTo>
                  <a:lnTo>
                    <a:pt x="54" y="22"/>
                  </a:lnTo>
                  <a:lnTo>
                    <a:pt x="33" y="43"/>
                  </a:lnTo>
                  <a:lnTo>
                    <a:pt x="11" y="43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未知">
              <a:extLst>
                <a:ext uri="{FF2B5EF4-FFF2-40B4-BE49-F238E27FC236}">
                  <a16:creationId xmlns:a16="http://schemas.microsoft.com/office/drawing/2014/main" id="{51CFB25B-8DFB-44F3-B08E-3ECEE4FAB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7" y="683"/>
              <a:ext cx="55" cy="43"/>
            </a:xfrm>
            <a:custGeom>
              <a:avLst/>
              <a:gdLst>
                <a:gd name="T0" fmla="*/ 0 w 55"/>
                <a:gd name="T1" fmla="*/ 21 h 43"/>
                <a:gd name="T2" fmla="*/ 22 w 55"/>
                <a:gd name="T3" fmla="*/ 0 h 43"/>
                <a:gd name="T4" fmla="*/ 43 w 55"/>
                <a:gd name="T5" fmla="*/ 0 h 43"/>
                <a:gd name="T6" fmla="*/ 55 w 55"/>
                <a:gd name="T7" fmla="*/ 21 h 43"/>
                <a:gd name="T8" fmla="*/ 43 w 55"/>
                <a:gd name="T9" fmla="*/ 43 h 43"/>
                <a:gd name="T10" fmla="*/ 22 w 55"/>
                <a:gd name="T11" fmla="*/ 43 h 43"/>
                <a:gd name="T12" fmla="*/ 0 w 55"/>
                <a:gd name="T1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3">
                  <a:moveTo>
                    <a:pt x="0" y="21"/>
                  </a:moveTo>
                  <a:lnTo>
                    <a:pt x="22" y="0"/>
                  </a:lnTo>
                  <a:lnTo>
                    <a:pt x="43" y="0"/>
                  </a:lnTo>
                  <a:lnTo>
                    <a:pt x="55" y="21"/>
                  </a:lnTo>
                  <a:lnTo>
                    <a:pt x="43" y="43"/>
                  </a:lnTo>
                  <a:lnTo>
                    <a:pt x="2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未知">
              <a:extLst>
                <a:ext uri="{FF2B5EF4-FFF2-40B4-BE49-F238E27FC236}">
                  <a16:creationId xmlns:a16="http://schemas.microsoft.com/office/drawing/2014/main" id="{27BD2E93-CA99-4DCC-997A-46BB508C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" y="1266"/>
              <a:ext cx="44" cy="44"/>
            </a:xfrm>
            <a:custGeom>
              <a:avLst/>
              <a:gdLst>
                <a:gd name="T0" fmla="*/ 0 w 44"/>
                <a:gd name="T1" fmla="*/ 23 h 44"/>
                <a:gd name="T2" fmla="*/ 12 w 44"/>
                <a:gd name="T3" fmla="*/ 0 h 44"/>
                <a:gd name="T4" fmla="*/ 33 w 44"/>
                <a:gd name="T5" fmla="*/ 0 h 44"/>
                <a:gd name="T6" fmla="*/ 44 w 44"/>
                <a:gd name="T7" fmla="*/ 23 h 44"/>
                <a:gd name="T8" fmla="*/ 33 w 44"/>
                <a:gd name="T9" fmla="*/ 44 h 44"/>
                <a:gd name="T10" fmla="*/ 12 w 44"/>
                <a:gd name="T11" fmla="*/ 44 h 44"/>
                <a:gd name="T12" fmla="*/ 0 w 44"/>
                <a:gd name="T1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4">
                  <a:moveTo>
                    <a:pt x="0" y="23"/>
                  </a:moveTo>
                  <a:lnTo>
                    <a:pt x="12" y="0"/>
                  </a:lnTo>
                  <a:lnTo>
                    <a:pt x="33" y="0"/>
                  </a:lnTo>
                  <a:lnTo>
                    <a:pt x="44" y="23"/>
                  </a:lnTo>
                  <a:lnTo>
                    <a:pt x="33" y="44"/>
                  </a:lnTo>
                  <a:lnTo>
                    <a:pt x="12" y="4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未知">
              <a:extLst>
                <a:ext uri="{FF2B5EF4-FFF2-40B4-BE49-F238E27FC236}">
                  <a16:creationId xmlns:a16="http://schemas.microsoft.com/office/drawing/2014/main" id="{E693371F-1DEC-49AA-99EF-00822930B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" y="1580"/>
              <a:ext cx="43" cy="43"/>
            </a:xfrm>
            <a:custGeom>
              <a:avLst/>
              <a:gdLst>
                <a:gd name="T0" fmla="*/ 0 w 43"/>
                <a:gd name="T1" fmla="*/ 21 h 43"/>
                <a:gd name="T2" fmla="*/ 12 w 43"/>
                <a:gd name="T3" fmla="*/ 0 h 43"/>
                <a:gd name="T4" fmla="*/ 33 w 43"/>
                <a:gd name="T5" fmla="*/ 0 h 43"/>
                <a:gd name="T6" fmla="*/ 43 w 43"/>
                <a:gd name="T7" fmla="*/ 21 h 43"/>
                <a:gd name="T8" fmla="*/ 33 w 43"/>
                <a:gd name="T9" fmla="*/ 43 h 43"/>
                <a:gd name="T10" fmla="*/ 12 w 43"/>
                <a:gd name="T11" fmla="*/ 43 h 43"/>
                <a:gd name="T12" fmla="*/ 0 w 43"/>
                <a:gd name="T13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3">
                  <a:moveTo>
                    <a:pt x="0" y="21"/>
                  </a:moveTo>
                  <a:lnTo>
                    <a:pt x="12" y="0"/>
                  </a:lnTo>
                  <a:lnTo>
                    <a:pt x="33" y="0"/>
                  </a:lnTo>
                  <a:lnTo>
                    <a:pt x="43" y="21"/>
                  </a:lnTo>
                  <a:lnTo>
                    <a:pt x="33" y="43"/>
                  </a:lnTo>
                  <a:lnTo>
                    <a:pt x="12" y="43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未知">
              <a:extLst>
                <a:ext uri="{FF2B5EF4-FFF2-40B4-BE49-F238E27FC236}">
                  <a16:creationId xmlns:a16="http://schemas.microsoft.com/office/drawing/2014/main" id="{06AB02C7-491C-4841-B2CE-3214C3904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726"/>
              <a:ext cx="109" cy="119"/>
            </a:xfrm>
            <a:custGeom>
              <a:avLst/>
              <a:gdLst>
                <a:gd name="T0" fmla="*/ 0 w 109"/>
                <a:gd name="T1" fmla="*/ 87 h 119"/>
                <a:gd name="T2" fmla="*/ 33 w 109"/>
                <a:gd name="T3" fmla="*/ 87 h 119"/>
                <a:gd name="T4" fmla="*/ 33 w 109"/>
                <a:gd name="T5" fmla="*/ 119 h 119"/>
                <a:gd name="T6" fmla="*/ 109 w 109"/>
                <a:gd name="T7" fmla="*/ 0 h 119"/>
                <a:gd name="T8" fmla="*/ 0 w 109"/>
                <a:gd name="T9" fmla="*/ 8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0" y="87"/>
                  </a:moveTo>
                  <a:lnTo>
                    <a:pt x="33" y="87"/>
                  </a:lnTo>
                  <a:lnTo>
                    <a:pt x="33" y="119"/>
                  </a:lnTo>
                  <a:lnTo>
                    <a:pt x="109" y="0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未知">
              <a:extLst>
                <a:ext uri="{FF2B5EF4-FFF2-40B4-BE49-F238E27FC236}">
                  <a16:creationId xmlns:a16="http://schemas.microsoft.com/office/drawing/2014/main" id="{374E7AA8-8119-4CD1-AC2A-96C30B37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2" y="1266"/>
              <a:ext cx="129" cy="55"/>
            </a:xfrm>
            <a:custGeom>
              <a:avLst/>
              <a:gdLst>
                <a:gd name="T0" fmla="*/ 0 w 129"/>
                <a:gd name="T1" fmla="*/ 0 h 55"/>
                <a:gd name="T2" fmla="*/ 22 w 129"/>
                <a:gd name="T3" fmla="*/ 23 h 55"/>
                <a:gd name="T4" fmla="*/ 0 w 129"/>
                <a:gd name="T5" fmla="*/ 55 h 55"/>
                <a:gd name="T6" fmla="*/ 129 w 129"/>
                <a:gd name="T7" fmla="*/ 23 h 55"/>
                <a:gd name="T8" fmla="*/ 0 w 12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55">
                  <a:moveTo>
                    <a:pt x="0" y="0"/>
                  </a:moveTo>
                  <a:lnTo>
                    <a:pt x="22" y="23"/>
                  </a:lnTo>
                  <a:lnTo>
                    <a:pt x="0" y="55"/>
                  </a:lnTo>
                  <a:lnTo>
                    <a:pt x="129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未知">
              <a:extLst>
                <a:ext uri="{FF2B5EF4-FFF2-40B4-BE49-F238E27FC236}">
                  <a16:creationId xmlns:a16="http://schemas.microsoft.com/office/drawing/2014/main" id="{CDE3C51D-5BA1-4A96-881E-6E1A1F81D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1720"/>
              <a:ext cx="109" cy="119"/>
            </a:xfrm>
            <a:custGeom>
              <a:avLst/>
              <a:gdLst>
                <a:gd name="T0" fmla="*/ 109 w 109"/>
                <a:gd name="T1" fmla="*/ 43 h 119"/>
                <a:gd name="T2" fmla="*/ 76 w 109"/>
                <a:gd name="T3" fmla="*/ 43 h 119"/>
                <a:gd name="T4" fmla="*/ 76 w 109"/>
                <a:gd name="T5" fmla="*/ 0 h 119"/>
                <a:gd name="T6" fmla="*/ 0 w 109"/>
                <a:gd name="T7" fmla="*/ 119 h 119"/>
                <a:gd name="T8" fmla="*/ 109 w 109"/>
                <a:gd name="T9" fmla="*/ 4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109" y="43"/>
                  </a:moveTo>
                  <a:lnTo>
                    <a:pt x="76" y="43"/>
                  </a:lnTo>
                  <a:lnTo>
                    <a:pt x="76" y="0"/>
                  </a:lnTo>
                  <a:lnTo>
                    <a:pt x="0" y="119"/>
                  </a:lnTo>
                  <a:lnTo>
                    <a:pt x="109" y="43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Rectangle 24">
              <a:extLst>
                <a:ext uri="{FF2B5EF4-FFF2-40B4-BE49-F238E27FC236}">
                  <a16:creationId xmlns:a16="http://schemas.microsoft.com/office/drawing/2014/main" id="{61615FB9-2859-44CC-8BC7-F313F7F7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282"/>
              <a:ext cx="1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i="1">
                  <a:latin typeface="Times" panose="02020603050405020304" pitchFamily="18" charset="0"/>
                </a:rPr>
                <a:t>O</a:t>
              </a:r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67609" name="Line 25">
              <a:extLst>
                <a:ext uri="{FF2B5EF4-FFF2-40B4-BE49-F238E27FC236}">
                  <a16:creationId xmlns:a16="http://schemas.microsoft.com/office/drawing/2014/main" id="{CD46EDEC-26FB-4C0B-8F29-2DF966B2A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" y="759"/>
              <a:ext cx="0" cy="216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未知">
              <a:extLst>
                <a:ext uri="{FF2B5EF4-FFF2-40B4-BE49-F238E27FC236}">
                  <a16:creationId xmlns:a16="http://schemas.microsoft.com/office/drawing/2014/main" id="{A584CA80-133A-473D-A279-BCD9C2BEC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726"/>
              <a:ext cx="44" cy="140"/>
            </a:xfrm>
            <a:custGeom>
              <a:avLst/>
              <a:gdLst>
                <a:gd name="T0" fmla="*/ 44 w 44"/>
                <a:gd name="T1" fmla="*/ 140 h 140"/>
                <a:gd name="T2" fmla="*/ 23 w 44"/>
                <a:gd name="T3" fmla="*/ 108 h 140"/>
                <a:gd name="T4" fmla="*/ 0 w 44"/>
                <a:gd name="T5" fmla="*/ 140 h 140"/>
                <a:gd name="T6" fmla="*/ 23 w 44"/>
                <a:gd name="T7" fmla="*/ 0 h 140"/>
                <a:gd name="T8" fmla="*/ 44 w 44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40">
                  <a:moveTo>
                    <a:pt x="44" y="140"/>
                  </a:moveTo>
                  <a:lnTo>
                    <a:pt x="23" y="108"/>
                  </a:lnTo>
                  <a:lnTo>
                    <a:pt x="0" y="140"/>
                  </a:lnTo>
                  <a:lnTo>
                    <a:pt x="23" y="0"/>
                  </a:lnTo>
                  <a:lnTo>
                    <a:pt x="44" y="14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27">
              <a:extLst>
                <a:ext uri="{FF2B5EF4-FFF2-40B4-BE49-F238E27FC236}">
                  <a16:creationId xmlns:a16="http://schemas.microsoft.com/office/drawing/2014/main" id="{9D544D82-B141-467C-B93A-09CA596D1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6" y="402"/>
              <a:ext cx="0" cy="88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2" name="Line 28">
              <a:extLst>
                <a:ext uri="{FF2B5EF4-FFF2-40B4-BE49-F238E27FC236}">
                  <a16:creationId xmlns:a16="http://schemas.microsoft.com/office/drawing/2014/main" id="{1C3FAE10-6C0C-4790-99D1-162A84F3E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289"/>
              <a:ext cx="766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3" name="Line 29">
              <a:extLst>
                <a:ext uri="{FF2B5EF4-FFF2-40B4-BE49-F238E27FC236}">
                  <a16:creationId xmlns:a16="http://schemas.microsoft.com/office/drawing/2014/main" id="{155AE5BF-6405-4CC6-B5E5-7C6820A80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" y="1277"/>
              <a:ext cx="140" cy="174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未知">
              <a:extLst>
                <a:ext uri="{FF2B5EF4-FFF2-40B4-BE49-F238E27FC236}">
                  <a16:creationId xmlns:a16="http://schemas.microsoft.com/office/drawing/2014/main" id="{C68499CD-FC58-4C03-8E3A-8E267BFC5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" y="1353"/>
              <a:ext cx="109" cy="119"/>
            </a:xfrm>
            <a:custGeom>
              <a:avLst/>
              <a:gdLst>
                <a:gd name="T0" fmla="*/ 66 w 109"/>
                <a:gd name="T1" fmla="*/ 0 h 119"/>
                <a:gd name="T2" fmla="*/ 76 w 109"/>
                <a:gd name="T3" fmla="*/ 32 h 119"/>
                <a:gd name="T4" fmla="*/ 109 w 109"/>
                <a:gd name="T5" fmla="*/ 32 h 119"/>
                <a:gd name="T6" fmla="*/ 0 w 109"/>
                <a:gd name="T7" fmla="*/ 119 h 119"/>
                <a:gd name="T8" fmla="*/ 66 w 109"/>
                <a:gd name="T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19">
                  <a:moveTo>
                    <a:pt x="66" y="0"/>
                  </a:moveTo>
                  <a:lnTo>
                    <a:pt x="76" y="32"/>
                  </a:lnTo>
                  <a:lnTo>
                    <a:pt x="109" y="32"/>
                  </a:lnTo>
                  <a:lnTo>
                    <a:pt x="0" y="119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Line 31">
              <a:extLst>
                <a:ext uri="{FF2B5EF4-FFF2-40B4-BE49-F238E27FC236}">
                  <a16:creationId xmlns:a16="http://schemas.microsoft.com/office/drawing/2014/main" id="{323190B5-1C93-4DDD-B42D-F42558DE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1" y="1234"/>
              <a:ext cx="216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6" name="未知">
              <a:extLst>
                <a:ext uri="{FF2B5EF4-FFF2-40B4-BE49-F238E27FC236}">
                  <a16:creationId xmlns:a16="http://schemas.microsoft.com/office/drawing/2014/main" id="{04854064-4BEC-49D8-9ED2-BA187E51F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213"/>
              <a:ext cx="140" cy="53"/>
            </a:xfrm>
            <a:custGeom>
              <a:avLst/>
              <a:gdLst>
                <a:gd name="T0" fmla="*/ 0 w 140"/>
                <a:gd name="T1" fmla="*/ 0 h 53"/>
                <a:gd name="T2" fmla="*/ 33 w 140"/>
                <a:gd name="T3" fmla="*/ 21 h 53"/>
                <a:gd name="T4" fmla="*/ 0 w 140"/>
                <a:gd name="T5" fmla="*/ 53 h 53"/>
                <a:gd name="T6" fmla="*/ 140 w 140"/>
                <a:gd name="T7" fmla="*/ 21 h 53"/>
                <a:gd name="T8" fmla="*/ 0 w 140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53">
                  <a:moveTo>
                    <a:pt x="0" y="0"/>
                  </a:moveTo>
                  <a:lnTo>
                    <a:pt x="33" y="21"/>
                  </a:lnTo>
                  <a:lnTo>
                    <a:pt x="0" y="53"/>
                  </a:lnTo>
                  <a:lnTo>
                    <a:pt x="14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17" name="Object 33">
                  <a:extLst>
                    <a:ext uri="{FF2B5EF4-FFF2-40B4-BE49-F238E27FC236}">
                      <a16:creationId xmlns:a16="http://schemas.microsoft.com/office/drawing/2014/main" id="{6DC76BF9-338B-42F2-892F-09CC775BCE95}"/>
                    </a:ext>
                  </a:extLst>
                </p:cNvPr>
                <p:cNvSpPr txBox="1"/>
                <p:nvPr/>
              </p:nvSpPr>
              <p:spPr bwMode="auto">
                <a:xfrm>
                  <a:off x="820" y="736"/>
                  <a:ext cx="148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17" name="Object 33">
                  <a:extLst>
                    <a:ext uri="{FF2B5EF4-FFF2-40B4-BE49-F238E27FC236}">
                      <a16:creationId xmlns:a16="http://schemas.microsoft.com/office/drawing/2014/main" id="{6DC76BF9-338B-42F2-892F-09CC775BC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0" y="736"/>
                  <a:ext cx="148" cy="262"/>
                </a:xfrm>
                <a:prstGeom prst="rect">
                  <a:avLst/>
                </a:prstGeom>
                <a:blipFill>
                  <a:blip r:embed="rId5"/>
                  <a:stretch>
                    <a:fillRect t="-1471" r="-1842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18" name="Object 34">
                  <a:extLst>
                    <a:ext uri="{FF2B5EF4-FFF2-40B4-BE49-F238E27FC236}">
                      <a16:creationId xmlns:a16="http://schemas.microsoft.com/office/drawing/2014/main" id="{9659CD4E-037C-4522-94A4-8D379F1876CA}"/>
                    </a:ext>
                  </a:extLst>
                </p:cNvPr>
                <p:cNvSpPr txBox="1"/>
                <p:nvPr/>
              </p:nvSpPr>
              <p:spPr bwMode="auto">
                <a:xfrm>
                  <a:off x="140" y="1406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18" name="Object 34">
                  <a:extLst>
                    <a:ext uri="{FF2B5EF4-FFF2-40B4-BE49-F238E27FC236}">
                      <a16:creationId xmlns:a16="http://schemas.microsoft.com/office/drawing/2014/main" id="{9659CD4E-037C-4522-94A4-8D379F187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" y="1406"/>
                  <a:ext cx="213" cy="295"/>
                </a:xfrm>
                <a:prstGeom prst="rect">
                  <a:avLst/>
                </a:prstGeom>
                <a:blipFill>
                  <a:blip r:embed="rId6"/>
                  <a:stretch>
                    <a:fillRect r="-178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19" name="Object 35">
                  <a:extLst>
                    <a:ext uri="{FF2B5EF4-FFF2-40B4-BE49-F238E27FC236}">
                      <a16:creationId xmlns:a16="http://schemas.microsoft.com/office/drawing/2014/main" id="{BE7C511D-0DEC-49FF-9CCF-E1939DFC29A4}"/>
                    </a:ext>
                  </a:extLst>
                </p:cNvPr>
                <p:cNvSpPr txBox="1"/>
                <p:nvPr/>
              </p:nvSpPr>
              <p:spPr bwMode="auto">
                <a:xfrm>
                  <a:off x="1362" y="976"/>
                  <a:ext cx="229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19" name="Object 35">
                  <a:extLst>
                    <a:ext uri="{FF2B5EF4-FFF2-40B4-BE49-F238E27FC236}">
                      <a16:creationId xmlns:a16="http://schemas.microsoft.com/office/drawing/2014/main" id="{BE7C511D-0DEC-49FF-9CCF-E1939DFC29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62" y="976"/>
                  <a:ext cx="229" cy="294"/>
                </a:xfrm>
                <a:prstGeom prst="rect">
                  <a:avLst/>
                </a:prstGeom>
                <a:blipFill>
                  <a:blip r:embed="rId7"/>
                  <a:stretch>
                    <a:fillRect l="-3390" r="-18644" b="-129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0" name="Object 36">
                  <a:extLst>
                    <a:ext uri="{FF2B5EF4-FFF2-40B4-BE49-F238E27FC236}">
                      <a16:creationId xmlns:a16="http://schemas.microsoft.com/office/drawing/2014/main" id="{0843AADA-E013-406E-9B97-86B4998B60D8}"/>
                    </a:ext>
                  </a:extLst>
                </p:cNvPr>
                <p:cNvSpPr txBox="1"/>
                <p:nvPr/>
              </p:nvSpPr>
              <p:spPr bwMode="auto">
                <a:xfrm>
                  <a:off x="471" y="227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0" name="Object 36">
                  <a:extLst>
                    <a:ext uri="{FF2B5EF4-FFF2-40B4-BE49-F238E27FC236}">
                      <a16:creationId xmlns:a16="http://schemas.microsoft.com/office/drawing/2014/main" id="{0843AADA-E013-406E-9B97-86B4998B6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1" y="227"/>
                  <a:ext cx="213" cy="295"/>
                </a:xfrm>
                <a:prstGeom prst="rect">
                  <a:avLst/>
                </a:prstGeom>
                <a:blipFill>
                  <a:blip r:embed="rId8"/>
                  <a:stretch>
                    <a:fillRect r="-2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1" name="Object 37">
                  <a:extLst>
                    <a:ext uri="{FF2B5EF4-FFF2-40B4-BE49-F238E27FC236}">
                      <a16:creationId xmlns:a16="http://schemas.microsoft.com/office/drawing/2014/main" id="{40859B03-F31D-4BF2-A5E8-4EB8F58D821D}"/>
                    </a:ext>
                  </a:extLst>
                </p:cNvPr>
                <p:cNvSpPr txBox="1"/>
                <p:nvPr/>
              </p:nvSpPr>
              <p:spPr bwMode="auto">
                <a:xfrm>
                  <a:off x="335" y="1043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1" name="Object 37">
                  <a:extLst>
                    <a:ext uri="{FF2B5EF4-FFF2-40B4-BE49-F238E27FC236}">
                      <a16:creationId xmlns:a16="http://schemas.microsoft.com/office/drawing/2014/main" id="{40859B03-F31D-4BF2-A5E8-4EB8F58D8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5" y="1043"/>
                  <a:ext cx="213" cy="295"/>
                </a:xfrm>
                <a:prstGeom prst="rect">
                  <a:avLst/>
                </a:prstGeom>
                <a:blipFill>
                  <a:blip r:embed="rId9"/>
                  <a:stretch>
                    <a:fillRect t="-1316" r="-3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2" name="Object 38">
                  <a:extLst>
                    <a:ext uri="{FF2B5EF4-FFF2-40B4-BE49-F238E27FC236}">
                      <a16:creationId xmlns:a16="http://schemas.microsoft.com/office/drawing/2014/main" id="{B9F287AA-0C08-45E8-8C57-7BB8C02406F9}"/>
                    </a:ext>
                  </a:extLst>
                </p:cNvPr>
                <p:cNvSpPr txBox="1"/>
                <p:nvPr/>
              </p:nvSpPr>
              <p:spPr bwMode="auto">
                <a:xfrm>
                  <a:off x="1591" y="862"/>
                  <a:ext cx="213" cy="3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2" name="Object 38">
                  <a:extLst>
                    <a:ext uri="{FF2B5EF4-FFF2-40B4-BE49-F238E27FC236}">
                      <a16:creationId xmlns:a16="http://schemas.microsoft.com/office/drawing/2014/main" id="{B9F287AA-0C08-45E8-8C57-7BB8C0240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1" y="862"/>
                  <a:ext cx="213" cy="328"/>
                </a:xfrm>
                <a:prstGeom prst="rect">
                  <a:avLst/>
                </a:prstGeom>
                <a:blipFill>
                  <a:blip r:embed="rId10"/>
                  <a:stretch>
                    <a:fillRect t="-3488" r="-3571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3" name="Object 39">
                  <a:extLst>
                    <a:ext uri="{FF2B5EF4-FFF2-40B4-BE49-F238E27FC236}">
                      <a16:creationId xmlns:a16="http://schemas.microsoft.com/office/drawing/2014/main" id="{941F8F22-F35B-4F0F-8D90-EED709C30C04}"/>
                    </a:ext>
                  </a:extLst>
                </p:cNvPr>
                <p:cNvSpPr txBox="1"/>
                <p:nvPr/>
              </p:nvSpPr>
              <p:spPr bwMode="auto">
                <a:xfrm>
                  <a:off x="412" y="680"/>
                  <a:ext cx="213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3" name="Object 39">
                  <a:extLst>
                    <a:ext uri="{FF2B5EF4-FFF2-40B4-BE49-F238E27FC236}">
                      <a16:creationId xmlns:a16="http://schemas.microsoft.com/office/drawing/2014/main" id="{941F8F22-F35B-4F0F-8D90-EED709C30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2" y="680"/>
                  <a:ext cx="213" cy="295"/>
                </a:xfrm>
                <a:prstGeom prst="rect">
                  <a:avLst/>
                </a:prstGeom>
                <a:blipFill>
                  <a:blip r:embed="rId11"/>
                  <a:stretch>
                    <a:fillRect t="-1299" r="-3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4" name="Object 40">
                  <a:extLst>
                    <a:ext uri="{FF2B5EF4-FFF2-40B4-BE49-F238E27FC236}">
                      <a16:creationId xmlns:a16="http://schemas.microsoft.com/office/drawing/2014/main" id="{7DC9F907-7CC5-49BC-BF1D-A9843C4B250E}"/>
                    </a:ext>
                  </a:extLst>
                </p:cNvPr>
                <p:cNvSpPr txBox="1"/>
                <p:nvPr/>
              </p:nvSpPr>
              <p:spPr bwMode="auto">
                <a:xfrm>
                  <a:off x="1092" y="363"/>
                  <a:ext cx="1030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4" name="Object 40">
                  <a:extLst>
                    <a:ext uri="{FF2B5EF4-FFF2-40B4-BE49-F238E27FC236}">
                      <a16:creationId xmlns:a16="http://schemas.microsoft.com/office/drawing/2014/main" id="{7DC9F907-7CC5-49BC-BF1D-A9843C4B2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2" y="363"/>
                  <a:ext cx="1030" cy="327"/>
                </a:xfrm>
                <a:prstGeom prst="rect">
                  <a:avLst/>
                </a:prstGeom>
                <a:blipFill>
                  <a:blip r:embed="rId12"/>
                  <a:stretch>
                    <a:fillRect l="-7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5" name="Object 41">
                  <a:extLst>
                    <a:ext uri="{FF2B5EF4-FFF2-40B4-BE49-F238E27FC236}">
                      <a16:creationId xmlns:a16="http://schemas.microsoft.com/office/drawing/2014/main" id="{E3491B10-B77E-4662-92BD-2EFA56C24E5E}"/>
                    </a:ext>
                  </a:extLst>
                </p:cNvPr>
                <p:cNvSpPr txBox="1"/>
                <p:nvPr/>
              </p:nvSpPr>
              <p:spPr bwMode="auto">
                <a:xfrm>
                  <a:off x="0" y="1702"/>
                  <a:ext cx="185" cy="2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5" name="Object 41">
                  <a:extLst>
                    <a:ext uri="{FF2B5EF4-FFF2-40B4-BE49-F238E27FC236}">
                      <a16:creationId xmlns:a16="http://schemas.microsoft.com/office/drawing/2014/main" id="{E3491B10-B77E-4662-92BD-2EFA56C24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1702"/>
                  <a:ext cx="185" cy="20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6" name="Object 42">
                  <a:extLst>
                    <a:ext uri="{FF2B5EF4-FFF2-40B4-BE49-F238E27FC236}">
                      <a16:creationId xmlns:a16="http://schemas.microsoft.com/office/drawing/2014/main" id="{FD7E0472-9B8E-4B3E-9D0B-4650CF28D228}"/>
                    </a:ext>
                  </a:extLst>
                </p:cNvPr>
                <p:cNvSpPr txBox="1"/>
                <p:nvPr/>
              </p:nvSpPr>
              <p:spPr bwMode="auto">
                <a:xfrm>
                  <a:off x="1842" y="1315"/>
                  <a:ext cx="203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6" name="Object 42">
                  <a:extLst>
                    <a:ext uri="{FF2B5EF4-FFF2-40B4-BE49-F238E27FC236}">
                      <a16:creationId xmlns:a16="http://schemas.microsoft.com/office/drawing/2014/main" id="{FD7E0472-9B8E-4B3E-9D0B-4650CF28D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42" y="1315"/>
                  <a:ext cx="203" cy="240"/>
                </a:xfrm>
                <a:prstGeom prst="rect">
                  <a:avLst/>
                </a:prstGeom>
                <a:blipFill>
                  <a:blip r:embed="rId14"/>
                  <a:stretch>
                    <a:fillRect b="-79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627" name="Object 43">
                  <a:extLst>
                    <a:ext uri="{FF2B5EF4-FFF2-40B4-BE49-F238E27FC236}">
                      <a16:creationId xmlns:a16="http://schemas.microsoft.com/office/drawing/2014/main" id="{32EED661-82BD-47F1-A642-94C4657D3B3E}"/>
                    </a:ext>
                  </a:extLst>
                </p:cNvPr>
                <p:cNvSpPr txBox="1"/>
                <p:nvPr/>
              </p:nvSpPr>
              <p:spPr bwMode="auto">
                <a:xfrm>
                  <a:off x="499" y="0"/>
                  <a:ext cx="185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67627" name="Object 43">
                  <a:extLst>
                    <a:ext uri="{FF2B5EF4-FFF2-40B4-BE49-F238E27FC236}">
                      <a16:creationId xmlns:a16="http://schemas.microsoft.com/office/drawing/2014/main" id="{32EED661-82BD-47F1-A642-94C4657D3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9" y="0"/>
                  <a:ext cx="185" cy="1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628" name="Text Box 44">
                <a:extLst>
                  <a:ext uri="{FF2B5EF4-FFF2-40B4-BE49-F238E27FC236}">
                    <a16:creationId xmlns:a16="http://schemas.microsoft.com/office/drawing/2014/main" id="{29B4525B-6C59-4634-9D5C-52E5ADD2A2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7389" y="5500620"/>
                <a:ext cx="29706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体积元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628" name="Text Box 44">
                <a:extLst>
                  <a:ext uri="{FF2B5EF4-FFF2-40B4-BE49-F238E27FC236}">
                    <a16:creationId xmlns:a16="http://schemas.microsoft.com/office/drawing/2014/main" id="{29B4525B-6C59-4634-9D5C-52E5ADD2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7389" y="5500620"/>
                <a:ext cx="2970685" cy="461665"/>
              </a:xfrm>
              <a:prstGeom prst="rect">
                <a:avLst/>
              </a:prstGeom>
              <a:blipFill>
                <a:blip r:embed="rId16"/>
                <a:stretch>
                  <a:fillRect l="-3285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630" name="Text Box 46">
            <a:extLst>
              <a:ext uri="{FF2B5EF4-FFF2-40B4-BE49-F238E27FC236}">
                <a16:creationId xmlns:a16="http://schemas.microsoft.com/office/drawing/2014/main" id="{645AE76C-75EA-428C-9562-2FABABD15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7389" y="3267076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三个面积元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631" name="Object 47">
                <a:extLst>
                  <a:ext uri="{FF2B5EF4-FFF2-40B4-BE49-F238E27FC236}">
                    <a16:creationId xmlns:a16="http://schemas.microsoft.com/office/drawing/2014/main" id="{510C451B-1A7B-4EC1-95AD-24D2806677B4}"/>
                  </a:ext>
                </a:extLst>
              </p:cNvPr>
              <p:cNvSpPr txBox="1"/>
              <p:nvPr/>
            </p:nvSpPr>
            <p:spPr bwMode="auto">
              <a:xfrm>
                <a:off x="4821464" y="3711608"/>
                <a:ext cx="2160470" cy="16303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631" name="Object 47">
                <a:extLst>
                  <a:ext uri="{FF2B5EF4-FFF2-40B4-BE49-F238E27FC236}">
                    <a16:creationId xmlns:a16="http://schemas.microsoft.com/office/drawing/2014/main" id="{510C451B-1A7B-4EC1-95AD-24D280667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1464" y="3711608"/>
                <a:ext cx="2160470" cy="1630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7B329-68E4-4796-A76B-E6C8EFF7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724F-2F8A-4660-8AD2-3B4A6DB49BD0}" type="slidenum">
              <a:rPr lang="zh-CN" altLang="zh-CN"/>
              <a:pPr/>
              <a:t>35</a:t>
            </a:fld>
            <a:endParaRPr lang="en-US" altLang="zh-CN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0B3DAA04-03D5-42ED-A615-FC37A95A1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1357DD73-E63E-4DB9-BCFB-370B5C84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33600"/>
            <a:ext cx="4692650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358D65C9-D82D-4EE8-AC5F-D69D4359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0BB14-59D2-4A37-A083-9F34F606185C}" type="slidenum">
              <a:rPr lang="zh-CN" altLang="zh-CN"/>
              <a:pPr/>
              <a:t>36</a:t>
            </a:fld>
            <a:endParaRPr lang="en-US" altLang="zh-CN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22CE2FD-C430-44D0-B81C-899145E70C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37C77DA6-E47F-4A11-9391-208DB983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5240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直角坐标系中的矢量运算，有如下两个矢量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60" name="Object 4">
                <a:extLst>
                  <a:ext uri="{FF2B5EF4-FFF2-40B4-BE49-F238E27FC236}">
                    <a16:creationId xmlns:a16="http://schemas.microsoft.com/office/drawing/2014/main" id="{311238C6-6A1C-4A8B-AB27-BB9CBCC461F7}"/>
                  </a:ext>
                </a:extLst>
              </p:cNvPr>
              <p:cNvSpPr txBox="1"/>
              <p:nvPr/>
            </p:nvSpPr>
            <p:spPr bwMode="auto">
              <a:xfrm>
                <a:off x="755650" y="2105025"/>
                <a:ext cx="7245350" cy="623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660" name="Object 4">
                <a:extLst>
                  <a:ext uri="{FF2B5EF4-FFF2-40B4-BE49-F238E27FC236}">
                    <a16:creationId xmlns:a16="http://schemas.microsoft.com/office/drawing/2014/main" id="{311238C6-6A1C-4A8B-AB27-BB9CBCC4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105025"/>
                <a:ext cx="7245350" cy="623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69" name="Text Box 13">
                <a:extLst>
                  <a:ext uri="{FF2B5EF4-FFF2-40B4-BE49-F238E27FC236}">
                    <a16:creationId xmlns:a16="http://schemas.microsoft.com/office/drawing/2014/main" id="{14277505-291E-4107-94E4-FA7EB186D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738" y="3429000"/>
                <a:ext cx="7566238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加法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669" name="Text Box 13">
                <a:extLst>
                  <a:ext uri="{FF2B5EF4-FFF2-40B4-BE49-F238E27FC236}">
                    <a16:creationId xmlns:a16="http://schemas.microsoft.com/office/drawing/2014/main" id="{14277505-291E-4107-94E4-FA7EB186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738" y="3429000"/>
                <a:ext cx="7566238" cy="546560"/>
              </a:xfrm>
              <a:prstGeom prst="rect">
                <a:avLst/>
              </a:prstGeom>
              <a:blipFill>
                <a:blip r:embed="rId4"/>
                <a:stretch>
                  <a:fillRect l="-1289" t="-3371" b="-146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71" name="Text Box 15">
                <a:extLst>
                  <a:ext uri="{FF2B5EF4-FFF2-40B4-BE49-F238E27FC236}">
                    <a16:creationId xmlns:a16="http://schemas.microsoft.com/office/drawing/2014/main" id="{9B60A9D7-BC9A-44B9-B719-24CA414F1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4099566"/>
                <a:ext cx="7925246" cy="11710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点乘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m:rPr>
                        <m:aln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  </a:t>
                </a:r>
                <a:r>
                  <a:rPr lang="zh-CN" altLang="en-US" sz="22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  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  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671" name="Text Box 15">
                <a:extLst>
                  <a:ext uri="{FF2B5EF4-FFF2-40B4-BE49-F238E27FC236}">
                    <a16:creationId xmlns:a16="http://schemas.microsoft.com/office/drawing/2014/main" id="{9B60A9D7-BC9A-44B9-B719-24CA414F1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099566"/>
                <a:ext cx="7925246" cy="1171026"/>
              </a:xfrm>
              <a:prstGeom prst="rect">
                <a:avLst/>
              </a:prstGeom>
              <a:blipFill>
                <a:blip r:embed="rId5"/>
                <a:stretch>
                  <a:fillRect l="-1154" b="-15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7B64525C-47D0-494E-908D-BF05372D9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2728422"/>
                <a:ext cx="7087838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表示矢量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轴上的投影，其它的以此类推。</a:t>
                </a:r>
              </a:p>
            </p:txBody>
          </p:sp>
        </mc:Choice>
        <mc:Fallback xmlns=""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7B64525C-47D0-494E-908D-BF05372D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2728422"/>
                <a:ext cx="7087838" cy="508857"/>
              </a:xfrm>
              <a:prstGeom prst="rect">
                <a:avLst/>
              </a:prstGeom>
              <a:blipFill>
                <a:blip r:embed="rId6"/>
                <a:stretch>
                  <a:fillRect t="-4819" r="-258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E6ECAC7-9CD3-456E-A00C-BF0DF291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3C81-33FA-4FEC-8A07-9F2E4448C704}" type="slidenum">
              <a:rPr lang="zh-CN" altLang="zh-CN"/>
              <a:pPr/>
              <a:t>37</a:t>
            </a:fld>
            <a:endParaRPr lang="en-US" altLang="zh-CN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E7C5E67D-A922-4948-B850-9176B1865E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Object 3">
                <a:extLst>
                  <a:ext uri="{FF2B5EF4-FFF2-40B4-BE49-F238E27FC236}">
                    <a16:creationId xmlns:a16="http://schemas.microsoft.com/office/drawing/2014/main" id="{2220CFFD-DF55-4DB6-9BFC-547B873073F4}"/>
                  </a:ext>
                </a:extLst>
              </p:cNvPr>
              <p:cNvSpPr txBox="1"/>
              <p:nvPr/>
            </p:nvSpPr>
            <p:spPr bwMode="auto">
              <a:xfrm>
                <a:off x="575468" y="2514624"/>
                <a:ext cx="7993063" cy="29575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707" name="Object 3">
                <a:extLst>
                  <a:ext uri="{FF2B5EF4-FFF2-40B4-BE49-F238E27FC236}">
                    <a16:creationId xmlns:a16="http://schemas.microsoft.com/office/drawing/2014/main" id="{2220CFFD-DF55-4DB6-9BFC-547B87307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468" y="2514624"/>
                <a:ext cx="7993063" cy="2957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08" name="Text Box 4">
            <a:extLst>
              <a:ext uri="{FF2B5EF4-FFF2-40B4-BE49-F238E27FC236}">
                <a16:creationId xmlns:a16="http://schemas.microsoft.com/office/drawing/2014/main" id="{A94E03C9-A285-40FC-98C1-AF4CB552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</a:rPr>
              <a:t>叉乘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DF03FCFB-0759-4882-8178-EE51512B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649-C788-48E6-B4BF-A932F317C252}" type="slidenum">
              <a:rPr lang="zh-CN" altLang="zh-CN"/>
              <a:pPr/>
              <a:t>38</a:t>
            </a:fld>
            <a:endParaRPr lang="en-US" altLang="zh-CN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82134BA8-42A2-4979-8C38-667828A75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Object 3">
                <a:extLst>
                  <a:ext uri="{FF2B5EF4-FFF2-40B4-BE49-F238E27FC236}">
                    <a16:creationId xmlns:a16="http://schemas.microsoft.com/office/drawing/2014/main" id="{A9143938-53A4-4F4C-B6BB-7F716C391DE7}"/>
                  </a:ext>
                </a:extLst>
              </p:cNvPr>
              <p:cNvSpPr txBox="1"/>
              <p:nvPr/>
            </p:nvSpPr>
            <p:spPr bwMode="auto">
              <a:xfrm>
                <a:off x="1828800" y="1905000"/>
                <a:ext cx="3962368" cy="8747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5" name="Object 3">
                <a:extLst>
                  <a:ext uri="{FF2B5EF4-FFF2-40B4-BE49-F238E27FC236}">
                    <a16:creationId xmlns:a16="http://schemas.microsoft.com/office/drawing/2014/main" id="{A9143938-53A4-4F4C-B6BB-7F716C391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905000"/>
                <a:ext cx="3962368" cy="874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6" name="Text Box 4">
            <a:extLst>
              <a:ext uri="{FF2B5EF4-FFF2-40B4-BE49-F238E27FC236}">
                <a16:creationId xmlns:a16="http://schemas.microsoft.com/office/drawing/2014/main" id="{1F16D5E3-4361-4BA5-9D15-C071F85A1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梯度：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7" name="Object 5">
                <a:extLst>
                  <a:ext uri="{FF2B5EF4-FFF2-40B4-BE49-F238E27FC236}">
                    <a16:creationId xmlns:a16="http://schemas.microsoft.com/office/drawing/2014/main" id="{CDDC64DE-B024-44E5-B7AF-2B58062B70F2}"/>
                  </a:ext>
                </a:extLst>
              </p:cNvPr>
              <p:cNvSpPr txBox="1"/>
              <p:nvPr/>
            </p:nvSpPr>
            <p:spPr bwMode="auto">
              <a:xfrm>
                <a:off x="1828800" y="2973387"/>
                <a:ext cx="4667200" cy="11017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7" name="Object 5">
                <a:extLst>
                  <a:ext uri="{FF2B5EF4-FFF2-40B4-BE49-F238E27FC236}">
                    <a16:creationId xmlns:a16="http://schemas.microsoft.com/office/drawing/2014/main" id="{CDDC64DE-B024-44E5-B7AF-2B58062B7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2973387"/>
                <a:ext cx="4667200" cy="1101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58" name="Text Box 6">
            <a:extLst>
              <a:ext uri="{FF2B5EF4-FFF2-40B4-BE49-F238E27FC236}">
                <a16:creationId xmlns:a16="http://schemas.microsoft.com/office/drawing/2014/main" id="{5CA52D13-C8C9-4D20-B006-D56A23710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3154362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散度：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2B08201A-FBAD-43D3-B924-0BCD7E8B1C3B}"/>
                  </a:ext>
                </a:extLst>
              </p:cNvPr>
              <p:cNvSpPr txBox="1"/>
              <p:nvPr/>
            </p:nvSpPr>
            <p:spPr bwMode="auto">
              <a:xfrm>
                <a:off x="1878013" y="4225925"/>
                <a:ext cx="3379769" cy="17176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9" name="Object 7">
                <a:extLst>
                  <a:ext uri="{FF2B5EF4-FFF2-40B4-BE49-F238E27FC236}">
                    <a16:creationId xmlns:a16="http://schemas.microsoft.com/office/drawing/2014/main" id="{2B08201A-FBAD-43D3-B924-0BCD7E8B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8013" y="4225925"/>
                <a:ext cx="3379769" cy="1717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60" name="Text Box 8">
            <a:extLst>
              <a:ext uri="{FF2B5EF4-FFF2-40B4-BE49-F238E27FC236}">
                <a16:creationId xmlns:a16="http://schemas.microsoft.com/office/drawing/2014/main" id="{735EBAE5-6484-4CCC-8C60-D4DFED42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4856129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旋度：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5">
            <a:extLst>
              <a:ext uri="{FF2B5EF4-FFF2-40B4-BE49-F238E27FC236}">
                <a16:creationId xmlns:a16="http://schemas.microsoft.com/office/drawing/2014/main" id="{F160479D-4A85-4216-840F-FD0380ED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E6D6-35AC-41CD-A618-08C3CF7EB713}" type="slidenum">
              <a:rPr lang="zh-CN" altLang="zh-CN"/>
              <a:pPr/>
              <a:t>39</a:t>
            </a:fld>
            <a:endParaRPr lang="en-US" altLang="zh-CN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837F11B-0EAB-4D99-BD73-533553BF5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Text Box 3">
                <a:extLst>
                  <a:ext uri="{FF2B5EF4-FFF2-40B4-BE49-F238E27FC236}">
                    <a16:creationId xmlns:a16="http://schemas.microsoft.com/office/drawing/2014/main" id="{0F41EFAA-4FC9-42FD-822E-094CF046F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3148013"/>
                <a:ext cx="3001527" cy="463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单位矢量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803" name="Text Box 3">
                <a:extLst>
                  <a:ext uri="{FF2B5EF4-FFF2-40B4-BE49-F238E27FC236}">
                    <a16:creationId xmlns:a16="http://schemas.microsoft.com/office/drawing/2014/main" id="{0F41EFAA-4FC9-42FD-822E-094CF046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3148013"/>
                <a:ext cx="3001527" cy="463910"/>
              </a:xfrm>
              <a:prstGeom prst="rect">
                <a:avLst/>
              </a:prstGeom>
              <a:blipFill>
                <a:blip r:embed="rId3"/>
                <a:stretch>
                  <a:fillRect l="-3049" t="-14286" r="-7114" b="-233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805" name="Group 5">
            <a:extLst>
              <a:ext uri="{FF2B5EF4-FFF2-40B4-BE49-F238E27FC236}">
                <a16:creationId xmlns:a16="http://schemas.microsoft.com/office/drawing/2014/main" id="{425D0EAB-16AB-4322-8CE0-3E9C7C436B1F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590800"/>
            <a:ext cx="4030663" cy="3276600"/>
            <a:chOff x="-40" y="-96"/>
            <a:chExt cx="2539" cy="2064"/>
          </a:xfrm>
        </p:grpSpPr>
        <p:sp>
          <p:nvSpPr>
            <p:cNvPr id="76806" name="Line 6">
              <a:extLst>
                <a:ext uri="{FF2B5EF4-FFF2-40B4-BE49-F238E27FC236}">
                  <a16:creationId xmlns:a16="http://schemas.microsoft.com/office/drawing/2014/main" id="{13744E11-89EE-47F1-83FE-54CC3043C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112"/>
              <a:ext cx="0" cy="955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7" name="Line 7">
              <a:extLst>
                <a:ext uri="{FF2B5EF4-FFF2-40B4-BE49-F238E27FC236}">
                  <a16:creationId xmlns:a16="http://schemas.microsoft.com/office/drawing/2014/main" id="{C82D45AC-2EAA-4E23-AA0A-46F1382295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" y="1067"/>
              <a:ext cx="716" cy="51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8" name="Line 8">
              <a:extLst>
                <a:ext uri="{FF2B5EF4-FFF2-40B4-BE49-F238E27FC236}">
                  <a16:creationId xmlns:a16="http://schemas.microsoft.com/office/drawing/2014/main" id="{F2156477-DC0F-4A01-825E-8FAB538AB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070"/>
              <a:ext cx="976" cy="699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9" name="Line 9">
              <a:extLst>
                <a:ext uri="{FF2B5EF4-FFF2-40B4-BE49-F238E27FC236}">
                  <a16:creationId xmlns:a16="http://schemas.microsoft.com/office/drawing/2014/main" id="{2FCA4806-7DAE-4D74-BFE1-425A3022C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8" y="299"/>
              <a:ext cx="0" cy="120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10">
              <a:extLst>
                <a:ext uri="{FF2B5EF4-FFF2-40B4-BE49-F238E27FC236}">
                  <a16:creationId xmlns:a16="http://schemas.microsoft.com/office/drawing/2014/main" id="{60EC8BC3-DB4C-4FEB-A255-08DFED0E1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749"/>
              <a:ext cx="617" cy="318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11">
              <a:extLst>
                <a:ext uri="{FF2B5EF4-FFF2-40B4-BE49-F238E27FC236}">
                  <a16:creationId xmlns:a16="http://schemas.microsoft.com/office/drawing/2014/main" id="{18E5E651-CB4D-493A-8339-803A470A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38"/>
              <a:ext cx="617" cy="40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未知">
              <a:extLst>
                <a:ext uri="{FF2B5EF4-FFF2-40B4-BE49-F238E27FC236}">
                  <a16:creationId xmlns:a16="http://schemas.microsoft.com/office/drawing/2014/main" id="{FB12BA6A-FF1A-4413-891A-7E6A6AF7B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726"/>
              <a:ext cx="55" cy="30"/>
            </a:xfrm>
            <a:custGeom>
              <a:avLst/>
              <a:gdLst>
                <a:gd name="T0" fmla="*/ 0 w 55"/>
                <a:gd name="T1" fmla="*/ 15 h 30"/>
                <a:gd name="T2" fmla="*/ 23 w 55"/>
                <a:gd name="T3" fmla="*/ 0 h 30"/>
                <a:gd name="T4" fmla="*/ 44 w 55"/>
                <a:gd name="T5" fmla="*/ 0 h 30"/>
                <a:gd name="T6" fmla="*/ 55 w 55"/>
                <a:gd name="T7" fmla="*/ 15 h 30"/>
                <a:gd name="T8" fmla="*/ 44 w 55"/>
                <a:gd name="T9" fmla="*/ 30 h 30"/>
                <a:gd name="T10" fmla="*/ 23 w 55"/>
                <a:gd name="T11" fmla="*/ 30 h 30"/>
                <a:gd name="T12" fmla="*/ 0 w 55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0">
                  <a:moveTo>
                    <a:pt x="0" y="15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55" y="15"/>
                  </a:lnTo>
                  <a:lnTo>
                    <a:pt x="44" y="30"/>
                  </a:lnTo>
                  <a:lnTo>
                    <a:pt x="23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Line 13">
              <a:extLst>
                <a:ext uri="{FF2B5EF4-FFF2-40B4-BE49-F238E27FC236}">
                  <a16:creationId xmlns:a16="http://schemas.microsoft.com/office/drawing/2014/main" id="{B432CC1A-ADA6-41EF-ABF6-761AA4765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" y="1510"/>
              <a:ext cx="1235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Line 14">
              <a:extLst>
                <a:ext uri="{FF2B5EF4-FFF2-40B4-BE49-F238E27FC236}">
                  <a16:creationId xmlns:a16="http://schemas.microsoft.com/office/drawing/2014/main" id="{D6509115-F007-4E54-9881-5BA84B2987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1067"/>
              <a:ext cx="565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15">
              <a:extLst>
                <a:ext uri="{FF2B5EF4-FFF2-40B4-BE49-F238E27FC236}">
                  <a16:creationId xmlns:a16="http://schemas.microsoft.com/office/drawing/2014/main" id="{CE1E5177-9E60-4FB3-8B48-DBAE925E0F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8" y="1269"/>
              <a:ext cx="413" cy="241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未知">
              <a:extLst>
                <a:ext uri="{FF2B5EF4-FFF2-40B4-BE49-F238E27FC236}">
                  <a16:creationId xmlns:a16="http://schemas.microsoft.com/office/drawing/2014/main" id="{420C654C-47FA-4819-8919-6FA3322FA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1193"/>
              <a:ext cx="357" cy="31"/>
            </a:xfrm>
            <a:custGeom>
              <a:avLst/>
              <a:gdLst>
                <a:gd name="T0" fmla="*/ 0 w 357"/>
                <a:gd name="T1" fmla="*/ 0 h 31"/>
                <a:gd name="T2" fmla="*/ 86 w 357"/>
                <a:gd name="T3" fmla="*/ 24 h 31"/>
                <a:gd name="T4" fmla="*/ 173 w 357"/>
                <a:gd name="T5" fmla="*/ 31 h 31"/>
                <a:gd name="T6" fmla="*/ 271 w 357"/>
                <a:gd name="T7" fmla="*/ 24 h 31"/>
                <a:gd name="T8" fmla="*/ 357 w 35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31">
                  <a:moveTo>
                    <a:pt x="0" y="0"/>
                  </a:moveTo>
                  <a:lnTo>
                    <a:pt x="86" y="24"/>
                  </a:lnTo>
                  <a:lnTo>
                    <a:pt x="173" y="31"/>
                  </a:lnTo>
                  <a:lnTo>
                    <a:pt x="271" y="24"/>
                  </a:lnTo>
                  <a:lnTo>
                    <a:pt x="357" y="0"/>
                  </a:lnTo>
                </a:path>
              </a:pathLst>
            </a:custGeom>
            <a:noFill/>
            <a:ln w="36576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未知">
              <a:extLst>
                <a:ext uri="{FF2B5EF4-FFF2-40B4-BE49-F238E27FC236}">
                  <a16:creationId xmlns:a16="http://schemas.microsoft.com/office/drawing/2014/main" id="{3A966B3B-23A7-426C-A3B1-7E47D8A0F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58"/>
              <a:ext cx="44" cy="93"/>
            </a:xfrm>
            <a:custGeom>
              <a:avLst/>
              <a:gdLst>
                <a:gd name="T0" fmla="*/ 0 w 44"/>
                <a:gd name="T1" fmla="*/ 93 h 93"/>
                <a:gd name="T2" fmla="*/ 22 w 44"/>
                <a:gd name="T3" fmla="*/ 77 h 93"/>
                <a:gd name="T4" fmla="*/ 44 w 44"/>
                <a:gd name="T5" fmla="*/ 93 h 93"/>
                <a:gd name="T6" fmla="*/ 22 w 44"/>
                <a:gd name="T7" fmla="*/ 0 h 93"/>
                <a:gd name="T8" fmla="*/ 0 w 4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3">
                  <a:moveTo>
                    <a:pt x="0" y="93"/>
                  </a:moveTo>
                  <a:lnTo>
                    <a:pt x="22" y="77"/>
                  </a:lnTo>
                  <a:lnTo>
                    <a:pt x="44" y="93"/>
                  </a:lnTo>
                  <a:lnTo>
                    <a:pt x="22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未知">
              <a:extLst>
                <a:ext uri="{FF2B5EF4-FFF2-40B4-BE49-F238E27FC236}">
                  <a16:creationId xmlns:a16="http://schemas.microsoft.com/office/drawing/2014/main" id="{7D865FA5-4327-4EC5-8AD5-1B9F4C7C4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" y="260"/>
              <a:ext cx="44" cy="101"/>
            </a:xfrm>
            <a:custGeom>
              <a:avLst/>
              <a:gdLst>
                <a:gd name="T0" fmla="*/ 0 w 44"/>
                <a:gd name="T1" fmla="*/ 101 h 101"/>
                <a:gd name="T2" fmla="*/ 21 w 44"/>
                <a:gd name="T3" fmla="*/ 78 h 101"/>
                <a:gd name="T4" fmla="*/ 44 w 44"/>
                <a:gd name="T5" fmla="*/ 101 h 101"/>
                <a:gd name="T6" fmla="*/ 21 w 44"/>
                <a:gd name="T7" fmla="*/ 0 h 101"/>
                <a:gd name="T8" fmla="*/ 0 w 4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1">
                  <a:moveTo>
                    <a:pt x="0" y="101"/>
                  </a:moveTo>
                  <a:lnTo>
                    <a:pt x="21" y="78"/>
                  </a:lnTo>
                  <a:lnTo>
                    <a:pt x="44" y="101"/>
                  </a:lnTo>
                  <a:lnTo>
                    <a:pt x="21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未知">
              <a:extLst>
                <a:ext uri="{FF2B5EF4-FFF2-40B4-BE49-F238E27FC236}">
                  <a16:creationId xmlns:a16="http://schemas.microsoft.com/office/drawing/2014/main" id="{70020EE7-93CC-4350-BD70-88671B236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749"/>
              <a:ext cx="118" cy="70"/>
            </a:xfrm>
            <a:custGeom>
              <a:avLst/>
              <a:gdLst>
                <a:gd name="T0" fmla="*/ 0 w 118"/>
                <a:gd name="T1" fmla="*/ 39 h 70"/>
                <a:gd name="T2" fmla="*/ 32 w 118"/>
                <a:gd name="T3" fmla="*/ 47 h 70"/>
                <a:gd name="T4" fmla="*/ 21 w 118"/>
                <a:gd name="T5" fmla="*/ 70 h 70"/>
                <a:gd name="T6" fmla="*/ 118 w 118"/>
                <a:gd name="T7" fmla="*/ 0 h 70"/>
                <a:gd name="T8" fmla="*/ 0 w 118"/>
                <a:gd name="T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39"/>
                  </a:moveTo>
                  <a:lnTo>
                    <a:pt x="32" y="47"/>
                  </a:lnTo>
                  <a:lnTo>
                    <a:pt x="21" y="70"/>
                  </a:lnTo>
                  <a:lnTo>
                    <a:pt x="1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0" name="Rectangle 20">
              <a:extLst>
                <a:ext uri="{FF2B5EF4-FFF2-40B4-BE49-F238E27FC236}">
                  <a16:creationId xmlns:a16="http://schemas.microsoft.com/office/drawing/2014/main" id="{0DC06268-C0B7-442F-AE94-1E1885102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92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latin typeface="Times" panose="02020603050405020304" pitchFamily="18" charset="0"/>
                </a:rPr>
                <a:t>O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6821" name="未知">
              <a:extLst>
                <a:ext uri="{FF2B5EF4-FFF2-40B4-BE49-F238E27FC236}">
                  <a16:creationId xmlns:a16="http://schemas.microsoft.com/office/drawing/2014/main" id="{8DC2AFE9-FC14-41EC-BD33-E733753C5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48"/>
              <a:ext cx="119" cy="78"/>
            </a:xfrm>
            <a:custGeom>
              <a:avLst/>
              <a:gdLst>
                <a:gd name="T0" fmla="*/ 119 w 119"/>
                <a:gd name="T1" fmla="*/ 24 h 78"/>
                <a:gd name="T2" fmla="*/ 87 w 119"/>
                <a:gd name="T3" fmla="*/ 24 h 78"/>
                <a:gd name="T4" fmla="*/ 87 w 119"/>
                <a:gd name="T5" fmla="*/ 0 h 78"/>
                <a:gd name="T6" fmla="*/ 0 w 119"/>
                <a:gd name="T7" fmla="*/ 78 h 78"/>
                <a:gd name="T8" fmla="*/ 119 w 119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8">
                  <a:moveTo>
                    <a:pt x="119" y="24"/>
                  </a:moveTo>
                  <a:lnTo>
                    <a:pt x="87" y="24"/>
                  </a:lnTo>
                  <a:lnTo>
                    <a:pt x="87" y="0"/>
                  </a:lnTo>
                  <a:lnTo>
                    <a:pt x="0" y="78"/>
                  </a:lnTo>
                  <a:lnTo>
                    <a:pt x="119" y="24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2" name="Line 22">
              <a:extLst>
                <a:ext uri="{FF2B5EF4-FFF2-40B4-BE49-F238E27FC236}">
                  <a16:creationId xmlns:a16="http://schemas.microsoft.com/office/drawing/2014/main" id="{27155235-AAE4-439A-B741-F69F5EEC5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1470"/>
              <a:ext cx="44" cy="4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Line 23">
              <a:extLst>
                <a:ext uri="{FF2B5EF4-FFF2-40B4-BE49-F238E27FC236}">
                  <a16:creationId xmlns:a16="http://schemas.microsoft.com/office/drawing/2014/main" id="{8B3B486D-7C98-45B5-8D06-D4AA4A9D9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1510"/>
              <a:ext cx="53" cy="3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4" name="未知">
              <a:extLst>
                <a:ext uri="{FF2B5EF4-FFF2-40B4-BE49-F238E27FC236}">
                  <a16:creationId xmlns:a16="http://schemas.microsoft.com/office/drawing/2014/main" id="{65899B04-4A73-4667-A329-4428CC28C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1052"/>
              <a:ext cx="141" cy="31"/>
            </a:xfrm>
            <a:custGeom>
              <a:avLst/>
              <a:gdLst>
                <a:gd name="T0" fmla="*/ 0 w 141"/>
                <a:gd name="T1" fmla="*/ 0 h 31"/>
                <a:gd name="T2" fmla="*/ 34 w 141"/>
                <a:gd name="T3" fmla="*/ 15 h 31"/>
                <a:gd name="T4" fmla="*/ 0 w 141"/>
                <a:gd name="T5" fmla="*/ 31 h 31"/>
                <a:gd name="T6" fmla="*/ 141 w 141"/>
                <a:gd name="T7" fmla="*/ 15 h 31"/>
                <a:gd name="T8" fmla="*/ 0 w 14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31">
                  <a:moveTo>
                    <a:pt x="0" y="0"/>
                  </a:moveTo>
                  <a:lnTo>
                    <a:pt x="34" y="15"/>
                  </a:lnTo>
                  <a:lnTo>
                    <a:pt x="0" y="31"/>
                  </a:lnTo>
                  <a:lnTo>
                    <a:pt x="14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5" name="未知">
              <a:extLst>
                <a:ext uri="{FF2B5EF4-FFF2-40B4-BE49-F238E27FC236}">
                  <a16:creationId xmlns:a16="http://schemas.microsoft.com/office/drawing/2014/main" id="{421CDA07-0C6E-445A-A958-0D1ACAEA1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238"/>
              <a:ext cx="118" cy="70"/>
            </a:xfrm>
            <a:custGeom>
              <a:avLst/>
              <a:gdLst>
                <a:gd name="T0" fmla="*/ 0 w 118"/>
                <a:gd name="T1" fmla="*/ 46 h 70"/>
                <a:gd name="T2" fmla="*/ 32 w 118"/>
                <a:gd name="T3" fmla="*/ 46 h 70"/>
                <a:gd name="T4" fmla="*/ 32 w 118"/>
                <a:gd name="T5" fmla="*/ 70 h 70"/>
                <a:gd name="T6" fmla="*/ 118 w 118"/>
                <a:gd name="T7" fmla="*/ 0 h 70"/>
                <a:gd name="T8" fmla="*/ 0 w 118"/>
                <a:gd name="T9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46"/>
                  </a:moveTo>
                  <a:lnTo>
                    <a:pt x="32" y="46"/>
                  </a:lnTo>
                  <a:lnTo>
                    <a:pt x="32" y="70"/>
                  </a:lnTo>
                  <a:lnTo>
                    <a:pt x="118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6" name="未知">
              <a:extLst>
                <a:ext uri="{FF2B5EF4-FFF2-40B4-BE49-F238E27FC236}">
                  <a16:creationId xmlns:a16="http://schemas.microsoft.com/office/drawing/2014/main" id="{E6D3E31A-E449-4F9F-A1DA-75431312E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1719"/>
              <a:ext cx="120" cy="78"/>
            </a:xfrm>
            <a:custGeom>
              <a:avLst/>
              <a:gdLst>
                <a:gd name="T0" fmla="*/ 32 w 120"/>
                <a:gd name="T1" fmla="*/ 0 h 78"/>
                <a:gd name="T2" fmla="*/ 32 w 120"/>
                <a:gd name="T3" fmla="*/ 24 h 78"/>
                <a:gd name="T4" fmla="*/ 0 w 120"/>
                <a:gd name="T5" fmla="*/ 32 h 78"/>
                <a:gd name="T6" fmla="*/ 120 w 120"/>
                <a:gd name="T7" fmla="*/ 78 h 78"/>
                <a:gd name="T8" fmla="*/ 32 w 12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8">
                  <a:moveTo>
                    <a:pt x="32" y="0"/>
                  </a:moveTo>
                  <a:lnTo>
                    <a:pt x="32" y="24"/>
                  </a:lnTo>
                  <a:lnTo>
                    <a:pt x="0" y="32"/>
                  </a:lnTo>
                  <a:lnTo>
                    <a:pt x="120" y="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7" name="Line 27">
              <a:extLst>
                <a:ext uri="{FF2B5EF4-FFF2-40B4-BE49-F238E27FC236}">
                  <a16:creationId xmlns:a16="http://schemas.microsoft.com/office/drawing/2014/main" id="{E2CA9859-1795-4865-9012-13DDA6FF1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1067"/>
              <a:ext cx="1182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8" name="Line 28">
              <a:extLst>
                <a:ext uri="{FF2B5EF4-FFF2-40B4-BE49-F238E27FC236}">
                  <a16:creationId xmlns:a16="http://schemas.microsoft.com/office/drawing/2014/main" id="{2BDE2699-73CD-4B01-906F-286770D6A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" y="1067"/>
              <a:ext cx="1518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9" name="Line 29">
              <a:extLst>
                <a:ext uri="{FF2B5EF4-FFF2-40B4-BE49-F238E27FC236}">
                  <a16:creationId xmlns:a16="http://schemas.microsoft.com/office/drawing/2014/main" id="{F2EA81E0-8757-49D1-8CA7-9A51167AF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1067"/>
              <a:ext cx="565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0" name="Line 30">
              <a:extLst>
                <a:ext uri="{FF2B5EF4-FFF2-40B4-BE49-F238E27FC236}">
                  <a16:creationId xmlns:a16="http://schemas.microsoft.com/office/drawing/2014/main" id="{C6D954CA-4A7D-4292-910E-0C8B63586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" y="1070"/>
              <a:ext cx="618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1" name="Object 31">
                  <a:extLst>
                    <a:ext uri="{FF2B5EF4-FFF2-40B4-BE49-F238E27FC236}">
                      <a16:creationId xmlns:a16="http://schemas.microsoft.com/office/drawing/2014/main" id="{BCB03FF5-C47D-4005-A492-D3F91C0FF932}"/>
                    </a:ext>
                  </a:extLst>
                </p:cNvPr>
                <p:cNvSpPr txBox="1"/>
                <p:nvPr/>
              </p:nvSpPr>
              <p:spPr bwMode="auto">
                <a:xfrm>
                  <a:off x="1852" y="1161"/>
                  <a:ext cx="212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831" name="Object 31">
                  <a:extLst>
                    <a:ext uri="{FF2B5EF4-FFF2-40B4-BE49-F238E27FC236}">
                      <a16:creationId xmlns:a16="http://schemas.microsoft.com/office/drawing/2014/main" id="{BCB03FF5-C47D-4005-A492-D3F91C0FF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52" y="1161"/>
                  <a:ext cx="212" cy="326"/>
                </a:xfrm>
                <a:prstGeom prst="rect">
                  <a:avLst/>
                </a:prstGeom>
                <a:blipFill>
                  <a:blip r:embed="rId4"/>
                  <a:stretch>
                    <a:fillRect r="-303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2" name="Object 32">
                  <a:extLst>
                    <a:ext uri="{FF2B5EF4-FFF2-40B4-BE49-F238E27FC236}">
                      <a16:creationId xmlns:a16="http://schemas.microsoft.com/office/drawing/2014/main" id="{2D4346AA-8921-43FE-9E38-8FE2BEEE6FDA}"/>
                    </a:ext>
                  </a:extLst>
                </p:cNvPr>
                <p:cNvSpPr txBox="1"/>
                <p:nvPr/>
              </p:nvSpPr>
              <p:spPr bwMode="auto">
                <a:xfrm>
                  <a:off x="1788" y="1642"/>
                  <a:ext cx="22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832" name="Object 32">
                  <a:extLst>
                    <a:ext uri="{FF2B5EF4-FFF2-40B4-BE49-F238E27FC236}">
                      <a16:creationId xmlns:a16="http://schemas.microsoft.com/office/drawing/2014/main" id="{2D4346AA-8921-43FE-9E38-8FE2BEEE6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8" y="1642"/>
                  <a:ext cx="228" cy="326"/>
                </a:xfrm>
                <a:prstGeom prst="rect">
                  <a:avLst/>
                </a:prstGeom>
                <a:blipFill>
                  <a:blip r:embed="rId5"/>
                  <a:stretch>
                    <a:fillRect t="-1176" r="-3559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3" name="Object 33">
                  <a:extLst>
                    <a:ext uri="{FF2B5EF4-FFF2-40B4-BE49-F238E27FC236}">
                      <a16:creationId xmlns:a16="http://schemas.microsoft.com/office/drawing/2014/main" id="{B34CB8FA-1B71-4F7D-BF99-68C4C262BE9F}"/>
                    </a:ext>
                  </a:extLst>
                </p:cNvPr>
                <p:cNvSpPr txBox="1"/>
                <p:nvPr/>
              </p:nvSpPr>
              <p:spPr bwMode="auto">
                <a:xfrm>
                  <a:off x="1386" y="97"/>
                  <a:ext cx="212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833" name="Object 33">
                  <a:extLst>
                    <a:ext uri="{FF2B5EF4-FFF2-40B4-BE49-F238E27FC236}">
                      <a16:creationId xmlns:a16="http://schemas.microsoft.com/office/drawing/2014/main" id="{B34CB8FA-1B71-4F7D-BF99-68C4C262B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86" y="97"/>
                  <a:ext cx="212" cy="294"/>
                </a:xfrm>
                <a:prstGeom prst="rect">
                  <a:avLst/>
                </a:prstGeom>
                <a:blipFill>
                  <a:blip r:embed="rId6"/>
                  <a:stretch>
                    <a:fillRect t="-1299" r="-381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4" name="Object 34">
                  <a:extLst>
                    <a:ext uri="{FF2B5EF4-FFF2-40B4-BE49-F238E27FC236}">
                      <a16:creationId xmlns:a16="http://schemas.microsoft.com/office/drawing/2014/main" id="{389B9246-C275-4C0B-A59D-893DC421CC77}"/>
                    </a:ext>
                  </a:extLst>
                </p:cNvPr>
                <p:cNvSpPr txBox="1"/>
                <p:nvPr/>
              </p:nvSpPr>
              <p:spPr bwMode="auto">
                <a:xfrm>
                  <a:off x="1419" y="571"/>
                  <a:ext cx="102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834" name="Object 34">
                  <a:extLst>
                    <a:ext uri="{FF2B5EF4-FFF2-40B4-BE49-F238E27FC236}">
                      <a16:creationId xmlns:a16="http://schemas.microsoft.com/office/drawing/2014/main" id="{389B9246-C275-4C0B-A59D-893DC421C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9" y="571"/>
                  <a:ext cx="1027" cy="326"/>
                </a:xfrm>
                <a:prstGeom prst="rect">
                  <a:avLst/>
                </a:prstGeom>
                <a:blipFill>
                  <a:blip r:embed="rId7"/>
                  <a:stretch>
                    <a:fillRect l="-3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5" name="Object 35">
                  <a:extLst>
                    <a:ext uri="{FF2B5EF4-FFF2-40B4-BE49-F238E27FC236}">
                      <a16:creationId xmlns:a16="http://schemas.microsoft.com/office/drawing/2014/main" id="{FC89ADAB-ECC3-404B-A152-45BA93BDCCAF}"/>
                    </a:ext>
                  </a:extLst>
                </p:cNvPr>
                <p:cNvSpPr txBox="1"/>
                <p:nvPr/>
              </p:nvSpPr>
              <p:spPr bwMode="auto">
                <a:xfrm>
                  <a:off x="-40" y="1560"/>
                  <a:ext cx="328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6835" name="Object 35">
                  <a:extLst>
                    <a:ext uri="{FF2B5EF4-FFF2-40B4-BE49-F238E27FC236}">
                      <a16:creationId xmlns:a16="http://schemas.microsoft.com/office/drawing/2014/main" id="{FC89ADAB-ECC3-404B-A152-45BA93BDC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0" y="1560"/>
                  <a:ext cx="328" cy="29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6" name="Object 36">
                  <a:extLst>
                    <a:ext uri="{FF2B5EF4-FFF2-40B4-BE49-F238E27FC236}">
                      <a16:creationId xmlns:a16="http://schemas.microsoft.com/office/drawing/2014/main" id="{6F4950BB-C434-4BAE-8909-D867DA037FE6}"/>
                    </a:ext>
                  </a:extLst>
                </p:cNvPr>
                <p:cNvSpPr txBox="1"/>
                <p:nvPr/>
              </p:nvSpPr>
              <p:spPr bwMode="auto">
                <a:xfrm>
                  <a:off x="2270" y="1027"/>
                  <a:ext cx="229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6836" name="Object 36">
                  <a:extLst>
                    <a:ext uri="{FF2B5EF4-FFF2-40B4-BE49-F238E27FC236}">
                      <a16:creationId xmlns:a16="http://schemas.microsoft.com/office/drawing/2014/main" id="{6F4950BB-C434-4BAE-8909-D867DA037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0" y="1027"/>
                  <a:ext cx="229" cy="269"/>
                </a:xfrm>
                <a:prstGeom prst="rect">
                  <a:avLst/>
                </a:prstGeom>
                <a:blipFill>
                  <a:blip r:embed="rId9"/>
                  <a:stretch>
                    <a:fillRect l="-1667" b="-98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7" name="Object 37">
                  <a:extLst>
                    <a:ext uri="{FF2B5EF4-FFF2-40B4-BE49-F238E27FC236}">
                      <a16:creationId xmlns:a16="http://schemas.microsoft.com/office/drawing/2014/main" id="{A64F3D30-3C2D-4E26-AB4F-CCD8982C6842}"/>
                    </a:ext>
                  </a:extLst>
                </p:cNvPr>
                <p:cNvSpPr txBox="1"/>
                <p:nvPr/>
              </p:nvSpPr>
              <p:spPr bwMode="auto">
                <a:xfrm>
                  <a:off x="768" y="-96"/>
                  <a:ext cx="250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837" name="Object 37">
                  <a:extLst>
                    <a:ext uri="{FF2B5EF4-FFF2-40B4-BE49-F238E27FC236}">
                      <a16:creationId xmlns:a16="http://schemas.microsoft.com/office/drawing/2014/main" id="{A64F3D30-3C2D-4E26-AB4F-CCD8982C6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" y="-96"/>
                  <a:ext cx="250" cy="2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8" name="Object 38">
                  <a:extLst>
                    <a:ext uri="{FF2B5EF4-FFF2-40B4-BE49-F238E27FC236}">
                      <a16:creationId xmlns:a16="http://schemas.microsoft.com/office/drawing/2014/main" id="{F2E69174-0F62-42C7-8EA9-233BC8B33722}"/>
                    </a:ext>
                  </a:extLst>
                </p:cNvPr>
                <p:cNvSpPr txBox="1"/>
                <p:nvPr/>
              </p:nvSpPr>
              <p:spPr bwMode="auto">
                <a:xfrm>
                  <a:off x="1011" y="662"/>
                  <a:ext cx="14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838" name="Object 38">
                  <a:extLst>
                    <a:ext uri="{FF2B5EF4-FFF2-40B4-BE49-F238E27FC236}">
                      <a16:creationId xmlns:a16="http://schemas.microsoft.com/office/drawing/2014/main" id="{F2E69174-0F62-42C7-8EA9-233BC8B33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1" y="662"/>
                  <a:ext cx="147" cy="261"/>
                </a:xfrm>
                <a:prstGeom prst="rect">
                  <a:avLst/>
                </a:prstGeom>
                <a:blipFill>
                  <a:blip r:embed="rId11"/>
                  <a:stretch>
                    <a:fillRect t="-1471" r="-1794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39" name="Object 39">
                  <a:extLst>
                    <a:ext uri="{FF2B5EF4-FFF2-40B4-BE49-F238E27FC236}">
                      <a16:creationId xmlns:a16="http://schemas.microsoft.com/office/drawing/2014/main" id="{8E380947-C5F6-4DA9-84BF-80E7C5218074}"/>
                    </a:ext>
                  </a:extLst>
                </p:cNvPr>
                <p:cNvSpPr txBox="1"/>
                <p:nvPr/>
              </p:nvSpPr>
              <p:spPr bwMode="auto">
                <a:xfrm>
                  <a:off x="705" y="1219"/>
                  <a:ext cx="163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839" name="Object 39">
                  <a:extLst>
                    <a:ext uri="{FF2B5EF4-FFF2-40B4-BE49-F238E27FC236}">
                      <a16:creationId xmlns:a16="http://schemas.microsoft.com/office/drawing/2014/main" id="{8E380947-C5F6-4DA9-84BF-80E7C5218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" y="1219"/>
                  <a:ext cx="163" cy="262"/>
                </a:xfrm>
                <a:prstGeom prst="rect">
                  <a:avLst/>
                </a:prstGeom>
                <a:blipFill>
                  <a:blip r:embed="rId12"/>
                  <a:stretch>
                    <a:fillRect l="-9524" r="-50000" b="-1014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40" name="Object 40">
                  <a:extLst>
                    <a:ext uri="{FF2B5EF4-FFF2-40B4-BE49-F238E27FC236}">
                      <a16:creationId xmlns:a16="http://schemas.microsoft.com/office/drawing/2014/main" id="{D933835E-DD86-45A3-8239-10EF0D12CD77}"/>
                    </a:ext>
                  </a:extLst>
                </p:cNvPr>
                <p:cNvSpPr txBox="1"/>
                <p:nvPr/>
              </p:nvSpPr>
              <p:spPr bwMode="auto">
                <a:xfrm>
                  <a:off x="1080" y="294"/>
                  <a:ext cx="19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6840" name="Object 40">
                  <a:extLst>
                    <a:ext uri="{FF2B5EF4-FFF2-40B4-BE49-F238E27FC236}">
                      <a16:creationId xmlns:a16="http://schemas.microsoft.com/office/drawing/2014/main" id="{D933835E-DD86-45A3-8239-10EF0D12C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0" y="294"/>
                  <a:ext cx="196" cy="213"/>
                </a:xfrm>
                <a:prstGeom prst="rect">
                  <a:avLst/>
                </a:prstGeom>
                <a:blipFill>
                  <a:blip r:embed="rId13"/>
                  <a:stretch>
                    <a:fillRect b="-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841" name="Line 41">
              <a:extLst>
                <a:ext uri="{FF2B5EF4-FFF2-40B4-BE49-F238E27FC236}">
                  <a16:creationId xmlns:a16="http://schemas.microsoft.com/office/drawing/2014/main" id="{4003601E-5075-41D9-8D18-5C6D5F525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344"/>
              <a:ext cx="635" cy="409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42" name="Line 42">
              <a:extLst>
                <a:ext uri="{FF2B5EF4-FFF2-40B4-BE49-F238E27FC236}">
                  <a16:creationId xmlns:a16="http://schemas.microsoft.com/office/drawing/2014/main" id="{62EF7065-3BE5-4292-8896-721E41DA6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" y="345"/>
              <a:ext cx="0" cy="725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843" name="Text Box 43">
                <a:extLst>
                  <a:ext uri="{FF2B5EF4-FFF2-40B4-BE49-F238E27FC236}">
                    <a16:creationId xmlns:a16="http://schemas.microsoft.com/office/drawing/2014/main" id="{179717D0-6173-4CCC-A0D1-A620AB164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2498725"/>
                <a:ext cx="30398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空间位置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843" name="Text Box 43">
                <a:extLst>
                  <a:ext uri="{FF2B5EF4-FFF2-40B4-BE49-F238E27FC236}">
                    <a16:creationId xmlns:a16="http://schemas.microsoft.com/office/drawing/2014/main" id="{179717D0-6173-4CCC-A0D1-A620AB16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2498725"/>
                <a:ext cx="3039871" cy="461665"/>
              </a:xfrm>
              <a:prstGeom prst="rect">
                <a:avLst/>
              </a:prstGeom>
              <a:blipFill>
                <a:blip r:embed="rId14"/>
                <a:stretch>
                  <a:fillRect l="-3006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46" name="Text Box 46">
                <a:extLst>
                  <a:ext uri="{FF2B5EF4-FFF2-40B4-BE49-F238E27FC236}">
                    <a16:creationId xmlns:a16="http://schemas.microsoft.com/office/drawing/2014/main" id="{84BDC40C-CB92-4F04-9F6D-AF435BB77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750" y="1638300"/>
                <a:ext cx="4737100" cy="461963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2. </a:t>
                </a:r>
                <a:r>
                  <a:rPr lang="zh-CN" altLang="zh-CN" dirty="0">
                    <a:latin typeface="Arial" panose="020B0604020202020204" pitchFamily="34" charset="0"/>
                  </a:rPr>
                  <a:t>圆柱坐标系（变量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mr>
                    </m:m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76846" name="Text Box 46">
                <a:extLst>
                  <a:ext uri="{FF2B5EF4-FFF2-40B4-BE49-F238E27FC236}">
                    <a16:creationId xmlns:a16="http://schemas.microsoft.com/office/drawing/2014/main" id="{84BDC40C-CB92-4F04-9F6D-AF435BB7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638300"/>
                <a:ext cx="4737100" cy="461963"/>
              </a:xfrm>
              <a:prstGeom prst="rect">
                <a:avLst/>
              </a:prstGeom>
              <a:blipFill>
                <a:blip r:embed="rId15"/>
                <a:stretch>
                  <a:fillRect l="-1926" t="-12821" b="-26923"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48" name="Text Box 48">
            <a:extLst>
              <a:ext uri="{FF2B5EF4-FFF2-40B4-BE49-F238E27FC236}">
                <a16:creationId xmlns:a16="http://schemas.microsoft.com/office/drawing/2014/main" id="{3FE26EB2-886A-4FCD-B801-4E15B5CD4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8777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单位矢量之间满足右手螺旋关系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49" name="Object 49">
                <a:extLst>
                  <a:ext uri="{FF2B5EF4-FFF2-40B4-BE49-F238E27FC236}">
                    <a16:creationId xmlns:a16="http://schemas.microsoft.com/office/drawing/2014/main" id="{28A5CB31-56D2-4A68-AF18-AA66771A34DE}"/>
                  </a:ext>
                </a:extLst>
              </p:cNvPr>
              <p:cNvSpPr txBox="1"/>
              <p:nvPr/>
            </p:nvSpPr>
            <p:spPr bwMode="auto">
              <a:xfrm>
                <a:off x="5659501" y="4237038"/>
                <a:ext cx="1904935" cy="1714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6849" name="Object 49">
                <a:extLst>
                  <a:ext uri="{FF2B5EF4-FFF2-40B4-BE49-F238E27FC236}">
                    <a16:creationId xmlns:a16="http://schemas.microsoft.com/office/drawing/2014/main" id="{28A5CB31-56D2-4A68-AF18-AA66771A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9501" y="4237038"/>
                <a:ext cx="1904935" cy="17145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50" name="Text Box 50">
            <a:extLst>
              <a:ext uri="{FF2B5EF4-FFF2-40B4-BE49-F238E27FC236}">
                <a16:creationId xmlns:a16="http://schemas.microsoft.com/office/drawing/2014/main" id="{F367462A-1068-427C-B627-DEC2FD1EB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17176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随角度变化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9B0BD9A0-E75B-42F7-AF3E-350E91AA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300D3-321D-4C91-BD6C-32DCBAF7849E}" type="slidenum">
              <a:rPr lang="zh-CN" altLang="zh-CN"/>
              <a:pPr/>
              <a:t>4</a:t>
            </a:fld>
            <a:endParaRPr lang="en-US" altLang="zh-CN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1B54423C-F0E0-4675-943F-3DBC9142D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ext Box 3">
                <a:extLst>
                  <a:ext uri="{FF2B5EF4-FFF2-40B4-BE49-F238E27FC236}">
                    <a16:creationId xmlns:a16="http://schemas.microsoft.com/office/drawing/2014/main" id="{2130B753-8511-4B51-AC94-B7D7EC5E2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100" y="1916053"/>
                <a:ext cx="7848394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由平行四边形法则可知，矢量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在直角坐标系中可以写为</a:t>
                </a:r>
              </a:p>
            </p:txBody>
          </p:sp>
        </mc:Choice>
        <mc:Fallback xmlns="">
          <p:sp>
            <p:nvSpPr>
              <p:cNvPr id="16387" name="Text Box 3">
                <a:extLst>
                  <a:ext uri="{FF2B5EF4-FFF2-40B4-BE49-F238E27FC236}">
                    <a16:creationId xmlns:a16="http://schemas.microsoft.com/office/drawing/2014/main" id="{2130B753-8511-4B51-AC94-B7D7EC5E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100" y="1916053"/>
                <a:ext cx="7848394" cy="508857"/>
              </a:xfrm>
              <a:prstGeom prst="rect">
                <a:avLst/>
              </a:prstGeom>
              <a:blipFill>
                <a:blip r:embed="rId2"/>
                <a:stretch>
                  <a:fillRect l="-1166" t="-4762" r="-1010" b="-214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8" name="Text Box 4">
            <a:extLst>
              <a:ext uri="{FF2B5EF4-FFF2-40B4-BE49-F238E27FC236}">
                <a16:creationId xmlns:a16="http://schemas.microsoft.com/office/drawing/2014/main" id="{3AB6B115-6A15-4C8E-87E9-84CE316A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00" y="3428988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矢量的加法符合结合律和交换律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90" name="Object 6">
                <a:extLst>
                  <a:ext uri="{FF2B5EF4-FFF2-40B4-BE49-F238E27FC236}">
                    <a16:creationId xmlns:a16="http://schemas.microsoft.com/office/drawing/2014/main" id="{DD7B60C8-EBFA-458F-A0B5-187F159829E5}"/>
                  </a:ext>
                </a:extLst>
              </p:cNvPr>
              <p:cNvSpPr txBox="1"/>
              <p:nvPr/>
            </p:nvSpPr>
            <p:spPr bwMode="auto">
              <a:xfrm>
                <a:off x="2438400" y="2643191"/>
                <a:ext cx="3408363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390" name="Object 6">
                <a:extLst>
                  <a:ext uri="{FF2B5EF4-FFF2-40B4-BE49-F238E27FC236}">
                    <a16:creationId xmlns:a16="http://schemas.microsoft.com/office/drawing/2014/main" id="{DD7B60C8-EBFA-458F-A0B5-187F15982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643191"/>
                <a:ext cx="3408363" cy="633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Text Box 8">
                <a:extLst>
                  <a:ext uri="{FF2B5EF4-FFF2-40B4-BE49-F238E27FC236}">
                    <a16:creationId xmlns:a16="http://schemas.microsoft.com/office/drawing/2014/main" id="{AA877C5C-C2BB-48FE-97AC-1F1BE7A29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556" y="4141779"/>
                <a:ext cx="5123518" cy="538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结合律：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92" name="Text Box 8">
                <a:extLst>
                  <a:ext uri="{FF2B5EF4-FFF2-40B4-BE49-F238E27FC236}">
                    <a16:creationId xmlns:a16="http://schemas.microsoft.com/office/drawing/2014/main" id="{AA877C5C-C2BB-48FE-97AC-1F1BE7A29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5556" y="4141779"/>
                <a:ext cx="5123518" cy="538481"/>
              </a:xfrm>
              <a:prstGeom prst="rect">
                <a:avLst/>
              </a:prstGeom>
              <a:blipFill>
                <a:blip r:embed="rId4"/>
                <a:stretch>
                  <a:fillRect l="-1905" t="-3371" b="-15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4" name="Text Box 10">
                <a:extLst>
                  <a:ext uri="{FF2B5EF4-FFF2-40B4-BE49-F238E27FC236}">
                    <a16:creationId xmlns:a16="http://schemas.microsoft.com/office/drawing/2014/main" id="{44F9CC69-CC20-4AEF-900D-E8046B2D0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5556" y="4901291"/>
                <a:ext cx="3442674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交换律：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394" name="Text Box 10">
                <a:extLst>
                  <a:ext uri="{FF2B5EF4-FFF2-40B4-BE49-F238E27FC236}">
                    <a16:creationId xmlns:a16="http://schemas.microsoft.com/office/drawing/2014/main" id="{44F9CC69-CC20-4AEF-900D-E8046B2D0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5556" y="4901291"/>
                <a:ext cx="3442674" cy="508857"/>
              </a:xfrm>
              <a:prstGeom prst="rect">
                <a:avLst/>
              </a:prstGeom>
              <a:blipFill>
                <a:blip r:embed="rId5"/>
                <a:stretch>
                  <a:fillRect l="-2837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>
            <a:extLst>
              <a:ext uri="{FF2B5EF4-FFF2-40B4-BE49-F238E27FC236}">
                <a16:creationId xmlns:a16="http://schemas.microsoft.com/office/drawing/2014/main" id="{FDCBCC77-C280-4A70-B33B-A141034F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6CB15-18E4-4B4F-845F-4FFF18C9A54D}" type="slidenum">
              <a:rPr lang="zh-CN" altLang="zh-CN"/>
              <a:pPr/>
              <a:t>40</a:t>
            </a:fld>
            <a:endParaRPr lang="en-US" altLang="zh-CN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2129DBC-1E65-491C-95B2-7643947E7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grpSp>
        <p:nvGrpSpPr>
          <p:cNvPr id="78851" name="Group 3">
            <a:extLst>
              <a:ext uri="{FF2B5EF4-FFF2-40B4-BE49-F238E27FC236}">
                <a16:creationId xmlns:a16="http://schemas.microsoft.com/office/drawing/2014/main" id="{04B6B695-8270-4A50-A0C7-D4BFEE160033}"/>
              </a:ext>
            </a:extLst>
          </p:cNvPr>
          <p:cNvGrpSpPr>
            <a:grpSpLocks/>
          </p:cNvGrpSpPr>
          <p:nvPr/>
        </p:nvGrpSpPr>
        <p:grpSpPr bwMode="auto">
          <a:xfrm>
            <a:off x="528637" y="2085975"/>
            <a:ext cx="3952876" cy="3189288"/>
            <a:chOff x="-3" y="-78"/>
            <a:chExt cx="2490" cy="2009"/>
          </a:xfrm>
        </p:grpSpPr>
        <p:sp>
          <p:nvSpPr>
            <p:cNvPr id="78852" name="Line 4">
              <a:extLst>
                <a:ext uri="{FF2B5EF4-FFF2-40B4-BE49-F238E27FC236}">
                  <a16:creationId xmlns:a16="http://schemas.microsoft.com/office/drawing/2014/main" id="{17CBF11D-1F2C-4FE5-92D5-F46D36EB3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112"/>
              <a:ext cx="0" cy="955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3" name="Line 5">
              <a:extLst>
                <a:ext uri="{FF2B5EF4-FFF2-40B4-BE49-F238E27FC236}">
                  <a16:creationId xmlns:a16="http://schemas.microsoft.com/office/drawing/2014/main" id="{CF69F441-0F9D-4754-BC0D-06106518E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" y="1067"/>
              <a:ext cx="716" cy="51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4" name="Line 6">
              <a:extLst>
                <a:ext uri="{FF2B5EF4-FFF2-40B4-BE49-F238E27FC236}">
                  <a16:creationId xmlns:a16="http://schemas.microsoft.com/office/drawing/2014/main" id="{DFC6D2EE-2DA7-43B1-AA48-E143CC711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1070"/>
              <a:ext cx="976" cy="699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Line 7">
              <a:extLst>
                <a:ext uri="{FF2B5EF4-FFF2-40B4-BE49-F238E27FC236}">
                  <a16:creationId xmlns:a16="http://schemas.microsoft.com/office/drawing/2014/main" id="{115F03EB-25A7-422C-8465-33603785C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8" y="299"/>
              <a:ext cx="0" cy="120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42B03F17-039C-4482-B0F7-95CEFA654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" y="749"/>
              <a:ext cx="617" cy="318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B32B9767-54AE-4371-9957-9E1AC27B9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338"/>
              <a:ext cx="617" cy="40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未知">
              <a:extLst>
                <a:ext uri="{FF2B5EF4-FFF2-40B4-BE49-F238E27FC236}">
                  <a16:creationId xmlns:a16="http://schemas.microsoft.com/office/drawing/2014/main" id="{8B89639D-CC36-4377-8BCC-6EF3B718F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726"/>
              <a:ext cx="55" cy="30"/>
            </a:xfrm>
            <a:custGeom>
              <a:avLst/>
              <a:gdLst>
                <a:gd name="T0" fmla="*/ 0 w 55"/>
                <a:gd name="T1" fmla="*/ 15 h 30"/>
                <a:gd name="T2" fmla="*/ 23 w 55"/>
                <a:gd name="T3" fmla="*/ 0 h 30"/>
                <a:gd name="T4" fmla="*/ 44 w 55"/>
                <a:gd name="T5" fmla="*/ 0 h 30"/>
                <a:gd name="T6" fmla="*/ 55 w 55"/>
                <a:gd name="T7" fmla="*/ 15 h 30"/>
                <a:gd name="T8" fmla="*/ 44 w 55"/>
                <a:gd name="T9" fmla="*/ 30 h 30"/>
                <a:gd name="T10" fmla="*/ 23 w 55"/>
                <a:gd name="T11" fmla="*/ 30 h 30"/>
                <a:gd name="T12" fmla="*/ 0 w 55"/>
                <a:gd name="T13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30">
                  <a:moveTo>
                    <a:pt x="0" y="15"/>
                  </a:moveTo>
                  <a:lnTo>
                    <a:pt x="23" y="0"/>
                  </a:lnTo>
                  <a:lnTo>
                    <a:pt x="44" y="0"/>
                  </a:lnTo>
                  <a:lnTo>
                    <a:pt x="55" y="15"/>
                  </a:lnTo>
                  <a:lnTo>
                    <a:pt x="44" y="30"/>
                  </a:lnTo>
                  <a:lnTo>
                    <a:pt x="23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11">
              <a:extLst>
                <a:ext uri="{FF2B5EF4-FFF2-40B4-BE49-F238E27FC236}">
                  <a16:creationId xmlns:a16="http://schemas.microsoft.com/office/drawing/2014/main" id="{2460F200-1025-4DDD-9F04-AB4002B8D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" y="1510"/>
              <a:ext cx="1235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A28D746A-1FB6-420A-98C6-5C4D796EF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1067"/>
              <a:ext cx="565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3A9D323C-719B-4595-AB4C-D07D4EE15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8" y="1269"/>
              <a:ext cx="413" cy="241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未知">
              <a:extLst>
                <a:ext uri="{FF2B5EF4-FFF2-40B4-BE49-F238E27FC236}">
                  <a16:creationId xmlns:a16="http://schemas.microsoft.com/office/drawing/2014/main" id="{73A99355-5E93-4400-8AE0-789B8D433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1193"/>
              <a:ext cx="357" cy="31"/>
            </a:xfrm>
            <a:custGeom>
              <a:avLst/>
              <a:gdLst>
                <a:gd name="T0" fmla="*/ 0 w 357"/>
                <a:gd name="T1" fmla="*/ 0 h 31"/>
                <a:gd name="T2" fmla="*/ 86 w 357"/>
                <a:gd name="T3" fmla="*/ 24 h 31"/>
                <a:gd name="T4" fmla="*/ 173 w 357"/>
                <a:gd name="T5" fmla="*/ 31 h 31"/>
                <a:gd name="T6" fmla="*/ 271 w 357"/>
                <a:gd name="T7" fmla="*/ 24 h 31"/>
                <a:gd name="T8" fmla="*/ 357 w 357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" h="31">
                  <a:moveTo>
                    <a:pt x="0" y="0"/>
                  </a:moveTo>
                  <a:lnTo>
                    <a:pt x="86" y="24"/>
                  </a:lnTo>
                  <a:lnTo>
                    <a:pt x="173" y="31"/>
                  </a:lnTo>
                  <a:lnTo>
                    <a:pt x="271" y="24"/>
                  </a:lnTo>
                  <a:lnTo>
                    <a:pt x="357" y="0"/>
                  </a:lnTo>
                </a:path>
              </a:pathLst>
            </a:custGeom>
            <a:noFill/>
            <a:ln w="36576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未知">
              <a:extLst>
                <a:ext uri="{FF2B5EF4-FFF2-40B4-BE49-F238E27FC236}">
                  <a16:creationId xmlns:a16="http://schemas.microsoft.com/office/drawing/2014/main" id="{786D22C8-77B1-43B8-89A8-29BD94035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" y="58"/>
              <a:ext cx="44" cy="93"/>
            </a:xfrm>
            <a:custGeom>
              <a:avLst/>
              <a:gdLst>
                <a:gd name="T0" fmla="*/ 0 w 44"/>
                <a:gd name="T1" fmla="*/ 93 h 93"/>
                <a:gd name="T2" fmla="*/ 22 w 44"/>
                <a:gd name="T3" fmla="*/ 77 h 93"/>
                <a:gd name="T4" fmla="*/ 44 w 44"/>
                <a:gd name="T5" fmla="*/ 93 h 93"/>
                <a:gd name="T6" fmla="*/ 22 w 44"/>
                <a:gd name="T7" fmla="*/ 0 h 93"/>
                <a:gd name="T8" fmla="*/ 0 w 44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93">
                  <a:moveTo>
                    <a:pt x="0" y="93"/>
                  </a:moveTo>
                  <a:lnTo>
                    <a:pt x="22" y="77"/>
                  </a:lnTo>
                  <a:lnTo>
                    <a:pt x="44" y="93"/>
                  </a:lnTo>
                  <a:lnTo>
                    <a:pt x="22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4" name="未知">
              <a:extLst>
                <a:ext uri="{FF2B5EF4-FFF2-40B4-BE49-F238E27FC236}">
                  <a16:creationId xmlns:a16="http://schemas.microsoft.com/office/drawing/2014/main" id="{C91C9F6D-C8F3-4AC1-A4CB-E63CD999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7" y="260"/>
              <a:ext cx="44" cy="101"/>
            </a:xfrm>
            <a:custGeom>
              <a:avLst/>
              <a:gdLst>
                <a:gd name="T0" fmla="*/ 0 w 44"/>
                <a:gd name="T1" fmla="*/ 101 h 101"/>
                <a:gd name="T2" fmla="*/ 21 w 44"/>
                <a:gd name="T3" fmla="*/ 78 h 101"/>
                <a:gd name="T4" fmla="*/ 44 w 44"/>
                <a:gd name="T5" fmla="*/ 101 h 101"/>
                <a:gd name="T6" fmla="*/ 21 w 44"/>
                <a:gd name="T7" fmla="*/ 0 h 101"/>
                <a:gd name="T8" fmla="*/ 0 w 44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1">
                  <a:moveTo>
                    <a:pt x="0" y="101"/>
                  </a:moveTo>
                  <a:lnTo>
                    <a:pt x="21" y="78"/>
                  </a:lnTo>
                  <a:lnTo>
                    <a:pt x="44" y="101"/>
                  </a:lnTo>
                  <a:lnTo>
                    <a:pt x="21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未知">
              <a:extLst>
                <a:ext uri="{FF2B5EF4-FFF2-40B4-BE49-F238E27FC236}">
                  <a16:creationId xmlns:a16="http://schemas.microsoft.com/office/drawing/2014/main" id="{C866A4E3-B85A-4D7E-A061-070FEA981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0" y="749"/>
              <a:ext cx="118" cy="70"/>
            </a:xfrm>
            <a:custGeom>
              <a:avLst/>
              <a:gdLst>
                <a:gd name="T0" fmla="*/ 0 w 118"/>
                <a:gd name="T1" fmla="*/ 39 h 70"/>
                <a:gd name="T2" fmla="*/ 32 w 118"/>
                <a:gd name="T3" fmla="*/ 47 h 70"/>
                <a:gd name="T4" fmla="*/ 21 w 118"/>
                <a:gd name="T5" fmla="*/ 70 h 70"/>
                <a:gd name="T6" fmla="*/ 118 w 118"/>
                <a:gd name="T7" fmla="*/ 0 h 70"/>
                <a:gd name="T8" fmla="*/ 0 w 118"/>
                <a:gd name="T9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39"/>
                  </a:moveTo>
                  <a:lnTo>
                    <a:pt x="32" y="47"/>
                  </a:lnTo>
                  <a:lnTo>
                    <a:pt x="21" y="70"/>
                  </a:lnTo>
                  <a:lnTo>
                    <a:pt x="1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Rectangle 18">
              <a:extLst>
                <a:ext uri="{FF2B5EF4-FFF2-40B4-BE49-F238E27FC236}">
                  <a16:creationId xmlns:a16="http://schemas.microsoft.com/office/drawing/2014/main" id="{11BA0A7E-53E0-4777-A9DC-D64791870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924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i="1">
                  <a:latin typeface="Times" panose="02020603050405020304" pitchFamily="18" charset="0"/>
                </a:rPr>
                <a:t>O</a:t>
              </a:r>
              <a:endParaRPr lang="en-US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78867" name="未知">
              <a:extLst>
                <a:ext uri="{FF2B5EF4-FFF2-40B4-BE49-F238E27FC236}">
                  <a16:creationId xmlns:a16="http://schemas.microsoft.com/office/drawing/2014/main" id="{81E49B13-851D-4F37-8892-9DD2C5C4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48"/>
              <a:ext cx="119" cy="78"/>
            </a:xfrm>
            <a:custGeom>
              <a:avLst/>
              <a:gdLst>
                <a:gd name="T0" fmla="*/ 119 w 119"/>
                <a:gd name="T1" fmla="*/ 24 h 78"/>
                <a:gd name="T2" fmla="*/ 87 w 119"/>
                <a:gd name="T3" fmla="*/ 24 h 78"/>
                <a:gd name="T4" fmla="*/ 87 w 119"/>
                <a:gd name="T5" fmla="*/ 0 h 78"/>
                <a:gd name="T6" fmla="*/ 0 w 119"/>
                <a:gd name="T7" fmla="*/ 78 h 78"/>
                <a:gd name="T8" fmla="*/ 119 w 119"/>
                <a:gd name="T9" fmla="*/ 2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8">
                  <a:moveTo>
                    <a:pt x="119" y="24"/>
                  </a:moveTo>
                  <a:lnTo>
                    <a:pt x="87" y="24"/>
                  </a:lnTo>
                  <a:lnTo>
                    <a:pt x="87" y="0"/>
                  </a:lnTo>
                  <a:lnTo>
                    <a:pt x="0" y="78"/>
                  </a:lnTo>
                  <a:lnTo>
                    <a:pt x="119" y="24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20">
              <a:extLst>
                <a:ext uri="{FF2B5EF4-FFF2-40B4-BE49-F238E27FC236}">
                  <a16:creationId xmlns:a16="http://schemas.microsoft.com/office/drawing/2014/main" id="{12E27BA8-A360-41DA-8C87-350A86D3C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1470"/>
              <a:ext cx="44" cy="4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Line 21">
              <a:extLst>
                <a:ext uri="{FF2B5EF4-FFF2-40B4-BE49-F238E27FC236}">
                  <a16:creationId xmlns:a16="http://schemas.microsoft.com/office/drawing/2014/main" id="{83F6B3B3-6E6B-4A92-AC26-FD692719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4" y="1510"/>
              <a:ext cx="53" cy="3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未知">
              <a:extLst>
                <a:ext uri="{FF2B5EF4-FFF2-40B4-BE49-F238E27FC236}">
                  <a16:creationId xmlns:a16="http://schemas.microsoft.com/office/drawing/2014/main" id="{525B667A-7575-489D-A8AD-0FA611D25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3" y="1052"/>
              <a:ext cx="141" cy="31"/>
            </a:xfrm>
            <a:custGeom>
              <a:avLst/>
              <a:gdLst>
                <a:gd name="T0" fmla="*/ 0 w 141"/>
                <a:gd name="T1" fmla="*/ 0 h 31"/>
                <a:gd name="T2" fmla="*/ 34 w 141"/>
                <a:gd name="T3" fmla="*/ 15 h 31"/>
                <a:gd name="T4" fmla="*/ 0 w 141"/>
                <a:gd name="T5" fmla="*/ 31 h 31"/>
                <a:gd name="T6" fmla="*/ 141 w 141"/>
                <a:gd name="T7" fmla="*/ 15 h 31"/>
                <a:gd name="T8" fmla="*/ 0 w 14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31">
                  <a:moveTo>
                    <a:pt x="0" y="0"/>
                  </a:moveTo>
                  <a:lnTo>
                    <a:pt x="34" y="15"/>
                  </a:lnTo>
                  <a:lnTo>
                    <a:pt x="0" y="31"/>
                  </a:lnTo>
                  <a:lnTo>
                    <a:pt x="141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未知">
              <a:extLst>
                <a:ext uri="{FF2B5EF4-FFF2-40B4-BE49-F238E27FC236}">
                  <a16:creationId xmlns:a16="http://schemas.microsoft.com/office/drawing/2014/main" id="{0B33668B-FDCD-4B62-B4ED-3DD5C7B55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238"/>
              <a:ext cx="118" cy="70"/>
            </a:xfrm>
            <a:custGeom>
              <a:avLst/>
              <a:gdLst>
                <a:gd name="T0" fmla="*/ 0 w 118"/>
                <a:gd name="T1" fmla="*/ 46 h 70"/>
                <a:gd name="T2" fmla="*/ 32 w 118"/>
                <a:gd name="T3" fmla="*/ 46 h 70"/>
                <a:gd name="T4" fmla="*/ 32 w 118"/>
                <a:gd name="T5" fmla="*/ 70 h 70"/>
                <a:gd name="T6" fmla="*/ 118 w 118"/>
                <a:gd name="T7" fmla="*/ 0 h 70"/>
                <a:gd name="T8" fmla="*/ 0 w 118"/>
                <a:gd name="T9" fmla="*/ 4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0">
                  <a:moveTo>
                    <a:pt x="0" y="46"/>
                  </a:moveTo>
                  <a:lnTo>
                    <a:pt x="32" y="46"/>
                  </a:lnTo>
                  <a:lnTo>
                    <a:pt x="32" y="70"/>
                  </a:lnTo>
                  <a:lnTo>
                    <a:pt x="118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2" name="未知">
              <a:extLst>
                <a:ext uri="{FF2B5EF4-FFF2-40B4-BE49-F238E27FC236}">
                  <a16:creationId xmlns:a16="http://schemas.microsoft.com/office/drawing/2014/main" id="{78CEAE2D-3746-43A0-B8BD-CACFDBA26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" y="1719"/>
              <a:ext cx="120" cy="78"/>
            </a:xfrm>
            <a:custGeom>
              <a:avLst/>
              <a:gdLst>
                <a:gd name="T0" fmla="*/ 32 w 120"/>
                <a:gd name="T1" fmla="*/ 0 h 78"/>
                <a:gd name="T2" fmla="*/ 32 w 120"/>
                <a:gd name="T3" fmla="*/ 24 h 78"/>
                <a:gd name="T4" fmla="*/ 0 w 120"/>
                <a:gd name="T5" fmla="*/ 32 h 78"/>
                <a:gd name="T6" fmla="*/ 120 w 120"/>
                <a:gd name="T7" fmla="*/ 78 h 78"/>
                <a:gd name="T8" fmla="*/ 32 w 120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78">
                  <a:moveTo>
                    <a:pt x="32" y="0"/>
                  </a:moveTo>
                  <a:lnTo>
                    <a:pt x="32" y="24"/>
                  </a:lnTo>
                  <a:lnTo>
                    <a:pt x="0" y="32"/>
                  </a:lnTo>
                  <a:lnTo>
                    <a:pt x="120" y="7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17463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10625872-23D3-484C-95BD-15A1107A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" y="1067"/>
              <a:ext cx="1182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>
              <a:extLst>
                <a:ext uri="{FF2B5EF4-FFF2-40B4-BE49-F238E27FC236}">
                  <a16:creationId xmlns:a16="http://schemas.microsoft.com/office/drawing/2014/main" id="{1631E958-3E8A-4BCE-942B-F5D5BAFC7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" y="1067"/>
              <a:ext cx="1518" cy="0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>
              <a:extLst>
                <a:ext uri="{FF2B5EF4-FFF2-40B4-BE49-F238E27FC236}">
                  <a16:creationId xmlns:a16="http://schemas.microsoft.com/office/drawing/2014/main" id="{09C98971-B112-4711-8395-D415485E4B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8" y="1067"/>
              <a:ext cx="565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>
              <a:extLst>
                <a:ext uri="{FF2B5EF4-FFF2-40B4-BE49-F238E27FC236}">
                  <a16:creationId xmlns:a16="http://schemas.microsoft.com/office/drawing/2014/main" id="{A87C7AC9-831E-4470-AF3A-CADE8954D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" y="1070"/>
              <a:ext cx="618" cy="443"/>
            </a:xfrm>
            <a:prstGeom prst="line">
              <a:avLst/>
            </a:prstGeom>
            <a:noFill/>
            <a:ln w="17463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7" name="Object 29">
                  <a:extLst>
                    <a:ext uri="{FF2B5EF4-FFF2-40B4-BE49-F238E27FC236}">
                      <a16:creationId xmlns:a16="http://schemas.microsoft.com/office/drawing/2014/main" id="{C7AED072-BD38-429A-97FA-6C72756990DF}"/>
                    </a:ext>
                  </a:extLst>
                </p:cNvPr>
                <p:cNvSpPr txBox="1"/>
                <p:nvPr/>
              </p:nvSpPr>
              <p:spPr bwMode="auto">
                <a:xfrm>
                  <a:off x="1828" y="1089"/>
                  <a:ext cx="287" cy="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8877" name="Object 29">
                  <a:extLst>
                    <a:ext uri="{FF2B5EF4-FFF2-40B4-BE49-F238E27FC236}">
                      <a16:creationId xmlns:a16="http://schemas.microsoft.com/office/drawing/2014/main" id="{C7AED072-BD38-429A-97FA-6C7275699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8" y="1089"/>
                  <a:ext cx="287" cy="387"/>
                </a:xfrm>
                <a:prstGeom prst="rect">
                  <a:avLst/>
                </a:prstGeom>
                <a:blipFill>
                  <a:blip r:embed="rId3"/>
                  <a:stretch>
                    <a:fillRect t="-990" r="-2973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8" name="Object 30">
                  <a:extLst>
                    <a:ext uri="{FF2B5EF4-FFF2-40B4-BE49-F238E27FC236}">
                      <a16:creationId xmlns:a16="http://schemas.microsoft.com/office/drawing/2014/main" id="{515E8B30-2A9E-49C8-8BE9-25F1401E278B}"/>
                    </a:ext>
                  </a:extLst>
                </p:cNvPr>
                <p:cNvSpPr txBox="1"/>
                <p:nvPr/>
              </p:nvSpPr>
              <p:spPr bwMode="auto">
                <a:xfrm>
                  <a:off x="1805" y="1605"/>
                  <a:ext cx="228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878" name="Object 30">
                  <a:extLst>
                    <a:ext uri="{FF2B5EF4-FFF2-40B4-BE49-F238E27FC236}">
                      <a16:creationId xmlns:a16="http://schemas.microsoft.com/office/drawing/2014/main" id="{515E8B30-2A9E-49C8-8BE9-25F1401E2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5" y="1605"/>
                  <a:ext cx="228" cy="326"/>
                </a:xfrm>
                <a:prstGeom prst="rect">
                  <a:avLst/>
                </a:prstGeom>
                <a:blipFill>
                  <a:blip r:embed="rId4"/>
                  <a:stretch>
                    <a:fillRect t="-1176" r="-3559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79" name="Object 31">
                  <a:extLst>
                    <a:ext uri="{FF2B5EF4-FFF2-40B4-BE49-F238E27FC236}">
                      <a16:creationId xmlns:a16="http://schemas.microsoft.com/office/drawing/2014/main" id="{8ACB4FD3-9CA0-4661-BB53-1E0C62CAAA00}"/>
                    </a:ext>
                  </a:extLst>
                </p:cNvPr>
                <p:cNvSpPr txBox="1"/>
                <p:nvPr/>
              </p:nvSpPr>
              <p:spPr bwMode="auto">
                <a:xfrm>
                  <a:off x="1405" y="97"/>
                  <a:ext cx="212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879" name="Object 31">
                  <a:extLst>
                    <a:ext uri="{FF2B5EF4-FFF2-40B4-BE49-F238E27FC236}">
                      <a16:creationId xmlns:a16="http://schemas.microsoft.com/office/drawing/2014/main" id="{8ACB4FD3-9CA0-4661-BB53-1E0C62CAA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05" y="97"/>
                  <a:ext cx="212" cy="294"/>
                </a:xfrm>
                <a:prstGeom prst="rect">
                  <a:avLst/>
                </a:prstGeom>
                <a:blipFill>
                  <a:blip r:embed="rId5"/>
                  <a:stretch>
                    <a:fillRect t="-1316" r="-3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0" name="Object 32">
                  <a:extLst>
                    <a:ext uri="{FF2B5EF4-FFF2-40B4-BE49-F238E27FC236}">
                      <a16:creationId xmlns:a16="http://schemas.microsoft.com/office/drawing/2014/main" id="{FE5579BE-8354-4EE3-8F3C-117E3A2D387E}"/>
                    </a:ext>
                  </a:extLst>
                </p:cNvPr>
                <p:cNvSpPr txBox="1"/>
                <p:nvPr/>
              </p:nvSpPr>
              <p:spPr bwMode="auto">
                <a:xfrm>
                  <a:off x="1419" y="571"/>
                  <a:ext cx="102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880" name="Object 32">
                  <a:extLst>
                    <a:ext uri="{FF2B5EF4-FFF2-40B4-BE49-F238E27FC236}">
                      <a16:creationId xmlns:a16="http://schemas.microsoft.com/office/drawing/2014/main" id="{FE5579BE-8354-4EE3-8F3C-117E3A2D3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9" y="571"/>
                  <a:ext cx="1027" cy="326"/>
                </a:xfrm>
                <a:prstGeom prst="rect">
                  <a:avLst/>
                </a:prstGeom>
                <a:blipFill>
                  <a:blip r:embed="rId6"/>
                  <a:stretch>
                    <a:fillRect l="-37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1" name="Object 33">
                  <a:extLst>
                    <a:ext uri="{FF2B5EF4-FFF2-40B4-BE49-F238E27FC236}">
                      <a16:creationId xmlns:a16="http://schemas.microsoft.com/office/drawing/2014/main" id="{DE342F2D-388E-41F3-9368-78A19165B274}"/>
                    </a:ext>
                  </a:extLst>
                </p:cNvPr>
                <p:cNvSpPr txBox="1"/>
                <p:nvPr/>
              </p:nvSpPr>
              <p:spPr bwMode="auto">
                <a:xfrm>
                  <a:off x="-3" y="1532"/>
                  <a:ext cx="275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8881" name="Object 33">
                  <a:extLst>
                    <a:ext uri="{FF2B5EF4-FFF2-40B4-BE49-F238E27FC236}">
                      <a16:creationId xmlns:a16="http://schemas.microsoft.com/office/drawing/2014/main" id="{DE342F2D-388E-41F3-9368-78A19165B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3" y="1532"/>
                  <a:ext cx="275" cy="2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2" name="Object 34">
                  <a:extLst>
                    <a:ext uri="{FF2B5EF4-FFF2-40B4-BE49-F238E27FC236}">
                      <a16:creationId xmlns:a16="http://schemas.microsoft.com/office/drawing/2014/main" id="{964C8FEA-5E3F-4614-AC0B-8444AB90DC45}"/>
                    </a:ext>
                  </a:extLst>
                </p:cNvPr>
                <p:cNvSpPr txBox="1"/>
                <p:nvPr/>
              </p:nvSpPr>
              <p:spPr bwMode="auto">
                <a:xfrm>
                  <a:off x="2254" y="1023"/>
                  <a:ext cx="233" cy="2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8882" name="Object 34">
                  <a:extLst>
                    <a:ext uri="{FF2B5EF4-FFF2-40B4-BE49-F238E27FC236}">
                      <a16:creationId xmlns:a16="http://schemas.microsoft.com/office/drawing/2014/main" id="{964C8FEA-5E3F-4614-AC0B-8444AB90D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4" y="1023"/>
                  <a:ext cx="233" cy="285"/>
                </a:xfrm>
                <a:prstGeom prst="rect">
                  <a:avLst/>
                </a:prstGeom>
                <a:blipFill>
                  <a:blip r:embed="rId8"/>
                  <a:stretch>
                    <a:fillRect l="-1639" b="-540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3" name="Object 35">
                  <a:extLst>
                    <a:ext uri="{FF2B5EF4-FFF2-40B4-BE49-F238E27FC236}">
                      <a16:creationId xmlns:a16="http://schemas.microsoft.com/office/drawing/2014/main" id="{32DE2580-CE5E-472F-884C-F27C26D9A8EB}"/>
                    </a:ext>
                  </a:extLst>
                </p:cNvPr>
                <p:cNvSpPr txBox="1"/>
                <p:nvPr/>
              </p:nvSpPr>
              <p:spPr bwMode="auto">
                <a:xfrm>
                  <a:off x="788" y="-78"/>
                  <a:ext cx="239" cy="27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8883" name="Object 35">
                  <a:extLst>
                    <a:ext uri="{FF2B5EF4-FFF2-40B4-BE49-F238E27FC236}">
                      <a16:creationId xmlns:a16="http://schemas.microsoft.com/office/drawing/2014/main" id="{32DE2580-CE5E-472F-884C-F27C26D9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8" y="-78"/>
                  <a:ext cx="239" cy="27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4" name="Object 36">
                  <a:extLst>
                    <a:ext uri="{FF2B5EF4-FFF2-40B4-BE49-F238E27FC236}">
                      <a16:creationId xmlns:a16="http://schemas.microsoft.com/office/drawing/2014/main" id="{682BBFED-D0A0-4D43-B774-0250090E15FB}"/>
                    </a:ext>
                  </a:extLst>
                </p:cNvPr>
                <p:cNvSpPr txBox="1"/>
                <p:nvPr/>
              </p:nvSpPr>
              <p:spPr bwMode="auto">
                <a:xfrm>
                  <a:off x="1011" y="662"/>
                  <a:ext cx="147" cy="2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8884" name="Object 36">
                  <a:extLst>
                    <a:ext uri="{FF2B5EF4-FFF2-40B4-BE49-F238E27FC236}">
                      <a16:creationId xmlns:a16="http://schemas.microsoft.com/office/drawing/2014/main" id="{682BBFED-D0A0-4D43-B774-0250090E1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1" y="662"/>
                  <a:ext cx="147" cy="261"/>
                </a:xfrm>
                <a:prstGeom prst="rect">
                  <a:avLst/>
                </a:prstGeom>
                <a:blipFill>
                  <a:blip r:embed="rId10"/>
                  <a:stretch>
                    <a:fillRect t="-1471" r="-1842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5" name="Object 37">
                  <a:extLst>
                    <a:ext uri="{FF2B5EF4-FFF2-40B4-BE49-F238E27FC236}">
                      <a16:creationId xmlns:a16="http://schemas.microsoft.com/office/drawing/2014/main" id="{34E6059F-F23D-4D8D-BD6D-1B2739AAB61B}"/>
                    </a:ext>
                  </a:extLst>
                </p:cNvPr>
                <p:cNvSpPr txBox="1"/>
                <p:nvPr/>
              </p:nvSpPr>
              <p:spPr bwMode="auto">
                <a:xfrm>
                  <a:off x="705" y="1219"/>
                  <a:ext cx="163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8885" name="Object 37">
                  <a:extLst>
                    <a:ext uri="{FF2B5EF4-FFF2-40B4-BE49-F238E27FC236}">
                      <a16:creationId xmlns:a16="http://schemas.microsoft.com/office/drawing/2014/main" id="{34E6059F-F23D-4D8D-BD6D-1B2739AAB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5" y="1219"/>
                  <a:ext cx="163" cy="262"/>
                </a:xfrm>
                <a:prstGeom prst="rect">
                  <a:avLst/>
                </a:prstGeom>
                <a:blipFill>
                  <a:blip r:embed="rId11"/>
                  <a:stretch>
                    <a:fillRect l="-9302" r="-46512" b="-1029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86" name="Object 38">
                  <a:extLst>
                    <a:ext uri="{FF2B5EF4-FFF2-40B4-BE49-F238E27FC236}">
                      <a16:creationId xmlns:a16="http://schemas.microsoft.com/office/drawing/2014/main" id="{C4C64797-0422-4AD7-9C3F-46CB062E7AF5}"/>
                    </a:ext>
                  </a:extLst>
                </p:cNvPr>
                <p:cNvSpPr txBox="1"/>
                <p:nvPr/>
              </p:nvSpPr>
              <p:spPr bwMode="auto">
                <a:xfrm>
                  <a:off x="1080" y="294"/>
                  <a:ext cx="196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78886" name="Object 38">
                  <a:extLst>
                    <a:ext uri="{FF2B5EF4-FFF2-40B4-BE49-F238E27FC236}">
                      <a16:creationId xmlns:a16="http://schemas.microsoft.com/office/drawing/2014/main" id="{C4C64797-0422-4AD7-9C3F-46CB062E7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0" y="294"/>
                  <a:ext cx="196" cy="21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887" name="Line 39">
              <a:extLst>
                <a:ext uri="{FF2B5EF4-FFF2-40B4-BE49-F238E27FC236}">
                  <a16:creationId xmlns:a16="http://schemas.microsoft.com/office/drawing/2014/main" id="{4E018439-7A60-4241-9C7C-CF45A09C3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" y="344"/>
              <a:ext cx="635" cy="409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8" name="Line 40">
              <a:extLst>
                <a:ext uri="{FF2B5EF4-FFF2-40B4-BE49-F238E27FC236}">
                  <a16:creationId xmlns:a16="http://schemas.microsoft.com/office/drawing/2014/main" id="{A2968A83-95A9-4BE0-9B05-90EC02D6B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" y="345"/>
              <a:ext cx="0" cy="725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889" name="Text Box 41">
            <a:extLst>
              <a:ext uri="{FF2B5EF4-FFF2-40B4-BE49-F238E27FC236}">
                <a16:creationId xmlns:a16="http://schemas.microsoft.com/office/drawing/2014/main" id="{1267E8DF-2909-4954-A4BF-4D5C9CA6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81200"/>
            <a:ext cx="4185761" cy="9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Arial" panose="020B0604020202020204" pitchFamily="34" charset="0"/>
              </a:rPr>
              <a:t>柱坐标系的变量与直角坐标系</a:t>
            </a:r>
          </a:p>
          <a:p>
            <a:pPr>
              <a:lnSpc>
                <a:spcPct val="130000"/>
              </a:lnSpc>
            </a:pPr>
            <a:r>
              <a:rPr lang="zh-CN" altLang="zh-CN" dirty="0">
                <a:latin typeface="Arial" panose="020B0604020202020204" pitchFamily="34" charset="0"/>
              </a:rPr>
              <a:t>的变量之间的变换</a:t>
            </a:r>
          </a:p>
        </p:txBody>
      </p:sp>
      <p:sp>
        <p:nvSpPr>
          <p:cNvPr id="78890" name="Object 42">
            <a:extLst>
              <a:ext uri="{FF2B5EF4-FFF2-40B4-BE49-F238E27FC236}">
                <a16:creationId xmlns:a16="http://schemas.microsoft.com/office/drawing/2014/main" id="{7B1A6C54-EB63-465C-BF00-426FE382CF56}"/>
              </a:ext>
            </a:extLst>
          </p:cNvPr>
          <p:cNvSpPr txBox="1"/>
          <p:nvPr/>
        </p:nvSpPr>
        <p:spPr bwMode="auto">
          <a:xfrm>
            <a:off x="4114800" y="1981200"/>
            <a:ext cx="91440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325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91" name="Object 43">
                <a:extLst>
                  <a:ext uri="{FF2B5EF4-FFF2-40B4-BE49-F238E27FC236}">
                    <a16:creationId xmlns:a16="http://schemas.microsoft.com/office/drawing/2014/main" id="{F9C2959E-E5B9-4002-B5E2-E250E28D8E58}"/>
                  </a:ext>
                </a:extLst>
              </p:cNvPr>
              <p:cNvSpPr txBox="1"/>
              <p:nvPr/>
            </p:nvSpPr>
            <p:spPr bwMode="auto">
              <a:xfrm>
                <a:off x="5546653" y="3133726"/>
                <a:ext cx="2146300" cy="1112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891" name="Object 43">
                <a:extLst>
                  <a:ext uri="{FF2B5EF4-FFF2-40B4-BE49-F238E27FC236}">
                    <a16:creationId xmlns:a16="http://schemas.microsoft.com/office/drawing/2014/main" id="{F9C2959E-E5B9-4002-B5E2-E250E28D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46653" y="3133726"/>
                <a:ext cx="2146300" cy="11128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892" name="Object 44">
                <a:extLst>
                  <a:ext uri="{FF2B5EF4-FFF2-40B4-BE49-F238E27FC236}">
                    <a16:creationId xmlns:a16="http://schemas.microsoft.com/office/drawing/2014/main" id="{9BAD7EFF-4F4A-436F-85F5-265973CFA234}"/>
                  </a:ext>
                </a:extLst>
              </p:cNvPr>
              <p:cNvSpPr txBox="1"/>
              <p:nvPr/>
            </p:nvSpPr>
            <p:spPr bwMode="auto">
              <a:xfrm>
                <a:off x="5562601" y="4410075"/>
                <a:ext cx="1752528" cy="8667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8892" name="Object 44">
                <a:extLst>
                  <a:ext uri="{FF2B5EF4-FFF2-40B4-BE49-F238E27FC236}">
                    <a16:creationId xmlns:a16="http://schemas.microsoft.com/office/drawing/2014/main" id="{9BAD7EFF-4F4A-436F-85F5-265973CF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1" y="4410075"/>
                <a:ext cx="1752528" cy="866775"/>
              </a:xfrm>
              <a:prstGeom prst="rect">
                <a:avLst/>
              </a:prstGeom>
              <a:blipFill>
                <a:blip r:embed="rId14"/>
                <a:stretch>
                  <a:fillRect l="-1045" b="-489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93" name="Text Box 45">
            <a:extLst>
              <a:ext uri="{FF2B5EF4-FFF2-40B4-BE49-F238E27FC236}">
                <a16:creationId xmlns:a16="http://schemas.microsoft.com/office/drawing/2014/main" id="{B19898A0-AD22-4D3A-AF5A-0AFF90FF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1322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或者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>
            <a:extLst>
              <a:ext uri="{FF2B5EF4-FFF2-40B4-BE49-F238E27FC236}">
                <a16:creationId xmlns:a16="http://schemas.microsoft.com/office/drawing/2014/main" id="{EB9001D1-25B2-4EAC-8067-FE00F70C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6157-EF51-4C4E-A908-AA4C714916FE}" type="slidenum">
              <a:rPr lang="zh-CN" altLang="zh-CN"/>
              <a:pPr/>
              <a:t>41</a:t>
            </a:fld>
            <a:endParaRPr lang="en-US" altLang="zh-CN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5D134A3-E2D2-499A-B869-600315C66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Object 3">
                <a:extLst>
                  <a:ext uri="{FF2B5EF4-FFF2-40B4-BE49-F238E27FC236}">
                    <a16:creationId xmlns:a16="http://schemas.microsoft.com/office/drawing/2014/main" id="{78968F46-19B6-43B1-B026-94FD087E73B0}"/>
                  </a:ext>
                </a:extLst>
              </p:cNvPr>
              <p:cNvSpPr txBox="1"/>
              <p:nvPr/>
            </p:nvSpPr>
            <p:spPr bwMode="auto">
              <a:xfrm>
                <a:off x="785813" y="2045495"/>
                <a:ext cx="3240088" cy="1160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0899" name="Object 3">
                <a:extLst>
                  <a:ext uri="{FF2B5EF4-FFF2-40B4-BE49-F238E27FC236}">
                    <a16:creationId xmlns:a16="http://schemas.microsoft.com/office/drawing/2014/main" id="{78968F46-19B6-43B1-B026-94FD087E7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13" y="2045495"/>
                <a:ext cx="3240088" cy="116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00" name="Object 4">
                <a:extLst>
                  <a:ext uri="{FF2B5EF4-FFF2-40B4-BE49-F238E27FC236}">
                    <a16:creationId xmlns:a16="http://schemas.microsoft.com/office/drawing/2014/main" id="{37C7CEDA-8392-4979-A8FD-E8AEE3A96676}"/>
                  </a:ext>
                </a:extLst>
              </p:cNvPr>
              <p:cNvSpPr txBox="1"/>
              <p:nvPr/>
            </p:nvSpPr>
            <p:spPr bwMode="auto">
              <a:xfrm>
                <a:off x="4597304" y="1978026"/>
                <a:ext cx="3398741" cy="12461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0900" name="Object 4">
                <a:extLst>
                  <a:ext uri="{FF2B5EF4-FFF2-40B4-BE49-F238E27FC236}">
                    <a16:creationId xmlns:a16="http://schemas.microsoft.com/office/drawing/2014/main" id="{37C7CEDA-8392-4979-A8FD-E8AEE3A9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7304" y="1978026"/>
                <a:ext cx="3398741" cy="1246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901" name="Text Box 5">
            <a:extLst>
              <a:ext uri="{FF2B5EF4-FFF2-40B4-BE49-F238E27FC236}">
                <a16:creationId xmlns:a16="http://schemas.microsoft.com/office/drawing/2014/main" id="{BC66A4D1-1E76-41B5-9AA9-D4C515F73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直角坐标单位矢量与柱坐标单位矢量间的转换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DB09D9BC-D9BA-458A-AFFD-5ED76ECAB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324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909" name="Text Box 13">
                <a:extLst>
                  <a:ext uri="{FF2B5EF4-FFF2-40B4-BE49-F238E27FC236}">
                    <a16:creationId xmlns:a16="http://schemas.microsoft.com/office/drawing/2014/main" id="{ECEDA171-DBAD-436C-B687-3ED19C866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4197" y="3338459"/>
                <a:ext cx="7538845" cy="494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变化，它们对变化，它们对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的偏导数为</a:t>
                </a:r>
              </a:p>
            </p:txBody>
          </p:sp>
        </mc:Choice>
        <mc:Fallback xmlns="">
          <p:sp>
            <p:nvSpPr>
              <p:cNvPr id="80909" name="Text Box 13">
                <a:extLst>
                  <a:ext uri="{FF2B5EF4-FFF2-40B4-BE49-F238E27FC236}">
                    <a16:creationId xmlns:a16="http://schemas.microsoft.com/office/drawing/2014/main" id="{ECEDA171-DBAD-436C-B687-3ED19C86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4197" y="3338459"/>
                <a:ext cx="7538845" cy="494559"/>
              </a:xfrm>
              <a:prstGeom prst="rect">
                <a:avLst/>
              </a:prstGeom>
              <a:blipFill>
                <a:blip r:embed="rId5"/>
                <a:stretch>
                  <a:fillRect t="-13580" r="-566" b="-17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912" name="Object 16">
                <a:extLst>
                  <a:ext uri="{FF2B5EF4-FFF2-40B4-BE49-F238E27FC236}">
                    <a16:creationId xmlns:a16="http://schemas.microsoft.com/office/drawing/2014/main" id="{7F5322CD-06E2-489E-ACF9-C75CF3831CB2}"/>
                  </a:ext>
                </a:extLst>
              </p:cNvPr>
              <p:cNvSpPr txBox="1"/>
              <p:nvPr/>
            </p:nvSpPr>
            <p:spPr bwMode="auto">
              <a:xfrm>
                <a:off x="684213" y="4126339"/>
                <a:ext cx="4648172" cy="18287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zh-CN" altLang="en-US" sz="22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func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0912" name="Object 16">
                <a:extLst>
                  <a:ext uri="{FF2B5EF4-FFF2-40B4-BE49-F238E27FC236}">
                    <a16:creationId xmlns:a16="http://schemas.microsoft.com/office/drawing/2014/main" id="{7F5322CD-06E2-489E-ACF9-C75CF3831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126339"/>
                <a:ext cx="4648172" cy="18287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913" name="Text Box 17">
            <a:extLst>
              <a:ext uri="{FF2B5EF4-FFF2-40B4-BE49-F238E27FC236}">
                <a16:creationId xmlns:a16="http://schemas.microsoft.com/office/drawing/2014/main" id="{DE897A40-1FF0-41E7-8AEF-AA7BDB77A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25" y="2314575"/>
            <a:ext cx="4984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图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4EAD79DB-8B40-4BA5-9756-FAC6CAC2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00AF-9026-4621-B052-DA398E61D759}" type="slidenum">
              <a:rPr lang="zh-CN" altLang="zh-CN"/>
              <a:pPr/>
              <a:t>42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456EDE7-A6C3-41C3-8748-8FA3FC971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47" name="Text Box 3">
                <a:extLst>
                  <a:ext uri="{FF2B5EF4-FFF2-40B4-BE49-F238E27FC236}">
                    <a16:creationId xmlns:a16="http://schemas.microsoft.com/office/drawing/2014/main" id="{848D87E9-752C-4F09-9F91-EE716B4B47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188" y="1735138"/>
                <a:ext cx="6640985" cy="550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柱坐标中的矢量的表示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2947" name="Text Box 3">
                <a:extLst>
                  <a:ext uri="{FF2B5EF4-FFF2-40B4-BE49-F238E27FC236}">
                    <a16:creationId xmlns:a16="http://schemas.microsoft.com/office/drawing/2014/main" id="{848D87E9-752C-4F09-9F91-EE716B4B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1735138"/>
                <a:ext cx="6640985" cy="550279"/>
              </a:xfrm>
              <a:prstGeom prst="rect">
                <a:avLst/>
              </a:prstGeom>
              <a:blipFill>
                <a:blip r:embed="rId3"/>
                <a:stretch>
                  <a:fillRect l="-1376" t="-3333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49" name="Object 5">
                <a:extLst>
                  <a:ext uri="{FF2B5EF4-FFF2-40B4-BE49-F238E27FC236}">
                    <a16:creationId xmlns:a16="http://schemas.microsoft.com/office/drawing/2014/main" id="{79156463-EA88-48FD-8138-C25BE07EDA34}"/>
                  </a:ext>
                </a:extLst>
              </p:cNvPr>
              <p:cNvSpPr txBox="1"/>
              <p:nvPr/>
            </p:nvSpPr>
            <p:spPr bwMode="auto">
              <a:xfrm>
                <a:off x="1143090" y="3476626"/>
                <a:ext cx="6392862" cy="625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2949" name="Object 5">
                <a:extLst>
                  <a:ext uri="{FF2B5EF4-FFF2-40B4-BE49-F238E27FC236}">
                    <a16:creationId xmlns:a16="http://schemas.microsoft.com/office/drawing/2014/main" id="{79156463-EA88-48FD-8138-C25BE07ED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90" y="3476626"/>
                <a:ext cx="6392862" cy="625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50" name="Object 6">
                <a:extLst>
                  <a:ext uri="{FF2B5EF4-FFF2-40B4-BE49-F238E27FC236}">
                    <a16:creationId xmlns:a16="http://schemas.microsoft.com/office/drawing/2014/main" id="{4404D3EB-3F6D-4740-B52D-187E56CEBA7C}"/>
                  </a:ext>
                </a:extLst>
              </p:cNvPr>
              <p:cNvSpPr txBox="1"/>
              <p:nvPr/>
            </p:nvSpPr>
            <p:spPr bwMode="auto">
              <a:xfrm>
                <a:off x="1171603" y="4543425"/>
                <a:ext cx="6780302" cy="1174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2950" name="Object 6">
                <a:extLst>
                  <a:ext uri="{FF2B5EF4-FFF2-40B4-BE49-F238E27FC236}">
                    <a16:creationId xmlns:a16="http://schemas.microsoft.com/office/drawing/2014/main" id="{4404D3EB-3F6D-4740-B52D-187E56CEB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1603" y="4543425"/>
                <a:ext cx="6780302" cy="11746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1" name="Text Box 7">
            <a:extLst>
              <a:ext uri="{FF2B5EF4-FFF2-40B4-BE49-F238E27FC236}">
                <a16:creationId xmlns:a16="http://schemas.microsoft.com/office/drawing/2014/main" id="{ED1BB290-75B8-49E6-809D-3EBAE5E2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45" y="2920417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加法</a:t>
            </a:r>
          </a:p>
        </p:txBody>
      </p:sp>
      <p:sp>
        <p:nvSpPr>
          <p:cNvPr id="82952" name="Text Box 8">
            <a:extLst>
              <a:ext uri="{FF2B5EF4-FFF2-40B4-BE49-F238E27FC236}">
                <a16:creationId xmlns:a16="http://schemas.microsoft.com/office/drawing/2014/main" id="{D10C7A52-A76C-4DF6-8A11-EF965138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086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</a:rPr>
              <a:t>点乘</a:t>
            </a:r>
          </a:p>
        </p:txBody>
      </p:sp>
      <p:sp>
        <p:nvSpPr>
          <p:cNvPr id="82953" name="Text Box 9">
            <a:extLst>
              <a:ext uri="{FF2B5EF4-FFF2-40B4-BE49-F238E27FC236}">
                <a16:creationId xmlns:a16="http://schemas.microsoft.com/office/drawing/2014/main" id="{EE65199F-14D2-4092-B4CB-51E439FE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45" y="2374317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矢量运算</a:t>
            </a:r>
            <a:r>
              <a:rPr lang="zh-CN" altLang="zh-CN" dirty="0"/>
              <a:t>（空间同一位置处）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700B4D2-DBBF-44AE-A58D-9C242B2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88243-39D1-46C3-A954-46F90BB3E05B}" type="slidenum">
              <a:rPr lang="zh-CN" altLang="zh-CN"/>
              <a:pPr/>
              <a:t>43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A7341FB7-72C5-4C08-AD78-82D893624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84995" name="Text Box 3">
            <a:extLst>
              <a:ext uri="{FF2B5EF4-FFF2-40B4-BE49-F238E27FC236}">
                <a16:creationId xmlns:a16="http://schemas.microsoft.com/office/drawing/2014/main" id="{F1EAE551-E03C-48CE-AE14-E9CC3E30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04" y="2038406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</a:rPr>
              <a:t>叉乘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Object 4">
                <a:extLst>
                  <a:ext uri="{FF2B5EF4-FFF2-40B4-BE49-F238E27FC236}">
                    <a16:creationId xmlns:a16="http://schemas.microsoft.com/office/drawing/2014/main" id="{1BEAA073-91AF-4655-B04C-F875A00E9448}"/>
                  </a:ext>
                </a:extLst>
              </p:cNvPr>
              <p:cNvSpPr txBox="1"/>
              <p:nvPr/>
            </p:nvSpPr>
            <p:spPr bwMode="auto">
              <a:xfrm>
                <a:off x="609704" y="2514624"/>
                <a:ext cx="8305582" cy="25590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84996" name="Object 4">
                <a:extLst>
                  <a:ext uri="{FF2B5EF4-FFF2-40B4-BE49-F238E27FC236}">
                    <a16:creationId xmlns:a16="http://schemas.microsoft.com/office/drawing/2014/main" id="{1BEAA073-91AF-4655-B04C-F875A00E9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04" y="2514624"/>
                <a:ext cx="8305582" cy="2559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14563219-170E-4EB5-BF4C-DEAB61FF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0842C-D8F5-49BB-8EAD-A274784D3FC5}" type="slidenum">
              <a:rPr lang="zh-CN" altLang="zh-CN"/>
              <a:pPr/>
              <a:t>44</a:t>
            </a:fld>
            <a:endParaRPr lang="en-US" altLang="zh-CN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2DB5A1E-3AF9-4C75-B0B7-8676C4F25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3" name="Text Box 3">
                <a:extLst>
                  <a:ext uri="{FF2B5EF4-FFF2-40B4-BE49-F238E27FC236}">
                    <a16:creationId xmlns:a16="http://schemas.microsoft.com/office/drawing/2014/main" id="{AB2AD9D9-3880-4618-88A9-531BBF02C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88" y="1662113"/>
                <a:ext cx="5458161" cy="4945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柱坐标中位置矢量的表示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043" name="Text Box 3">
                <a:extLst>
                  <a:ext uri="{FF2B5EF4-FFF2-40B4-BE49-F238E27FC236}">
                    <a16:creationId xmlns:a16="http://schemas.microsoft.com/office/drawing/2014/main" id="{AB2AD9D9-3880-4618-88A9-531BBF02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688" y="1662113"/>
                <a:ext cx="5458161" cy="494559"/>
              </a:xfrm>
              <a:prstGeom prst="rect">
                <a:avLst/>
              </a:prstGeom>
              <a:blipFill>
                <a:blip r:embed="rId3"/>
                <a:stretch>
                  <a:fillRect l="-1788" t="-13580" r="-335" b="-17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45" name="Text Box 5">
            <a:extLst>
              <a:ext uri="{FF2B5EF4-FFF2-40B4-BE49-F238E27FC236}">
                <a16:creationId xmlns:a16="http://schemas.microsoft.com/office/drawing/2014/main" id="{709D6069-ED31-4F29-9DD1-B3D3FA500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533650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其微分元是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6" name="Object 6">
                <a:extLst>
                  <a:ext uri="{FF2B5EF4-FFF2-40B4-BE49-F238E27FC236}">
                    <a16:creationId xmlns:a16="http://schemas.microsoft.com/office/drawing/2014/main" id="{46AAA637-0FA1-4773-9D1B-D51C3AC06FFA}"/>
                  </a:ext>
                </a:extLst>
              </p:cNvPr>
              <p:cNvSpPr txBox="1"/>
              <p:nvPr/>
            </p:nvSpPr>
            <p:spPr bwMode="auto">
              <a:xfrm>
                <a:off x="2286060" y="2401147"/>
                <a:ext cx="6095840" cy="1322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046" name="Object 6">
                <a:extLst>
                  <a:ext uri="{FF2B5EF4-FFF2-40B4-BE49-F238E27FC236}">
                    <a16:creationId xmlns:a16="http://schemas.microsoft.com/office/drawing/2014/main" id="{46AAA637-0FA1-4773-9D1B-D51C3AC06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60" y="2401147"/>
                <a:ext cx="6095840" cy="1322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47" name="Text Box 7">
                <a:extLst>
                  <a:ext uri="{FF2B5EF4-FFF2-40B4-BE49-F238E27FC236}">
                    <a16:creationId xmlns:a16="http://schemas.microsoft.com/office/drawing/2014/main" id="{CBB9A393-C2D4-4659-8456-61F2E60A5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650" y="5080096"/>
                <a:ext cx="319189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体积元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047" name="Text Box 7">
                <a:extLst>
                  <a:ext uri="{FF2B5EF4-FFF2-40B4-BE49-F238E27FC236}">
                    <a16:creationId xmlns:a16="http://schemas.microsoft.com/office/drawing/2014/main" id="{CBB9A393-C2D4-4659-8456-61F2E60A5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5080096"/>
                <a:ext cx="3191899" cy="461665"/>
              </a:xfrm>
              <a:prstGeom prst="rect">
                <a:avLst/>
              </a:prstGeom>
              <a:blipFill>
                <a:blip r:embed="rId5"/>
                <a:stretch>
                  <a:fillRect l="-3053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49" name="Text Box 9">
            <a:extLst>
              <a:ext uri="{FF2B5EF4-FFF2-40B4-BE49-F238E27FC236}">
                <a16:creationId xmlns:a16="http://schemas.microsoft.com/office/drawing/2014/main" id="{814C5C10-468B-4658-967A-15AFB164F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6274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FF0000"/>
                </a:solidFill>
                <a:latin typeface="Arial" panose="020B0604020202020204" pitchFamily="34" charset="0"/>
              </a:rPr>
              <a:t>三个面积元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50" name="Object 10">
                <a:extLst>
                  <a:ext uri="{FF2B5EF4-FFF2-40B4-BE49-F238E27FC236}">
                    <a16:creationId xmlns:a16="http://schemas.microsoft.com/office/drawing/2014/main" id="{5DA04F68-5971-4B94-BAEB-7064C89E5BB8}"/>
                  </a:ext>
                </a:extLst>
              </p:cNvPr>
              <p:cNvSpPr txBox="1"/>
              <p:nvPr/>
            </p:nvSpPr>
            <p:spPr bwMode="auto">
              <a:xfrm>
                <a:off x="1204883" y="4217141"/>
                <a:ext cx="7080250" cy="588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050" name="Object 10">
                <a:extLst>
                  <a:ext uri="{FF2B5EF4-FFF2-40B4-BE49-F238E27FC236}">
                    <a16:creationId xmlns:a16="http://schemas.microsoft.com/office/drawing/2014/main" id="{5DA04F68-5971-4B94-BAEB-7064C89E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4883" y="4217141"/>
                <a:ext cx="7080250" cy="5889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88B85-B0B5-4B24-B7F2-D22AE9D8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14041-FC2D-4406-9FBB-293357C00F29}" type="slidenum">
              <a:rPr lang="zh-CN" altLang="zh-CN"/>
              <a:pPr/>
              <a:t>45</a:t>
            </a:fld>
            <a:endParaRPr lang="en-US" altLang="zh-CN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8AF60CB8-DED7-45A2-B2B7-2A2974EF4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pic>
        <p:nvPicPr>
          <p:cNvPr id="89091" name="Picture 3">
            <a:extLst>
              <a:ext uri="{FF2B5EF4-FFF2-40B4-BE49-F238E27FC236}">
                <a16:creationId xmlns:a16="http://schemas.microsoft.com/office/drawing/2014/main" id="{336256B0-D89F-4639-B0D1-3983C1C9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08952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9621837-7FC3-42D9-ACD0-EC7B9525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EC99F-1E68-471E-85D9-C3AF998B7F4A}" type="slidenum">
              <a:rPr lang="zh-CN" altLang="zh-CN"/>
              <a:pPr/>
              <a:t>46</a:t>
            </a:fld>
            <a:endParaRPr lang="en-US" altLang="zh-CN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2A35DA1-39D8-4D5B-A232-5BCF9BEA1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20CAEBE2-FF3E-48C9-B1F3-19C75D02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447800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柱坐标中的梯度、散度和旋度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0" name="Object 4">
                <a:extLst>
                  <a:ext uri="{FF2B5EF4-FFF2-40B4-BE49-F238E27FC236}">
                    <a16:creationId xmlns:a16="http://schemas.microsoft.com/office/drawing/2014/main" id="{031D9459-4CF9-4C2D-B2F5-E41EA7BFCF15}"/>
                  </a:ext>
                </a:extLst>
              </p:cNvPr>
              <p:cNvSpPr txBox="1"/>
              <p:nvPr/>
            </p:nvSpPr>
            <p:spPr bwMode="auto">
              <a:xfrm>
                <a:off x="1762125" y="2133600"/>
                <a:ext cx="3806825" cy="877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140" name="Object 4">
                <a:extLst>
                  <a:ext uri="{FF2B5EF4-FFF2-40B4-BE49-F238E27FC236}">
                    <a16:creationId xmlns:a16="http://schemas.microsoft.com/office/drawing/2014/main" id="{031D9459-4CF9-4C2D-B2F5-E41EA7BFC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125" y="2133600"/>
                <a:ext cx="3806825" cy="8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41" name="Text Box 5">
            <a:extLst>
              <a:ext uri="{FF2B5EF4-FFF2-40B4-BE49-F238E27FC236}">
                <a16:creationId xmlns:a16="http://schemas.microsoft.com/office/drawing/2014/main" id="{15DB76BD-00D6-4152-81B0-310611AD5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2286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梯度：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2" name="Object 6">
                <a:extLst>
                  <a:ext uri="{FF2B5EF4-FFF2-40B4-BE49-F238E27FC236}">
                    <a16:creationId xmlns:a16="http://schemas.microsoft.com/office/drawing/2014/main" id="{DA0E40E6-D7AF-4E87-B170-F0118574D2AC}"/>
                  </a:ext>
                </a:extLst>
              </p:cNvPr>
              <p:cNvSpPr txBox="1"/>
              <p:nvPr/>
            </p:nvSpPr>
            <p:spPr bwMode="auto">
              <a:xfrm>
                <a:off x="1752600" y="3276600"/>
                <a:ext cx="4443413" cy="931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𝜕𝜌</m:t>
                          </m:r>
                        </m:den>
                      </m:f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142" name="Object 6">
                <a:extLst>
                  <a:ext uri="{FF2B5EF4-FFF2-40B4-BE49-F238E27FC236}">
                    <a16:creationId xmlns:a16="http://schemas.microsoft.com/office/drawing/2014/main" id="{DA0E40E6-D7AF-4E87-B170-F0118574D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3276600"/>
                <a:ext cx="4443413" cy="931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43" name="Text Box 7">
            <a:extLst>
              <a:ext uri="{FF2B5EF4-FFF2-40B4-BE49-F238E27FC236}">
                <a16:creationId xmlns:a16="http://schemas.microsoft.com/office/drawing/2014/main" id="{51FCD3B4-863B-4C48-B937-FC892E2AE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34290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散度：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4" name="Object 8">
                <a:extLst>
                  <a:ext uri="{FF2B5EF4-FFF2-40B4-BE49-F238E27FC236}">
                    <a16:creationId xmlns:a16="http://schemas.microsoft.com/office/drawing/2014/main" id="{5B302616-E0BB-4B34-AA8A-4AEA526CF816}"/>
                  </a:ext>
                </a:extLst>
              </p:cNvPr>
              <p:cNvSpPr txBox="1"/>
              <p:nvPr/>
            </p:nvSpPr>
            <p:spPr bwMode="auto">
              <a:xfrm>
                <a:off x="1700213" y="4454525"/>
                <a:ext cx="3405187" cy="2022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𝜕𝜌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144" name="Object 8">
                <a:extLst>
                  <a:ext uri="{FF2B5EF4-FFF2-40B4-BE49-F238E27FC236}">
                    <a16:creationId xmlns:a16="http://schemas.microsoft.com/office/drawing/2014/main" id="{5B302616-E0BB-4B34-AA8A-4AEA526CF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0213" y="4454525"/>
                <a:ext cx="3405187" cy="20224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45" name="Text Box 9">
            <a:extLst>
              <a:ext uri="{FF2B5EF4-FFF2-40B4-BE49-F238E27FC236}">
                <a16:creationId xmlns:a16="http://schemas.microsoft.com/office/drawing/2014/main" id="{AE9311A4-6247-4E1B-9542-B87040D7B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502915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旋度：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DBFDC663-16FE-48DE-BBA7-CF374AC5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4123-9DB8-4C3D-8F2E-D64DD8CCF484}" type="slidenum">
              <a:rPr lang="zh-CN" altLang="zh-CN"/>
              <a:pPr/>
              <a:t>47</a:t>
            </a:fld>
            <a:endParaRPr lang="en-US" altLang="zh-CN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8B535BC-CDEA-4C0E-92FB-0068646FE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Text Box 3">
                <a:extLst>
                  <a:ext uri="{FF2B5EF4-FFF2-40B4-BE49-F238E27FC236}">
                    <a16:creationId xmlns:a16="http://schemas.microsoft.com/office/drawing/2014/main" id="{EC5D6241-283D-4BDE-9DCB-2D92A28D37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2028825"/>
                <a:ext cx="7617213" cy="546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例题</a:t>
                </a:r>
                <a:r>
                  <a:rPr lang="en-US" altLang="zh-CN" dirty="0">
                    <a:latin typeface="+mj-lt"/>
                  </a:rPr>
                  <a:t>1</a:t>
                </a:r>
                <a:r>
                  <a:rPr lang="zh-CN" altLang="zh-CN" dirty="0">
                    <a:latin typeface="Arial" panose="020B0604020202020204" pitchFamily="34" charset="0"/>
                  </a:rPr>
                  <a:t>：已知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，求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在柱坐标下的表示。</a:t>
                </a:r>
              </a:p>
            </p:txBody>
          </p:sp>
        </mc:Choice>
        <mc:Fallback xmlns="">
          <p:sp>
            <p:nvSpPr>
              <p:cNvPr id="93187" name="Text Box 3">
                <a:extLst>
                  <a:ext uri="{FF2B5EF4-FFF2-40B4-BE49-F238E27FC236}">
                    <a16:creationId xmlns:a16="http://schemas.microsoft.com/office/drawing/2014/main" id="{EC5D6241-283D-4BDE-9DCB-2D92A28D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028825"/>
                <a:ext cx="7617213" cy="546560"/>
              </a:xfrm>
              <a:prstGeom prst="rect">
                <a:avLst/>
              </a:prstGeom>
              <a:blipFill>
                <a:blip r:embed="rId3"/>
                <a:stretch>
                  <a:fillRect l="-1281" t="-3371" r="-1121" b="-191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Text Box 8">
                <a:extLst>
                  <a:ext uri="{FF2B5EF4-FFF2-40B4-BE49-F238E27FC236}">
                    <a16:creationId xmlns:a16="http://schemas.microsoft.com/office/drawing/2014/main" id="{E1AACC77-038F-4466-8F88-A1B0CAFF5B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2759075"/>
                <a:ext cx="7467600" cy="10623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例题</a:t>
                </a:r>
                <a:r>
                  <a:rPr lang="en-US" altLang="zh-CN" dirty="0">
                    <a:latin typeface="+mj-lt"/>
                  </a:rPr>
                  <a:t>2</a:t>
                </a:r>
                <a:r>
                  <a:rPr lang="zh-CN" altLang="zh-CN" dirty="0">
                    <a:latin typeface="Arial" panose="020B0604020202020204" pitchFamily="34" charset="0"/>
                  </a:rPr>
                  <a:t>：已知矢量场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，求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在柱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              </a:t>
                </a:r>
                <a:r>
                  <a:rPr lang="zh-CN" altLang="zh-CN" dirty="0"/>
                  <a:t>坐标下的表示。              </a:t>
                </a:r>
              </a:p>
            </p:txBody>
          </p:sp>
        </mc:Choice>
        <mc:Fallback xmlns="">
          <p:sp>
            <p:nvSpPr>
              <p:cNvPr id="93192" name="Text Box 8">
                <a:extLst>
                  <a:ext uri="{FF2B5EF4-FFF2-40B4-BE49-F238E27FC236}">
                    <a16:creationId xmlns:a16="http://schemas.microsoft.com/office/drawing/2014/main" id="{E1AACC77-038F-4466-8F88-A1B0CAFF5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759075"/>
                <a:ext cx="7467600" cy="1062342"/>
              </a:xfrm>
              <a:prstGeom prst="rect">
                <a:avLst/>
              </a:prstGeom>
              <a:blipFill>
                <a:blip r:embed="rId4"/>
                <a:stretch>
                  <a:fillRect l="-1306" b="-103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96" name="Text Box 12">
                <a:extLst>
                  <a:ext uri="{FF2B5EF4-FFF2-40B4-BE49-F238E27FC236}">
                    <a16:creationId xmlns:a16="http://schemas.microsoft.com/office/drawing/2014/main" id="{E9B5D450-11C2-4356-9EA0-7D42A243CE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827463"/>
                <a:ext cx="7617212" cy="11287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例题</a:t>
                </a:r>
                <a:r>
                  <a:rPr lang="en-US" altLang="zh-CN" dirty="0">
                    <a:latin typeface="+mj-lt"/>
                  </a:rPr>
                  <a:t>3</a:t>
                </a:r>
                <a:r>
                  <a:rPr lang="zh-CN" altLang="zh-CN" dirty="0"/>
                  <a:t>：在由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zh-CN" altLang="zh-CN" dirty="0"/>
                  <a:t>围成的圆柱形区域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zh-CN" dirty="0"/>
                  <a:t>              对矢量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验证散度定理。</a:t>
                </a:r>
              </a:p>
            </p:txBody>
          </p:sp>
        </mc:Choice>
        <mc:Fallback xmlns="">
          <p:sp>
            <p:nvSpPr>
              <p:cNvPr id="93196" name="Text Box 12">
                <a:extLst>
                  <a:ext uri="{FF2B5EF4-FFF2-40B4-BE49-F238E27FC236}">
                    <a16:creationId xmlns:a16="http://schemas.microsoft.com/office/drawing/2014/main" id="{E9B5D450-11C2-4356-9EA0-7D42A243C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827463"/>
                <a:ext cx="7617212" cy="1128771"/>
              </a:xfrm>
              <a:prstGeom prst="rect">
                <a:avLst/>
              </a:prstGeom>
              <a:blipFill>
                <a:blip r:embed="rId5"/>
                <a:stretch>
                  <a:fillRect l="-1281" t="-541" b="-64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8C69A96D-12D3-4629-99EE-46E414CC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4E6F1-9F78-4E29-845B-92D50EC50A76}" type="slidenum">
              <a:rPr lang="zh-CN" altLang="zh-CN"/>
              <a:pPr/>
              <a:t>48</a:t>
            </a:fld>
            <a:endParaRPr lang="en-US" altLang="zh-CN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9D86E3F-B979-42F2-9591-DF9D2CD5F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6" name="Text Box 4">
                <a:extLst>
                  <a:ext uri="{FF2B5EF4-FFF2-40B4-BE49-F238E27FC236}">
                    <a16:creationId xmlns:a16="http://schemas.microsoft.com/office/drawing/2014/main" id="{8D454979-2AB4-4078-B188-B64FE3AD3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770063"/>
                <a:ext cx="4414927" cy="461665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3. </a:t>
                </a:r>
                <a:r>
                  <a:rPr lang="zh-CN" altLang="zh-CN" dirty="0">
                    <a:latin typeface="Arial" panose="020B0604020202020204" pitchFamily="34" charset="0"/>
                  </a:rPr>
                  <a:t>球坐标系（变量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mr>
                    </m:m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）</a:t>
                </a:r>
              </a:p>
            </p:txBody>
          </p:sp>
        </mc:Choice>
        <mc:Fallback xmlns="">
          <p:sp>
            <p:nvSpPr>
              <p:cNvPr id="95236" name="Text Box 4">
                <a:extLst>
                  <a:ext uri="{FF2B5EF4-FFF2-40B4-BE49-F238E27FC236}">
                    <a16:creationId xmlns:a16="http://schemas.microsoft.com/office/drawing/2014/main" id="{8D454979-2AB4-4078-B188-B64FE3AD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770063"/>
                <a:ext cx="4414927" cy="461665"/>
              </a:xfrm>
              <a:prstGeom prst="rect">
                <a:avLst/>
              </a:prstGeom>
              <a:blipFill>
                <a:blip r:embed="rId3"/>
                <a:stretch>
                  <a:fillRect l="-2066" t="-12821" r="-138" b="-26923"/>
                </a:stretch>
              </a:blip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238" name="Group 6">
            <a:extLst>
              <a:ext uri="{FF2B5EF4-FFF2-40B4-BE49-F238E27FC236}">
                <a16:creationId xmlns:a16="http://schemas.microsoft.com/office/drawing/2014/main" id="{0FDDB7BF-841B-4EC4-813B-CD637498BCF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508251"/>
            <a:ext cx="4041775" cy="3255961"/>
            <a:chOff x="0" y="-53"/>
            <a:chExt cx="2546" cy="2051"/>
          </a:xfrm>
        </p:grpSpPr>
        <p:sp>
          <p:nvSpPr>
            <p:cNvPr id="95239" name="Line 7">
              <a:extLst>
                <a:ext uri="{FF2B5EF4-FFF2-40B4-BE49-F238E27FC236}">
                  <a16:creationId xmlns:a16="http://schemas.microsoft.com/office/drawing/2014/main" id="{A52356F9-5BC3-4262-9587-5C6D13E12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135"/>
              <a:ext cx="0" cy="1106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0" name="Line 8">
              <a:extLst>
                <a:ext uri="{FF2B5EF4-FFF2-40B4-BE49-F238E27FC236}">
                  <a16:creationId xmlns:a16="http://schemas.microsoft.com/office/drawing/2014/main" id="{FF153A5F-BCD7-49C3-A6D3-F41B6580E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1241"/>
              <a:ext cx="1298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1" name="Line 9">
              <a:extLst>
                <a:ext uri="{FF2B5EF4-FFF2-40B4-BE49-F238E27FC236}">
                  <a16:creationId xmlns:a16="http://schemas.microsoft.com/office/drawing/2014/main" id="{7EB09196-9929-4869-A545-3EE1B7A59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" y="1241"/>
              <a:ext cx="602" cy="593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2" name="Line 10">
              <a:extLst>
                <a:ext uri="{FF2B5EF4-FFF2-40B4-BE49-F238E27FC236}">
                  <a16:creationId xmlns:a16="http://schemas.microsoft.com/office/drawing/2014/main" id="{A40C79DB-18C6-464B-9624-70DE854E6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432"/>
              <a:ext cx="475" cy="468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3" name="Line 11">
              <a:extLst>
                <a:ext uri="{FF2B5EF4-FFF2-40B4-BE49-F238E27FC236}">
                  <a16:creationId xmlns:a16="http://schemas.microsoft.com/office/drawing/2014/main" id="{B9D56EBD-886B-4B76-997F-BA43C9E72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912"/>
              <a:ext cx="0" cy="826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4" name="Line 12">
              <a:extLst>
                <a:ext uri="{FF2B5EF4-FFF2-40B4-BE49-F238E27FC236}">
                  <a16:creationId xmlns:a16="http://schemas.microsoft.com/office/drawing/2014/main" id="{76DCA9C1-4547-4E1E-B0BE-3EDB6B2F2F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" y="900"/>
              <a:ext cx="475" cy="34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5" name="未知">
              <a:extLst>
                <a:ext uri="{FF2B5EF4-FFF2-40B4-BE49-F238E27FC236}">
                  <a16:creationId xmlns:a16="http://schemas.microsoft.com/office/drawing/2014/main" id="{20B21FA8-DBD0-4B3A-B8DB-693185E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998"/>
              <a:ext cx="192" cy="98"/>
            </a:xfrm>
            <a:custGeom>
              <a:avLst/>
              <a:gdLst>
                <a:gd name="T0" fmla="*/ 221 w 221"/>
                <a:gd name="T1" fmla="*/ 88 h 88"/>
                <a:gd name="T2" fmla="*/ 190 w 221"/>
                <a:gd name="T3" fmla="*/ 40 h 88"/>
                <a:gd name="T4" fmla="*/ 136 w 221"/>
                <a:gd name="T5" fmla="*/ 8 h 88"/>
                <a:gd name="T6" fmla="*/ 64 w 221"/>
                <a:gd name="T7" fmla="*/ 0 h 88"/>
                <a:gd name="T8" fmla="*/ 0 w 221"/>
                <a:gd name="T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88">
                  <a:moveTo>
                    <a:pt x="221" y="88"/>
                  </a:moveTo>
                  <a:lnTo>
                    <a:pt x="190" y="40"/>
                  </a:lnTo>
                  <a:lnTo>
                    <a:pt x="136" y="8"/>
                  </a:lnTo>
                  <a:lnTo>
                    <a:pt x="64" y="0"/>
                  </a:lnTo>
                  <a:lnTo>
                    <a:pt x="0" y="1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未知">
              <a:extLst>
                <a:ext uri="{FF2B5EF4-FFF2-40B4-BE49-F238E27FC236}">
                  <a16:creationId xmlns:a16="http://schemas.microsoft.com/office/drawing/2014/main" id="{1173F281-D7FE-4A5D-913D-72B65B90A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407"/>
              <a:ext cx="328" cy="55"/>
            </a:xfrm>
            <a:custGeom>
              <a:avLst/>
              <a:gdLst>
                <a:gd name="T0" fmla="*/ 379 w 379"/>
                <a:gd name="T1" fmla="*/ 0 h 49"/>
                <a:gd name="T2" fmla="*/ 295 w 379"/>
                <a:gd name="T3" fmla="*/ 40 h 49"/>
                <a:gd name="T4" fmla="*/ 191 w 379"/>
                <a:gd name="T5" fmla="*/ 49 h 49"/>
                <a:gd name="T6" fmla="*/ 94 w 379"/>
                <a:gd name="T7" fmla="*/ 40 h 49"/>
                <a:gd name="T8" fmla="*/ 0 w 37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49">
                  <a:moveTo>
                    <a:pt x="379" y="0"/>
                  </a:moveTo>
                  <a:lnTo>
                    <a:pt x="295" y="40"/>
                  </a:lnTo>
                  <a:lnTo>
                    <a:pt x="191" y="49"/>
                  </a:lnTo>
                  <a:lnTo>
                    <a:pt x="94" y="40"/>
                  </a:lnTo>
                  <a:lnTo>
                    <a:pt x="0" y="1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>
              <a:extLst>
                <a:ext uri="{FF2B5EF4-FFF2-40B4-BE49-F238E27FC236}">
                  <a16:creationId xmlns:a16="http://schemas.microsoft.com/office/drawing/2014/main" id="{AA14220B-C52F-4D19-9917-46D979EAF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" y="1241"/>
              <a:ext cx="475" cy="4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>
              <a:extLst>
                <a:ext uri="{FF2B5EF4-FFF2-40B4-BE49-F238E27FC236}">
                  <a16:creationId xmlns:a16="http://schemas.microsoft.com/office/drawing/2014/main" id="{321A5F4F-1261-41EE-9225-0E8B7FCBC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1241"/>
              <a:ext cx="475" cy="4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>
              <a:extLst>
                <a:ext uri="{FF2B5EF4-FFF2-40B4-BE49-F238E27FC236}">
                  <a16:creationId xmlns:a16="http://schemas.microsoft.com/office/drawing/2014/main" id="{E80556EC-DFCB-43BF-874C-684CC540B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" y="1726"/>
              <a:ext cx="977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未知">
              <a:extLst>
                <a:ext uri="{FF2B5EF4-FFF2-40B4-BE49-F238E27FC236}">
                  <a16:creationId xmlns:a16="http://schemas.microsoft.com/office/drawing/2014/main" id="{0220EE46-B979-4BFA-AF34-101E2FBD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91"/>
              <a:ext cx="37" cy="118"/>
            </a:xfrm>
            <a:custGeom>
              <a:avLst/>
              <a:gdLst>
                <a:gd name="T0" fmla="*/ 0 w 42"/>
                <a:gd name="T1" fmla="*/ 106 h 106"/>
                <a:gd name="T2" fmla="*/ 20 w 42"/>
                <a:gd name="T3" fmla="*/ 82 h 106"/>
                <a:gd name="T4" fmla="*/ 42 w 42"/>
                <a:gd name="T5" fmla="*/ 106 h 106"/>
                <a:gd name="T6" fmla="*/ 20 w 42"/>
                <a:gd name="T7" fmla="*/ 0 h 106"/>
                <a:gd name="T8" fmla="*/ 0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0" y="106"/>
                  </a:moveTo>
                  <a:lnTo>
                    <a:pt x="20" y="82"/>
                  </a:lnTo>
                  <a:lnTo>
                    <a:pt x="42" y="106"/>
                  </a:lnTo>
                  <a:lnTo>
                    <a:pt x="2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未知">
              <a:extLst>
                <a:ext uri="{FF2B5EF4-FFF2-40B4-BE49-F238E27FC236}">
                  <a16:creationId xmlns:a16="http://schemas.microsoft.com/office/drawing/2014/main" id="{81A19BC5-59E0-4DB9-9513-EAB302DC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900"/>
              <a:ext cx="101" cy="80"/>
            </a:xfrm>
            <a:custGeom>
              <a:avLst/>
              <a:gdLst>
                <a:gd name="T0" fmla="*/ 0 w 117"/>
                <a:gd name="T1" fmla="*/ 49 h 72"/>
                <a:gd name="T2" fmla="*/ 32 w 117"/>
                <a:gd name="T3" fmla="*/ 49 h 72"/>
                <a:gd name="T4" fmla="*/ 22 w 117"/>
                <a:gd name="T5" fmla="*/ 72 h 72"/>
                <a:gd name="T6" fmla="*/ 117 w 117"/>
                <a:gd name="T7" fmla="*/ 0 h 72"/>
                <a:gd name="T8" fmla="*/ 0 w 117"/>
                <a:gd name="T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72">
                  <a:moveTo>
                    <a:pt x="0" y="49"/>
                  </a:moveTo>
                  <a:lnTo>
                    <a:pt x="32" y="49"/>
                  </a:lnTo>
                  <a:lnTo>
                    <a:pt x="22" y="72"/>
                  </a:lnTo>
                  <a:lnTo>
                    <a:pt x="11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未知">
              <a:extLst>
                <a:ext uri="{FF2B5EF4-FFF2-40B4-BE49-F238E27FC236}">
                  <a16:creationId xmlns:a16="http://schemas.microsoft.com/office/drawing/2014/main" id="{409CE343-9303-48B2-ABF8-70DCCD3FD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" y="1222"/>
              <a:ext cx="109" cy="38"/>
            </a:xfrm>
            <a:custGeom>
              <a:avLst/>
              <a:gdLst>
                <a:gd name="T0" fmla="*/ 0 w 126"/>
                <a:gd name="T1" fmla="*/ 0 h 34"/>
                <a:gd name="T2" fmla="*/ 22 w 126"/>
                <a:gd name="T3" fmla="*/ 17 h 34"/>
                <a:gd name="T4" fmla="*/ 0 w 126"/>
                <a:gd name="T5" fmla="*/ 34 h 34"/>
                <a:gd name="T6" fmla="*/ 126 w 126"/>
                <a:gd name="T7" fmla="*/ 17 h 34"/>
                <a:gd name="T8" fmla="*/ 0 w 12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">
                  <a:moveTo>
                    <a:pt x="0" y="0"/>
                  </a:moveTo>
                  <a:lnTo>
                    <a:pt x="22" y="17"/>
                  </a:lnTo>
                  <a:lnTo>
                    <a:pt x="0" y="34"/>
                  </a:lnTo>
                  <a:lnTo>
                    <a:pt x="12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未知">
              <a:extLst>
                <a:ext uri="{FF2B5EF4-FFF2-40B4-BE49-F238E27FC236}">
                  <a16:creationId xmlns:a16="http://schemas.microsoft.com/office/drawing/2014/main" id="{F2236DF1-782B-4787-96E9-50699EE9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89"/>
              <a:ext cx="101" cy="90"/>
            </a:xfrm>
            <a:custGeom>
              <a:avLst/>
              <a:gdLst>
                <a:gd name="T0" fmla="*/ 116 w 116"/>
                <a:gd name="T1" fmla="*/ 32 h 81"/>
                <a:gd name="T2" fmla="*/ 84 w 116"/>
                <a:gd name="T3" fmla="*/ 24 h 81"/>
                <a:gd name="T4" fmla="*/ 84 w 116"/>
                <a:gd name="T5" fmla="*/ 0 h 81"/>
                <a:gd name="T6" fmla="*/ 0 w 116"/>
                <a:gd name="T7" fmla="*/ 81 h 81"/>
                <a:gd name="T8" fmla="*/ 116 w 116"/>
                <a:gd name="T9" fmla="*/ 3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116" y="32"/>
                  </a:moveTo>
                  <a:lnTo>
                    <a:pt x="84" y="24"/>
                  </a:lnTo>
                  <a:lnTo>
                    <a:pt x="84" y="0"/>
                  </a:lnTo>
                  <a:lnTo>
                    <a:pt x="0" y="81"/>
                  </a:lnTo>
                  <a:lnTo>
                    <a:pt x="116" y="32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4" name="Object 22">
                  <a:extLst>
                    <a:ext uri="{FF2B5EF4-FFF2-40B4-BE49-F238E27FC236}">
                      <a16:creationId xmlns:a16="http://schemas.microsoft.com/office/drawing/2014/main" id="{DBC909A1-C8E2-4F2C-9CBF-FAB9854FF577}"/>
                    </a:ext>
                  </a:extLst>
                </p:cNvPr>
                <p:cNvSpPr txBox="1"/>
                <p:nvPr/>
              </p:nvSpPr>
              <p:spPr bwMode="auto">
                <a:xfrm>
                  <a:off x="57" y="1760"/>
                  <a:ext cx="213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4" name="Object 22">
                  <a:extLst>
                    <a:ext uri="{FF2B5EF4-FFF2-40B4-BE49-F238E27FC236}">
                      <a16:creationId xmlns:a16="http://schemas.microsoft.com/office/drawing/2014/main" id="{DBC909A1-C8E2-4F2C-9CBF-FAB9854F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" y="1760"/>
                  <a:ext cx="213" cy="238"/>
                </a:xfrm>
                <a:prstGeom prst="rect">
                  <a:avLst/>
                </a:prstGeom>
                <a:blipFill>
                  <a:blip r:embed="rId4"/>
                  <a:stretch>
                    <a:fillRect b="-161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5" name="Object 23">
                  <a:extLst>
                    <a:ext uri="{FF2B5EF4-FFF2-40B4-BE49-F238E27FC236}">
                      <a16:creationId xmlns:a16="http://schemas.microsoft.com/office/drawing/2014/main" id="{5AE2641A-DE10-4D5B-B2A7-37ADC6217C83}"/>
                    </a:ext>
                  </a:extLst>
                </p:cNvPr>
                <p:cNvSpPr txBox="1"/>
                <p:nvPr/>
              </p:nvSpPr>
              <p:spPr bwMode="auto">
                <a:xfrm>
                  <a:off x="1868" y="1193"/>
                  <a:ext cx="233" cy="2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5" name="Object 23">
                  <a:extLst>
                    <a:ext uri="{FF2B5EF4-FFF2-40B4-BE49-F238E27FC236}">
                      <a16:creationId xmlns:a16="http://schemas.microsoft.com/office/drawing/2014/main" id="{5AE2641A-DE10-4D5B-B2A7-37ADC6217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8" y="1193"/>
                  <a:ext cx="233" cy="299"/>
                </a:xfrm>
                <a:prstGeom prst="rect">
                  <a:avLst/>
                </a:prstGeom>
                <a:blipFill>
                  <a:blip r:embed="rId5"/>
                  <a:stretch>
                    <a:fillRect l="-16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6" name="Object 24">
                  <a:extLst>
                    <a:ext uri="{FF2B5EF4-FFF2-40B4-BE49-F238E27FC236}">
                      <a16:creationId xmlns:a16="http://schemas.microsoft.com/office/drawing/2014/main" id="{777CFCA1-5872-4752-A26E-4A035A4A0AE1}"/>
                    </a:ext>
                  </a:extLst>
                </p:cNvPr>
                <p:cNvSpPr txBox="1"/>
                <p:nvPr/>
              </p:nvSpPr>
              <p:spPr bwMode="auto">
                <a:xfrm>
                  <a:off x="482" y="-53"/>
                  <a:ext cx="180" cy="2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6" name="Object 24">
                  <a:extLst>
                    <a:ext uri="{FF2B5EF4-FFF2-40B4-BE49-F238E27FC236}">
                      <a16:creationId xmlns:a16="http://schemas.microsoft.com/office/drawing/2014/main" id="{777CFCA1-5872-4752-A26E-4A035A4A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2" y="-53"/>
                  <a:ext cx="180" cy="258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7" name="Object 25">
                  <a:extLst>
                    <a:ext uri="{FF2B5EF4-FFF2-40B4-BE49-F238E27FC236}">
                      <a16:creationId xmlns:a16="http://schemas.microsoft.com/office/drawing/2014/main" id="{D0BA6557-5AF9-4738-872D-F2D6F85C7D78}"/>
                    </a:ext>
                  </a:extLst>
                </p:cNvPr>
                <p:cNvSpPr txBox="1"/>
                <p:nvPr/>
              </p:nvSpPr>
              <p:spPr bwMode="auto">
                <a:xfrm>
                  <a:off x="906" y="945"/>
                  <a:ext cx="230" cy="2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7" name="Object 25">
                  <a:extLst>
                    <a:ext uri="{FF2B5EF4-FFF2-40B4-BE49-F238E27FC236}">
                      <a16:creationId xmlns:a16="http://schemas.microsoft.com/office/drawing/2014/main" id="{D0BA6557-5AF9-4738-872D-F2D6F85C7D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6" y="945"/>
                  <a:ext cx="230" cy="2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8" name="Object 26">
                  <a:extLst>
                    <a:ext uri="{FF2B5EF4-FFF2-40B4-BE49-F238E27FC236}">
                      <a16:creationId xmlns:a16="http://schemas.microsoft.com/office/drawing/2014/main" id="{71F21276-63DE-47EF-9DB3-E76910AE186E}"/>
                    </a:ext>
                  </a:extLst>
                </p:cNvPr>
                <p:cNvSpPr txBox="1"/>
                <p:nvPr/>
              </p:nvSpPr>
              <p:spPr bwMode="auto">
                <a:xfrm>
                  <a:off x="694" y="771"/>
                  <a:ext cx="159" cy="2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8" name="Object 26">
                  <a:extLst>
                    <a:ext uri="{FF2B5EF4-FFF2-40B4-BE49-F238E27FC236}">
                      <a16:creationId xmlns:a16="http://schemas.microsoft.com/office/drawing/2014/main" id="{71F21276-63DE-47EF-9DB3-E76910AE1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" y="771"/>
                  <a:ext cx="159" cy="257"/>
                </a:xfrm>
                <a:prstGeom prst="rect">
                  <a:avLst/>
                </a:prstGeom>
                <a:blipFill>
                  <a:blip r:embed="rId8"/>
                  <a:stretch>
                    <a:fillRect l="-2439" r="-39024" b="-149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59" name="Object 27">
                  <a:extLst>
                    <a:ext uri="{FF2B5EF4-FFF2-40B4-BE49-F238E27FC236}">
                      <a16:creationId xmlns:a16="http://schemas.microsoft.com/office/drawing/2014/main" id="{F913AAE4-82B8-478D-A46E-9F98BEAEFE19}"/>
                    </a:ext>
                  </a:extLst>
                </p:cNvPr>
                <p:cNvSpPr txBox="1"/>
                <p:nvPr/>
              </p:nvSpPr>
              <p:spPr bwMode="auto">
                <a:xfrm>
                  <a:off x="540" y="1410"/>
                  <a:ext cx="159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59" name="Object 27">
                  <a:extLst>
                    <a:ext uri="{FF2B5EF4-FFF2-40B4-BE49-F238E27FC236}">
                      <a16:creationId xmlns:a16="http://schemas.microsoft.com/office/drawing/2014/main" id="{F913AAE4-82B8-478D-A46E-9F98BEAEF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" y="1410"/>
                  <a:ext cx="159" cy="293"/>
                </a:xfrm>
                <a:prstGeom prst="rect">
                  <a:avLst/>
                </a:prstGeom>
                <a:blipFill>
                  <a:blip r:embed="rId9"/>
                  <a:stretch>
                    <a:fillRect l="-14634" r="-63415" b="-779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60" name="Object 28">
                  <a:extLst>
                    <a:ext uri="{FF2B5EF4-FFF2-40B4-BE49-F238E27FC236}">
                      <a16:creationId xmlns:a16="http://schemas.microsoft.com/office/drawing/2014/main" id="{03128457-3085-4BC6-87A0-27E305593B0A}"/>
                    </a:ext>
                  </a:extLst>
                </p:cNvPr>
                <p:cNvSpPr txBox="1"/>
                <p:nvPr/>
              </p:nvSpPr>
              <p:spPr bwMode="auto">
                <a:xfrm>
                  <a:off x="1587" y="318"/>
                  <a:ext cx="959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5260" name="Object 28">
                  <a:extLst>
                    <a:ext uri="{FF2B5EF4-FFF2-40B4-BE49-F238E27FC236}">
                      <a16:creationId xmlns:a16="http://schemas.microsoft.com/office/drawing/2014/main" id="{03128457-3085-4BC6-87A0-27E305593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7" y="318"/>
                  <a:ext cx="959" cy="368"/>
                </a:xfrm>
                <a:prstGeom prst="rect">
                  <a:avLst/>
                </a:prstGeom>
                <a:blipFill>
                  <a:blip r:embed="rId10"/>
                  <a:stretch>
                    <a:fillRect l="-4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61" name="Object 29">
                  <a:extLst>
                    <a:ext uri="{FF2B5EF4-FFF2-40B4-BE49-F238E27FC236}">
                      <a16:creationId xmlns:a16="http://schemas.microsoft.com/office/drawing/2014/main" id="{8FDE268A-9FCD-47D9-8638-1E2836A88CC4}"/>
                    </a:ext>
                  </a:extLst>
                </p:cNvPr>
                <p:cNvSpPr txBox="1"/>
                <p:nvPr/>
              </p:nvSpPr>
              <p:spPr bwMode="auto">
                <a:xfrm>
                  <a:off x="1192" y="531"/>
                  <a:ext cx="296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61" name="Object 29">
                  <a:extLst>
                    <a:ext uri="{FF2B5EF4-FFF2-40B4-BE49-F238E27FC236}">
                      <a16:creationId xmlns:a16="http://schemas.microsoft.com/office/drawing/2014/main" id="{8FDE268A-9FCD-47D9-8638-1E2836A8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2" y="531"/>
                  <a:ext cx="296" cy="332"/>
                </a:xfrm>
                <a:prstGeom prst="rect">
                  <a:avLst/>
                </a:prstGeom>
                <a:blipFill>
                  <a:blip r:embed="rId11"/>
                  <a:stretch>
                    <a:fillRect t="-1163" r="-2692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62" name="Object 30">
                  <a:extLst>
                    <a:ext uri="{FF2B5EF4-FFF2-40B4-BE49-F238E27FC236}">
                      <a16:creationId xmlns:a16="http://schemas.microsoft.com/office/drawing/2014/main" id="{AF98BD23-3DD2-4ABF-BC98-BA6D990EB92F}"/>
                    </a:ext>
                  </a:extLst>
                </p:cNvPr>
                <p:cNvSpPr txBox="1"/>
                <p:nvPr/>
              </p:nvSpPr>
              <p:spPr bwMode="auto">
                <a:xfrm>
                  <a:off x="1165" y="1011"/>
                  <a:ext cx="275" cy="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62" name="Object 30">
                  <a:extLst>
                    <a:ext uri="{FF2B5EF4-FFF2-40B4-BE49-F238E27FC236}">
                      <a16:creationId xmlns:a16="http://schemas.microsoft.com/office/drawing/2014/main" id="{AF98BD23-3DD2-4ABF-BC98-BA6D990EB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65" y="1011"/>
                  <a:ext cx="275" cy="332"/>
                </a:xfrm>
                <a:prstGeom prst="rect">
                  <a:avLst/>
                </a:prstGeom>
                <a:blipFill>
                  <a:blip r:embed="rId12"/>
                  <a:stretch>
                    <a:fillRect t="-1163" r="-2916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63" name="Object 31">
                  <a:extLst>
                    <a:ext uri="{FF2B5EF4-FFF2-40B4-BE49-F238E27FC236}">
                      <a16:creationId xmlns:a16="http://schemas.microsoft.com/office/drawing/2014/main" id="{6F4DC682-98F2-47FF-8314-D2410397B071}"/>
                    </a:ext>
                  </a:extLst>
                </p:cNvPr>
                <p:cNvSpPr txBox="1"/>
                <p:nvPr/>
              </p:nvSpPr>
              <p:spPr bwMode="auto">
                <a:xfrm>
                  <a:off x="1344" y="783"/>
                  <a:ext cx="304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5263" name="Object 31">
                  <a:extLst>
                    <a:ext uri="{FF2B5EF4-FFF2-40B4-BE49-F238E27FC236}">
                      <a16:creationId xmlns:a16="http://schemas.microsoft.com/office/drawing/2014/main" id="{6F4DC682-98F2-47FF-8314-D2410397B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4" y="783"/>
                  <a:ext cx="304" cy="368"/>
                </a:xfrm>
                <a:prstGeom prst="rect">
                  <a:avLst/>
                </a:prstGeom>
                <a:blipFill>
                  <a:blip r:embed="rId13"/>
                  <a:stretch>
                    <a:fillRect t="-1042" r="-265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264" name="Line 32">
              <a:extLst>
                <a:ext uri="{FF2B5EF4-FFF2-40B4-BE49-F238E27FC236}">
                  <a16:creationId xmlns:a16="http://schemas.microsoft.com/office/drawing/2014/main" id="{E7D55136-92D2-48E8-A78E-5636B9952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907"/>
              <a:ext cx="78" cy="272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5" name="Line 33">
              <a:extLst>
                <a:ext uri="{FF2B5EF4-FFF2-40B4-BE49-F238E27FC236}">
                  <a16:creationId xmlns:a16="http://schemas.microsoft.com/office/drawing/2014/main" id="{9B5CC828-8387-4641-9296-DEC7D43B0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907"/>
              <a:ext cx="236" cy="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6" name="Line 34">
              <a:extLst>
                <a:ext uri="{FF2B5EF4-FFF2-40B4-BE49-F238E27FC236}">
                  <a16:creationId xmlns:a16="http://schemas.microsoft.com/office/drawing/2014/main" id="{D46FA9A2-60FC-456B-819A-46661B3F0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0" y="771"/>
              <a:ext cx="196" cy="13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7" name="Line 35">
              <a:extLst>
                <a:ext uri="{FF2B5EF4-FFF2-40B4-BE49-F238E27FC236}">
                  <a16:creationId xmlns:a16="http://schemas.microsoft.com/office/drawing/2014/main" id="{F52DE38A-3336-4384-8EA5-9BA79FBA9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0" y="726"/>
              <a:ext cx="590" cy="181"/>
            </a:xfrm>
            <a:prstGeom prst="line">
              <a:avLst/>
            </a:prstGeom>
            <a:noFill/>
            <a:ln w="9525" cmpd="sng">
              <a:solidFill>
                <a:srgbClr val="0099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8" name="Line 36">
              <a:extLst>
                <a:ext uri="{FF2B5EF4-FFF2-40B4-BE49-F238E27FC236}">
                  <a16:creationId xmlns:a16="http://schemas.microsoft.com/office/drawing/2014/main" id="{883E594E-9B89-4282-8C26-ECE1B94E2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" y="908"/>
              <a:ext cx="453" cy="317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269" name="Text Box 37">
                <a:extLst>
                  <a:ext uri="{FF2B5EF4-FFF2-40B4-BE49-F238E27FC236}">
                    <a16:creationId xmlns:a16="http://schemas.microsoft.com/office/drawing/2014/main" id="{12A7AFAB-41C0-47C2-8BA8-C2117861A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425" y="3257550"/>
                <a:ext cx="3018006" cy="4639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单位矢量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m>
                      <m:mPr>
                        <m:plcHide m:val="on"/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269" name="Text Box 37">
                <a:extLst>
                  <a:ext uri="{FF2B5EF4-FFF2-40B4-BE49-F238E27FC236}">
                    <a16:creationId xmlns:a16="http://schemas.microsoft.com/office/drawing/2014/main" id="{12A7AFAB-41C0-47C2-8BA8-C2117861A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425" y="3257550"/>
                <a:ext cx="3018006" cy="463910"/>
              </a:xfrm>
              <a:prstGeom prst="rect">
                <a:avLst/>
              </a:prstGeom>
              <a:blipFill>
                <a:blip r:embed="rId14"/>
                <a:stretch>
                  <a:fillRect l="-3024" t="-14474" r="-4637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71" name="Text Box 39">
                <a:extLst>
                  <a:ext uri="{FF2B5EF4-FFF2-40B4-BE49-F238E27FC236}">
                    <a16:creationId xmlns:a16="http://schemas.microsoft.com/office/drawing/2014/main" id="{59D6C4D1-4844-4DA2-94BD-E59C2B225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8425" y="2608263"/>
                <a:ext cx="307661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空间位置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271" name="Text Box 39">
                <a:extLst>
                  <a:ext uri="{FF2B5EF4-FFF2-40B4-BE49-F238E27FC236}">
                    <a16:creationId xmlns:a16="http://schemas.microsoft.com/office/drawing/2014/main" id="{59D6C4D1-4844-4DA2-94BD-E59C2B225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8425" y="2608263"/>
                <a:ext cx="3076611" cy="461665"/>
              </a:xfrm>
              <a:prstGeom prst="rect">
                <a:avLst/>
              </a:prstGeom>
              <a:blipFill>
                <a:blip r:embed="rId15"/>
                <a:stretch>
                  <a:fillRect l="-297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273" name="Text Box 41">
            <a:extLst>
              <a:ext uri="{FF2B5EF4-FFF2-40B4-BE49-F238E27FC236}">
                <a16:creationId xmlns:a16="http://schemas.microsoft.com/office/drawing/2014/main" id="{B2E4D059-64B5-43C8-9B74-C679D60FE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8862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单位矢量之间满足右手螺旋关系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74" name="Object 42">
                <a:extLst>
                  <a:ext uri="{FF2B5EF4-FFF2-40B4-BE49-F238E27FC236}">
                    <a16:creationId xmlns:a16="http://schemas.microsoft.com/office/drawing/2014/main" id="{48E0E4E4-CA50-40DC-9D8D-20D25FA78EE2}"/>
                  </a:ext>
                </a:extLst>
              </p:cNvPr>
              <p:cNvSpPr txBox="1"/>
              <p:nvPr/>
            </p:nvSpPr>
            <p:spPr bwMode="auto">
              <a:xfrm>
                <a:off x="5776987" y="4425156"/>
                <a:ext cx="1981125" cy="17414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274" name="Object 42">
                <a:extLst>
                  <a:ext uri="{FF2B5EF4-FFF2-40B4-BE49-F238E27FC236}">
                    <a16:creationId xmlns:a16="http://schemas.microsoft.com/office/drawing/2014/main" id="{48E0E4E4-CA50-40DC-9D8D-20D25FA7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6987" y="4425156"/>
                <a:ext cx="1981125" cy="17414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>
            <a:extLst>
              <a:ext uri="{FF2B5EF4-FFF2-40B4-BE49-F238E27FC236}">
                <a16:creationId xmlns:a16="http://schemas.microsoft.com/office/drawing/2014/main" id="{F024FCDE-86FD-4597-90DA-9914F6C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81758"/>
            <a:ext cx="2133600" cy="457200"/>
          </a:xfrm>
        </p:spPr>
        <p:txBody>
          <a:bodyPr/>
          <a:lstStyle/>
          <a:p>
            <a:fld id="{0E1D686E-A596-4783-B2FB-AEE756548CA7}" type="slidenum">
              <a:rPr lang="zh-CN" altLang="zh-CN"/>
              <a:pPr/>
              <a:t>49</a:t>
            </a:fld>
            <a:endParaRPr lang="en-US" altLang="zh-CN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43107BC0-5C7E-44FB-94C9-24207B335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id="{17B0FF27-F7EE-4C43-9A89-C5D0D364242D}"/>
              </a:ext>
            </a:extLst>
          </p:cNvPr>
          <p:cNvGrpSpPr>
            <a:grpSpLocks/>
          </p:cNvGrpSpPr>
          <p:nvPr/>
        </p:nvGrpSpPr>
        <p:grpSpPr bwMode="auto">
          <a:xfrm>
            <a:off x="571438" y="2293019"/>
            <a:ext cx="3957638" cy="3276601"/>
            <a:chOff x="0" y="-59"/>
            <a:chExt cx="2493" cy="2064"/>
          </a:xfrm>
        </p:grpSpPr>
        <p:sp>
          <p:nvSpPr>
            <p:cNvPr id="97284" name="Line 4">
              <a:extLst>
                <a:ext uri="{FF2B5EF4-FFF2-40B4-BE49-F238E27FC236}">
                  <a16:creationId xmlns:a16="http://schemas.microsoft.com/office/drawing/2014/main" id="{C0706D40-FEE5-4863-9C0E-92109EF30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135"/>
              <a:ext cx="0" cy="1106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5" name="Line 5">
              <a:extLst>
                <a:ext uri="{FF2B5EF4-FFF2-40B4-BE49-F238E27FC236}">
                  <a16:creationId xmlns:a16="http://schemas.microsoft.com/office/drawing/2014/main" id="{AFF7093F-5961-48C5-956D-59F641A2E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1241"/>
              <a:ext cx="1298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6" name="Line 6">
              <a:extLst>
                <a:ext uri="{FF2B5EF4-FFF2-40B4-BE49-F238E27FC236}">
                  <a16:creationId xmlns:a16="http://schemas.microsoft.com/office/drawing/2014/main" id="{47640B01-1109-4F7A-A160-5444FF8F2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" y="1241"/>
              <a:ext cx="602" cy="593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7" name="Line 7">
              <a:extLst>
                <a:ext uri="{FF2B5EF4-FFF2-40B4-BE49-F238E27FC236}">
                  <a16:creationId xmlns:a16="http://schemas.microsoft.com/office/drawing/2014/main" id="{1EC604CA-EC21-4973-9826-937410721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432"/>
              <a:ext cx="475" cy="468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8" name="Line 8">
              <a:extLst>
                <a:ext uri="{FF2B5EF4-FFF2-40B4-BE49-F238E27FC236}">
                  <a16:creationId xmlns:a16="http://schemas.microsoft.com/office/drawing/2014/main" id="{66B98CF4-DC13-487C-BE18-751BB6DEFA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912"/>
              <a:ext cx="0" cy="826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9" name="Line 9">
              <a:extLst>
                <a:ext uri="{FF2B5EF4-FFF2-40B4-BE49-F238E27FC236}">
                  <a16:creationId xmlns:a16="http://schemas.microsoft.com/office/drawing/2014/main" id="{546A96BB-7377-4AA0-B8C6-561F34435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" y="900"/>
              <a:ext cx="475" cy="34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0" name="未知">
              <a:extLst>
                <a:ext uri="{FF2B5EF4-FFF2-40B4-BE49-F238E27FC236}">
                  <a16:creationId xmlns:a16="http://schemas.microsoft.com/office/drawing/2014/main" id="{F8F8F27A-CAB1-42D9-A6D5-587581C82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998"/>
              <a:ext cx="192" cy="98"/>
            </a:xfrm>
            <a:custGeom>
              <a:avLst/>
              <a:gdLst>
                <a:gd name="T0" fmla="*/ 221 w 221"/>
                <a:gd name="T1" fmla="*/ 88 h 88"/>
                <a:gd name="T2" fmla="*/ 190 w 221"/>
                <a:gd name="T3" fmla="*/ 40 h 88"/>
                <a:gd name="T4" fmla="*/ 136 w 221"/>
                <a:gd name="T5" fmla="*/ 8 h 88"/>
                <a:gd name="T6" fmla="*/ 64 w 221"/>
                <a:gd name="T7" fmla="*/ 0 h 88"/>
                <a:gd name="T8" fmla="*/ 0 w 221"/>
                <a:gd name="T9" fmla="*/ 1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88">
                  <a:moveTo>
                    <a:pt x="221" y="88"/>
                  </a:moveTo>
                  <a:lnTo>
                    <a:pt x="190" y="40"/>
                  </a:lnTo>
                  <a:lnTo>
                    <a:pt x="136" y="8"/>
                  </a:lnTo>
                  <a:lnTo>
                    <a:pt x="64" y="0"/>
                  </a:lnTo>
                  <a:lnTo>
                    <a:pt x="0" y="1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1" name="未知">
              <a:extLst>
                <a:ext uri="{FF2B5EF4-FFF2-40B4-BE49-F238E27FC236}">
                  <a16:creationId xmlns:a16="http://schemas.microsoft.com/office/drawing/2014/main" id="{8FCB51AC-4C9C-459A-B22A-5313BA5F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" y="1407"/>
              <a:ext cx="328" cy="55"/>
            </a:xfrm>
            <a:custGeom>
              <a:avLst/>
              <a:gdLst>
                <a:gd name="T0" fmla="*/ 379 w 379"/>
                <a:gd name="T1" fmla="*/ 0 h 49"/>
                <a:gd name="T2" fmla="*/ 295 w 379"/>
                <a:gd name="T3" fmla="*/ 40 h 49"/>
                <a:gd name="T4" fmla="*/ 191 w 379"/>
                <a:gd name="T5" fmla="*/ 49 h 49"/>
                <a:gd name="T6" fmla="*/ 94 w 379"/>
                <a:gd name="T7" fmla="*/ 40 h 49"/>
                <a:gd name="T8" fmla="*/ 0 w 379"/>
                <a:gd name="T9" fmla="*/ 1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49">
                  <a:moveTo>
                    <a:pt x="379" y="0"/>
                  </a:moveTo>
                  <a:lnTo>
                    <a:pt x="295" y="40"/>
                  </a:lnTo>
                  <a:lnTo>
                    <a:pt x="191" y="49"/>
                  </a:lnTo>
                  <a:lnTo>
                    <a:pt x="94" y="40"/>
                  </a:lnTo>
                  <a:lnTo>
                    <a:pt x="0" y="1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2" name="Line 12">
              <a:extLst>
                <a:ext uri="{FF2B5EF4-FFF2-40B4-BE49-F238E27FC236}">
                  <a16:creationId xmlns:a16="http://schemas.microsoft.com/office/drawing/2014/main" id="{92E1086C-2AF1-40D7-B05C-12F88842F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6" y="1241"/>
              <a:ext cx="475" cy="4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3" name="Line 13">
              <a:extLst>
                <a:ext uri="{FF2B5EF4-FFF2-40B4-BE49-F238E27FC236}">
                  <a16:creationId xmlns:a16="http://schemas.microsoft.com/office/drawing/2014/main" id="{A89D89DB-B071-4AF4-8F0D-29C282819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1" y="1241"/>
              <a:ext cx="475" cy="48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4" name="Line 14">
              <a:extLst>
                <a:ext uri="{FF2B5EF4-FFF2-40B4-BE49-F238E27FC236}">
                  <a16:creationId xmlns:a16="http://schemas.microsoft.com/office/drawing/2014/main" id="{201278B6-CF04-44AF-BF4D-FFCDE9D6B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" y="1726"/>
              <a:ext cx="977" cy="0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5" name="未知">
              <a:extLst>
                <a:ext uri="{FF2B5EF4-FFF2-40B4-BE49-F238E27FC236}">
                  <a16:creationId xmlns:a16="http://schemas.microsoft.com/office/drawing/2014/main" id="{9F42731E-3100-413E-87EC-4FED2E99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" y="91"/>
              <a:ext cx="37" cy="118"/>
            </a:xfrm>
            <a:custGeom>
              <a:avLst/>
              <a:gdLst>
                <a:gd name="T0" fmla="*/ 0 w 42"/>
                <a:gd name="T1" fmla="*/ 106 h 106"/>
                <a:gd name="T2" fmla="*/ 20 w 42"/>
                <a:gd name="T3" fmla="*/ 82 h 106"/>
                <a:gd name="T4" fmla="*/ 42 w 42"/>
                <a:gd name="T5" fmla="*/ 106 h 106"/>
                <a:gd name="T6" fmla="*/ 20 w 42"/>
                <a:gd name="T7" fmla="*/ 0 h 106"/>
                <a:gd name="T8" fmla="*/ 0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0" y="106"/>
                  </a:moveTo>
                  <a:lnTo>
                    <a:pt x="20" y="82"/>
                  </a:lnTo>
                  <a:lnTo>
                    <a:pt x="42" y="106"/>
                  </a:lnTo>
                  <a:lnTo>
                    <a:pt x="2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6" name="未知">
              <a:extLst>
                <a:ext uri="{FF2B5EF4-FFF2-40B4-BE49-F238E27FC236}">
                  <a16:creationId xmlns:a16="http://schemas.microsoft.com/office/drawing/2014/main" id="{EF2FD2F4-3EAE-4D09-927E-C67E894A7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900"/>
              <a:ext cx="101" cy="80"/>
            </a:xfrm>
            <a:custGeom>
              <a:avLst/>
              <a:gdLst>
                <a:gd name="T0" fmla="*/ 0 w 117"/>
                <a:gd name="T1" fmla="*/ 49 h 72"/>
                <a:gd name="T2" fmla="*/ 32 w 117"/>
                <a:gd name="T3" fmla="*/ 49 h 72"/>
                <a:gd name="T4" fmla="*/ 22 w 117"/>
                <a:gd name="T5" fmla="*/ 72 h 72"/>
                <a:gd name="T6" fmla="*/ 117 w 117"/>
                <a:gd name="T7" fmla="*/ 0 h 72"/>
                <a:gd name="T8" fmla="*/ 0 w 117"/>
                <a:gd name="T9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72">
                  <a:moveTo>
                    <a:pt x="0" y="49"/>
                  </a:moveTo>
                  <a:lnTo>
                    <a:pt x="32" y="49"/>
                  </a:lnTo>
                  <a:lnTo>
                    <a:pt x="22" y="72"/>
                  </a:lnTo>
                  <a:lnTo>
                    <a:pt x="11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7" name="未知">
              <a:extLst>
                <a:ext uri="{FF2B5EF4-FFF2-40B4-BE49-F238E27FC236}">
                  <a16:creationId xmlns:a16="http://schemas.microsoft.com/office/drawing/2014/main" id="{AA786D66-CA4A-4C5E-B2BB-D58B81530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" y="1222"/>
              <a:ext cx="109" cy="38"/>
            </a:xfrm>
            <a:custGeom>
              <a:avLst/>
              <a:gdLst>
                <a:gd name="T0" fmla="*/ 0 w 126"/>
                <a:gd name="T1" fmla="*/ 0 h 34"/>
                <a:gd name="T2" fmla="*/ 22 w 126"/>
                <a:gd name="T3" fmla="*/ 17 h 34"/>
                <a:gd name="T4" fmla="*/ 0 w 126"/>
                <a:gd name="T5" fmla="*/ 34 h 34"/>
                <a:gd name="T6" fmla="*/ 126 w 126"/>
                <a:gd name="T7" fmla="*/ 17 h 34"/>
                <a:gd name="T8" fmla="*/ 0 w 12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34">
                  <a:moveTo>
                    <a:pt x="0" y="0"/>
                  </a:moveTo>
                  <a:lnTo>
                    <a:pt x="22" y="17"/>
                  </a:lnTo>
                  <a:lnTo>
                    <a:pt x="0" y="34"/>
                  </a:lnTo>
                  <a:lnTo>
                    <a:pt x="12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98" name="未知">
              <a:extLst>
                <a:ext uri="{FF2B5EF4-FFF2-40B4-BE49-F238E27FC236}">
                  <a16:creationId xmlns:a16="http://schemas.microsoft.com/office/drawing/2014/main" id="{EB0E7738-4FBE-4F49-9ACB-D3677E6BE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789"/>
              <a:ext cx="101" cy="90"/>
            </a:xfrm>
            <a:custGeom>
              <a:avLst/>
              <a:gdLst>
                <a:gd name="T0" fmla="*/ 116 w 116"/>
                <a:gd name="T1" fmla="*/ 32 h 81"/>
                <a:gd name="T2" fmla="*/ 84 w 116"/>
                <a:gd name="T3" fmla="*/ 24 h 81"/>
                <a:gd name="T4" fmla="*/ 84 w 116"/>
                <a:gd name="T5" fmla="*/ 0 h 81"/>
                <a:gd name="T6" fmla="*/ 0 w 116"/>
                <a:gd name="T7" fmla="*/ 81 h 81"/>
                <a:gd name="T8" fmla="*/ 116 w 116"/>
                <a:gd name="T9" fmla="*/ 32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81">
                  <a:moveTo>
                    <a:pt x="116" y="32"/>
                  </a:moveTo>
                  <a:lnTo>
                    <a:pt x="84" y="24"/>
                  </a:lnTo>
                  <a:lnTo>
                    <a:pt x="84" y="0"/>
                  </a:lnTo>
                  <a:lnTo>
                    <a:pt x="0" y="81"/>
                  </a:lnTo>
                  <a:lnTo>
                    <a:pt x="116" y="32"/>
                  </a:lnTo>
                  <a:close/>
                </a:path>
              </a:pathLst>
            </a:custGeom>
            <a:solidFill>
              <a:srgbClr val="000000"/>
            </a:solidFill>
            <a:ln w="158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299" name="Object 19">
                  <a:extLst>
                    <a:ext uri="{FF2B5EF4-FFF2-40B4-BE49-F238E27FC236}">
                      <a16:creationId xmlns:a16="http://schemas.microsoft.com/office/drawing/2014/main" id="{C3F06CB6-D51C-4BE1-8B9A-F1CE339ABEA3}"/>
                    </a:ext>
                  </a:extLst>
                </p:cNvPr>
                <p:cNvSpPr txBox="1"/>
                <p:nvPr/>
              </p:nvSpPr>
              <p:spPr bwMode="auto">
                <a:xfrm>
                  <a:off x="21" y="1767"/>
                  <a:ext cx="213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299" name="Object 19">
                  <a:extLst>
                    <a:ext uri="{FF2B5EF4-FFF2-40B4-BE49-F238E27FC236}">
                      <a16:creationId xmlns:a16="http://schemas.microsoft.com/office/drawing/2014/main" id="{C3F06CB6-D51C-4BE1-8B9A-F1CE339AB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" y="1767"/>
                  <a:ext cx="213" cy="238"/>
                </a:xfrm>
                <a:prstGeom prst="rect">
                  <a:avLst/>
                </a:prstGeom>
                <a:blipFill>
                  <a:blip r:embed="rId3"/>
                  <a:stretch>
                    <a:fillRect b="-161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0" name="Object 20">
                  <a:extLst>
                    <a:ext uri="{FF2B5EF4-FFF2-40B4-BE49-F238E27FC236}">
                      <a16:creationId xmlns:a16="http://schemas.microsoft.com/office/drawing/2014/main" id="{3850377A-902C-4A6C-9132-DEB7F2594A55}"/>
                    </a:ext>
                  </a:extLst>
                </p:cNvPr>
                <p:cNvSpPr txBox="1"/>
                <p:nvPr/>
              </p:nvSpPr>
              <p:spPr bwMode="auto">
                <a:xfrm>
                  <a:off x="1886" y="1179"/>
                  <a:ext cx="185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0" name="Object 20">
                  <a:extLst>
                    <a:ext uri="{FF2B5EF4-FFF2-40B4-BE49-F238E27FC236}">
                      <a16:creationId xmlns:a16="http://schemas.microsoft.com/office/drawing/2014/main" id="{3850377A-902C-4A6C-9132-DEB7F2594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6" y="1179"/>
                  <a:ext cx="185" cy="273"/>
                </a:xfrm>
                <a:prstGeom prst="rect">
                  <a:avLst/>
                </a:prstGeom>
                <a:blipFill>
                  <a:blip r:embed="rId4"/>
                  <a:stretch>
                    <a:fillRect l="-4167" r="-18750" b="-985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1" name="Object 21">
                  <a:extLst>
                    <a:ext uri="{FF2B5EF4-FFF2-40B4-BE49-F238E27FC236}">
                      <a16:creationId xmlns:a16="http://schemas.microsoft.com/office/drawing/2014/main" id="{58D00D84-494B-482B-B66A-D51ADA966C82}"/>
                    </a:ext>
                  </a:extLst>
                </p:cNvPr>
                <p:cNvSpPr txBox="1"/>
                <p:nvPr/>
              </p:nvSpPr>
              <p:spPr bwMode="auto">
                <a:xfrm>
                  <a:off x="465" y="-59"/>
                  <a:ext cx="2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1" name="Object 21">
                  <a:extLst>
                    <a:ext uri="{FF2B5EF4-FFF2-40B4-BE49-F238E27FC236}">
                      <a16:creationId xmlns:a16="http://schemas.microsoft.com/office/drawing/2014/main" id="{58D00D84-494B-482B-B66A-D51ADA96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" y="-59"/>
                  <a:ext cx="216" cy="2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2" name="Object 22">
                  <a:extLst>
                    <a:ext uri="{FF2B5EF4-FFF2-40B4-BE49-F238E27FC236}">
                      <a16:creationId xmlns:a16="http://schemas.microsoft.com/office/drawing/2014/main" id="{70F59AEE-B554-4E46-AB3B-C7A54C3F8D41}"/>
                    </a:ext>
                  </a:extLst>
                </p:cNvPr>
                <p:cNvSpPr txBox="1"/>
                <p:nvPr/>
              </p:nvSpPr>
              <p:spPr bwMode="auto">
                <a:xfrm>
                  <a:off x="912" y="940"/>
                  <a:ext cx="170" cy="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2" name="Object 22">
                  <a:extLst>
                    <a:ext uri="{FF2B5EF4-FFF2-40B4-BE49-F238E27FC236}">
                      <a16:creationId xmlns:a16="http://schemas.microsoft.com/office/drawing/2014/main" id="{70F59AEE-B554-4E46-AB3B-C7A54C3F8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2" y="940"/>
                  <a:ext cx="170" cy="308"/>
                </a:xfrm>
                <a:prstGeom prst="rect">
                  <a:avLst/>
                </a:prstGeom>
                <a:blipFill>
                  <a:blip r:embed="rId6"/>
                  <a:stretch>
                    <a:fillRect r="-888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3" name="Object 23">
                  <a:extLst>
                    <a:ext uri="{FF2B5EF4-FFF2-40B4-BE49-F238E27FC236}">
                      <a16:creationId xmlns:a16="http://schemas.microsoft.com/office/drawing/2014/main" id="{67F3B29C-D260-47FB-B558-A600213EF968}"/>
                    </a:ext>
                  </a:extLst>
                </p:cNvPr>
                <p:cNvSpPr txBox="1"/>
                <p:nvPr/>
              </p:nvSpPr>
              <p:spPr bwMode="auto">
                <a:xfrm>
                  <a:off x="699" y="789"/>
                  <a:ext cx="2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3" name="Object 23">
                  <a:extLst>
                    <a:ext uri="{FF2B5EF4-FFF2-40B4-BE49-F238E27FC236}">
                      <a16:creationId xmlns:a16="http://schemas.microsoft.com/office/drawing/2014/main" id="{67F3B29C-D260-47FB-B558-A600213EF9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9" y="789"/>
                  <a:ext cx="225" cy="288"/>
                </a:xfrm>
                <a:prstGeom prst="rect">
                  <a:avLst/>
                </a:prstGeom>
                <a:blipFill>
                  <a:blip r:embed="rId7"/>
                  <a:stretch>
                    <a:fillRect l="-172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4" name="Object 24">
                  <a:extLst>
                    <a:ext uri="{FF2B5EF4-FFF2-40B4-BE49-F238E27FC236}">
                      <a16:creationId xmlns:a16="http://schemas.microsoft.com/office/drawing/2014/main" id="{DF6689BB-00FC-433E-AFAE-F02FBBFF24E7}"/>
                    </a:ext>
                  </a:extLst>
                </p:cNvPr>
                <p:cNvSpPr txBox="1"/>
                <p:nvPr/>
              </p:nvSpPr>
              <p:spPr bwMode="auto">
                <a:xfrm>
                  <a:off x="526" y="1421"/>
                  <a:ext cx="221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4" name="Object 24">
                  <a:extLst>
                    <a:ext uri="{FF2B5EF4-FFF2-40B4-BE49-F238E27FC236}">
                      <a16:creationId xmlns:a16="http://schemas.microsoft.com/office/drawing/2014/main" id="{DF6689BB-00FC-433E-AFAE-F02FBBFF2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6" y="1421"/>
                  <a:ext cx="221" cy="286"/>
                </a:xfrm>
                <a:prstGeom prst="rect">
                  <a:avLst/>
                </a:prstGeom>
                <a:blipFill>
                  <a:blip r:embed="rId8"/>
                  <a:stretch>
                    <a:fillRect l="-10526" r="-17544" b="-1081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5" name="Object 25">
                  <a:extLst>
                    <a:ext uri="{FF2B5EF4-FFF2-40B4-BE49-F238E27FC236}">
                      <a16:creationId xmlns:a16="http://schemas.microsoft.com/office/drawing/2014/main" id="{CE4439C7-85EF-4E5F-98B3-3BCA4A95AF72}"/>
                    </a:ext>
                  </a:extLst>
                </p:cNvPr>
                <p:cNvSpPr txBox="1"/>
                <p:nvPr/>
              </p:nvSpPr>
              <p:spPr bwMode="auto">
                <a:xfrm>
                  <a:off x="1534" y="440"/>
                  <a:ext cx="959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5" name="Object 25">
                  <a:extLst>
                    <a:ext uri="{FF2B5EF4-FFF2-40B4-BE49-F238E27FC236}">
                      <a16:creationId xmlns:a16="http://schemas.microsoft.com/office/drawing/2014/main" id="{CE4439C7-85EF-4E5F-98B3-3BCA4A95A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4" y="440"/>
                  <a:ext cx="959" cy="331"/>
                </a:xfrm>
                <a:prstGeom prst="rect">
                  <a:avLst/>
                </a:prstGeom>
                <a:blipFill>
                  <a:blip r:embed="rId9"/>
                  <a:stretch>
                    <a:fillRect l="-4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6" name="Object 26">
                  <a:extLst>
                    <a:ext uri="{FF2B5EF4-FFF2-40B4-BE49-F238E27FC236}">
                      <a16:creationId xmlns:a16="http://schemas.microsoft.com/office/drawing/2014/main" id="{9800C26A-640C-4934-A833-ED7CA9D7C2F6}"/>
                    </a:ext>
                  </a:extLst>
                </p:cNvPr>
                <p:cNvSpPr txBox="1"/>
                <p:nvPr/>
              </p:nvSpPr>
              <p:spPr bwMode="auto">
                <a:xfrm>
                  <a:off x="1225" y="540"/>
                  <a:ext cx="263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6" name="Object 26">
                  <a:extLst>
                    <a:ext uri="{FF2B5EF4-FFF2-40B4-BE49-F238E27FC236}">
                      <a16:creationId xmlns:a16="http://schemas.microsoft.com/office/drawing/2014/main" id="{9800C26A-640C-4934-A833-ED7CA9D7C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5" y="540"/>
                  <a:ext cx="263" cy="306"/>
                </a:xfrm>
                <a:prstGeom prst="rect">
                  <a:avLst/>
                </a:prstGeom>
                <a:blipFill>
                  <a:blip r:embed="rId10"/>
                  <a:stretch>
                    <a:fillRect t="-1250" r="-3088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7" name="Object 27">
                  <a:extLst>
                    <a:ext uri="{FF2B5EF4-FFF2-40B4-BE49-F238E27FC236}">
                      <a16:creationId xmlns:a16="http://schemas.microsoft.com/office/drawing/2014/main" id="{AE81269C-5E81-40FD-9C7B-33BB7C17702B}"/>
                    </a:ext>
                  </a:extLst>
                </p:cNvPr>
                <p:cNvSpPr txBox="1"/>
                <p:nvPr/>
              </p:nvSpPr>
              <p:spPr bwMode="auto">
                <a:xfrm>
                  <a:off x="1190" y="1002"/>
                  <a:ext cx="323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7" name="Object 27">
                  <a:extLst>
                    <a:ext uri="{FF2B5EF4-FFF2-40B4-BE49-F238E27FC236}">
                      <a16:creationId xmlns:a16="http://schemas.microsoft.com/office/drawing/2014/main" id="{AE81269C-5E81-40FD-9C7B-33BB7C177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90" y="1002"/>
                  <a:ext cx="323" cy="331"/>
                </a:xfrm>
                <a:prstGeom prst="rect">
                  <a:avLst/>
                </a:prstGeom>
                <a:blipFill>
                  <a:blip r:embed="rId11"/>
                  <a:stretch>
                    <a:fillRect t="-1149" r="-2261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308" name="Object 28">
                  <a:extLst>
                    <a:ext uri="{FF2B5EF4-FFF2-40B4-BE49-F238E27FC236}">
                      <a16:creationId xmlns:a16="http://schemas.microsoft.com/office/drawing/2014/main" id="{3102B098-458B-42BB-99C7-E5FA91524F20}"/>
                    </a:ext>
                  </a:extLst>
                </p:cNvPr>
                <p:cNvSpPr txBox="1"/>
                <p:nvPr/>
              </p:nvSpPr>
              <p:spPr bwMode="auto">
                <a:xfrm>
                  <a:off x="1345" y="789"/>
                  <a:ext cx="323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97308" name="Object 28">
                  <a:extLst>
                    <a:ext uri="{FF2B5EF4-FFF2-40B4-BE49-F238E27FC236}">
                      <a16:creationId xmlns:a16="http://schemas.microsoft.com/office/drawing/2014/main" id="{3102B098-458B-42BB-99C7-E5FA91524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5" y="789"/>
                  <a:ext cx="323" cy="331"/>
                </a:xfrm>
                <a:prstGeom prst="rect">
                  <a:avLst/>
                </a:prstGeom>
                <a:blipFill>
                  <a:blip r:embed="rId12"/>
                  <a:stretch>
                    <a:fillRect t="-1163" r="-2261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309" name="Line 29">
              <a:extLst>
                <a:ext uri="{FF2B5EF4-FFF2-40B4-BE49-F238E27FC236}">
                  <a16:creationId xmlns:a16="http://schemas.microsoft.com/office/drawing/2014/main" id="{7B667B86-EAC7-4ED8-B86A-AE7567C98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907"/>
              <a:ext cx="78" cy="272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0" name="Line 30">
              <a:extLst>
                <a:ext uri="{FF2B5EF4-FFF2-40B4-BE49-F238E27FC236}">
                  <a16:creationId xmlns:a16="http://schemas.microsoft.com/office/drawing/2014/main" id="{80BC1B82-E9B5-4163-835A-78F619175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907"/>
              <a:ext cx="236" cy="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1" name="Line 31">
              <a:extLst>
                <a:ext uri="{FF2B5EF4-FFF2-40B4-BE49-F238E27FC236}">
                  <a16:creationId xmlns:a16="http://schemas.microsoft.com/office/drawing/2014/main" id="{42891FE1-6CE1-45EF-B904-454F50600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0" y="771"/>
              <a:ext cx="196" cy="136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2" name="Line 32">
              <a:extLst>
                <a:ext uri="{FF2B5EF4-FFF2-40B4-BE49-F238E27FC236}">
                  <a16:creationId xmlns:a16="http://schemas.microsoft.com/office/drawing/2014/main" id="{EABD0DEF-B2BC-4C17-9ED3-E8743F6A6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0" y="726"/>
              <a:ext cx="590" cy="181"/>
            </a:xfrm>
            <a:prstGeom prst="line">
              <a:avLst/>
            </a:prstGeom>
            <a:noFill/>
            <a:ln w="9525" cmpd="sng">
              <a:solidFill>
                <a:srgbClr val="0099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3" name="Line 33">
              <a:extLst>
                <a:ext uri="{FF2B5EF4-FFF2-40B4-BE49-F238E27FC236}">
                  <a16:creationId xmlns:a16="http://schemas.microsoft.com/office/drawing/2014/main" id="{772AA57B-4451-4C22-B389-C45CC1E00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1" y="908"/>
              <a:ext cx="453" cy="317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314" name="Text Box 34">
            <a:extLst>
              <a:ext uri="{FF2B5EF4-FFF2-40B4-BE49-F238E27FC236}">
                <a16:creationId xmlns:a16="http://schemas.microsoft.com/office/drawing/2014/main" id="{23E8C83C-1A8E-4BC4-AA22-CE8E2E8A4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688" y="1676446"/>
            <a:ext cx="3877985" cy="99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dirty="0">
                <a:latin typeface="Arial" panose="020B0604020202020204" pitchFamily="34" charset="0"/>
              </a:rPr>
              <a:t>球坐标系的变量与直角坐标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zh-CN" altLang="zh-CN" dirty="0">
                <a:latin typeface="Arial" panose="020B0604020202020204" pitchFamily="34" charset="0"/>
              </a:rPr>
              <a:t>系的变量之间的变换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315" name="Object 35">
                <a:extLst>
                  <a:ext uri="{FF2B5EF4-FFF2-40B4-BE49-F238E27FC236}">
                    <a16:creationId xmlns:a16="http://schemas.microsoft.com/office/drawing/2014/main" id="{B6856CC6-A176-43A5-AF04-1C637BBA3E6D}"/>
                  </a:ext>
                </a:extLst>
              </p:cNvPr>
              <p:cNvSpPr txBox="1"/>
              <p:nvPr/>
            </p:nvSpPr>
            <p:spPr bwMode="auto">
              <a:xfrm>
                <a:off x="5121213" y="2642429"/>
                <a:ext cx="3489065" cy="2241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7315" name="Object 35">
                <a:extLst>
                  <a:ext uri="{FF2B5EF4-FFF2-40B4-BE49-F238E27FC236}">
                    <a16:creationId xmlns:a16="http://schemas.microsoft.com/office/drawing/2014/main" id="{B6856CC6-A176-43A5-AF04-1C637BBA3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1213" y="2642429"/>
                <a:ext cx="3489065" cy="2241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316" name="Object 36">
                <a:extLst>
                  <a:ext uri="{FF2B5EF4-FFF2-40B4-BE49-F238E27FC236}">
                    <a16:creationId xmlns:a16="http://schemas.microsoft.com/office/drawing/2014/main" id="{DE518F82-9CB6-4889-9AA9-936E4FD6FBBD}"/>
                  </a:ext>
                </a:extLst>
              </p:cNvPr>
              <p:cNvSpPr txBox="1"/>
              <p:nvPr/>
            </p:nvSpPr>
            <p:spPr bwMode="auto">
              <a:xfrm>
                <a:off x="5509358" y="4883980"/>
                <a:ext cx="2239960" cy="148105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altLang="zh-CN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2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7316" name="Object 36">
                <a:extLst>
                  <a:ext uri="{FF2B5EF4-FFF2-40B4-BE49-F238E27FC236}">
                    <a16:creationId xmlns:a16="http://schemas.microsoft.com/office/drawing/2014/main" id="{DE518F82-9CB6-4889-9AA9-936E4FD6F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358" y="4883980"/>
                <a:ext cx="2239960" cy="14810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317" name="Text Box 37">
            <a:extLst>
              <a:ext uri="{FF2B5EF4-FFF2-40B4-BE49-F238E27FC236}">
                <a16:creationId xmlns:a16="http://schemas.microsoft.com/office/drawing/2014/main" id="{B8D2E65D-FBF9-43CE-894F-1274AE081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138" y="536959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或者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6F24A4F3-BA85-4AA9-81D1-967606FD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5052C-FAB9-401A-A474-7888EFB8F2FC}" type="slidenum">
              <a:rPr lang="zh-CN" altLang="zh-CN"/>
              <a:pPr/>
              <a:t>5</a:t>
            </a:fld>
            <a:endParaRPr lang="en-US" altLang="zh-CN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26913E4-B006-4ADE-9CA0-26CF7FB86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Text Box 3">
                <a:extLst>
                  <a:ext uri="{FF2B5EF4-FFF2-40B4-BE49-F238E27FC236}">
                    <a16:creationId xmlns:a16="http://schemas.microsoft.com/office/drawing/2014/main" id="{690371A8-7493-48D3-8F5B-3B514DB87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676400"/>
                <a:ext cx="4264181" cy="538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矢量的减法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11" name="Text Box 3">
                <a:extLst>
                  <a:ext uri="{FF2B5EF4-FFF2-40B4-BE49-F238E27FC236}">
                    <a16:creationId xmlns:a16="http://schemas.microsoft.com/office/drawing/2014/main" id="{690371A8-7493-48D3-8F5B-3B514DB87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676400"/>
                <a:ext cx="4264181" cy="538481"/>
              </a:xfrm>
              <a:prstGeom prst="rect">
                <a:avLst/>
              </a:prstGeom>
              <a:blipFill>
                <a:blip r:embed="rId3"/>
                <a:stretch>
                  <a:fillRect l="-2289" t="-3409" b="-170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4" name="Text Box 6">
                <a:extLst>
                  <a:ext uri="{FF2B5EF4-FFF2-40B4-BE49-F238E27FC236}">
                    <a16:creationId xmlns:a16="http://schemas.microsoft.com/office/drawing/2014/main" id="{443AA679-B566-456B-9AA9-CF73235A4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2374582"/>
                <a:ext cx="6421438" cy="506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是和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大小相同方向相反的矢量。</a:t>
                </a:r>
              </a:p>
            </p:txBody>
          </p:sp>
        </mc:Choice>
        <mc:Fallback xmlns="">
          <p:sp>
            <p:nvSpPr>
              <p:cNvPr id="17414" name="Text Box 6">
                <a:extLst>
                  <a:ext uri="{FF2B5EF4-FFF2-40B4-BE49-F238E27FC236}">
                    <a16:creationId xmlns:a16="http://schemas.microsoft.com/office/drawing/2014/main" id="{443AA679-B566-456B-9AA9-CF73235A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374582"/>
                <a:ext cx="6421438" cy="506413"/>
              </a:xfrm>
              <a:prstGeom prst="rect">
                <a:avLst/>
              </a:prstGeom>
              <a:blipFill>
                <a:blip r:embed="rId4"/>
                <a:stretch>
                  <a:fillRect l="-1519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7" name="Text Box 9">
            <a:extLst>
              <a:ext uri="{FF2B5EF4-FFF2-40B4-BE49-F238E27FC236}">
                <a16:creationId xmlns:a16="http://schemas.microsoft.com/office/drawing/2014/main" id="{15C9F7DA-632B-4D3B-930F-82DC2F0C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508" y="3366770"/>
            <a:ext cx="284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CC"/>
                </a:solidFill>
                <a:latin typeface="+mj-lt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-3 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矢量的乘法运算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8" name="Text Box 10">
                <a:extLst>
                  <a:ext uri="{FF2B5EF4-FFF2-40B4-BE49-F238E27FC236}">
                    <a16:creationId xmlns:a16="http://schemas.microsoft.com/office/drawing/2014/main" id="{FB88F7DC-6ABB-46CA-BA3F-D26A27F91C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9670" y="3914775"/>
                <a:ext cx="3939155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1. </a:t>
                </a:r>
                <a:r>
                  <a:rPr lang="zh-CN" altLang="zh-CN" dirty="0">
                    <a:latin typeface="Arial" panose="020B0604020202020204" pitchFamily="34" charset="0"/>
                  </a:rPr>
                  <a:t>数乘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18" name="Text Box 10">
                <a:extLst>
                  <a:ext uri="{FF2B5EF4-FFF2-40B4-BE49-F238E27FC236}">
                    <a16:creationId xmlns:a16="http://schemas.microsoft.com/office/drawing/2014/main" id="{FB88F7DC-6ABB-46CA-BA3F-D26A27F91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9670" y="3914775"/>
                <a:ext cx="3939155" cy="508857"/>
              </a:xfrm>
              <a:prstGeom prst="rect">
                <a:avLst/>
              </a:prstGeom>
              <a:blipFill>
                <a:blip r:embed="rId5"/>
                <a:stretch>
                  <a:fillRect l="-2477" t="-4762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21" name="Text Box 13">
                <a:extLst>
                  <a:ext uri="{FF2B5EF4-FFF2-40B4-BE49-F238E27FC236}">
                    <a16:creationId xmlns:a16="http://schemas.microsoft.com/office/drawing/2014/main" id="{B1ECD270-C2BA-4B19-B8FF-62048279D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9583" y="4523902"/>
                <a:ext cx="6363473" cy="11825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与矢量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的乘积仍然是一个矢量，其大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zh-CN" dirty="0">
                    <a:latin typeface="Arial" panose="020B0604020202020204" pitchFamily="34" charset="0"/>
                  </a:rPr>
                  <a:t>小为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倍，方向和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相同。</a:t>
                </a:r>
              </a:p>
            </p:txBody>
          </p:sp>
        </mc:Choice>
        <mc:Fallback xmlns="">
          <p:sp>
            <p:nvSpPr>
              <p:cNvPr id="17421" name="Text Box 13">
                <a:extLst>
                  <a:ext uri="{FF2B5EF4-FFF2-40B4-BE49-F238E27FC236}">
                    <a16:creationId xmlns:a16="http://schemas.microsoft.com/office/drawing/2014/main" id="{B1ECD270-C2BA-4B19-B8FF-62048279D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9583" y="4523902"/>
                <a:ext cx="6363473" cy="1182568"/>
              </a:xfrm>
              <a:prstGeom prst="rect">
                <a:avLst/>
              </a:prstGeom>
              <a:blipFill>
                <a:blip r:embed="rId6"/>
                <a:stretch>
                  <a:fillRect l="-1437" r="-575" b="-92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2FE32BA-00F0-4683-B7AD-F7D55043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9AD4-3AAD-4B13-BEE7-56FDAD332E37}" type="slidenum">
              <a:rPr lang="zh-CN" altLang="zh-CN"/>
              <a:pPr/>
              <a:t>50</a:t>
            </a:fld>
            <a:endParaRPr lang="en-US" altLang="zh-CN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926FF1E-4516-443E-A40C-D53A00089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1" name="Object 3">
                <a:extLst>
                  <a:ext uri="{FF2B5EF4-FFF2-40B4-BE49-F238E27FC236}">
                    <a16:creationId xmlns:a16="http://schemas.microsoft.com/office/drawing/2014/main" id="{45AC5E9E-CFF8-4BEA-8069-816F473194BF}"/>
                  </a:ext>
                </a:extLst>
              </p:cNvPr>
              <p:cNvSpPr txBox="1"/>
              <p:nvPr/>
            </p:nvSpPr>
            <p:spPr bwMode="auto">
              <a:xfrm>
                <a:off x="1558925" y="2402681"/>
                <a:ext cx="5791118" cy="1512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331" name="Object 3">
                <a:extLst>
                  <a:ext uri="{FF2B5EF4-FFF2-40B4-BE49-F238E27FC236}">
                    <a16:creationId xmlns:a16="http://schemas.microsoft.com/office/drawing/2014/main" id="{45AC5E9E-CFF8-4BEA-8069-816F4731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925" y="2402681"/>
                <a:ext cx="5791118" cy="1512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Object 4">
                <a:extLst>
                  <a:ext uri="{FF2B5EF4-FFF2-40B4-BE49-F238E27FC236}">
                    <a16:creationId xmlns:a16="http://schemas.microsoft.com/office/drawing/2014/main" id="{8D33175E-569B-4BDE-B5EF-837B875C7725}"/>
                  </a:ext>
                </a:extLst>
              </p:cNvPr>
              <p:cNvSpPr txBox="1"/>
              <p:nvPr/>
            </p:nvSpPr>
            <p:spPr bwMode="auto">
              <a:xfrm>
                <a:off x="1558867" y="4245802"/>
                <a:ext cx="5578397" cy="14366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9332" name="Object 4">
                <a:extLst>
                  <a:ext uri="{FF2B5EF4-FFF2-40B4-BE49-F238E27FC236}">
                    <a16:creationId xmlns:a16="http://schemas.microsoft.com/office/drawing/2014/main" id="{8D33175E-569B-4BDE-B5EF-837B875C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8867" y="4245802"/>
                <a:ext cx="5578397" cy="1436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333" name="Text Box 5">
            <a:extLst>
              <a:ext uri="{FF2B5EF4-FFF2-40B4-BE49-F238E27FC236}">
                <a16:creationId xmlns:a16="http://schemas.microsoft.com/office/drawing/2014/main" id="{76A9C731-EB07-42A7-AB7C-90608577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676400"/>
            <a:ext cx="628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直角坐标单位矢量与球坐标单位矢量间的转换</a:t>
            </a:r>
          </a:p>
        </p:txBody>
      </p:sp>
      <p:sp>
        <p:nvSpPr>
          <p:cNvPr id="99334" name="Text Box 6">
            <a:extLst>
              <a:ext uri="{FF2B5EF4-FFF2-40B4-BE49-F238E27FC236}">
                <a16:creationId xmlns:a16="http://schemas.microsoft.com/office/drawing/2014/main" id="{BCB2F16D-528D-4B60-9831-8F04EC1C8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9" y="47052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或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6BCF82A-78BA-465F-B081-29704F42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23C9-4543-4228-A04F-B08716DC4495}" type="slidenum">
              <a:rPr lang="zh-CN" altLang="zh-CN"/>
              <a:pPr/>
              <a:t>51</a:t>
            </a:fld>
            <a:endParaRPr lang="en-US" altLang="zh-CN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FC5920C8-5EE2-4580-909F-6CBC92A6F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657732FF-31C4-47DC-8AED-CFD4988F1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68413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单位矢量不是常矢量，它们的偏导数分别为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Text Box 5">
                <a:extLst>
                  <a:ext uri="{FF2B5EF4-FFF2-40B4-BE49-F238E27FC236}">
                    <a16:creationId xmlns:a16="http://schemas.microsoft.com/office/drawing/2014/main" id="{6EC6732C-6AB4-4C8B-AAF1-A6408EB07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4448071"/>
                <a:ext cx="6656309" cy="550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柱坐标中的矢量的表示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381" name="Text Box 5">
                <a:extLst>
                  <a:ext uri="{FF2B5EF4-FFF2-40B4-BE49-F238E27FC236}">
                    <a16:creationId xmlns:a16="http://schemas.microsoft.com/office/drawing/2014/main" id="{6EC6732C-6AB4-4C8B-AAF1-A6408EB0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4448071"/>
                <a:ext cx="6656309" cy="550279"/>
              </a:xfrm>
              <a:prstGeom prst="rect">
                <a:avLst/>
              </a:prstGeom>
              <a:blipFill>
                <a:blip r:embed="rId3"/>
                <a:stretch>
                  <a:fillRect l="-1374" t="-3333" b="-14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3" name="Text Box 7">
            <a:extLst>
              <a:ext uri="{FF2B5EF4-FFF2-40B4-BE49-F238E27FC236}">
                <a16:creationId xmlns:a16="http://schemas.microsoft.com/office/drawing/2014/main" id="{0A08EA9C-D41B-4625-98E9-61C860C03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05356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矢量运算（空间同一位置处）</a:t>
            </a:r>
            <a:endParaRPr lang="en-US" altLang="zh-CN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5" name="Text Box 9">
                <a:extLst>
                  <a:ext uri="{FF2B5EF4-FFF2-40B4-BE49-F238E27FC236}">
                    <a16:creationId xmlns:a16="http://schemas.microsoft.com/office/drawing/2014/main" id="{F5EE1030-76BF-45C4-854E-31A09F281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5640387"/>
                <a:ext cx="7630102" cy="550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加法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385" name="Text Box 9">
                <a:extLst>
                  <a:ext uri="{FF2B5EF4-FFF2-40B4-BE49-F238E27FC236}">
                    <a16:creationId xmlns:a16="http://schemas.microsoft.com/office/drawing/2014/main" id="{F5EE1030-76BF-45C4-854E-31A09F281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5640387"/>
                <a:ext cx="7630102" cy="550279"/>
              </a:xfrm>
              <a:prstGeom prst="rect">
                <a:avLst/>
              </a:prstGeom>
              <a:blipFill>
                <a:blip r:embed="rId4"/>
                <a:stretch>
                  <a:fillRect l="-1198" t="-3297" b="-131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7E51EAE-F97F-41B8-B11D-661F162018ED}"/>
                  </a:ext>
                </a:extLst>
              </p:cNvPr>
              <p:cNvSpPr txBox="1"/>
              <p:nvPr/>
            </p:nvSpPr>
            <p:spPr>
              <a:xfrm>
                <a:off x="1617663" y="1940726"/>
                <a:ext cx="5544018" cy="2284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𝜕𝜃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=0,</m:t>
                                      </m:r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en-US" altLang="zh-CN" sz="22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sz="22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𝜕𝜙</m:t>
                                          </m:r>
                                        </m:den>
                                      </m:f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zh-CN" altLang="en-US" sz="22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sz="22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zh-CN" altLang="en-US" sz="2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7E51EAE-F97F-41B8-B11D-661F16201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63" y="1940726"/>
                <a:ext cx="5544018" cy="2284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0CB602C-5EB5-4BB5-9163-C329C971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2AF76-EF95-4FA0-80AA-FD9F3B07FD8E}" type="slidenum">
              <a:rPr lang="zh-CN" altLang="zh-CN"/>
              <a:pPr/>
              <a:t>52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C173BE69-DB79-4DE4-99B1-1DE7CC610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27" name="Object 3">
                <a:extLst>
                  <a:ext uri="{FF2B5EF4-FFF2-40B4-BE49-F238E27FC236}">
                    <a16:creationId xmlns:a16="http://schemas.microsoft.com/office/drawing/2014/main" id="{D0CDFF5C-2A09-46E1-8788-B18020AE84D7}"/>
                  </a:ext>
                </a:extLst>
              </p:cNvPr>
              <p:cNvSpPr txBox="1"/>
              <p:nvPr/>
            </p:nvSpPr>
            <p:spPr bwMode="auto">
              <a:xfrm>
                <a:off x="1609651" y="1520825"/>
                <a:ext cx="6840537" cy="11731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3427" name="Object 3">
                <a:extLst>
                  <a:ext uri="{FF2B5EF4-FFF2-40B4-BE49-F238E27FC236}">
                    <a16:creationId xmlns:a16="http://schemas.microsoft.com/office/drawing/2014/main" id="{D0CDFF5C-2A09-46E1-8788-B18020AE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9651" y="1520825"/>
                <a:ext cx="6840537" cy="11731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428" name="Text Box 4">
            <a:extLst>
              <a:ext uri="{FF2B5EF4-FFF2-40B4-BE49-F238E27FC236}">
                <a16:creationId xmlns:a16="http://schemas.microsoft.com/office/drawing/2014/main" id="{88B1C38F-6DD2-467A-B025-6F61D925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195" y="165021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点乘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45ADF127-3889-4D14-AD91-5E4FA2A0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4" y="2630511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叉乘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30" name="Object 6">
                <a:extLst>
                  <a:ext uri="{FF2B5EF4-FFF2-40B4-BE49-F238E27FC236}">
                    <a16:creationId xmlns:a16="http://schemas.microsoft.com/office/drawing/2014/main" id="{3A0CFB14-FD11-4508-A37D-AB76432B3BA0}"/>
                  </a:ext>
                </a:extLst>
              </p:cNvPr>
              <p:cNvSpPr txBox="1"/>
              <p:nvPr/>
            </p:nvSpPr>
            <p:spPr bwMode="auto">
              <a:xfrm>
                <a:off x="669107" y="3217104"/>
                <a:ext cx="8324726" cy="28828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3430" name="Object 6">
                <a:extLst>
                  <a:ext uri="{FF2B5EF4-FFF2-40B4-BE49-F238E27FC236}">
                    <a16:creationId xmlns:a16="http://schemas.microsoft.com/office/drawing/2014/main" id="{3A0CFB14-FD11-4508-A37D-AB76432B3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107" y="3217104"/>
                <a:ext cx="8324726" cy="2882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78603CF9-317A-45D7-A372-E890DDD9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C171-8614-43F9-88BC-F9E4E01A7B0A}" type="slidenum">
              <a:rPr lang="zh-CN" altLang="zh-CN"/>
              <a:pPr/>
              <a:t>53</a:t>
            </a:fld>
            <a:endParaRPr lang="en-US" altLang="zh-CN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C876987-7205-409A-9207-446133967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75" name="Text Box 3">
                <a:extLst>
                  <a:ext uri="{FF2B5EF4-FFF2-40B4-BE49-F238E27FC236}">
                    <a16:creationId xmlns:a16="http://schemas.microsoft.com/office/drawing/2014/main" id="{A3E0E298-50C6-4F20-A222-4D45E5080D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688" y="1695450"/>
                <a:ext cx="462466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球坐标中位置矢量的表示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475" name="Text Box 3">
                <a:extLst>
                  <a:ext uri="{FF2B5EF4-FFF2-40B4-BE49-F238E27FC236}">
                    <a16:creationId xmlns:a16="http://schemas.microsoft.com/office/drawing/2014/main" id="{A3E0E298-50C6-4F20-A222-4D45E508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688" y="1695450"/>
                <a:ext cx="4624664" cy="461665"/>
              </a:xfrm>
              <a:prstGeom prst="rect">
                <a:avLst/>
              </a:prstGeom>
              <a:blipFill>
                <a:blip r:embed="rId3"/>
                <a:stretch>
                  <a:fillRect l="-2111" t="-14474" r="-660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77" name="Text Box 5">
            <a:extLst>
              <a:ext uri="{FF2B5EF4-FFF2-40B4-BE49-F238E27FC236}">
                <a16:creationId xmlns:a16="http://schemas.microsoft.com/office/drawing/2014/main" id="{F2114D52-A8E0-48D4-8409-489CD961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7172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其微分元是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78" name="Object 6">
                <a:extLst>
                  <a:ext uri="{FF2B5EF4-FFF2-40B4-BE49-F238E27FC236}">
                    <a16:creationId xmlns:a16="http://schemas.microsoft.com/office/drawing/2014/main" id="{5CA92014-CA8F-48BD-BE52-C68F872E74FB}"/>
                  </a:ext>
                </a:extLst>
              </p:cNvPr>
              <p:cNvSpPr txBox="1"/>
              <p:nvPr/>
            </p:nvSpPr>
            <p:spPr bwMode="auto">
              <a:xfrm>
                <a:off x="1143090" y="2943225"/>
                <a:ext cx="7238810" cy="542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⃑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m:rPr>
                          <m:sty m:val="p"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5478" name="Object 6">
                <a:extLst>
                  <a:ext uri="{FF2B5EF4-FFF2-40B4-BE49-F238E27FC236}">
                    <a16:creationId xmlns:a16="http://schemas.microsoft.com/office/drawing/2014/main" id="{5CA92014-CA8F-48BD-BE52-C68F872E7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90" y="2943225"/>
                <a:ext cx="7238810" cy="542925"/>
              </a:xfrm>
              <a:prstGeom prst="rect">
                <a:avLst/>
              </a:prstGeom>
              <a:blipFill>
                <a:blip r:embed="rId4"/>
                <a:stretch>
                  <a:fillRect l="-168" t="-11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79" name="Text Box 7">
                <a:extLst>
                  <a:ext uri="{FF2B5EF4-FFF2-40B4-BE49-F238E27FC236}">
                    <a16:creationId xmlns:a16="http://schemas.microsoft.com/office/drawing/2014/main" id="{B60F662B-29B1-4595-B178-D49584B5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4213" y="5108575"/>
                <a:ext cx="38830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体积元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5479" name="Text Box 7">
                <a:extLst>
                  <a:ext uri="{FF2B5EF4-FFF2-40B4-BE49-F238E27FC236}">
                    <a16:creationId xmlns:a16="http://schemas.microsoft.com/office/drawing/2014/main" id="{B60F662B-29B1-4595-B178-D49584B51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213" y="5108575"/>
                <a:ext cx="3883051" cy="461665"/>
              </a:xfrm>
              <a:prstGeom prst="rect">
                <a:avLst/>
              </a:prstGeom>
              <a:blipFill>
                <a:blip r:embed="rId5"/>
                <a:stretch>
                  <a:fillRect l="-2355" t="-14474" r="-157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481" name="Text Box 9">
            <a:extLst>
              <a:ext uri="{FF2B5EF4-FFF2-40B4-BE49-F238E27FC236}">
                <a16:creationId xmlns:a16="http://schemas.microsoft.com/office/drawing/2014/main" id="{2E1E5846-2440-4880-96FB-B85BBB6E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861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三个面积元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482" name="Object 10">
                <a:extLst>
                  <a:ext uri="{FF2B5EF4-FFF2-40B4-BE49-F238E27FC236}">
                    <a16:creationId xmlns:a16="http://schemas.microsoft.com/office/drawing/2014/main" id="{AB54FFA5-7C6A-443A-B27E-554A018DCED9}"/>
                  </a:ext>
                </a:extLst>
              </p:cNvPr>
              <p:cNvSpPr txBox="1"/>
              <p:nvPr/>
            </p:nvSpPr>
            <p:spPr bwMode="auto">
              <a:xfrm>
                <a:off x="1142982" y="4352925"/>
                <a:ext cx="7619908" cy="542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zh-CN" altLang="en-US" sz="22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⃑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zh-CN" altLang="en-US" sz="22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sz="2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5482" name="Object 10">
                <a:extLst>
                  <a:ext uri="{FF2B5EF4-FFF2-40B4-BE49-F238E27FC236}">
                    <a16:creationId xmlns:a16="http://schemas.microsoft.com/office/drawing/2014/main" id="{AB54FFA5-7C6A-443A-B27E-554A018DC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2982" y="4352925"/>
                <a:ext cx="7619908" cy="542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EA720-C8A1-417D-803F-94B63983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7096-CDE1-4BF3-93C0-3BAFCB66C855}" type="slidenum">
              <a:rPr lang="zh-CN" altLang="zh-CN"/>
              <a:pPr/>
              <a:t>54</a:t>
            </a:fld>
            <a:endParaRPr lang="en-US" altLang="zh-CN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260AE9C-EF0C-4AA0-9D54-0C0BD2148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pic>
        <p:nvPicPr>
          <p:cNvPr id="107523" name="Picture 3">
            <a:extLst>
              <a:ext uri="{FF2B5EF4-FFF2-40B4-BE49-F238E27FC236}">
                <a16:creationId xmlns:a16="http://schemas.microsoft.com/office/drawing/2014/main" id="{9984DA0E-2366-4541-922E-A860E100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20065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D62BEB2A-C99D-40C3-83C2-7B2DBE1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E72B-22E6-471A-8DF9-F6DF0152AF78}" type="slidenum">
              <a:rPr lang="zh-CN" altLang="zh-CN"/>
              <a:pPr/>
              <a:t>55</a:t>
            </a:fld>
            <a:endParaRPr lang="en-US" altLang="zh-CN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2AA3802-109F-4915-8E63-70E468C86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109571" name="Text Box 3">
            <a:extLst>
              <a:ext uri="{FF2B5EF4-FFF2-40B4-BE49-F238E27FC236}">
                <a16:creationId xmlns:a16="http://schemas.microsoft.com/office/drawing/2014/main" id="{E340234E-3985-4478-9B2D-1F8055296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1331913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球坐标中的梯度、散度和旋度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2" name="Object 4">
                <a:extLst>
                  <a:ext uri="{FF2B5EF4-FFF2-40B4-BE49-F238E27FC236}">
                    <a16:creationId xmlns:a16="http://schemas.microsoft.com/office/drawing/2014/main" id="{9A1F71FE-5609-43AE-86BD-3ED6E3212654}"/>
                  </a:ext>
                </a:extLst>
              </p:cNvPr>
              <p:cNvSpPr txBox="1"/>
              <p:nvPr/>
            </p:nvSpPr>
            <p:spPr bwMode="auto">
              <a:xfrm>
                <a:off x="1752600" y="1896975"/>
                <a:ext cx="4605337" cy="877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9572" name="Object 4">
                <a:extLst>
                  <a:ext uri="{FF2B5EF4-FFF2-40B4-BE49-F238E27FC236}">
                    <a16:creationId xmlns:a16="http://schemas.microsoft.com/office/drawing/2014/main" id="{9A1F71FE-5609-43AE-86BD-3ED6E321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896975"/>
                <a:ext cx="4605337" cy="877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3" name="Text Box 5">
            <a:extLst>
              <a:ext uri="{FF2B5EF4-FFF2-40B4-BE49-F238E27FC236}">
                <a16:creationId xmlns:a16="http://schemas.microsoft.com/office/drawing/2014/main" id="{A6C5C288-EDDE-40EF-91BE-2C035A6A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梯度：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4" name="Object 6">
                <a:extLst>
                  <a:ext uri="{FF2B5EF4-FFF2-40B4-BE49-F238E27FC236}">
                    <a16:creationId xmlns:a16="http://schemas.microsoft.com/office/drawing/2014/main" id="{59B9293A-9D73-4F68-81C9-14C23FB07DAE}"/>
                  </a:ext>
                </a:extLst>
              </p:cNvPr>
              <p:cNvSpPr txBox="1"/>
              <p:nvPr/>
            </p:nvSpPr>
            <p:spPr bwMode="auto">
              <a:xfrm>
                <a:off x="1752600" y="2895600"/>
                <a:ext cx="6705600" cy="1011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2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𝜕𝜙</m:t>
                          </m:r>
                        </m:den>
                      </m:f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9574" name="Object 6">
                <a:extLst>
                  <a:ext uri="{FF2B5EF4-FFF2-40B4-BE49-F238E27FC236}">
                    <a16:creationId xmlns:a16="http://schemas.microsoft.com/office/drawing/2014/main" id="{59B9293A-9D73-4F68-81C9-14C23FB07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895600"/>
                <a:ext cx="6705600" cy="1011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5" name="Text Box 7">
            <a:extLst>
              <a:ext uri="{FF2B5EF4-FFF2-40B4-BE49-F238E27FC236}">
                <a16:creationId xmlns:a16="http://schemas.microsoft.com/office/drawing/2014/main" id="{3ABBFC38-5FEC-43B8-B259-F136F368A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42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/>
              <a:t>散度：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576" name="Object 8">
                <a:extLst>
                  <a:ext uri="{FF2B5EF4-FFF2-40B4-BE49-F238E27FC236}">
                    <a16:creationId xmlns:a16="http://schemas.microsoft.com/office/drawing/2014/main" id="{7E5F4AAF-34A5-42C7-AB41-A6769BD1C959}"/>
                  </a:ext>
                </a:extLst>
              </p:cNvPr>
              <p:cNvSpPr txBox="1"/>
              <p:nvPr/>
            </p:nvSpPr>
            <p:spPr bwMode="auto">
              <a:xfrm>
                <a:off x="1714518" y="3967076"/>
                <a:ext cx="4838682" cy="17287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2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num>
                                  <m:den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22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sSub>
                                  <m:sSubPr>
                                    <m:ctrlP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09576" name="Object 8">
                <a:extLst>
                  <a:ext uri="{FF2B5EF4-FFF2-40B4-BE49-F238E27FC236}">
                    <a16:creationId xmlns:a16="http://schemas.microsoft.com/office/drawing/2014/main" id="{7E5F4AAF-34A5-42C7-AB41-A6769BD1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18" y="3967076"/>
                <a:ext cx="4838682" cy="1728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77" name="Text Box 9">
            <a:extLst>
              <a:ext uri="{FF2B5EF4-FFF2-40B4-BE49-F238E27FC236}">
                <a16:creationId xmlns:a16="http://schemas.microsoft.com/office/drawing/2014/main" id="{790B7BC2-13F8-4AEB-ACCB-3FDE964BB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05267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旋度：</a:t>
            </a:r>
          </a:p>
        </p:txBody>
      </p:sp>
      <p:sp>
        <p:nvSpPr>
          <p:cNvPr id="109578" name="Text Box 10">
            <a:extLst>
              <a:ext uri="{FF2B5EF4-FFF2-40B4-BE49-F238E27FC236}">
                <a16:creationId xmlns:a16="http://schemas.microsoft.com/office/drawing/2014/main" id="{A67847B9-F556-4007-87C4-805AC25B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81530"/>
            <a:ext cx="4521200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zh-CN"/>
              <a:t>例 </a:t>
            </a:r>
            <a:r>
              <a:rPr lang="en-US" altLang="zh-CN"/>
              <a:t>2.3 (P23) </a:t>
            </a:r>
            <a:r>
              <a:rPr lang="zh-CN" altLang="zh-CN"/>
              <a:t>球坐标，例 </a:t>
            </a:r>
            <a:r>
              <a:rPr lang="en-US" altLang="zh-CN"/>
              <a:t>2.4 (P26)</a:t>
            </a:r>
            <a:endParaRPr lang="zh-CN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>
            <a:extLst>
              <a:ext uri="{FF2B5EF4-FFF2-40B4-BE49-F238E27FC236}">
                <a16:creationId xmlns:a16="http://schemas.microsoft.com/office/drawing/2014/main" id="{A78A1DF7-99AC-4A81-8F03-7D5B3707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9C90-1ECE-48D7-931C-7A2400E03DE9}" type="slidenum">
              <a:rPr lang="zh-CN" altLang="zh-CN"/>
              <a:pPr/>
              <a:t>56</a:t>
            </a:fld>
            <a:endParaRPr lang="en-US" altLang="zh-CN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1ABA7722-7611-40B7-9439-B61ECE901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grpSp>
        <p:nvGrpSpPr>
          <p:cNvPr id="111619" name="Group 3">
            <a:extLst>
              <a:ext uri="{FF2B5EF4-FFF2-40B4-BE49-F238E27FC236}">
                <a16:creationId xmlns:a16="http://schemas.microsoft.com/office/drawing/2014/main" id="{7DF33282-F324-4A25-BAA4-B089121D0C42}"/>
              </a:ext>
            </a:extLst>
          </p:cNvPr>
          <p:cNvGrpSpPr>
            <a:grpSpLocks/>
          </p:cNvGrpSpPr>
          <p:nvPr/>
        </p:nvGrpSpPr>
        <p:grpSpPr bwMode="auto">
          <a:xfrm>
            <a:off x="609516" y="1571799"/>
            <a:ext cx="8077613" cy="1594897"/>
            <a:chOff x="0" y="0"/>
            <a:chExt cx="3488" cy="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20" name="Text Box 4">
                  <a:extLst>
                    <a:ext uri="{FF2B5EF4-FFF2-40B4-BE49-F238E27FC236}">
                      <a16:creationId xmlns:a16="http://schemas.microsoft.com/office/drawing/2014/main" id="{5D8CDC60-044F-430E-AFDB-E12BD38E8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488" cy="7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70000"/>
                    </a:lnSpc>
                  </a:pPr>
                  <a:r>
                    <a:rPr lang="en-US" altLang="zh-CN" dirty="0"/>
                    <a:t>1. </a:t>
                  </a:r>
                  <a:r>
                    <a:rPr lang="zh-CN" altLang="zh-CN" dirty="0"/>
                    <a:t>已知标量函数</a:t>
                  </a:r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</m:oMath>
                  </a14:m>
                  <a:r>
                    <a:rPr lang="zh-CN" altLang="zh-CN" dirty="0"/>
                    <a:t>，求 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zh-CN" dirty="0"/>
                    <a:t>在点</a:t>
                  </a:r>
                  <a14:m>
                    <m:oMath xmlns:m="http://schemas.openxmlformats.org/officeDocument/2006/math"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2, 3, 1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zh-CN" dirty="0"/>
                    <a:t>处沿指定方向</a:t>
                  </a:r>
                  <a:br>
                    <a:rPr lang="zh-CN" altLang="zh-CN" dirty="0"/>
                  </a:br>
                  <a:r>
                    <a:rPr lang="zh-CN" altLang="zh-CN" dirty="0"/>
                    <a:t>                                                   的方向导数。</a:t>
                  </a:r>
                </a:p>
              </p:txBody>
            </p:sp>
          </mc:Choice>
          <mc:Fallback xmlns="">
            <p:sp>
              <p:nvSpPr>
                <p:cNvPr id="111620" name="Text Box 4">
                  <a:extLst>
                    <a:ext uri="{FF2B5EF4-FFF2-40B4-BE49-F238E27FC236}">
                      <a16:creationId xmlns:a16="http://schemas.microsoft.com/office/drawing/2014/main" id="{5D8CDC60-044F-430E-AFDB-E12BD38E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0"/>
                  <a:ext cx="3488" cy="700"/>
                </a:xfrm>
                <a:prstGeom prst="rect">
                  <a:avLst/>
                </a:prstGeom>
                <a:blipFill>
                  <a:blip r:embed="rId3"/>
                  <a:stretch>
                    <a:fillRect l="-1208" r="-604" b="-869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622" name="Object 6">
                  <a:extLst>
                    <a:ext uri="{FF2B5EF4-FFF2-40B4-BE49-F238E27FC236}">
                      <a16:creationId xmlns:a16="http://schemas.microsoft.com/office/drawing/2014/main" id="{A2F2C2D2-967B-4675-8DE6-7ECBED416B2E}"/>
                    </a:ext>
                  </a:extLst>
                </p:cNvPr>
                <p:cNvSpPr txBox="1"/>
                <p:nvPr/>
              </p:nvSpPr>
              <p:spPr bwMode="auto">
                <a:xfrm>
                  <a:off x="132" y="332"/>
                  <a:ext cx="2194" cy="5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1622" name="Object 6">
                  <a:extLst>
                    <a:ext uri="{FF2B5EF4-FFF2-40B4-BE49-F238E27FC236}">
                      <a16:creationId xmlns:a16="http://schemas.microsoft.com/office/drawing/2014/main" id="{A2F2C2D2-967B-4675-8DE6-7ECBED416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" y="332"/>
                  <a:ext cx="2194" cy="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624" name="Text Box 8">
                <a:extLst>
                  <a:ext uri="{FF2B5EF4-FFF2-40B4-BE49-F238E27FC236}">
                    <a16:creationId xmlns:a16="http://schemas.microsoft.com/office/drawing/2014/main" id="{37B8369A-6506-4146-A4E8-57BBB450E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16" y="3226411"/>
                <a:ext cx="7804150" cy="140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2. </a:t>
                </a:r>
                <a:r>
                  <a:rPr lang="zh-CN" altLang="zh-CN" dirty="0"/>
                  <a:t>计算矢量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对一个球心在原点、半径为</a:t>
                </a:r>
                <a14:m>
                  <m:oMath xmlns:m="http://schemas.openxmlformats.org/officeDocument/2006/math"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的球表面的积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    分，并计算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对球体积的积分。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    要求：不要使用散度定理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11624" name="Text Box 8">
                <a:extLst>
                  <a:ext uri="{FF2B5EF4-FFF2-40B4-BE49-F238E27FC236}">
                    <a16:creationId xmlns:a16="http://schemas.microsoft.com/office/drawing/2014/main" id="{37B8369A-6506-4146-A4E8-57BBB450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16" y="3226411"/>
                <a:ext cx="7804150" cy="1406525"/>
              </a:xfrm>
              <a:prstGeom prst="rect">
                <a:avLst/>
              </a:prstGeom>
              <a:blipFill>
                <a:blip r:embed="rId5"/>
                <a:stretch>
                  <a:fillRect l="-1250" t="-3463" r="-1016" b="-56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629" name="Text Box 13">
                <a:extLst>
                  <a:ext uri="{FF2B5EF4-FFF2-40B4-BE49-F238E27FC236}">
                    <a16:creationId xmlns:a16="http://schemas.microsoft.com/office/drawing/2014/main" id="{CB263377-060C-46D4-A85E-BBA3DB4340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516" y="4632936"/>
                <a:ext cx="8366393" cy="1538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3. </a:t>
                </a:r>
                <a:r>
                  <a:rPr lang="zh-CN" altLang="zh-CN" dirty="0"/>
                  <a:t>求矢量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沿圆周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的线积分，再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    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/>
                  <a:t>对此圆面积的积分。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dirty="0"/>
                  <a:t>    要求：不要使用斯托克斯定理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11629" name="Text Box 13">
                <a:extLst>
                  <a:ext uri="{FF2B5EF4-FFF2-40B4-BE49-F238E27FC236}">
                    <a16:creationId xmlns:a16="http://schemas.microsoft.com/office/drawing/2014/main" id="{CB263377-060C-46D4-A85E-BBA3DB434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16" y="4632936"/>
                <a:ext cx="8366393" cy="1538050"/>
              </a:xfrm>
              <a:prstGeom prst="rect">
                <a:avLst/>
              </a:prstGeom>
              <a:blipFill>
                <a:blip r:embed="rId6"/>
                <a:stretch>
                  <a:fillRect l="-1166" r="-219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632" name="Text Box 16">
            <a:extLst>
              <a:ext uri="{FF2B5EF4-FFF2-40B4-BE49-F238E27FC236}">
                <a16:creationId xmlns:a16="http://schemas.microsoft.com/office/drawing/2014/main" id="{ED4ADD46-BA0B-40A3-98D5-00292B66C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2954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89A0186D-44D7-4932-9E27-2163375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587F1-5A24-44B0-AB2C-0105F461BA10}" type="slidenum">
              <a:rPr lang="zh-CN" altLang="zh-CN"/>
              <a:pPr/>
              <a:t>6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67680CE-8AE0-45FA-A719-571E4C995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ext Box 3">
                <a:extLst>
                  <a:ext uri="{FF2B5EF4-FFF2-40B4-BE49-F238E27FC236}">
                    <a16:creationId xmlns:a16="http://schemas.microsoft.com/office/drawing/2014/main" id="{BA0DC6AC-26B2-4DD3-86E1-A553DC03B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1676400"/>
                <a:ext cx="4605492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2.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:r>
                  <a:rPr lang="zh-CN" altLang="zh-CN" dirty="0">
                    <a:latin typeface="Arial" panose="020B0604020202020204" pitchFamily="34" charset="0"/>
                  </a:rPr>
                  <a:t>点乘（标积）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59" name="Text Box 3">
                <a:extLst>
                  <a:ext uri="{FF2B5EF4-FFF2-40B4-BE49-F238E27FC236}">
                    <a16:creationId xmlns:a16="http://schemas.microsoft.com/office/drawing/2014/main" id="{BA0DC6AC-26B2-4DD3-86E1-A553DC03B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1676400"/>
                <a:ext cx="4605492" cy="508857"/>
              </a:xfrm>
              <a:prstGeom prst="rect">
                <a:avLst/>
              </a:prstGeom>
              <a:blipFill>
                <a:blip r:embed="rId3"/>
                <a:stretch>
                  <a:fillRect l="-2119" t="-4819" b="-26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6">
                <a:extLst>
                  <a:ext uri="{FF2B5EF4-FFF2-40B4-BE49-F238E27FC236}">
                    <a16:creationId xmlns:a16="http://schemas.microsoft.com/office/drawing/2014/main" id="{F21D805A-0B84-4DFF-B9C7-6608B52A1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850" y="2261457"/>
                <a:ext cx="6719596" cy="878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这里的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是矢量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的夹角。两个矢量点乘的</a:t>
                </a:r>
              </a:p>
              <a:p>
                <a:r>
                  <a:rPr lang="zh-CN" altLang="zh-CN" dirty="0">
                    <a:latin typeface="Arial" panose="020B0604020202020204" pitchFamily="34" charset="0"/>
                  </a:rPr>
                  <a:t>结果是一个标量。</a:t>
                </a:r>
              </a:p>
            </p:txBody>
          </p:sp>
        </mc:Choice>
        <mc:Fallback xmlns="">
          <p:sp>
            <p:nvSpPr>
              <p:cNvPr id="19462" name="Text Box 6">
                <a:extLst>
                  <a:ext uri="{FF2B5EF4-FFF2-40B4-BE49-F238E27FC236}">
                    <a16:creationId xmlns:a16="http://schemas.microsoft.com/office/drawing/2014/main" id="{F21D805A-0B84-4DFF-B9C7-6608B52A1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9850" y="2261457"/>
                <a:ext cx="6719596" cy="878189"/>
              </a:xfrm>
              <a:prstGeom prst="rect">
                <a:avLst/>
              </a:prstGeom>
              <a:blipFill>
                <a:blip r:embed="rId4"/>
                <a:stretch>
                  <a:fillRect l="-1452" t="-2778" r="-363" b="-13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Text Box 10">
            <a:extLst>
              <a:ext uri="{FF2B5EF4-FFF2-40B4-BE49-F238E27FC236}">
                <a16:creationId xmlns:a16="http://schemas.microsoft.com/office/drawing/2014/main" id="{9A77A226-9ECC-4D04-993C-122CABB12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6" y="3332162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矢量的点乘服从交换律和分配率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8" name="Text Box 12">
                <a:extLst>
                  <a:ext uri="{FF2B5EF4-FFF2-40B4-BE49-F238E27FC236}">
                    <a16:creationId xmlns:a16="http://schemas.microsoft.com/office/drawing/2014/main" id="{9A7AC706-1D5D-401D-A4ED-23480AA3D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663" y="3862448"/>
                <a:ext cx="3157339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交换律：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68" name="Text Box 12">
                <a:extLst>
                  <a:ext uri="{FF2B5EF4-FFF2-40B4-BE49-F238E27FC236}">
                    <a16:creationId xmlns:a16="http://schemas.microsoft.com/office/drawing/2014/main" id="{9A7AC706-1D5D-401D-A4ED-23480AA3D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663" y="3862448"/>
                <a:ext cx="3157339" cy="508857"/>
              </a:xfrm>
              <a:prstGeom prst="rect">
                <a:avLst/>
              </a:prstGeom>
              <a:blipFill>
                <a:blip r:embed="rId5"/>
                <a:stretch>
                  <a:fillRect l="-2896" t="-4819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0" name="Text Box 14">
                <a:extLst>
                  <a:ext uri="{FF2B5EF4-FFF2-40B4-BE49-F238E27FC236}">
                    <a16:creationId xmlns:a16="http://schemas.microsoft.com/office/drawing/2014/main" id="{D40E51C6-DC19-4AC9-AADA-F55ABCAB1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663" y="4443790"/>
                <a:ext cx="4983672" cy="538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分配律：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70" name="Text Box 14">
                <a:extLst>
                  <a:ext uri="{FF2B5EF4-FFF2-40B4-BE49-F238E27FC236}">
                    <a16:creationId xmlns:a16="http://schemas.microsoft.com/office/drawing/2014/main" id="{D40E51C6-DC19-4AC9-AADA-F55ABCAB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1663" y="4443790"/>
                <a:ext cx="4983672" cy="538481"/>
              </a:xfrm>
              <a:prstGeom prst="rect">
                <a:avLst/>
              </a:prstGeom>
              <a:blipFill>
                <a:blip r:embed="rId6"/>
                <a:stretch>
                  <a:fillRect l="-1834" t="-3409" b="-170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1" name="Text Box 15">
            <a:extLst>
              <a:ext uri="{FF2B5EF4-FFF2-40B4-BE49-F238E27FC236}">
                <a16:creationId xmlns:a16="http://schemas.microsoft.com/office/drawing/2014/main" id="{CFB6B6AE-1A39-416A-AD12-6BF13D969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5218249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>
                <a:latin typeface="Arial" panose="020B0604020202020204" pitchFamily="34" charset="0"/>
              </a:rPr>
              <a:t>在直角坐标系中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>
            <a:extLst>
              <a:ext uri="{FF2B5EF4-FFF2-40B4-BE49-F238E27FC236}">
                <a16:creationId xmlns:a16="http://schemas.microsoft.com/office/drawing/2014/main" id="{175BF871-9579-4B6F-B40F-0127482A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0F63-6A54-4415-B10D-F44D854BD556}" type="slidenum">
              <a:rPr lang="zh-CN" altLang="zh-CN"/>
              <a:pPr/>
              <a:t>7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2FCE612-A86C-4CF3-863F-5E46BEFD2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A290FDCB-878A-4DF5-9668-ADE62FAD5662}"/>
                  </a:ext>
                </a:extLst>
              </p:cNvPr>
              <p:cNvSpPr txBox="1"/>
              <p:nvPr/>
            </p:nvSpPr>
            <p:spPr bwMode="auto">
              <a:xfrm>
                <a:off x="904997" y="1800226"/>
                <a:ext cx="7391301" cy="1198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507" name="Object 3">
                <a:extLst>
                  <a:ext uri="{FF2B5EF4-FFF2-40B4-BE49-F238E27FC236}">
                    <a16:creationId xmlns:a16="http://schemas.microsoft.com/office/drawing/2014/main" id="{A290FDCB-878A-4DF5-9668-ADE62FAD5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997" y="1800226"/>
                <a:ext cx="7391301" cy="1198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Text Box 4">
                <a:extLst>
                  <a:ext uri="{FF2B5EF4-FFF2-40B4-BE49-F238E27FC236}">
                    <a16:creationId xmlns:a16="http://schemas.microsoft.com/office/drawing/2014/main" id="{55E55C35-EABC-4CE2-B378-C7CD25C95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3325813"/>
                <a:ext cx="5010602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3. </a:t>
                </a:r>
                <a:r>
                  <a:rPr lang="zh-CN" altLang="zh-CN" dirty="0">
                    <a:latin typeface="Arial" panose="020B0604020202020204" pitchFamily="34" charset="0"/>
                  </a:rPr>
                  <a:t>叉乘（矢积）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508" name="Text Box 4">
                <a:extLst>
                  <a:ext uri="{FF2B5EF4-FFF2-40B4-BE49-F238E27FC236}">
                    <a16:creationId xmlns:a16="http://schemas.microsoft.com/office/drawing/2014/main" id="{55E55C35-EABC-4CE2-B378-C7CD25C95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325813"/>
                <a:ext cx="5010602" cy="508857"/>
              </a:xfrm>
              <a:prstGeom prst="rect">
                <a:avLst/>
              </a:prstGeom>
              <a:blipFill>
                <a:blip r:embed="rId3"/>
                <a:stretch>
                  <a:fillRect l="-1949" t="-4819" b="-26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10" name="Group 6">
            <a:extLst>
              <a:ext uri="{FF2B5EF4-FFF2-40B4-BE49-F238E27FC236}">
                <a16:creationId xmlns:a16="http://schemas.microsoft.com/office/drawing/2014/main" id="{D64B7CA7-7E11-4990-B047-E1F1A1D46AB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73538"/>
            <a:ext cx="2819400" cy="1846262"/>
            <a:chOff x="0" y="0"/>
            <a:chExt cx="1776" cy="1163"/>
          </a:xfrm>
        </p:grpSpPr>
        <p:sp>
          <p:nvSpPr>
            <p:cNvPr id="21511" name="Line 7">
              <a:extLst>
                <a:ext uri="{FF2B5EF4-FFF2-40B4-BE49-F238E27FC236}">
                  <a16:creationId xmlns:a16="http://schemas.microsoft.com/office/drawing/2014/main" id="{BF94E07D-E8F6-4FC8-AE9E-94C3E6116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140"/>
              <a:ext cx="11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8">
              <a:extLst>
                <a:ext uri="{FF2B5EF4-FFF2-40B4-BE49-F238E27FC236}">
                  <a16:creationId xmlns:a16="http://schemas.microsoft.com/office/drawing/2014/main" id="{84851113-98CD-455D-B7C3-7C0C20F24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756"/>
              <a:ext cx="62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未知">
              <a:extLst>
                <a:ext uri="{FF2B5EF4-FFF2-40B4-BE49-F238E27FC236}">
                  <a16:creationId xmlns:a16="http://schemas.microsoft.com/office/drawing/2014/main" id="{641A60C7-BB34-4084-88FD-E87553F9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996"/>
              <a:ext cx="56" cy="144"/>
            </a:xfrm>
            <a:custGeom>
              <a:avLst/>
              <a:gdLst>
                <a:gd name="T0" fmla="*/ 0 w 56"/>
                <a:gd name="T1" fmla="*/ 0 h 144"/>
                <a:gd name="T2" fmla="*/ 48 w 56"/>
                <a:gd name="T3" fmla="*/ 48 h 144"/>
                <a:gd name="T4" fmla="*/ 48 w 5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44">
                  <a:moveTo>
                    <a:pt x="0" y="0"/>
                  </a:moveTo>
                  <a:cubicBezTo>
                    <a:pt x="20" y="12"/>
                    <a:pt x="40" y="24"/>
                    <a:pt x="48" y="48"/>
                  </a:cubicBezTo>
                  <a:cubicBezTo>
                    <a:pt x="56" y="72"/>
                    <a:pt x="52" y="108"/>
                    <a:pt x="48" y="144"/>
                  </a:cubicBezTo>
                </a:path>
              </a:pathLst>
            </a:cu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4" name="Object 10">
                  <a:extLst>
                    <a:ext uri="{FF2B5EF4-FFF2-40B4-BE49-F238E27FC236}">
                      <a16:creationId xmlns:a16="http://schemas.microsoft.com/office/drawing/2014/main" id="{4CD39A0A-8F0F-464C-95AC-5DF0F35AEF4D}"/>
                    </a:ext>
                  </a:extLst>
                </p:cNvPr>
                <p:cNvSpPr txBox="1"/>
                <p:nvPr/>
              </p:nvSpPr>
              <p:spPr bwMode="auto">
                <a:xfrm>
                  <a:off x="288" y="900"/>
                  <a:ext cx="188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14" name="Object 10">
                  <a:extLst>
                    <a:ext uri="{FF2B5EF4-FFF2-40B4-BE49-F238E27FC236}">
                      <a16:creationId xmlns:a16="http://schemas.microsoft.com/office/drawing/2014/main" id="{4CD39A0A-8F0F-464C-95AC-5DF0F35AE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" y="900"/>
                  <a:ext cx="188" cy="263"/>
                </a:xfrm>
                <a:prstGeom prst="rect">
                  <a:avLst/>
                </a:prstGeom>
                <a:blipFill>
                  <a:blip r:embed="rId4"/>
                  <a:stretch>
                    <a:fillRect r="-1041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5" name="Object 11">
                  <a:extLst>
                    <a:ext uri="{FF2B5EF4-FFF2-40B4-BE49-F238E27FC236}">
                      <a16:creationId xmlns:a16="http://schemas.microsoft.com/office/drawing/2014/main" id="{17BF8CE9-84F8-489D-B1FC-97935BDEC663}"/>
                    </a:ext>
                  </a:extLst>
                </p:cNvPr>
                <p:cNvSpPr txBox="1"/>
                <p:nvPr/>
              </p:nvSpPr>
              <p:spPr bwMode="auto">
                <a:xfrm>
                  <a:off x="960" y="863"/>
                  <a:ext cx="225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15" name="Object 11">
                  <a:extLst>
                    <a:ext uri="{FF2B5EF4-FFF2-40B4-BE49-F238E27FC236}">
                      <a16:creationId xmlns:a16="http://schemas.microsoft.com/office/drawing/2014/main" id="{17BF8CE9-84F8-489D-B1FC-97935BDEC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0" y="863"/>
                  <a:ext cx="225" cy="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16" name="Object 12">
                  <a:extLst>
                    <a:ext uri="{FF2B5EF4-FFF2-40B4-BE49-F238E27FC236}">
                      <a16:creationId xmlns:a16="http://schemas.microsoft.com/office/drawing/2014/main" id="{D7F75433-5DB3-44F9-A2BC-FDFBBC4116D3}"/>
                    </a:ext>
                  </a:extLst>
                </p:cNvPr>
                <p:cNvSpPr txBox="1"/>
                <p:nvPr/>
              </p:nvSpPr>
              <p:spPr bwMode="auto">
                <a:xfrm>
                  <a:off x="304" y="587"/>
                  <a:ext cx="224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16" name="Object 12">
                  <a:extLst>
                    <a:ext uri="{FF2B5EF4-FFF2-40B4-BE49-F238E27FC236}">
                      <a16:creationId xmlns:a16="http://schemas.microsoft.com/office/drawing/2014/main" id="{D7F75433-5DB3-44F9-A2BC-FDFBBC411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" y="587"/>
                  <a:ext cx="224" cy="3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17" name="Line 13">
              <a:extLst>
                <a:ext uri="{FF2B5EF4-FFF2-40B4-BE49-F238E27FC236}">
                  <a16:creationId xmlns:a16="http://schemas.microsoft.com/office/drawing/2014/main" id="{75BF1B41-4E1F-4052-A458-AC5FF31DC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756"/>
              <a:ext cx="115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4">
              <a:extLst>
                <a:ext uri="{FF2B5EF4-FFF2-40B4-BE49-F238E27FC236}">
                  <a16:creationId xmlns:a16="http://schemas.microsoft.com/office/drawing/2014/main" id="{DFF7964E-0B92-47CF-A4B5-4DC2724577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756"/>
              <a:ext cx="624" cy="384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5">
              <a:extLst>
                <a:ext uri="{FF2B5EF4-FFF2-40B4-BE49-F238E27FC236}">
                  <a16:creationId xmlns:a16="http://schemas.microsoft.com/office/drawing/2014/main" id="{DCF50F11-AAB7-4BAB-8B60-BDBAADF697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84"/>
              <a:ext cx="0" cy="1056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20" name="Object 16">
                  <a:extLst>
                    <a:ext uri="{FF2B5EF4-FFF2-40B4-BE49-F238E27FC236}">
                      <a16:creationId xmlns:a16="http://schemas.microsoft.com/office/drawing/2014/main" id="{424504C7-1D91-47CF-82E0-2F67ACE07BE9}"/>
                    </a:ext>
                  </a:extLst>
                </p:cNvPr>
                <p:cNvSpPr txBox="1"/>
                <p:nvPr/>
              </p:nvSpPr>
              <p:spPr bwMode="auto">
                <a:xfrm>
                  <a:off x="0" y="0"/>
                  <a:ext cx="544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520" name="Object 16">
                  <a:extLst>
                    <a:ext uri="{FF2B5EF4-FFF2-40B4-BE49-F238E27FC236}">
                      <a16:creationId xmlns:a16="http://schemas.microsoft.com/office/drawing/2014/main" id="{424504C7-1D91-47CF-82E0-2F67ACE07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0"/>
                  <a:ext cx="544" cy="300"/>
                </a:xfrm>
                <a:prstGeom prst="rect">
                  <a:avLst/>
                </a:prstGeom>
                <a:blipFill>
                  <a:blip r:embed="rId7"/>
                  <a:stretch>
                    <a:fillRect t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23" name="Text Box 19">
                <a:extLst>
                  <a:ext uri="{FF2B5EF4-FFF2-40B4-BE49-F238E27FC236}">
                    <a16:creationId xmlns:a16="http://schemas.microsoft.com/office/drawing/2014/main" id="{53DFBE3A-B8D4-46B0-B4E6-DD28F5F34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7127" y="4173538"/>
                <a:ext cx="2891625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的夹角。</a:t>
                </a:r>
              </a:p>
            </p:txBody>
          </p:sp>
        </mc:Choice>
        <mc:Fallback xmlns="">
          <p:sp>
            <p:nvSpPr>
              <p:cNvPr id="21523" name="Text Box 19">
                <a:extLst>
                  <a:ext uri="{FF2B5EF4-FFF2-40B4-BE49-F238E27FC236}">
                    <a16:creationId xmlns:a16="http://schemas.microsoft.com/office/drawing/2014/main" id="{53DFBE3A-B8D4-46B0-B4E6-DD28F5F3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127" y="4173538"/>
                <a:ext cx="2891625" cy="508857"/>
              </a:xfrm>
              <a:prstGeom prst="rect">
                <a:avLst/>
              </a:prstGeom>
              <a:blipFill>
                <a:blip r:embed="rId8"/>
                <a:stretch>
                  <a:fillRect t="-4819" r="-2321" b="-228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28" name="Text Box 24">
                <a:extLst>
                  <a:ext uri="{FF2B5EF4-FFF2-40B4-BE49-F238E27FC236}">
                    <a16:creationId xmlns:a16="http://schemas.microsoft.com/office/drawing/2014/main" id="{6896EF12-CA01-4F69-8EA5-A16404FB30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9177" y="4667249"/>
                <a:ext cx="4020203" cy="14927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：同时垂直于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的</a:t>
                </a:r>
                <a:endParaRPr lang="en-US" altLang="zh-CN" dirty="0">
                  <a:latin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latin typeface="Arial" panose="020B0604020202020204" pitchFamily="34" charset="0"/>
                  </a:rPr>
                  <a:t>        </a:t>
                </a:r>
                <a:r>
                  <a:rPr lang="zh-CN" altLang="zh-CN" dirty="0">
                    <a:latin typeface="Arial" panose="020B0604020202020204" pitchFamily="34" charset="0"/>
                  </a:rPr>
                  <a:t>单位矢量，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和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</a:rPr>
                  <a:t>满足右手螺旋关系。</a:t>
                </a:r>
              </a:p>
            </p:txBody>
          </p:sp>
        </mc:Choice>
        <mc:Fallback xmlns="">
          <p:sp>
            <p:nvSpPr>
              <p:cNvPr id="21528" name="Text Box 24">
                <a:extLst>
                  <a:ext uri="{FF2B5EF4-FFF2-40B4-BE49-F238E27FC236}">
                    <a16:creationId xmlns:a16="http://schemas.microsoft.com/office/drawing/2014/main" id="{6896EF12-CA01-4F69-8EA5-A16404FB3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29177" y="4667249"/>
                <a:ext cx="4020203" cy="1492781"/>
              </a:xfrm>
              <a:prstGeom prst="rect">
                <a:avLst/>
              </a:prstGeom>
              <a:blipFill>
                <a:blip r:embed="rId9"/>
                <a:stretch>
                  <a:fillRect r="-1364" b="-69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FFC54161-4512-4083-B397-DCDD6FAC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49649-A3D9-40A8-965A-A8A1B7DAA2FE}" type="slidenum">
              <a:rPr lang="zh-CN" altLang="zh-CN"/>
              <a:pPr/>
              <a:t>8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9448592-B91F-458C-9187-DB374B7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Text Box 3">
                <a:extLst>
                  <a:ext uri="{FF2B5EF4-FFF2-40B4-BE49-F238E27FC236}">
                    <a16:creationId xmlns:a16="http://schemas.microsoft.com/office/drawing/2014/main" id="{0B08748C-DD04-4A3B-A0B2-3E3E895AF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8850" y="1600200"/>
                <a:ext cx="5199565" cy="5088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根据叉乘的定义可知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531" name="Text Box 3">
                <a:extLst>
                  <a:ext uri="{FF2B5EF4-FFF2-40B4-BE49-F238E27FC236}">
                    <a16:creationId xmlns:a16="http://schemas.microsoft.com/office/drawing/2014/main" id="{0B08748C-DD04-4A3B-A0B2-3E3E895AF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8850" y="1600200"/>
                <a:ext cx="5199565" cy="508857"/>
              </a:xfrm>
              <a:prstGeom prst="rect">
                <a:avLst/>
              </a:prstGeom>
              <a:blipFill>
                <a:blip r:embed="rId2"/>
                <a:stretch>
                  <a:fillRect l="-1758" t="-4819" b="-216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Text Box 5">
                <a:extLst>
                  <a:ext uri="{FF2B5EF4-FFF2-40B4-BE49-F238E27FC236}">
                    <a16:creationId xmlns:a16="http://schemas.microsoft.com/office/drawing/2014/main" id="{A5FAD32E-8FEC-4514-97DB-A01D241AA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600" y="2317750"/>
                <a:ext cx="6621941" cy="538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zh-CN" dirty="0">
                    <a:latin typeface="Arial" panose="020B0604020202020204" pitchFamily="34" charset="0"/>
                  </a:rPr>
                  <a:t>叉乘也符合分配率</a:t>
                </a:r>
                <a:r>
                  <a:rPr lang="en-US" altLang="zh-CN" dirty="0"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533" name="Text Box 5">
                <a:extLst>
                  <a:ext uri="{FF2B5EF4-FFF2-40B4-BE49-F238E27FC236}">
                    <a16:creationId xmlns:a16="http://schemas.microsoft.com/office/drawing/2014/main" id="{A5FAD32E-8FEC-4514-97DB-A01D241A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317750"/>
                <a:ext cx="6621941" cy="538481"/>
              </a:xfrm>
              <a:prstGeom prst="rect">
                <a:avLst/>
              </a:prstGeom>
              <a:blipFill>
                <a:blip r:embed="rId3"/>
                <a:stretch>
                  <a:fillRect l="-1473" t="-3371" b="-15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5" name="Text Box 7">
            <a:extLst>
              <a:ext uri="{FF2B5EF4-FFF2-40B4-BE49-F238E27FC236}">
                <a16:creationId xmlns:a16="http://schemas.microsoft.com/office/drawing/2014/main" id="{443FBDC0-E1FA-4851-922F-C73731B2F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0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在直角坐标系中，叉乘可以写成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C90D0FD2-B620-4693-A3FD-39A22B45A9F7}"/>
                  </a:ext>
                </a:extLst>
              </p:cNvPr>
              <p:cNvSpPr txBox="1"/>
              <p:nvPr/>
            </p:nvSpPr>
            <p:spPr bwMode="auto">
              <a:xfrm>
                <a:off x="1022432" y="3771169"/>
                <a:ext cx="7638952" cy="17448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536" name="Object 8">
                <a:extLst>
                  <a:ext uri="{FF2B5EF4-FFF2-40B4-BE49-F238E27FC236}">
                    <a16:creationId xmlns:a16="http://schemas.microsoft.com/office/drawing/2014/main" id="{C90D0FD2-B620-4693-A3FD-39A22B45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2432" y="3771169"/>
                <a:ext cx="7638952" cy="1744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A7A55DE2-54A9-422E-A2BB-69C9BE26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F9160-97F2-4EC1-A185-E281C8311C25}" type="slidenum">
              <a:rPr lang="zh-CN" altLang="zh-CN"/>
              <a:pPr/>
              <a:t>9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2E86E54-948F-4EA2-9D3B-48C37EFB9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 anchorCtr="1"/>
          <a:lstStyle/>
          <a:p>
            <a:pPr fontAlgn="ctr"/>
            <a:r>
              <a:rPr lang="zh-CN" altLang="zh-CN"/>
              <a:t>第二章 数学基础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EEE79444-0C7A-45FF-9AA2-E503A241F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>
                <a:latin typeface="Arial" panose="020B0604020202020204" pitchFamily="34" charset="0"/>
              </a:rPr>
              <a:t>可以将差乘的结果写成行列式的形式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D6560A26-E08B-4E2F-B4CA-5C4B66C911C0}"/>
                  </a:ext>
                </a:extLst>
              </p:cNvPr>
              <p:cNvSpPr txBox="1"/>
              <p:nvPr/>
            </p:nvSpPr>
            <p:spPr bwMode="auto">
              <a:xfrm>
                <a:off x="2697219" y="2828889"/>
                <a:ext cx="3855981" cy="14477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556" name="Object 4">
                <a:extLst>
                  <a:ext uri="{FF2B5EF4-FFF2-40B4-BE49-F238E27FC236}">
                    <a16:creationId xmlns:a16="http://schemas.microsoft.com/office/drawing/2014/main" id="{D6560A26-E08B-4E2F-B4CA-5C4B66C91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7219" y="2828889"/>
                <a:ext cx="3855981" cy="14477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Text Box 5">
            <a:extLst>
              <a:ext uri="{FF2B5EF4-FFF2-40B4-BE49-F238E27FC236}">
                <a16:creationId xmlns:a16="http://schemas.microsoft.com/office/drawing/2014/main" id="{0681D38B-93BB-4A32-BB8B-526F69250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779963"/>
            <a:ext cx="803275" cy="466725"/>
          </a:xfrm>
          <a:prstGeom prst="rect">
            <a:avLst/>
          </a:prstGeom>
          <a:noFill/>
          <a:ln w="9525" cmpd="sng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dirty="0"/>
              <a:t>例题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自定义 1">
      <a:majorFont>
        <a:latin typeface="Cambria Math"/>
        <a:ea typeface="宋体"/>
        <a:cs typeface=""/>
      </a:majorFont>
      <a:minorFont>
        <a:latin typeface="Cambria Math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302</TotalTime>
  <Pages>0</Pages>
  <Words>6268</Words>
  <Characters>0</Characters>
  <Application>Microsoft Office PowerPoint</Application>
  <DocSecurity>0</DocSecurity>
  <PresentationFormat>全屏显示(4:3)</PresentationFormat>
  <Lines>0</Lines>
  <Paragraphs>551</Paragraphs>
  <Slides>56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3" baseType="lpstr">
      <vt:lpstr>宋体</vt:lpstr>
      <vt:lpstr>Arial</vt:lpstr>
      <vt:lpstr>Cambria Math</vt:lpstr>
      <vt:lpstr>Times</vt:lpstr>
      <vt:lpstr>Times New Roman</vt:lpstr>
      <vt:lpstr>Wingdings</vt:lpstr>
      <vt:lpstr>Network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  <vt:lpstr>第二章 数学基础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zcy</dc:creator>
  <cp:keywords/>
  <dc:description/>
  <cp:lastModifiedBy>y</cp:lastModifiedBy>
  <cp:revision>93</cp:revision>
  <cp:lastPrinted>1601-01-01T00:00:00Z</cp:lastPrinted>
  <dcterms:created xsi:type="dcterms:W3CDTF">2009-09-05T05:52:27Z</dcterms:created>
  <dcterms:modified xsi:type="dcterms:W3CDTF">2023-09-05T00:45:43Z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2052-6.5.0.1966</vt:lpwstr>
  </property>
</Properties>
</file>