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1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8" r:id="rId3"/>
    <p:sldId id="261" r:id="rId5"/>
    <p:sldId id="262" r:id="rId6"/>
    <p:sldId id="263" r:id="rId7"/>
    <p:sldId id="309" r:id="rId8"/>
    <p:sldId id="316" r:id="rId9"/>
    <p:sldId id="311" r:id="rId10"/>
    <p:sldId id="312" r:id="rId11"/>
    <p:sldId id="313" r:id="rId12"/>
    <p:sldId id="314" r:id="rId13"/>
    <p:sldId id="315" r:id="rId14"/>
  </p:sldIdLst>
  <p:sldSz cx="12192000" cy="6858000"/>
  <p:notesSz cx="6858000" cy="9144000"/>
  <p:custDataLst>
    <p:tags r:id="rId22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39" autoAdjust="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4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_rels/data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svg"/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7" Type="http://schemas.openxmlformats.org/officeDocument/2006/relationships/image" Target="../media/image3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ata8.xml.rels><?xml version="1.0" encoding="UTF-8" standalone="yes"?>
<Relationships xmlns="http://schemas.openxmlformats.org/package/2006/relationships"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_rels/drawing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svg"/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7" Type="http://schemas.openxmlformats.org/officeDocument/2006/relationships/image" Target="../media/image3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3.svg"/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rawing8.xml.rels><?xml version="1.0" encoding="UTF-8" standalone="yes"?>
<Relationships xmlns="http://schemas.openxmlformats.org/package/2006/relationships"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0" i="0" dirty="0"/>
            <a:t>strategic planning</a:t>
          </a:r>
          <a:endParaRPr lang="zh-CN" altLang="en-US" sz="20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10A52C8-AA57-46D3-B7CE-50C51AD1F38B}" cxnId="{2D027D54-0797-4CE1-8646-E3A6F4D7AE6C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BB7D5D8-B58C-4639-AB04-F3323C9E3D5A}" cxnId="{2D027D54-0797-4CE1-8646-E3A6F4D7AE6C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342216F-FBF1-41D7-919C-7049CA20572C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2000" b="0" i="0" cap="none" dirty="0"/>
            <a:t>supervising</a:t>
          </a:r>
          <a:endParaRPr lang="zh-CN" altLang="en-US" sz="2000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58C9A33-97A5-4CBB-B140-5648BC39D963}" cxnId="{3D238423-40A9-4D99-B54D-A2855A3DA7BF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264E9A9-DAC3-427B-8E9E-0073816BE51F}" cxnId="{3D238423-40A9-4D99-B54D-A2855A3DA7BF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2"/>
      <dgm:spPr/>
    </dgm:pt>
    <dgm:pt modelId="{005524FB-3A0E-4BA5-B04E-59FC2E252AEB}" type="pres">
      <dgm:prSet presAssocID="{0B54B875-7D75-439A-96AC-0B6B0E0F9027}" presName="iconRect" presStyleLbl="node1" presStyleIdx="0" presStyleCnt="2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2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2"/>
      <dgm:spPr/>
    </dgm:pt>
    <dgm:pt modelId="{172F9AEA-3377-4AFB-BDDB-45672D648ACC}" type="pres">
      <dgm:prSet presAssocID="{F342216F-FBF1-41D7-919C-7049CA20572C}" presName="iconRect" presStyleLbl="node1" presStyleIdx="1" presStyleCnt="2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3d1" qsCatId="3D" csTypeId="urn:microsoft.com/office/officeart/2005/8/colors/accent3_3" csCatId="accent3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0" i="0" cap="none" dirty="0"/>
            <a:t>salary &amp;allowance</a:t>
          </a:r>
          <a:endParaRPr lang="zh-CN" altLang="en-US" sz="2000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10A52C8-AA57-46D3-B7CE-50C51AD1F38B}" cxnId="{2D027D54-0797-4CE1-8646-E3A6F4D7AE6C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BB7D5D8-B58C-4639-AB04-F3323C9E3D5A}" cxnId="{2D027D54-0797-4CE1-8646-E3A6F4D7AE6C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342216F-FBF1-41D7-919C-7049CA20572C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US" altLang="zh-CN" sz="2000" b="0" i="0" cap="none" dirty="0"/>
            <a:t>budget</a:t>
          </a:r>
          <a:endParaRPr lang="zh-CN" altLang="en-US" sz="2000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58C9A33-97A5-4CBB-B140-5648BC39D963}" cxnId="{3D238423-40A9-4D99-B54D-A2855A3DA7BF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264E9A9-DAC3-427B-8E9E-0073816BE51F}" cxnId="{3D238423-40A9-4D99-B54D-A2855A3DA7BF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2"/>
      <dgm:spPr>
        <a:solidFill>
          <a:schemeClr val="accent1"/>
        </a:solidFill>
      </dgm:spPr>
    </dgm:pt>
    <dgm:pt modelId="{005524FB-3A0E-4BA5-B04E-59FC2E252AEB}" type="pres">
      <dgm:prSet presAssocID="{0B54B875-7D75-439A-96AC-0B6B0E0F90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2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2"/>
      <dgm:spPr>
        <a:solidFill>
          <a:schemeClr val="tx2">
            <a:lumMod val="60000"/>
            <a:lumOff val="40000"/>
          </a:schemeClr>
        </a:solidFill>
      </dgm:spPr>
    </dgm:pt>
    <dgm:pt modelId="{172F9AEA-3377-4AFB-BDDB-45672D648ACC}" type="pres">
      <dgm:prSet presAssocID="{F342216F-FBF1-41D7-919C-7049CA20572C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0" i="0" dirty="0" err="1"/>
            <a:t>store&amp;logistics</a:t>
          </a:r>
          <a:endParaRPr lang="zh-CN" altLang="en-US" sz="20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10A52C8-AA57-46D3-B7CE-50C51AD1F38B}" cxnId="{2D027D54-0797-4CE1-8646-E3A6F4D7AE6C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BB7D5D8-B58C-4639-AB04-F3323C9E3D5A}" cxnId="{2D027D54-0797-4CE1-8646-E3A6F4D7AE6C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342216F-FBF1-41D7-919C-7049CA20572C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US" altLang="zh-CN" sz="2000" b="0" i="0" cap="none" dirty="0"/>
            <a:t>customer</a:t>
          </a:r>
        </a:p>
        <a:p>
          <a:pPr>
            <a:lnSpc>
              <a:spcPct val="100000"/>
            </a:lnSpc>
          </a:pPr>
          <a:r>
            <a:rPr lang="en-US" altLang="zh-CN" sz="2000" b="0" i="0" cap="none" dirty="0"/>
            <a:t>service</a:t>
          </a:r>
          <a:endParaRPr lang="zh-CN" altLang="en-US" sz="2000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58C9A33-97A5-4CBB-B140-5648BC39D963}" cxnId="{3D238423-40A9-4D99-B54D-A2855A3DA7BF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264E9A9-DAC3-427B-8E9E-0073816BE51F}" cxnId="{3D238423-40A9-4D99-B54D-A2855A3DA7BF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2"/>
      <dgm:spPr>
        <a:solidFill>
          <a:schemeClr val="accent1">
            <a:lumMod val="60000"/>
            <a:lumOff val="40000"/>
          </a:schemeClr>
        </a:solidFill>
      </dgm:spPr>
    </dgm:pt>
    <dgm:pt modelId="{005524FB-3A0E-4BA5-B04E-59FC2E252AEB}" type="pres">
      <dgm:prSet presAssocID="{0B54B875-7D75-439A-96AC-0B6B0E0F9027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2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2"/>
      <dgm:spPr>
        <a:solidFill>
          <a:schemeClr val="accent5">
            <a:lumMod val="50000"/>
            <a:alpha val="90000"/>
          </a:schemeClr>
        </a:solidFill>
      </dgm:spPr>
    </dgm:pt>
    <dgm:pt modelId="{172F9AEA-3377-4AFB-BDDB-45672D648ACC}" type="pres">
      <dgm:prSet presAssocID="{F342216F-FBF1-41D7-919C-7049CA20572C}" presName="iconRect" presStyleLbl="node1" presStyleIdx="1" presStyleCnt="2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0" i="0" dirty="0"/>
            <a:t>recruitment</a:t>
          </a:r>
          <a:endParaRPr lang="zh-CN" altLang="en-US" sz="20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10A52C8-AA57-46D3-B7CE-50C51AD1F38B}" cxnId="{2D027D54-0797-4CE1-8646-E3A6F4D7AE6C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BB7D5D8-B58C-4639-AB04-F3323C9E3D5A}" cxnId="{2D027D54-0797-4CE1-8646-E3A6F4D7AE6C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342216F-FBF1-41D7-919C-7049CA20572C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US" altLang="zh-CN" sz="2000" b="0" i="0" cap="none" dirty="0"/>
            <a:t>performance assess</a:t>
          </a:r>
          <a:endParaRPr lang="zh-CN" altLang="en-US" sz="2000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58C9A33-97A5-4CBB-B140-5648BC39D963}" cxnId="{3D238423-40A9-4D99-B54D-A2855A3DA7BF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264E9A9-DAC3-427B-8E9E-0073816BE51F}" cxnId="{3D238423-40A9-4D99-B54D-A2855A3DA7BF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2"/>
      <dgm:spPr/>
    </dgm:pt>
    <dgm:pt modelId="{005524FB-3A0E-4BA5-B04E-59FC2E252AEB}" type="pres">
      <dgm:prSet presAssocID="{0B54B875-7D75-439A-96AC-0B6B0E0F9027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2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2"/>
      <dgm:spPr/>
    </dgm:pt>
    <dgm:pt modelId="{172F9AEA-3377-4AFB-BDDB-45672D648ACC}" type="pres">
      <dgm:prSet presAssocID="{F342216F-FBF1-41D7-919C-7049CA20572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0" i="0" dirty="0"/>
            <a:t>sourcing</a:t>
          </a:r>
          <a:endParaRPr lang="zh-CN" altLang="en-US" sz="20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10A52C8-AA57-46D3-B7CE-50C51AD1F38B}" cxnId="{2D027D54-0797-4CE1-8646-E3A6F4D7AE6C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BB7D5D8-B58C-4639-AB04-F3323C9E3D5A}" cxnId="{2D027D54-0797-4CE1-8646-E3A6F4D7AE6C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342216F-FBF1-41D7-919C-7049CA20572C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US" altLang="zh-CN" sz="2000" b="0" i="0" cap="none" dirty="0"/>
            <a:t>category</a:t>
          </a:r>
          <a:endParaRPr lang="zh-CN" altLang="en-US" sz="2000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58C9A33-97A5-4CBB-B140-5648BC39D963}" cxnId="{3D238423-40A9-4D99-B54D-A2855A3DA7BF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264E9A9-DAC3-427B-8E9E-0073816BE51F}" cxnId="{3D238423-40A9-4D99-B54D-A2855A3DA7BF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2"/>
      <dgm:spPr>
        <a:solidFill>
          <a:schemeClr val="tx2"/>
        </a:solidFill>
      </dgm:spPr>
    </dgm:pt>
    <dgm:pt modelId="{005524FB-3A0E-4BA5-B04E-59FC2E252AEB}" type="pres">
      <dgm:prSet presAssocID="{0B54B875-7D75-439A-96AC-0B6B0E0F9027}" presName="iconRect" presStyleLbl="node1" presStyleIdx="0" presStyleCnt="2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2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2"/>
      <dgm:spPr>
        <a:solidFill>
          <a:schemeClr val="accent2"/>
        </a:solidFill>
      </dgm:spPr>
    </dgm:pt>
    <dgm:pt modelId="{172F9AEA-3377-4AFB-BDDB-45672D648ACC}" type="pres">
      <dgm:prSet presAssocID="{F342216F-FBF1-41D7-919C-7049CA20572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b="0" i="0" dirty="0"/>
            <a:t>Market analysis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10A52C8-AA57-46D3-B7CE-50C51AD1F38B}" cxnId="{2D027D54-0797-4CE1-8646-E3A6F4D7AE6C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BB7D5D8-B58C-4639-AB04-F3323C9E3D5A}" cxnId="{2D027D54-0797-4CE1-8646-E3A6F4D7AE6C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342216F-FBF1-41D7-919C-7049CA20572C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 altLang="zh-CN" b="0" i="0" cap="none" dirty="0"/>
            <a:t>advertising</a:t>
          </a:r>
          <a:endParaRPr lang="zh-CN" altLang="en-US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58C9A33-97A5-4CBB-B140-5648BC39D963}" cxnId="{3D238423-40A9-4D99-B54D-A2855A3DA7BF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264E9A9-DAC3-427B-8E9E-0073816BE51F}" cxnId="{3D238423-40A9-4D99-B54D-A2855A3DA7BF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2" custLinFactNeighborX="3848" custLinFactNeighborY="-74"/>
      <dgm:spPr>
        <a:solidFill>
          <a:schemeClr val="accent4"/>
        </a:solidFill>
      </dgm:spPr>
    </dgm:pt>
    <dgm:pt modelId="{005524FB-3A0E-4BA5-B04E-59FC2E252AEB}" type="pres">
      <dgm:prSet presAssocID="{0B54B875-7D75-439A-96AC-0B6B0E0F9027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2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2"/>
      <dgm:spPr>
        <a:solidFill>
          <a:schemeClr val="accent4">
            <a:lumMod val="75000"/>
          </a:schemeClr>
        </a:solidFill>
      </dgm:spPr>
    </dgm:pt>
    <dgm:pt modelId="{172F9AEA-3377-4AFB-BDDB-45672D648ACC}" type="pres">
      <dgm:prSet presAssocID="{F342216F-FBF1-41D7-919C-7049CA20572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b="0" i="0" cap="none" dirty="0"/>
            <a:t>information system</a:t>
          </a:r>
          <a:endParaRPr lang="zh-CN" altLang="en-US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10A52C8-AA57-46D3-B7CE-50C51AD1F38B}" cxnId="{2D027D54-0797-4CE1-8646-E3A6F4D7AE6C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BB7D5D8-B58C-4639-AB04-F3323C9E3D5A}" cxnId="{2D027D54-0797-4CE1-8646-E3A6F4D7AE6C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342216F-FBF1-41D7-919C-7049CA20572C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b="0" i="0" cap="none" dirty="0"/>
            <a:t>protect data</a:t>
          </a:r>
          <a:endParaRPr lang="zh-CN" altLang="en-US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58C9A33-97A5-4CBB-B140-5648BC39D963}" cxnId="{3D238423-40A9-4D99-B54D-A2855A3DA7BF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264E9A9-DAC3-427B-8E9E-0073816BE51F}" cxnId="{3D238423-40A9-4D99-B54D-A2855A3DA7BF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9123716-B84D-436A-B032-220B2B9CADDC}">
      <dgm:prSet/>
      <dgm:spPr>
        <a:blipFill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>
            <a:lnSpc>
              <a:spcPct val="100000"/>
            </a:lnSpc>
          </a:pPr>
          <a:r>
            <a:rPr lang="pt-BR" b="0" i="0" cap="none" dirty="0"/>
            <a:t>technology support</a:t>
          </a:r>
          <a:endParaRPr lang="zh-CN" altLang="en-US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99727AF-82D3-4448-923F-255E12D7C9BC}" cxnId="{4160E90A-0E10-4739-BB63-163659A712F0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9535D29-4C9A-449D-A727-B90BC51637B7}" cxnId="{4160E90A-0E10-4739-BB63-163659A712F0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D414C70-78C9-41B1-A0AC-A466FB39A557}">
      <dgm:prSet/>
      <dgm:spPr>
        <a:blipFill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>
            <a:lnSpc>
              <a:spcPct val="100000"/>
            </a:lnSpc>
          </a:pPr>
          <a:r>
            <a:rPr lang="en-US" altLang="zh-CN" cap="none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troubleshooting</a:t>
          </a:r>
          <a:endParaRPr lang="zh-CN" altLang="en-US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D27B1A-ECEB-4288-ACD0-C8E82354D00A}" cxnId="{9E793DBC-87B5-4892-AB1F-95766E01BE45}" type="parTrans">
      <dgm:prSet/>
      <dgm:spPr/>
      <dgm:t>
        <a:bodyPr/>
        <a:lstStyle/>
        <a:p>
          <a:endParaRPr lang="zh-CN" altLang="en-US"/>
        </a:p>
      </dgm:t>
    </dgm:pt>
    <dgm:pt modelId="{C4AE8C37-C643-479F-B30F-41D736C5D570}" cxnId="{9E793DBC-87B5-4892-AB1F-95766E01BE45}" type="sibTrans">
      <dgm:prSet/>
      <dgm:spPr/>
      <dgm:t>
        <a:bodyPr/>
        <a:lstStyle/>
        <a:p>
          <a:endParaRPr lang="zh-CN" altLang="en-US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4"/>
      <dgm:spPr/>
    </dgm:pt>
    <dgm:pt modelId="{005524FB-3A0E-4BA5-B04E-59FC2E252AEB}" type="pres">
      <dgm:prSet presAssocID="{0B54B875-7D75-439A-96AC-0B6B0E0F9027}" presName="iconRect" presStyleLbl="node1" presStyleIdx="0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4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4"/>
      <dgm:spPr/>
    </dgm:pt>
    <dgm:pt modelId="{172F9AEA-3377-4AFB-BDDB-45672D648ACC}" type="pres">
      <dgm:prSet presAssocID="{F342216F-FBF1-41D7-919C-7049CA20572C}" presName="iconRect" presStyleLbl="node1" presStyleIdx="1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4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4"/>
      <dgm:spPr/>
    </dgm:pt>
    <dgm:pt modelId="{9FDBD919-83B2-43D2-B22A-C1D340DD896A}" type="pres">
      <dgm:prSet presAssocID="{89123716-B84D-436A-B032-220B2B9CADDC}" presName="iconRect" presStyleLbl="node1" presStyleIdx="2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4">
        <dgm:presLayoutVars>
          <dgm:chMax val="1"/>
          <dgm:chPref val="1"/>
        </dgm:presLayoutVars>
      </dgm:prSet>
      <dgm:spPr/>
    </dgm:pt>
    <dgm:pt modelId="{4D25975D-6A83-46AB-96CB-0588C1C7DC68}" type="pres">
      <dgm:prSet presAssocID="{79535D29-4C9A-449D-A727-B90BC51637B7}" presName="sibTrans" presStyleCnt="0"/>
      <dgm:spPr/>
    </dgm:pt>
    <dgm:pt modelId="{50755780-DE3C-4322-A12E-40437916CB60}" type="pres">
      <dgm:prSet presAssocID="{0D414C70-78C9-41B1-A0AC-A466FB39A557}" presName="compNode" presStyleCnt="0"/>
      <dgm:spPr/>
    </dgm:pt>
    <dgm:pt modelId="{ED0C0841-9AE7-456C-AB5A-EEAFAE8EFD63}" type="pres">
      <dgm:prSet presAssocID="{0D414C70-78C9-41B1-A0AC-A466FB39A557}" presName="iconBgRect" presStyleLbl="bgShp" presStyleIdx="3" presStyleCnt="4"/>
      <dgm:spPr/>
    </dgm:pt>
    <dgm:pt modelId="{422DBE05-6D32-4FF3-944B-90F922B69252}" type="pres">
      <dgm:prSet presAssocID="{0D414C70-78C9-41B1-A0AC-A466FB39A557}" presName="iconRect" presStyleLbl="node1" presStyleIdx="3" presStyleCnt="4" custLinFactNeighborX="2685" custLinFactNeighborY="-1109"/>
      <dgm:spPr>
        <a:blipFill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0E6C71F9-DFF4-422C-8178-A5C3AB8AA8FF}" type="pres">
      <dgm:prSet presAssocID="{0D414C70-78C9-41B1-A0AC-A466FB39A557}" presName="spaceRect" presStyleCnt="0"/>
      <dgm:spPr/>
    </dgm:pt>
    <dgm:pt modelId="{73EEA2A4-B8AE-433C-BEAA-ECF25DE4AE46}" type="pres">
      <dgm:prSet presAssocID="{0D414C70-78C9-41B1-A0AC-A466FB39A557}" presName="textRect" presStyleLbl="revTx" presStyleIdx="3" presStyleCnt="4" custLinFactNeighborY="5347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9E793DBC-87B5-4892-AB1F-95766E01BE45}" srcId="{1187127D-E7A7-455E-93D3-1EAC1DAB5C83}" destId="{0D414C70-78C9-41B1-A0AC-A466FB39A557}" srcOrd="3" destOrd="0" parTransId="{64D27B1A-ECEB-4288-ACD0-C8E82354D00A}" sibTransId="{C4AE8C37-C643-479F-B30F-41D736C5D570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B08B3FFD-9DB9-439A-A86E-ACFEFB17C668}" type="presOf" srcId="{0D414C70-78C9-41B1-A0AC-A466FB39A557}" destId="{73EEA2A4-B8AE-433C-BEAA-ECF25DE4AE46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1804F4A3-29BA-40CC-91CE-065F510BA8AF}" type="presParOf" srcId="{D8316F63-CE47-407B-9DCB-E8FEC91F0742}" destId="{4D25975D-6A83-46AB-96CB-0588C1C7DC68}" srcOrd="5" destOrd="0" presId="urn:microsoft.com/office/officeart/2018/5/layout/IconCircleLabelList"/>
    <dgm:cxn modelId="{61DE3F42-10D9-4353-A9B0-30FC5D57A8E0}" type="presParOf" srcId="{D8316F63-CE47-407B-9DCB-E8FEC91F0742}" destId="{50755780-DE3C-4322-A12E-40437916CB60}" srcOrd="6" destOrd="0" presId="urn:microsoft.com/office/officeart/2018/5/layout/IconCircleLabelList"/>
    <dgm:cxn modelId="{F9A2D53E-07B7-497A-9165-161A1E670ED3}" type="presParOf" srcId="{50755780-DE3C-4322-A12E-40437916CB60}" destId="{ED0C0841-9AE7-456C-AB5A-EEAFAE8EFD63}" srcOrd="0" destOrd="0" presId="urn:microsoft.com/office/officeart/2018/5/layout/IconCircleLabelList"/>
    <dgm:cxn modelId="{93EE30BF-00F6-48F7-8D98-C9424A99034D}" type="presParOf" srcId="{50755780-DE3C-4322-A12E-40437916CB60}" destId="{422DBE05-6D32-4FF3-944B-90F922B69252}" srcOrd="1" destOrd="0" presId="urn:microsoft.com/office/officeart/2018/5/layout/IconCircleLabelList"/>
    <dgm:cxn modelId="{E288046D-30A4-4439-9687-1B2EEA48CB51}" type="presParOf" srcId="{50755780-DE3C-4322-A12E-40437916CB60}" destId="{0E6C71F9-DFF4-422C-8178-A5C3AB8AA8FF}" srcOrd="2" destOrd="0" presId="urn:microsoft.com/office/officeart/2018/5/layout/IconCircleLabelList"/>
    <dgm:cxn modelId="{DBC52E9C-5BF3-4AF6-A429-082E186E8963}" type="presParOf" srcId="{50755780-DE3C-4322-A12E-40437916CB60}" destId="{73EEA2A4-B8AE-433C-BEAA-ECF25DE4AE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957AB3-E527-4C0A-B9C8-93584586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F8E012C-44D6-4F05-B09D-FB559D38F5E0}">
      <dgm:prSet/>
      <dgm:spPr/>
      <dgm:t>
        <a:bodyPr rtlCol="0"/>
        <a:lstStyle/>
        <a:p>
          <a:pPr rtl="0"/>
          <a:r>
            <a:rPr lang="en-US" cap="none" dirty="0"/>
            <a:t>a robust understanding of it systems</a:t>
          </a:r>
          <a:endParaRPr lang="zh-CN" altLang="en-US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5104B75-F6E2-46E7-B54C-1B43E31F84BF}" cxnId="{8CA73CC5-7BFD-4EDE-9E5D-DE32FFF43108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DE9DCA1-EAC5-40C6-B0DF-ED57504F7BED}" cxnId="{8CA73CC5-7BFD-4EDE-9E5D-DE32FFF43108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5E94D96-3B98-4D7E-9ACF-944C5F3A9AF1}">
      <dgm:prSet/>
      <dgm:spPr/>
      <dgm:t>
        <a:bodyPr rtlCol="0"/>
        <a:lstStyle/>
        <a:p>
          <a:pPr rtl="0"/>
          <a:r>
            <a:rPr lang="pt-BR" cap="none" dirty="0"/>
            <a:t>continuous learning</a:t>
          </a:r>
          <a:endParaRPr lang="zh-CN" altLang="en-US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265437F-B2E3-4FAB-AB37-2BE9A4541F53}" cxnId="{17EDC935-B24C-4444-AE70-343CABF6DFCD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2A8CF87-DF7C-45EF-9E17-C0F1343FE4A4}" cxnId="{17EDC935-B24C-4444-AE70-343CABF6DFCD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0F45E65-F60A-43BB-9B92-6A29DF093BD9}">
      <dgm:prSet/>
      <dgm:spPr/>
      <dgm:t>
        <a:bodyPr rtlCol="0"/>
        <a:lstStyle/>
        <a:p>
          <a:pPr rtl="0"/>
          <a:r>
            <a:rPr lang="en-US" b="0" i="0" cap="none" dirty="0"/>
            <a:t>get along well with others</a:t>
          </a:r>
          <a:endParaRPr lang="zh-CN" altLang="en-US" cap="none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3038A27-424D-4614-ADD4-56AC3D60F2CE}" cxnId="{CE7C5130-D562-485F-8BA5-1FDD289016D7}" type="sib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C8984B1-7506-4D58-8841-3AB6DA29EFF3}" cxnId="{CE7C5130-D562-485F-8BA5-1FDD289016D7}" type="parTrans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EBFE719-C91A-436F-804C-4F5D6A2793F2}" type="pres">
      <dgm:prSet presAssocID="{05957AB3-E527-4C0A-B9C8-935845860986}" presName="root" presStyleCnt="0">
        <dgm:presLayoutVars>
          <dgm:dir/>
          <dgm:resizeHandles val="exact"/>
        </dgm:presLayoutVars>
      </dgm:prSet>
      <dgm:spPr/>
    </dgm:pt>
    <dgm:pt modelId="{2882F5EA-F271-41FA-B21F-FE3076482808}" type="pres">
      <dgm:prSet presAssocID="{4F8E012C-44D6-4F05-B09D-FB559D38F5E0}" presName="compNode" presStyleCnt="0"/>
      <dgm:spPr/>
    </dgm:pt>
    <dgm:pt modelId="{03FCCF9F-496F-4A91-9928-06906EDB772C}" type="pres">
      <dgm:prSet presAssocID="{4F8E012C-44D6-4F05-B09D-FB559D38F5E0}" presName="iconBgRect" presStyleLbl="bgShp" presStyleIdx="0" presStyleCnt="3"/>
      <dgm:spPr/>
    </dgm:pt>
    <dgm:pt modelId="{AE2ED098-F5FE-4A1B-9E20-DFC0D0A65C32}" type="pres">
      <dgm:prSet presAssocID="{4F8E012C-44D6-4F05-B09D-FB559D38F5E0}" presName="iconRect" presStyleLbl="node1" presStyleIdx="0" presStyleCnt="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96A689-6487-4DE8-9CD8-35F1624545B3}" type="pres">
      <dgm:prSet presAssocID="{4F8E012C-44D6-4F05-B09D-FB559D38F5E0}" presName="spaceRect" presStyleCnt="0"/>
      <dgm:spPr/>
    </dgm:pt>
    <dgm:pt modelId="{FFFA9F55-1AF0-42BC-8EA6-1B678D5F2076}" type="pres">
      <dgm:prSet presAssocID="{4F8E012C-44D6-4F05-B09D-FB559D38F5E0}" presName="textRect" presStyleLbl="revTx" presStyleIdx="0" presStyleCnt="3">
        <dgm:presLayoutVars>
          <dgm:chMax val="1"/>
          <dgm:chPref val="1"/>
        </dgm:presLayoutVars>
      </dgm:prSet>
      <dgm:spPr/>
    </dgm:pt>
    <dgm:pt modelId="{10E06326-DA92-4E1E-9DC4-4698BE1B02F3}" type="pres">
      <dgm:prSet presAssocID="{3DE9DCA1-EAC5-40C6-B0DF-ED57504F7BED}" presName="sibTrans" presStyleCnt="0"/>
      <dgm:spPr/>
    </dgm:pt>
    <dgm:pt modelId="{2285134B-2C5F-438A-AFC0-980D213456EC}" type="pres">
      <dgm:prSet presAssocID="{95E94D96-3B98-4D7E-9ACF-944C5F3A9AF1}" presName="compNode" presStyleCnt="0"/>
      <dgm:spPr/>
    </dgm:pt>
    <dgm:pt modelId="{C99B2ADA-595B-48AD-A247-3E9820063DCC}" type="pres">
      <dgm:prSet presAssocID="{95E94D96-3B98-4D7E-9ACF-944C5F3A9AF1}" presName="iconBgRect" presStyleLbl="bgShp" presStyleIdx="1" presStyleCnt="3"/>
      <dgm:spPr/>
    </dgm:pt>
    <dgm:pt modelId="{65494E7B-96C1-48B4-B650-9233C05BA3F4}" type="pres">
      <dgm:prSet presAssocID="{95E94D96-3B98-4D7E-9ACF-944C5F3A9AF1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8EF5CA39-9719-4252-A4EA-816F75FD33E4}" type="pres">
      <dgm:prSet presAssocID="{95E94D96-3B98-4D7E-9ACF-944C5F3A9AF1}" presName="spaceRect" presStyleCnt="0"/>
      <dgm:spPr/>
    </dgm:pt>
    <dgm:pt modelId="{C0B977E9-2E4A-4334-9684-AF022B9B409C}" type="pres">
      <dgm:prSet presAssocID="{95E94D96-3B98-4D7E-9ACF-944C5F3A9AF1}" presName="textRect" presStyleLbl="revTx" presStyleIdx="1" presStyleCnt="3">
        <dgm:presLayoutVars>
          <dgm:chMax val="1"/>
          <dgm:chPref val="1"/>
        </dgm:presLayoutVars>
      </dgm:prSet>
      <dgm:spPr/>
    </dgm:pt>
    <dgm:pt modelId="{16EB600F-BC01-41AF-A93A-03A30ECC96B5}" type="pres">
      <dgm:prSet presAssocID="{7265437F-B2E3-4FAB-AB37-2BE9A4541F53}" presName="sibTrans" presStyleCnt="0"/>
      <dgm:spPr/>
    </dgm:pt>
    <dgm:pt modelId="{618DEA4F-65CC-4803-AFBC-381A67C6F15B}" type="pres">
      <dgm:prSet presAssocID="{D0F45E65-F60A-43BB-9B92-6A29DF093BD9}" presName="compNode" presStyleCnt="0"/>
      <dgm:spPr/>
    </dgm:pt>
    <dgm:pt modelId="{62D8ACCD-9BFE-4669-9256-5B431AFDB26B}" type="pres">
      <dgm:prSet presAssocID="{D0F45E65-F60A-43BB-9B92-6A29DF093BD9}" presName="iconBgRect" presStyleLbl="bgShp" presStyleIdx="2" presStyleCnt="3"/>
      <dgm:spPr/>
    </dgm:pt>
    <dgm:pt modelId="{53A3AA3A-B895-49D9-93A1-ABD47A7C1F5E}" type="pres">
      <dgm:prSet presAssocID="{D0F45E65-F60A-43BB-9B92-6A29DF093BD9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783DEF-4572-4E8F-8561-0705EEED6EF6}" type="pres">
      <dgm:prSet presAssocID="{D0F45E65-F60A-43BB-9B92-6A29DF093BD9}" presName="spaceRect" presStyleCnt="0"/>
      <dgm:spPr/>
    </dgm:pt>
    <dgm:pt modelId="{A838AFCF-2D05-4D03-B9A1-295B281E4775}" type="pres">
      <dgm:prSet presAssocID="{D0F45E65-F60A-43BB-9B92-6A29DF093B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7C5130-D562-485F-8BA5-1FDD289016D7}" srcId="{05957AB3-E527-4C0A-B9C8-935845860986}" destId="{D0F45E65-F60A-43BB-9B92-6A29DF093BD9}" srcOrd="2" destOrd="0" parTransId="{2C8984B1-7506-4D58-8841-3AB6DA29EFF3}" sibTransId="{43038A27-424D-4614-ADD4-56AC3D60F2CE}"/>
    <dgm:cxn modelId="{17EDC935-B24C-4444-AE70-343CABF6DFCD}" srcId="{05957AB3-E527-4C0A-B9C8-935845860986}" destId="{95E94D96-3B98-4D7E-9ACF-944C5F3A9AF1}" srcOrd="1" destOrd="0" parTransId="{82A8CF87-DF7C-45EF-9E17-C0F1343FE4A4}" sibTransId="{7265437F-B2E3-4FAB-AB37-2BE9A4541F53}"/>
    <dgm:cxn modelId="{00B97850-BFA0-4267-80A3-B66E4D811FAD}" type="presOf" srcId="{D0F45E65-F60A-43BB-9B92-6A29DF093BD9}" destId="{A838AFCF-2D05-4D03-B9A1-295B281E4775}" srcOrd="0" destOrd="0" presId="urn:microsoft.com/office/officeart/2018/5/layout/IconCircleLabelList"/>
    <dgm:cxn modelId="{C4761853-D494-4333-9965-69412B3CECB6}" type="presOf" srcId="{95E94D96-3B98-4D7E-9ACF-944C5F3A9AF1}" destId="{C0B977E9-2E4A-4334-9684-AF022B9B409C}" srcOrd="0" destOrd="0" presId="urn:microsoft.com/office/officeart/2018/5/layout/IconCircleLabelList"/>
    <dgm:cxn modelId="{7017BB87-1D78-4F5D-BD53-D793842A4EA4}" type="presOf" srcId="{4F8E012C-44D6-4F05-B09D-FB559D38F5E0}" destId="{FFFA9F55-1AF0-42BC-8EA6-1B678D5F2076}" srcOrd="0" destOrd="0" presId="urn:microsoft.com/office/officeart/2018/5/layout/IconCircleLabelList"/>
    <dgm:cxn modelId="{8CA73CC5-7BFD-4EDE-9E5D-DE32FFF43108}" srcId="{05957AB3-E527-4C0A-B9C8-935845860986}" destId="{4F8E012C-44D6-4F05-B09D-FB559D38F5E0}" srcOrd="0" destOrd="0" parTransId="{A5104B75-F6E2-46E7-B54C-1B43E31F84BF}" sibTransId="{3DE9DCA1-EAC5-40C6-B0DF-ED57504F7BED}"/>
    <dgm:cxn modelId="{C32D84CE-9537-434B-9C17-828CFF48CCC4}" type="presOf" srcId="{05957AB3-E527-4C0A-B9C8-935845860986}" destId="{8EBFE719-C91A-436F-804C-4F5D6A2793F2}" srcOrd="0" destOrd="0" presId="urn:microsoft.com/office/officeart/2018/5/layout/IconCircleLabelList"/>
    <dgm:cxn modelId="{28D8A466-DC96-40ED-A8EF-111B85A4DF35}" type="presParOf" srcId="{8EBFE719-C91A-436F-804C-4F5D6A2793F2}" destId="{2882F5EA-F271-41FA-B21F-FE3076482808}" srcOrd="0" destOrd="0" presId="urn:microsoft.com/office/officeart/2018/5/layout/IconCircleLabelList"/>
    <dgm:cxn modelId="{A3F30082-49B5-4A83-8060-46CAC8C9B0C7}" type="presParOf" srcId="{2882F5EA-F271-41FA-B21F-FE3076482808}" destId="{03FCCF9F-496F-4A91-9928-06906EDB772C}" srcOrd="0" destOrd="0" presId="urn:microsoft.com/office/officeart/2018/5/layout/IconCircleLabelList"/>
    <dgm:cxn modelId="{4F75B1CC-BC0B-48EA-9D79-2105D71DD134}" type="presParOf" srcId="{2882F5EA-F271-41FA-B21F-FE3076482808}" destId="{AE2ED098-F5FE-4A1B-9E20-DFC0D0A65C32}" srcOrd="1" destOrd="0" presId="urn:microsoft.com/office/officeart/2018/5/layout/IconCircleLabelList"/>
    <dgm:cxn modelId="{3CDD4CB6-2CB7-496D-981E-64D5336A4E9C}" type="presParOf" srcId="{2882F5EA-F271-41FA-B21F-FE3076482808}" destId="{1C96A689-6487-4DE8-9CD8-35F1624545B3}" srcOrd="2" destOrd="0" presId="urn:microsoft.com/office/officeart/2018/5/layout/IconCircleLabelList"/>
    <dgm:cxn modelId="{F8524F33-60DC-4265-937F-262E130A7AEB}" type="presParOf" srcId="{2882F5EA-F271-41FA-B21F-FE3076482808}" destId="{FFFA9F55-1AF0-42BC-8EA6-1B678D5F2076}" srcOrd="3" destOrd="0" presId="urn:microsoft.com/office/officeart/2018/5/layout/IconCircleLabelList"/>
    <dgm:cxn modelId="{7D916CC9-EA37-4F84-9AF6-017777DCD2AE}" type="presParOf" srcId="{8EBFE719-C91A-436F-804C-4F5D6A2793F2}" destId="{10E06326-DA92-4E1E-9DC4-4698BE1B02F3}" srcOrd="1" destOrd="0" presId="urn:microsoft.com/office/officeart/2018/5/layout/IconCircleLabelList"/>
    <dgm:cxn modelId="{5AA350F5-0620-42A4-B5EE-38986FA8791F}" type="presParOf" srcId="{8EBFE719-C91A-436F-804C-4F5D6A2793F2}" destId="{2285134B-2C5F-438A-AFC0-980D213456EC}" srcOrd="2" destOrd="0" presId="urn:microsoft.com/office/officeart/2018/5/layout/IconCircleLabelList"/>
    <dgm:cxn modelId="{B9C9E23D-AE6A-4036-982A-7A5567753789}" type="presParOf" srcId="{2285134B-2C5F-438A-AFC0-980D213456EC}" destId="{C99B2ADA-595B-48AD-A247-3E9820063DCC}" srcOrd="0" destOrd="0" presId="urn:microsoft.com/office/officeart/2018/5/layout/IconCircleLabelList"/>
    <dgm:cxn modelId="{7DFC409C-2D46-485E-91CF-36AA2929CBC9}" type="presParOf" srcId="{2285134B-2C5F-438A-AFC0-980D213456EC}" destId="{65494E7B-96C1-48B4-B650-9233C05BA3F4}" srcOrd="1" destOrd="0" presId="urn:microsoft.com/office/officeart/2018/5/layout/IconCircleLabelList"/>
    <dgm:cxn modelId="{68465B83-EB66-457D-A418-51D04F5BA6B4}" type="presParOf" srcId="{2285134B-2C5F-438A-AFC0-980D213456EC}" destId="{8EF5CA39-9719-4252-A4EA-816F75FD33E4}" srcOrd="2" destOrd="0" presId="urn:microsoft.com/office/officeart/2018/5/layout/IconCircleLabelList"/>
    <dgm:cxn modelId="{EF1996FE-C974-4C4F-AE13-A326AF5A0722}" type="presParOf" srcId="{2285134B-2C5F-438A-AFC0-980D213456EC}" destId="{C0B977E9-2E4A-4334-9684-AF022B9B409C}" srcOrd="3" destOrd="0" presId="urn:microsoft.com/office/officeart/2018/5/layout/IconCircleLabelList"/>
    <dgm:cxn modelId="{5B8E9537-A252-420E-B021-878EF6FCFE7F}" type="presParOf" srcId="{8EBFE719-C91A-436F-804C-4F5D6A2793F2}" destId="{16EB600F-BC01-41AF-A93A-03A30ECC96B5}" srcOrd="3" destOrd="0" presId="urn:microsoft.com/office/officeart/2018/5/layout/IconCircleLabelList"/>
    <dgm:cxn modelId="{AAB6C982-C458-409D-A6B3-9D982F33FA45}" type="presParOf" srcId="{8EBFE719-C91A-436F-804C-4F5D6A2793F2}" destId="{618DEA4F-65CC-4803-AFBC-381A67C6F15B}" srcOrd="4" destOrd="0" presId="urn:microsoft.com/office/officeart/2018/5/layout/IconCircleLabelList"/>
    <dgm:cxn modelId="{50B930B6-A8B4-4133-818A-6FD309931502}" type="presParOf" srcId="{618DEA4F-65CC-4803-AFBC-381A67C6F15B}" destId="{62D8ACCD-9BFE-4669-9256-5B431AFDB26B}" srcOrd="0" destOrd="0" presId="urn:microsoft.com/office/officeart/2018/5/layout/IconCircleLabelList"/>
    <dgm:cxn modelId="{9731F2F0-9B3C-47C6-B3AD-B2D2CB7BF105}" type="presParOf" srcId="{618DEA4F-65CC-4803-AFBC-381A67C6F15B}" destId="{53A3AA3A-B895-49D9-93A1-ABD47A7C1F5E}" srcOrd="1" destOrd="0" presId="urn:microsoft.com/office/officeart/2018/5/layout/IconCircleLabelList"/>
    <dgm:cxn modelId="{1056EB01-9394-4F59-9D90-2442FC3C4C57}" type="presParOf" srcId="{618DEA4F-65CC-4803-AFBC-381A67C6F15B}" destId="{E9783DEF-4572-4E8F-8561-0705EEED6EF6}" srcOrd="2" destOrd="0" presId="urn:microsoft.com/office/officeart/2018/5/layout/IconCircleLabelList"/>
    <dgm:cxn modelId="{0EECCA5D-FC40-4B53-ABB1-1B2CCA1F36AA}" type="presParOf" srcId="{618DEA4F-65CC-4803-AFBC-381A67C6F15B}" destId="{A838AFCF-2D05-4D03-B9A1-295B281E47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478106" cy="4347589"/>
        <a:chOff x="0" y="0"/>
        <a:chExt cx="3478106" cy="4347589"/>
      </a:xfrm>
    </dsp:grpSpPr>
    <dsp:sp modelId="{6A28B40A-85CB-44CF-9E81-3063936285E3}">
      <dsp:nvSpPr>
        <dsp:cNvPr id="3" name="椭圆 2"/>
        <dsp:cNvSpPr/>
      </dsp:nvSpPr>
      <dsp:spPr bwMode="white">
        <a:xfrm>
          <a:off x="678925" y="-852327"/>
          <a:ext cx="2122014" cy="2122014"/>
        </a:xfrm>
        <a:prstGeom prst="ellipse">
          <a:avLst/>
        </a:prstGeom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2"/>
        </a:fillRef>
        <a:effectRef idx="0">
          <a:scrgbClr r="0" g="0" b="0"/>
        </a:effectRef>
        <a:fontRef idx="minor"/>
      </dsp:style>
      <dsp:txXfrm>
        <a:off x="678925" y="-852327"/>
        <a:ext cx="2122014" cy="2122014"/>
      </dsp:txXfrm>
    </dsp:sp>
    <dsp:sp modelId="{005524FB-3A0E-4BA5-B04E-59FC2E252AEB}">
      <dsp:nvSpPr>
        <dsp:cNvPr id="4" name="矩形 3"/>
        <dsp:cNvSpPr/>
      </dsp:nvSpPr>
      <dsp:spPr bwMode="white">
        <a:xfrm>
          <a:off x="1131157" y="-400094"/>
          <a:ext cx="1217549" cy="1217549"/>
        </a:xfrm>
        <a:prstGeom prst="rect">
          <a:avLst/>
        </a:prstGeom>
        <a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1131157" y="-400094"/>
        <a:ext cx="1217549" cy="1217549"/>
      </dsp:txXfrm>
    </dsp:sp>
    <dsp:sp modelId="{1A451185-6747-4E77-A3B3-9CCD7AC625EB}">
      <dsp:nvSpPr>
        <dsp:cNvPr id="5" name="矩形 4"/>
        <dsp:cNvSpPr/>
      </dsp:nvSpPr>
      <dsp:spPr bwMode="white">
        <a:xfrm>
          <a:off x="576" y="1930642"/>
          <a:ext cx="3478711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i="0" dirty="0">
              <a:solidFill>
                <a:schemeClr val="tx1"/>
              </a:solidFill>
            </a:rPr>
            <a:t>strategic planning</a:t>
          </a:r>
          <a:endParaRPr lang="zh-CN" altLang="en-US" sz="2000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76" y="1930642"/>
        <a:ext cx="3478711" cy="720000"/>
      </dsp:txXfrm>
    </dsp:sp>
    <dsp:sp modelId="{C4618682-3912-4E72-999D-4BF5CD06322D}">
      <dsp:nvSpPr>
        <dsp:cNvPr id="6" name="椭圆 5"/>
        <dsp:cNvSpPr/>
      </dsp:nvSpPr>
      <dsp:spPr bwMode="white">
        <a:xfrm>
          <a:off x="678925" y="1696947"/>
          <a:ext cx="2122014" cy="2122014"/>
        </a:xfrm>
        <a:prstGeom prst="ellipse">
          <a:avLst/>
        </a:prstGeom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3"/>
        </a:fillRef>
        <a:effectRef idx="0">
          <a:scrgbClr r="0" g="0" b="0"/>
        </a:effectRef>
        <a:fontRef idx="minor"/>
      </dsp:style>
      <dsp:txXfrm>
        <a:off x="678925" y="1696947"/>
        <a:ext cx="2122014" cy="2122014"/>
      </dsp:txXfrm>
    </dsp:sp>
    <dsp:sp modelId="{172F9AEA-3377-4AFB-BDDB-45672D648ACC}">
      <dsp:nvSpPr>
        <dsp:cNvPr id="7" name="矩形 6"/>
        <dsp:cNvSpPr/>
      </dsp:nvSpPr>
      <dsp:spPr bwMode="white">
        <a:xfrm>
          <a:off x="1131157" y="2149179"/>
          <a:ext cx="1217549" cy="1217549"/>
        </a:xfrm>
        <a:prstGeom prst="rect">
          <a:avLst/>
        </a:prstGeom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1131157" y="2149179"/>
        <a:ext cx="1217549" cy="1217549"/>
      </dsp:txXfrm>
    </dsp:sp>
    <dsp:sp modelId="{7CEA8AF0-CDCB-4FBD-8FCB-A8EECB922CE0}">
      <dsp:nvSpPr>
        <dsp:cNvPr id="8" name="矩形 7"/>
        <dsp:cNvSpPr/>
      </dsp:nvSpPr>
      <dsp:spPr bwMode="white">
        <a:xfrm>
          <a:off x="576" y="4479916"/>
          <a:ext cx="3478711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i="0" cap="none" dirty="0">
              <a:solidFill>
                <a:schemeClr val="tx1"/>
              </a:solidFill>
            </a:rPr>
            <a:t>supervising</a:t>
          </a:r>
          <a:endParaRPr lang="zh-CN" altLang="en-US" sz="2000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76" y="4479916"/>
        <a:ext cx="347871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478106" cy="4347589"/>
        <a:chOff x="0" y="0"/>
        <a:chExt cx="3478106" cy="4347589"/>
      </a:xfrm>
    </dsp:grpSpPr>
    <dsp:sp modelId="{6A28B40A-85CB-44CF-9E81-3063936285E3}">
      <dsp:nvSpPr>
        <dsp:cNvPr id="3" name="椭圆 2"/>
        <dsp:cNvSpPr/>
      </dsp:nvSpPr>
      <dsp:spPr bwMode="white">
        <a:xfrm>
          <a:off x="678925" y="-852327"/>
          <a:ext cx="2122014" cy="2122014"/>
        </a:xfrm>
        <a:prstGeom prst="ellipse">
          <a:avLst/>
        </a:prstGeom>
        <a:solidFill>
          <a:schemeClr val="accent1"/>
        </a:solidFill>
        <a:sp3d z="-190500" extrusionH="12700" prstMaterial="plastic">
          <a:bevelT w="50800" h="50800"/>
        </a:sp3d>
      </dsp:spPr>
      <dsp:style>
        <a:lnRef idx="0">
          <a:schemeClr val="dk1"/>
        </a:lnRef>
        <a:fillRef idx="3">
          <a:schemeClr val="accent3">
            <a:tint val="40000"/>
          </a:schemeClr>
        </a:fillRef>
        <a:effectRef idx="0">
          <a:scrgbClr r="0" g="0" b="0"/>
        </a:effectRef>
        <a:fontRef idx="minor"/>
      </dsp:style>
      <dsp:txXfrm>
        <a:off x="678925" y="-852327"/>
        <a:ext cx="2122014" cy="2122014"/>
      </dsp:txXfrm>
    </dsp:sp>
    <dsp:sp modelId="{005524FB-3A0E-4BA5-B04E-59FC2E252AEB}">
      <dsp:nvSpPr>
        <dsp:cNvPr id="4" name="矩形 3"/>
        <dsp:cNvSpPr/>
      </dsp:nvSpPr>
      <dsp:spPr bwMode="white">
        <a:xfrm>
          <a:off x="1131157" y="-400094"/>
          <a:ext cx="1217549" cy="1217549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>
            <a:shade val="80000"/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1131157" y="-400094"/>
        <a:ext cx="1217549" cy="1217549"/>
      </dsp:txXfrm>
    </dsp:sp>
    <dsp:sp modelId="{1A451185-6747-4E77-A3B3-9CCD7AC625EB}">
      <dsp:nvSpPr>
        <dsp:cNvPr id="5" name="矩形 4"/>
        <dsp:cNvSpPr/>
      </dsp:nvSpPr>
      <dsp:spPr bwMode="white">
        <a:xfrm>
          <a:off x="576" y="1930642"/>
          <a:ext cx="3478711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cap="none" dirty="0">
              <a:solidFill>
                <a:schemeClr val="tx1"/>
              </a:solidFill>
            </a:rPr>
            <a:t>salary &amp;allowance</a:t>
          </a:r>
          <a:endParaRPr lang="zh-CN" altLang="en-US" sz="2000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76" y="1930642"/>
        <a:ext cx="3478711" cy="720000"/>
      </dsp:txXfrm>
    </dsp:sp>
    <dsp:sp modelId="{C4618682-3912-4E72-999D-4BF5CD06322D}">
      <dsp:nvSpPr>
        <dsp:cNvPr id="6" name="椭圆 5"/>
        <dsp:cNvSpPr/>
      </dsp:nvSpPr>
      <dsp:spPr bwMode="white">
        <a:xfrm>
          <a:off x="678925" y="1696947"/>
          <a:ext cx="2122014" cy="2122014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sp3d z="-190500" extrusionH="12700" prstMaterial="plastic">
          <a:bevelT w="50800" h="50800"/>
        </a:sp3d>
      </dsp:spPr>
      <dsp:style>
        <a:lnRef idx="0">
          <a:schemeClr val="dk1"/>
        </a:lnRef>
        <a:fillRef idx="3">
          <a:schemeClr val="accent3">
            <a:tint val="40000"/>
          </a:schemeClr>
        </a:fillRef>
        <a:effectRef idx="0">
          <a:scrgbClr r="0" g="0" b="0"/>
        </a:effectRef>
        <a:fontRef idx="minor"/>
      </dsp:style>
      <dsp:txXfrm>
        <a:off x="678925" y="1696947"/>
        <a:ext cx="2122014" cy="2122014"/>
      </dsp:txXfrm>
    </dsp:sp>
    <dsp:sp modelId="{172F9AEA-3377-4AFB-BDDB-45672D648ACC}">
      <dsp:nvSpPr>
        <dsp:cNvPr id="7" name="矩形 6"/>
        <dsp:cNvSpPr/>
      </dsp:nvSpPr>
      <dsp:spPr bwMode="white">
        <a:xfrm>
          <a:off x="1131157" y="2149179"/>
          <a:ext cx="1217549" cy="1217549"/>
        </a:xfrm>
        <a:prstGeom prst="rect">
          <a:avLst/>
        </a:prstGeom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>
            <a:shade val="80000"/>
            <a:hueOff val="60000"/>
            <a:satOff val="-18038"/>
            <a:lumOff val="3019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1131157" y="2149179"/>
        <a:ext cx="1217549" cy="1217549"/>
      </dsp:txXfrm>
    </dsp:sp>
    <dsp:sp modelId="{7CEA8AF0-CDCB-4FBD-8FCB-A8EECB922CE0}">
      <dsp:nvSpPr>
        <dsp:cNvPr id="8" name="矩形 7"/>
        <dsp:cNvSpPr/>
      </dsp:nvSpPr>
      <dsp:spPr bwMode="white">
        <a:xfrm>
          <a:off x="576" y="4479916"/>
          <a:ext cx="3478711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cap="none" dirty="0">
              <a:solidFill>
                <a:schemeClr val="tx1"/>
              </a:solidFill>
            </a:rPr>
            <a:t>budget</a:t>
          </a:r>
          <a:endParaRPr lang="zh-CN" altLang="en-US" sz="2000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76" y="4479916"/>
        <a:ext cx="347871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048524" cy="4347589"/>
        <a:chOff x="0" y="0"/>
        <a:chExt cx="3048524" cy="4347589"/>
      </a:xfrm>
    </dsp:grpSpPr>
    <dsp:sp modelId="{6A28B40A-85CB-44CF-9E81-3063936285E3}">
      <dsp:nvSpPr>
        <dsp:cNvPr id="3" name="椭圆 2"/>
        <dsp:cNvSpPr/>
      </dsp:nvSpPr>
      <dsp:spPr bwMode="white">
        <a:xfrm>
          <a:off x="594950" y="-523556"/>
          <a:ext cx="1860381" cy="1860381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2"/>
        </a:fillRef>
        <a:effectRef idx="0">
          <a:scrgbClr r="0" g="0" b="0"/>
        </a:effectRef>
        <a:fontRef idx="minor"/>
      </dsp:style>
      <dsp:txXfrm>
        <a:off x="594950" y="-523556"/>
        <a:ext cx="1860381" cy="1860381"/>
      </dsp:txXfrm>
    </dsp:sp>
    <dsp:sp modelId="{005524FB-3A0E-4BA5-B04E-59FC2E252AEB}">
      <dsp:nvSpPr>
        <dsp:cNvPr id="4" name="矩形 3"/>
        <dsp:cNvSpPr/>
      </dsp:nvSpPr>
      <dsp:spPr bwMode="white">
        <a:xfrm>
          <a:off x="991425" y="-127081"/>
          <a:ext cx="1067432" cy="1067432"/>
        </a:xfrm>
        <a:prstGeom prst="rect">
          <a:avLst/>
        </a:prstGeom>
        <a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991425" y="-127081"/>
        <a:ext cx="1067432" cy="1067432"/>
      </dsp:txXfrm>
    </dsp:sp>
    <dsp:sp modelId="{1A451185-6747-4E77-A3B3-9CCD7AC625EB}">
      <dsp:nvSpPr>
        <dsp:cNvPr id="5" name="矩形 4"/>
        <dsp:cNvSpPr/>
      </dsp:nvSpPr>
      <dsp:spPr bwMode="white">
        <a:xfrm>
          <a:off x="239" y="1916288"/>
          <a:ext cx="3049805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dirty="0" err="1">
              <a:solidFill>
                <a:schemeClr val="tx1"/>
              </a:solidFill>
            </a:rPr>
            <a:t>store&amp;logistics</a:t>
          </a:r>
          <a:endParaRPr lang="zh-CN" altLang="en-US" sz="2000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39" y="1916288"/>
        <a:ext cx="3049805" cy="720000"/>
      </dsp:txXfrm>
    </dsp:sp>
    <dsp:sp modelId="{C4618682-3912-4E72-999D-4BF5CD06322D}">
      <dsp:nvSpPr>
        <dsp:cNvPr id="6" name="椭圆 5"/>
        <dsp:cNvSpPr/>
      </dsp:nvSpPr>
      <dsp:spPr bwMode="white">
        <a:xfrm>
          <a:off x="594950" y="1711301"/>
          <a:ext cx="1860381" cy="1860381"/>
        </a:xfrm>
        <a:prstGeom prst="ellipse">
          <a:avLst/>
        </a:prstGeom>
        <a:solidFill>
          <a:schemeClr val="accent5">
            <a:lumMod val="50000"/>
            <a:alpha val="90000"/>
          </a:schemeClr>
        </a:solidFill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3"/>
        </a:fillRef>
        <a:effectRef idx="0">
          <a:scrgbClr r="0" g="0" b="0"/>
        </a:effectRef>
        <a:fontRef idx="minor"/>
      </dsp:style>
      <dsp:txXfrm>
        <a:off x="594950" y="1711301"/>
        <a:ext cx="1860381" cy="1860381"/>
      </dsp:txXfrm>
    </dsp:sp>
    <dsp:sp modelId="{172F9AEA-3377-4AFB-BDDB-45672D648ACC}">
      <dsp:nvSpPr>
        <dsp:cNvPr id="7" name="矩形 6"/>
        <dsp:cNvSpPr/>
      </dsp:nvSpPr>
      <dsp:spPr bwMode="white">
        <a:xfrm>
          <a:off x="991425" y="2107776"/>
          <a:ext cx="1067432" cy="1067432"/>
        </a:xfrm>
        <a:prstGeom prst="rect">
          <a:avLst/>
        </a:prstGeom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991425" y="2107776"/>
        <a:ext cx="1067432" cy="1067432"/>
      </dsp:txXfrm>
    </dsp:sp>
    <dsp:sp modelId="{7CEA8AF0-CDCB-4FBD-8FCB-A8EECB922CE0}">
      <dsp:nvSpPr>
        <dsp:cNvPr id="8" name="矩形 7"/>
        <dsp:cNvSpPr/>
      </dsp:nvSpPr>
      <dsp:spPr bwMode="white">
        <a:xfrm>
          <a:off x="239" y="4151145"/>
          <a:ext cx="3049805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cap="none" dirty="0">
              <a:solidFill>
                <a:schemeClr val="tx1"/>
              </a:solidFill>
            </a:rPr>
            <a:t>customer</a:t>
          </a:r>
          <a:endParaRPr lang="en-US" altLang="zh-CN" sz="2000" b="0" i="0" cap="none" dirty="0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cap="none" dirty="0">
              <a:solidFill>
                <a:schemeClr val="tx1"/>
              </a:solidFill>
            </a:rPr>
            <a:t>service</a:t>
          </a:r>
          <a:endParaRPr lang="zh-CN" altLang="en-US" sz="2000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39" y="4151145"/>
        <a:ext cx="304980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478106" cy="4347589"/>
        <a:chOff x="0" y="0"/>
        <a:chExt cx="3478106" cy="4347589"/>
      </a:xfrm>
    </dsp:grpSpPr>
    <dsp:sp modelId="{6A28B40A-85CB-44CF-9E81-3063936285E3}">
      <dsp:nvSpPr>
        <dsp:cNvPr id="3" name="椭圆 2"/>
        <dsp:cNvSpPr/>
      </dsp:nvSpPr>
      <dsp:spPr bwMode="white">
        <a:xfrm>
          <a:off x="678925" y="-852327"/>
          <a:ext cx="2122014" cy="2122014"/>
        </a:xfrm>
        <a:prstGeom prst="ellipse">
          <a:avLst/>
        </a:prstGeom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2"/>
        </a:fillRef>
        <a:effectRef idx="0">
          <a:scrgbClr r="0" g="0" b="0"/>
        </a:effectRef>
        <a:fontRef idx="minor"/>
      </dsp:style>
      <dsp:txXfrm>
        <a:off x="678925" y="-852327"/>
        <a:ext cx="2122014" cy="2122014"/>
      </dsp:txXfrm>
    </dsp:sp>
    <dsp:sp modelId="{005524FB-3A0E-4BA5-B04E-59FC2E252AEB}">
      <dsp:nvSpPr>
        <dsp:cNvPr id="4" name="矩形 3"/>
        <dsp:cNvSpPr/>
      </dsp:nvSpPr>
      <dsp:spPr bwMode="white">
        <a:xfrm>
          <a:off x="1131157" y="-400094"/>
          <a:ext cx="1217549" cy="1217549"/>
        </a:xfrm>
        <a:prstGeom prst="rect">
          <a:avLst/>
        </a:prstGeom>
        <a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1131157" y="-400094"/>
        <a:ext cx="1217549" cy="1217549"/>
      </dsp:txXfrm>
    </dsp:sp>
    <dsp:sp modelId="{1A451185-6747-4E77-A3B3-9CCD7AC625EB}">
      <dsp:nvSpPr>
        <dsp:cNvPr id="5" name="矩形 4"/>
        <dsp:cNvSpPr/>
      </dsp:nvSpPr>
      <dsp:spPr bwMode="white">
        <a:xfrm>
          <a:off x="576" y="1930642"/>
          <a:ext cx="3478711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dirty="0">
              <a:solidFill>
                <a:schemeClr val="tx1"/>
              </a:solidFill>
            </a:rPr>
            <a:t>recruitment</a:t>
          </a:r>
          <a:endParaRPr lang="zh-CN" altLang="en-US" sz="2000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76" y="1930642"/>
        <a:ext cx="3478711" cy="720000"/>
      </dsp:txXfrm>
    </dsp:sp>
    <dsp:sp modelId="{C4618682-3912-4E72-999D-4BF5CD06322D}">
      <dsp:nvSpPr>
        <dsp:cNvPr id="6" name="椭圆 5"/>
        <dsp:cNvSpPr/>
      </dsp:nvSpPr>
      <dsp:spPr bwMode="white">
        <a:xfrm>
          <a:off x="678925" y="1696947"/>
          <a:ext cx="2122014" cy="2122014"/>
        </a:xfrm>
        <a:prstGeom prst="ellipse">
          <a:avLst/>
        </a:prstGeom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3"/>
        </a:fillRef>
        <a:effectRef idx="0">
          <a:scrgbClr r="0" g="0" b="0"/>
        </a:effectRef>
        <a:fontRef idx="minor"/>
      </dsp:style>
      <dsp:txXfrm>
        <a:off x="678925" y="1696947"/>
        <a:ext cx="2122014" cy="2122014"/>
      </dsp:txXfrm>
    </dsp:sp>
    <dsp:sp modelId="{172F9AEA-3377-4AFB-BDDB-45672D648ACC}">
      <dsp:nvSpPr>
        <dsp:cNvPr id="7" name="矩形 6"/>
        <dsp:cNvSpPr/>
      </dsp:nvSpPr>
      <dsp:spPr bwMode="white">
        <a:xfrm>
          <a:off x="1131157" y="2149179"/>
          <a:ext cx="1217549" cy="1217549"/>
        </a:xfrm>
        <a:prstGeom prst="rect">
          <a:avLst/>
        </a:prstGeom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1131157" y="2149179"/>
        <a:ext cx="1217549" cy="1217549"/>
      </dsp:txXfrm>
    </dsp:sp>
    <dsp:sp modelId="{7CEA8AF0-CDCB-4FBD-8FCB-A8EECB922CE0}">
      <dsp:nvSpPr>
        <dsp:cNvPr id="8" name="矩形 7"/>
        <dsp:cNvSpPr/>
      </dsp:nvSpPr>
      <dsp:spPr bwMode="white">
        <a:xfrm>
          <a:off x="576" y="4479916"/>
          <a:ext cx="3478711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cap="none" dirty="0">
              <a:solidFill>
                <a:schemeClr val="tx1"/>
              </a:solidFill>
            </a:rPr>
            <a:t>performance assess</a:t>
          </a:r>
          <a:endParaRPr lang="zh-CN" altLang="en-US" sz="2000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76" y="4479916"/>
        <a:ext cx="3478711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478106" cy="4347589"/>
        <a:chOff x="0" y="0"/>
        <a:chExt cx="3478106" cy="4347589"/>
      </a:xfrm>
    </dsp:grpSpPr>
    <dsp:sp modelId="{6A28B40A-85CB-44CF-9E81-3063936285E3}">
      <dsp:nvSpPr>
        <dsp:cNvPr id="3" name="椭圆 2"/>
        <dsp:cNvSpPr/>
      </dsp:nvSpPr>
      <dsp:spPr bwMode="white">
        <a:xfrm>
          <a:off x="678925" y="-852327"/>
          <a:ext cx="2122014" cy="2122014"/>
        </a:xfrm>
        <a:prstGeom prst="ellipse">
          <a:avLst/>
        </a:prstGeom>
        <a:solidFill>
          <a:schemeClr val="tx2"/>
        </a:solidFill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2"/>
        </a:fillRef>
        <a:effectRef idx="0">
          <a:scrgbClr r="0" g="0" b="0"/>
        </a:effectRef>
        <a:fontRef idx="minor"/>
      </dsp:style>
      <dsp:txXfrm>
        <a:off x="678925" y="-852327"/>
        <a:ext cx="2122014" cy="2122014"/>
      </dsp:txXfrm>
    </dsp:sp>
    <dsp:sp modelId="{005524FB-3A0E-4BA5-B04E-59FC2E252AEB}">
      <dsp:nvSpPr>
        <dsp:cNvPr id="4" name="矩形 3"/>
        <dsp:cNvSpPr/>
      </dsp:nvSpPr>
      <dsp:spPr bwMode="white">
        <a:xfrm>
          <a:off x="1131157" y="-400094"/>
          <a:ext cx="1217549" cy="1217549"/>
        </a:xfrm>
        <a:prstGeom prst="rect">
          <a:avLst/>
        </a:prstGeom>
        <a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1131157" y="-400094"/>
        <a:ext cx="1217549" cy="1217549"/>
      </dsp:txXfrm>
    </dsp:sp>
    <dsp:sp modelId="{1A451185-6747-4E77-A3B3-9CCD7AC625EB}">
      <dsp:nvSpPr>
        <dsp:cNvPr id="5" name="矩形 4"/>
        <dsp:cNvSpPr/>
      </dsp:nvSpPr>
      <dsp:spPr bwMode="white">
        <a:xfrm>
          <a:off x="576" y="1930642"/>
          <a:ext cx="3478711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dirty="0">
              <a:solidFill>
                <a:schemeClr val="tx1"/>
              </a:solidFill>
            </a:rPr>
            <a:t>sourcing</a:t>
          </a:r>
          <a:endParaRPr lang="zh-CN" altLang="en-US" sz="2000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76" y="1930642"/>
        <a:ext cx="3478711" cy="720000"/>
      </dsp:txXfrm>
    </dsp:sp>
    <dsp:sp modelId="{C4618682-3912-4E72-999D-4BF5CD06322D}">
      <dsp:nvSpPr>
        <dsp:cNvPr id="6" name="椭圆 5"/>
        <dsp:cNvSpPr/>
      </dsp:nvSpPr>
      <dsp:spPr bwMode="white">
        <a:xfrm>
          <a:off x="678925" y="1696947"/>
          <a:ext cx="2122014" cy="2122014"/>
        </a:xfrm>
        <a:prstGeom prst="ellipse">
          <a:avLst/>
        </a:prstGeom>
        <a:solidFill>
          <a:schemeClr val="accent2"/>
        </a:solidFill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3"/>
        </a:fillRef>
        <a:effectRef idx="0">
          <a:scrgbClr r="0" g="0" b="0"/>
        </a:effectRef>
        <a:fontRef idx="minor"/>
      </dsp:style>
      <dsp:txXfrm>
        <a:off x="678925" y="1696947"/>
        <a:ext cx="2122014" cy="2122014"/>
      </dsp:txXfrm>
    </dsp:sp>
    <dsp:sp modelId="{172F9AEA-3377-4AFB-BDDB-45672D648ACC}">
      <dsp:nvSpPr>
        <dsp:cNvPr id="7" name="矩形 6"/>
        <dsp:cNvSpPr/>
      </dsp:nvSpPr>
      <dsp:spPr bwMode="white">
        <a:xfrm>
          <a:off x="1131157" y="2149179"/>
          <a:ext cx="1217549" cy="1217549"/>
        </a:xfrm>
        <a:prstGeom prst="rect">
          <a:avLst/>
        </a:prstGeom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1131157" y="2149179"/>
        <a:ext cx="1217549" cy="1217549"/>
      </dsp:txXfrm>
    </dsp:sp>
    <dsp:sp modelId="{7CEA8AF0-CDCB-4FBD-8FCB-A8EECB922CE0}">
      <dsp:nvSpPr>
        <dsp:cNvPr id="8" name="矩形 7"/>
        <dsp:cNvSpPr/>
      </dsp:nvSpPr>
      <dsp:spPr bwMode="white">
        <a:xfrm>
          <a:off x="576" y="4479916"/>
          <a:ext cx="3478711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cap="none" dirty="0">
              <a:solidFill>
                <a:schemeClr val="tx1"/>
              </a:solidFill>
            </a:rPr>
            <a:t>category</a:t>
          </a:r>
          <a:endParaRPr lang="zh-CN" altLang="en-US" sz="2000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76" y="4479916"/>
        <a:ext cx="347871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478106" cy="4347589"/>
        <a:chOff x="0" y="0"/>
        <a:chExt cx="3478106" cy="4347589"/>
      </a:xfrm>
    </dsp:grpSpPr>
    <dsp:sp modelId="{6A28B40A-85CB-44CF-9E81-3063936285E3}">
      <dsp:nvSpPr>
        <dsp:cNvPr id="3" name="椭圆 2"/>
        <dsp:cNvSpPr/>
      </dsp:nvSpPr>
      <dsp:spPr bwMode="white">
        <a:xfrm>
          <a:off x="760580" y="0"/>
          <a:ext cx="2122014" cy="2122014"/>
        </a:xfrm>
        <a:prstGeom prst="ellipse">
          <a:avLst/>
        </a:prstGeom>
        <a:solidFill>
          <a:schemeClr val="accent4"/>
        </a:solidFill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2"/>
        </a:fillRef>
        <a:effectRef idx="0">
          <a:scrgbClr r="0" g="0" b="0"/>
        </a:effectRef>
        <a:fontRef idx="minor"/>
      </dsp:style>
      <dsp:txXfrm>
        <a:off x="760580" y="0"/>
        <a:ext cx="2122014" cy="2122014"/>
      </dsp:txXfrm>
    </dsp:sp>
    <dsp:sp modelId="{005524FB-3A0E-4BA5-B04E-59FC2E252AEB}">
      <dsp:nvSpPr>
        <dsp:cNvPr id="4" name="矩形 3"/>
        <dsp:cNvSpPr/>
      </dsp:nvSpPr>
      <dsp:spPr bwMode="white">
        <a:xfrm>
          <a:off x="1131157" y="-400094"/>
          <a:ext cx="1217549" cy="1217549"/>
        </a:xfrm>
        <a:prstGeom prst="rect">
          <a:avLst/>
        </a:prstGeom>
        <a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1131157" y="-400094"/>
        <a:ext cx="1217549" cy="1217549"/>
      </dsp:txXfrm>
    </dsp:sp>
    <dsp:sp modelId="{1A451185-6747-4E77-A3B3-9CCD7AC625EB}">
      <dsp:nvSpPr>
        <dsp:cNvPr id="5" name="矩形 4"/>
        <dsp:cNvSpPr/>
      </dsp:nvSpPr>
      <dsp:spPr bwMode="white">
        <a:xfrm>
          <a:off x="576" y="1930642"/>
          <a:ext cx="3478711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0" i="0" dirty="0">
              <a:solidFill>
                <a:schemeClr val="tx1"/>
              </a:solidFill>
            </a:rPr>
            <a:t>Market analysis</a:t>
          </a:r>
          <a:endParaRPr lang="zh-CN" altLang="en-US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76" y="1930642"/>
        <a:ext cx="3478711" cy="720000"/>
      </dsp:txXfrm>
    </dsp:sp>
    <dsp:sp modelId="{C4618682-3912-4E72-999D-4BF5CD06322D}">
      <dsp:nvSpPr>
        <dsp:cNvPr id="6" name="椭圆 5"/>
        <dsp:cNvSpPr/>
      </dsp:nvSpPr>
      <dsp:spPr bwMode="white">
        <a:xfrm>
          <a:off x="678925" y="1696947"/>
          <a:ext cx="2122014" cy="2122014"/>
        </a:xfrm>
        <a:prstGeom prst="ellipse">
          <a:avLst/>
        </a:prstGeom>
        <a:solidFill>
          <a:schemeClr val="accent4">
            <a:lumMod val="75000"/>
          </a:schemeClr>
        </a:solidFill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3"/>
        </a:fillRef>
        <a:effectRef idx="0">
          <a:scrgbClr r="0" g="0" b="0"/>
        </a:effectRef>
        <a:fontRef idx="minor"/>
      </dsp:style>
      <dsp:txXfrm>
        <a:off x="678925" y="1696947"/>
        <a:ext cx="2122014" cy="2122014"/>
      </dsp:txXfrm>
    </dsp:sp>
    <dsp:sp modelId="{172F9AEA-3377-4AFB-BDDB-45672D648ACC}">
      <dsp:nvSpPr>
        <dsp:cNvPr id="7" name="矩形 6"/>
        <dsp:cNvSpPr/>
      </dsp:nvSpPr>
      <dsp:spPr bwMode="white">
        <a:xfrm>
          <a:off x="1131157" y="2149179"/>
          <a:ext cx="1217549" cy="1217549"/>
        </a:xfrm>
        <a:prstGeom prst="rect">
          <a:avLst/>
        </a:prstGeom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1131157" y="2149179"/>
        <a:ext cx="1217549" cy="1217549"/>
      </dsp:txXfrm>
    </dsp:sp>
    <dsp:sp modelId="{7CEA8AF0-CDCB-4FBD-8FCB-A8EECB922CE0}">
      <dsp:nvSpPr>
        <dsp:cNvPr id="8" name="矩形 7"/>
        <dsp:cNvSpPr/>
      </dsp:nvSpPr>
      <dsp:spPr bwMode="white">
        <a:xfrm>
          <a:off x="576" y="4479916"/>
          <a:ext cx="3478711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0" i="0" cap="none" dirty="0">
              <a:solidFill>
                <a:schemeClr val="tx1"/>
              </a:solidFill>
            </a:rPr>
            <a:t>advertising</a:t>
          </a:r>
          <a:endParaRPr lang="zh-CN" altLang="en-US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76" y="4479916"/>
        <a:ext cx="3478711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750710" cy="3786080"/>
        <a:chOff x="0" y="0"/>
        <a:chExt cx="9750710" cy="3786080"/>
      </a:xfrm>
    </dsp:grpSpPr>
    <dsp:sp modelId="{6A28B40A-85CB-44CF-9E81-3063936285E3}">
      <dsp:nvSpPr>
        <dsp:cNvPr id="3" name="椭圆 2"/>
        <dsp:cNvSpPr/>
      </dsp:nvSpPr>
      <dsp:spPr bwMode="white">
        <a:xfrm>
          <a:off x="877254" y="-1168227"/>
          <a:ext cx="2734365" cy="2734365"/>
        </a:xfrm>
        <a:prstGeom prst="ellipse">
          <a:avLst/>
        </a:prstGeom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2"/>
        </a:fillRef>
        <a:effectRef idx="0">
          <a:scrgbClr r="0" g="0" b="0"/>
        </a:effectRef>
        <a:fontRef idx="minor"/>
      </dsp:style>
      <dsp:txXfrm>
        <a:off x="877254" y="-1168227"/>
        <a:ext cx="2734365" cy="2734365"/>
      </dsp:txXfrm>
    </dsp:sp>
    <dsp:sp modelId="{005524FB-3A0E-4BA5-B04E-59FC2E252AEB}">
      <dsp:nvSpPr>
        <dsp:cNvPr id="4" name="矩形 3"/>
        <dsp:cNvSpPr/>
      </dsp:nvSpPr>
      <dsp:spPr bwMode="white">
        <a:xfrm>
          <a:off x="1459988" y="-585493"/>
          <a:ext cx="1568898" cy="1568898"/>
        </a:xfrm>
        <a:prstGeom prst="rect">
          <a:avLst/>
        </a:prstGeom>
        <a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1459988" y="-585493"/>
        <a:ext cx="1568898" cy="1568898"/>
      </dsp:txXfrm>
    </dsp:sp>
    <dsp:sp modelId="{1A451185-6747-4E77-A3B3-9CCD7AC625EB}">
      <dsp:nvSpPr>
        <dsp:cNvPr id="5" name="矩形 4"/>
        <dsp:cNvSpPr/>
      </dsp:nvSpPr>
      <dsp:spPr bwMode="white">
        <a:xfrm>
          <a:off x="3154" y="2417825"/>
          <a:ext cx="4482565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4400"/>
          </a:lvl1pPr>
          <a:lvl2pPr marL="285750" indent="-285750" algn="ctr">
            <a:defRPr sz="3400"/>
          </a:lvl2pPr>
          <a:lvl3pPr marL="571500" indent="-285750" algn="ctr">
            <a:defRPr sz="3400"/>
          </a:lvl3pPr>
          <a:lvl4pPr marL="857250" indent="-285750" algn="ctr">
            <a:defRPr sz="3400"/>
          </a:lvl4pPr>
          <a:lvl5pPr marL="1143000" indent="-285750" algn="ctr">
            <a:defRPr sz="3400"/>
          </a:lvl5pPr>
          <a:lvl6pPr marL="1428750" indent="-285750" algn="ctr">
            <a:defRPr sz="3400"/>
          </a:lvl6pPr>
          <a:lvl7pPr marL="1714500" indent="-285750" algn="ctr">
            <a:defRPr sz="3400"/>
          </a:lvl7pPr>
          <a:lvl8pPr marL="2000250" indent="-285750" algn="ctr">
            <a:defRPr sz="3400"/>
          </a:lvl8pPr>
          <a:lvl9pPr marL="2286000" indent="-285750" algn="ctr">
            <a:defRPr sz="3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b="0" i="0" cap="none" dirty="0">
              <a:solidFill>
                <a:schemeClr val="tx1"/>
              </a:solidFill>
            </a:rPr>
            <a:t>information system</a:t>
          </a:r>
          <a:endParaRPr lang="zh-CN" altLang="en-US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154" y="2417825"/>
        <a:ext cx="4482565" cy="720000"/>
      </dsp:txXfrm>
    </dsp:sp>
    <dsp:sp modelId="{C4618682-3912-4E72-999D-4BF5CD06322D}">
      <dsp:nvSpPr>
        <dsp:cNvPr id="6" name="椭圆 5"/>
        <dsp:cNvSpPr/>
      </dsp:nvSpPr>
      <dsp:spPr bwMode="white">
        <a:xfrm>
          <a:off x="6144269" y="-1168227"/>
          <a:ext cx="2734365" cy="2734365"/>
        </a:xfrm>
        <a:prstGeom prst="ellipse">
          <a:avLst/>
        </a:prstGeom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3"/>
        </a:fillRef>
        <a:effectRef idx="0">
          <a:scrgbClr r="0" g="0" b="0"/>
        </a:effectRef>
        <a:fontRef idx="minor"/>
      </dsp:style>
      <dsp:txXfrm>
        <a:off x="6144269" y="-1168227"/>
        <a:ext cx="2734365" cy="2734365"/>
      </dsp:txXfrm>
    </dsp:sp>
    <dsp:sp modelId="{172F9AEA-3377-4AFB-BDDB-45672D648ACC}">
      <dsp:nvSpPr>
        <dsp:cNvPr id="7" name="矩形 6"/>
        <dsp:cNvSpPr/>
      </dsp:nvSpPr>
      <dsp:spPr bwMode="white">
        <a:xfrm>
          <a:off x="6727002" y="-585493"/>
          <a:ext cx="1568898" cy="1568898"/>
        </a:xfrm>
        <a:prstGeom prst="rect">
          <a:avLst/>
        </a:prstGeom>
        <a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6727002" y="-585493"/>
        <a:ext cx="1568898" cy="1568898"/>
      </dsp:txXfrm>
    </dsp:sp>
    <dsp:sp modelId="{7CEA8AF0-CDCB-4FBD-8FCB-A8EECB922CE0}">
      <dsp:nvSpPr>
        <dsp:cNvPr id="8" name="矩形 7"/>
        <dsp:cNvSpPr/>
      </dsp:nvSpPr>
      <dsp:spPr bwMode="white">
        <a:xfrm>
          <a:off x="5270168" y="2417825"/>
          <a:ext cx="4482565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4400"/>
          </a:lvl1pPr>
          <a:lvl2pPr marL="285750" indent="-285750" algn="ctr">
            <a:defRPr sz="3400"/>
          </a:lvl2pPr>
          <a:lvl3pPr marL="571500" indent="-285750" algn="ctr">
            <a:defRPr sz="3400"/>
          </a:lvl3pPr>
          <a:lvl4pPr marL="857250" indent="-285750" algn="ctr">
            <a:defRPr sz="3400"/>
          </a:lvl4pPr>
          <a:lvl5pPr marL="1143000" indent="-285750" algn="ctr">
            <a:defRPr sz="3400"/>
          </a:lvl5pPr>
          <a:lvl6pPr marL="1428750" indent="-285750" algn="ctr">
            <a:defRPr sz="3400"/>
          </a:lvl6pPr>
          <a:lvl7pPr marL="1714500" indent="-285750" algn="ctr">
            <a:defRPr sz="3400"/>
          </a:lvl7pPr>
          <a:lvl8pPr marL="2000250" indent="-285750" algn="ctr">
            <a:defRPr sz="3400"/>
          </a:lvl8pPr>
          <a:lvl9pPr marL="2286000" indent="-285750" algn="ctr">
            <a:defRPr sz="3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b="0" i="0" cap="none" dirty="0">
              <a:solidFill>
                <a:schemeClr val="tx1"/>
              </a:solidFill>
            </a:rPr>
            <a:t>protect data</a:t>
          </a:r>
          <a:endParaRPr lang="zh-CN" altLang="en-US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270168" y="2417825"/>
        <a:ext cx="4482565" cy="720000"/>
      </dsp:txXfrm>
    </dsp:sp>
    <dsp:sp modelId="{1F290E81-B7E4-40F0-A220-DB97594D9AE3}">
      <dsp:nvSpPr>
        <dsp:cNvPr id="9" name="椭圆 8"/>
        <dsp:cNvSpPr/>
      </dsp:nvSpPr>
      <dsp:spPr bwMode="white">
        <a:xfrm>
          <a:off x="877254" y="648255"/>
          <a:ext cx="2734365" cy="2734365"/>
        </a:xfrm>
        <a:prstGeom prst="ellipse">
          <a:avLst/>
        </a:prstGeom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4"/>
        </a:fillRef>
        <a:effectRef idx="0">
          <a:scrgbClr r="0" g="0" b="0"/>
        </a:effectRef>
        <a:fontRef idx="minor"/>
      </dsp:style>
      <dsp:txXfrm>
        <a:off x="877254" y="648255"/>
        <a:ext cx="2734365" cy="2734365"/>
      </dsp:txXfrm>
    </dsp:sp>
    <dsp:sp modelId="{9FDBD919-83B2-43D2-B22A-C1D340DD896A}">
      <dsp:nvSpPr>
        <dsp:cNvPr id="10" name="矩形 9"/>
        <dsp:cNvSpPr/>
      </dsp:nvSpPr>
      <dsp:spPr bwMode="white">
        <a:xfrm>
          <a:off x="1459988" y="1230988"/>
          <a:ext cx="1568898" cy="1568898"/>
        </a:xfrm>
        <a:prstGeom prst="rect">
          <a:avLst/>
        </a:prstGeom>
        <a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1459988" y="1230988"/>
        <a:ext cx="1568898" cy="1568898"/>
      </dsp:txXfrm>
    </dsp:sp>
    <dsp:sp modelId="{3F410A1B-B3E5-49A9-AA89-AAA8A26BCB24}">
      <dsp:nvSpPr>
        <dsp:cNvPr id="11" name="矩形 10"/>
        <dsp:cNvSpPr/>
      </dsp:nvSpPr>
      <dsp:spPr bwMode="white">
        <a:xfrm>
          <a:off x="3154" y="4234307"/>
          <a:ext cx="4482565" cy="720000"/>
        </a:xfrm>
        <a:prstGeom prst="rect">
          <a:avLst/>
        </a:prstGeom>
        <a:blipFill rotWithShape="0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4400"/>
          </a:lvl1pPr>
          <a:lvl2pPr marL="285750" indent="-285750" algn="ctr">
            <a:defRPr sz="3400"/>
          </a:lvl2pPr>
          <a:lvl3pPr marL="571500" indent="-285750" algn="ctr">
            <a:defRPr sz="3400"/>
          </a:lvl3pPr>
          <a:lvl4pPr marL="857250" indent="-285750" algn="ctr">
            <a:defRPr sz="3400"/>
          </a:lvl4pPr>
          <a:lvl5pPr marL="1143000" indent="-285750" algn="ctr">
            <a:defRPr sz="3400"/>
          </a:lvl5pPr>
          <a:lvl6pPr marL="1428750" indent="-285750" algn="ctr">
            <a:defRPr sz="3400"/>
          </a:lvl6pPr>
          <a:lvl7pPr marL="1714500" indent="-285750" algn="ctr">
            <a:defRPr sz="3400"/>
          </a:lvl7pPr>
          <a:lvl8pPr marL="2000250" indent="-285750" algn="ctr">
            <a:defRPr sz="3400"/>
          </a:lvl8pPr>
          <a:lvl9pPr marL="2286000" indent="-285750" algn="ctr">
            <a:defRPr sz="3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b="0" i="0" cap="none" dirty="0">
              <a:solidFill>
                <a:schemeClr val="tx1"/>
              </a:solidFill>
            </a:rPr>
            <a:t>technology support</a:t>
          </a:r>
          <a:endParaRPr lang="zh-CN" altLang="en-US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154" y="4234307"/>
        <a:ext cx="4482565" cy="720000"/>
      </dsp:txXfrm>
    </dsp:sp>
    <dsp:sp modelId="{ED0C0841-9AE7-456C-AB5A-EEAFAE8EFD63}">
      <dsp:nvSpPr>
        <dsp:cNvPr id="12" name="椭圆 11"/>
        <dsp:cNvSpPr/>
      </dsp:nvSpPr>
      <dsp:spPr bwMode="white">
        <a:xfrm>
          <a:off x="6144269" y="648255"/>
          <a:ext cx="2734365" cy="2734365"/>
        </a:xfrm>
        <a:prstGeom prst="ellipse">
          <a:avLst/>
        </a:prstGeom>
        <a:sp3d z="-190500" extrusionH="12700" prstMaterial="plastic">
          <a:bevelT w="50800" h="50800"/>
        </a:sp3d>
      </dsp:spPr>
      <dsp:style>
        <a:lnRef idx="0">
          <a:schemeClr val="lt1">
            <a:alpha val="0"/>
          </a:schemeClr>
        </a:lnRef>
        <a:fillRef idx="3">
          <a:schemeClr val="accent5"/>
        </a:fillRef>
        <a:effectRef idx="0">
          <a:scrgbClr r="0" g="0" b="0"/>
        </a:effectRef>
        <a:fontRef idx="minor"/>
      </dsp:style>
      <dsp:txXfrm>
        <a:off x="6144269" y="648255"/>
        <a:ext cx="2734365" cy="2734365"/>
      </dsp:txXfrm>
    </dsp:sp>
    <dsp:sp modelId="{422DBE05-6D32-4FF3-944B-90F922B69252}">
      <dsp:nvSpPr>
        <dsp:cNvPr id="13" name="矩形 12"/>
        <dsp:cNvSpPr/>
      </dsp:nvSpPr>
      <dsp:spPr bwMode="white">
        <a:xfrm>
          <a:off x="6769127" y="1213589"/>
          <a:ext cx="1568898" cy="1568898"/>
        </a:xfrm>
        <a:prstGeom prst="rect">
          <a:avLst/>
        </a:prstGeom>
        <a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sp3d prstMaterial="plastic">
          <a:bevelT w="120900" h="88900"/>
          <a:bevelB w="88900" h="31750" prst="angle"/>
        </a:sp3d>
      </dsp:spPr>
      <dsp:style>
        <a:lnRef idx="0">
          <a:schemeClr val="lt1">
            <a:alpha val="0"/>
          </a:schemeClr>
        </a:lnRef>
        <a:fillRef idx="3">
          <a:schemeClr val="bg1"/>
        </a:fillRef>
        <a:effectRef idx="2">
          <a:scrgbClr r="0" g="0" b="0"/>
        </a:effectRef>
        <a:fontRef idx="minor">
          <a:schemeClr val="lt1"/>
        </a:fontRef>
      </dsp:style>
      <dsp:txXfrm>
        <a:off x="6769127" y="1213589"/>
        <a:ext cx="1568898" cy="1568898"/>
      </dsp:txXfrm>
    </dsp:sp>
    <dsp:sp modelId="{73EEA2A4-B8AE-433C-BEAA-ECF25DE4AE46}">
      <dsp:nvSpPr>
        <dsp:cNvPr id="14" name="矩形 13"/>
        <dsp:cNvSpPr/>
      </dsp:nvSpPr>
      <dsp:spPr bwMode="white">
        <a:xfrm>
          <a:off x="5268145" y="3066080"/>
          <a:ext cx="4482565" cy="720000"/>
        </a:xfrm>
        <a:prstGeom prst="rect">
          <a:avLst/>
        </a:prstGeom>
        <a:blipFill rotWithShape="0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4400"/>
          </a:lvl1pPr>
          <a:lvl2pPr marL="285750" indent="-285750" algn="ctr">
            <a:defRPr sz="3400"/>
          </a:lvl2pPr>
          <a:lvl3pPr marL="571500" indent="-285750" algn="ctr">
            <a:defRPr sz="3400"/>
          </a:lvl3pPr>
          <a:lvl4pPr marL="857250" indent="-285750" algn="ctr">
            <a:defRPr sz="3400"/>
          </a:lvl4pPr>
          <a:lvl5pPr marL="1143000" indent="-285750" algn="ctr">
            <a:defRPr sz="3400"/>
          </a:lvl5pPr>
          <a:lvl6pPr marL="1428750" indent="-285750" algn="ctr">
            <a:defRPr sz="3400"/>
          </a:lvl6pPr>
          <a:lvl7pPr marL="1714500" indent="-285750" algn="ctr">
            <a:defRPr sz="3400"/>
          </a:lvl7pPr>
          <a:lvl8pPr marL="2000250" indent="-285750" algn="ctr">
            <a:defRPr sz="3400"/>
          </a:lvl8pPr>
          <a:lvl9pPr marL="2286000" indent="-285750" algn="ctr">
            <a:defRPr sz="3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cap="none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troubleshooting</a:t>
          </a:r>
          <a:endParaRPr lang="zh-CN" altLang="en-US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268145" y="3066080"/>
        <a:ext cx="4482565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188295" cy="2622384"/>
        <a:chOff x="0" y="0"/>
        <a:chExt cx="10188295" cy="2622384"/>
      </a:xfrm>
    </dsp:grpSpPr>
    <dsp:sp modelId="{03FCCF9F-496F-4A91-9928-06906EDB772C}">
      <dsp:nvSpPr>
        <dsp:cNvPr id="3" name="椭圆 2"/>
        <dsp:cNvSpPr/>
      </dsp:nvSpPr>
      <dsp:spPr bwMode="white">
        <a:xfrm>
          <a:off x="2286253" y="-1160040"/>
          <a:ext cx="1920428" cy="1920428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2286253" y="-1160040"/>
        <a:ext cx="1920428" cy="1920428"/>
      </dsp:txXfrm>
    </dsp:sp>
    <dsp:sp modelId="{AE2ED098-F5FE-4A1B-9E20-DFC0D0A65C32}">
      <dsp:nvSpPr>
        <dsp:cNvPr id="4" name="矩形 3"/>
        <dsp:cNvSpPr/>
      </dsp:nvSpPr>
      <dsp:spPr bwMode="white">
        <a:xfrm>
          <a:off x="2695524" y="-750769"/>
          <a:ext cx="1101885" cy="1101885"/>
        </a:xfrm>
        <a:prstGeom prst="rect">
          <a:avLst/>
        </a:prstGeom>
        <a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695524" y="-750769"/>
        <a:ext cx="1101885" cy="1101885"/>
      </dsp:txXfrm>
    </dsp:sp>
    <dsp:sp modelId="{FFFA9F55-1AF0-42BC-8EA6-1B678D5F2076}">
      <dsp:nvSpPr>
        <dsp:cNvPr id="5" name="矩形 4"/>
        <dsp:cNvSpPr/>
      </dsp:nvSpPr>
      <dsp:spPr bwMode="white">
        <a:xfrm>
          <a:off x="1672346" y="1358554"/>
          <a:ext cx="314824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cap="none" dirty="0">
              <a:solidFill>
                <a:schemeClr val="tx1"/>
              </a:solidFill>
            </a:rPr>
            <a:t>a robust understanding of it systems</a:t>
          </a:r>
          <a:endParaRPr lang="zh-CN" altLang="en-US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672346" y="1358554"/>
        <a:ext cx="3148242" cy="720000"/>
      </dsp:txXfrm>
    </dsp:sp>
    <dsp:sp modelId="{C99B2ADA-595B-48AD-A247-3E9820063DCC}">
      <dsp:nvSpPr>
        <dsp:cNvPr id="6" name="椭圆 5"/>
        <dsp:cNvSpPr/>
      </dsp:nvSpPr>
      <dsp:spPr bwMode="white">
        <a:xfrm>
          <a:off x="5985438" y="-1160040"/>
          <a:ext cx="1920428" cy="1920428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5985438" y="-1160040"/>
        <a:ext cx="1920428" cy="1920428"/>
      </dsp:txXfrm>
    </dsp:sp>
    <dsp:sp modelId="{65494E7B-96C1-48B4-B650-9233C05BA3F4}">
      <dsp:nvSpPr>
        <dsp:cNvPr id="7" name="矩形 6"/>
        <dsp:cNvSpPr/>
      </dsp:nvSpPr>
      <dsp:spPr bwMode="white">
        <a:xfrm>
          <a:off x="6394709" y="-750769"/>
          <a:ext cx="1101885" cy="1101885"/>
        </a:xfrm>
        <a:prstGeom prst="rect">
          <a:avLst/>
        </a:prstGeom>
        <a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6394709" y="-750769"/>
        <a:ext cx="1101885" cy="1101885"/>
      </dsp:txXfrm>
    </dsp:sp>
    <dsp:sp modelId="{C0B977E9-2E4A-4334-9684-AF022B9B409C}">
      <dsp:nvSpPr>
        <dsp:cNvPr id="8" name="矩形 7"/>
        <dsp:cNvSpPr/>
      </dsp:nvSpPr>
      <dsp:spPr bwMode="white">
        <a:xfrm>
          <a:off x="5371530" y="1358554"/>
          <a:ext cx="314824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cap="none" dirty="0">
              <a:solidFill>
                <a:schemeClr val="tx1"/>
              </a:solidFill>
            </a:rPr>
            <a:t>continuous learning</a:t>
          </a:r>
          <a:endParaRPr lang="zh-CN" altLang="en-US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371530" y="1358554"/>
        <a:ext cx="3148242" cy="720000"/>
      </dsp:txXfrm>
    </dsp:sp>
    <dsp:sp modelId="{62D8ACCD-9BFE-4669-9256-5B431AFDB26B}">
      <dsp:nvSpPr>
        <dsp:cNvPr id="9" name="椭圆 8"/>
        <dsp:cNvSpPr/>
      </dsp:nvSpPr>
      <dsp:spPr bwMode="white">
        <a:xfrm>
          <a:off x="4134813" y="543830"/>
          <a:ext cx="1920428" cy="1920428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  <dsp:txXfrm>
        <a:off x="4134813" y="543830"/>
        <a:ext cx="1920428" cy="1920428"/>
      </dsp:txXfrm>
    </dsp:sp>
    <dsp:sp modelId="{53A3AA3A-B895-49D9-93A1-ABD47A7C1F5E}">
      <dsp:nvSpPr>
        <dsp:cNvPr id="10" name="矩形 9"/>
        <dsp:cNvSpPr/>
      </dsp:nvSpPr>
      <dsp:spPr bwMode="white">
        <a:xfrm>
          <a:off x="4544084" y="953102"/>
          <a:ext cx="1101885" cy="1101885"/>
        </a:xfrm>
        <a:prstGeom prst="rect">
          <a:avLst/>
        </a:prstGeom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4544084" y="953102"/>
        <a:ext cx="1101885" cy="1101885"/>
      </dsp:txXfrm>
    </dsp:sp>
    <dsp:sp modelId="{A838AFCF-2D05-4D03-B9A1-295B281E4775}">
      <dsp:nvSpPr>
        <dsp:cNvPr id="11" name="矩形 10"/>
        <dsp:cNvSpPr/>
      </dsp:nvSpPr>
      <dsp:spPr bwMode="white">
        <a:xfrm>
          <a:off x="3520905" y="3062424"/>
          <a:ext cx="314824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cap="none" dirty="0">
              <a:solidFill>
                <a:schemeClr val="tx1"/>
              </a:solidFill>
            </a:rPr>
            <a:t>get along well with others</a:t>
          </a:r>
          <a:endParaRPr lang="zh-CN" altLang="en-US" cap="none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20905" y="3062424"/>
        <a:ext cx="314824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题注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题注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题注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题注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题注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题注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题注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题注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42CBC0-2768-41CB-86E1-0E899050A3C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8B7300-EE16-4A5D-BCFC-139DE11D1C08}" type="datetime1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4ECAD9-32EE-4091-BDA5-6BD15ACC5E5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949B4-9017-4A0C-9B2A-B1FDD403B0A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9" name="长方形 8"/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/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6D8FF0C-5E20-4758-8CF2-B5F25575D833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15" name="Connecteur droit 19"/>
          <p:cNvCxnSpPr/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/>
          <p:cNvCxnSpPr/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/>
          <p:cNvCxnSpPr/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E2F46-915C-4A1B-A5DA-106A9A841A8E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9" name="长方形 8"/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/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5D537D-32E3-4161-8426-C6C618C6ADEF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5" name="长方形 4"/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8" name="长方形 17"/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0" name="平行四边形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F5FE6EA-8DFE-47DB-A493-77B15AC0963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8BC5A90-E3F9-432C-BF77-AB00716F65F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8" name="图片占位符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7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0" name="平行四边形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52CA94-740B-48EB-AB3F-1355E759499B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9" name="长方形 18"/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长方形 3"/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/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580DA4A-E736-4EF8-9641-1C439BA51C0E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20" name="长方形 19"/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14"/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长方形 3"/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/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672809-C9F1-481E-851B-2F7B5614FC3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8" name="长方形 17"/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A5ACDC-8042-4D53-A8DC-ABBECF3E8FD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9" name="长方形 8"/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CAEC94-74CC-40CF-AF94-9167960C5B6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4"/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/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34C1E83-9225-49CB-9ED0-B009437F218E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1" name="长方形 10"/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625EB4-B866-4CFF-AB94-E620ED5F5FC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4" name="长方形 13"/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91C26-B85C-44E8-A5F7-2DE405639613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7B96C93-C5CB-4D9D-8DDC-36DF08012C22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长方形 12"/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zh-CN" altLang="en-US" sz="1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4" name="长方形 13"/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FE64443-1E55-420F-9C7D-EA8F66240FA2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长方形 12"/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zh-CN" altLang="en-US" sz="1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4" name="长方形 13"/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756E1-271F-436C-9F1B-8050D6370AC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CD256B-F5C2-489E-AE67-41BBAF3CAA7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0613A-C6E8-4074-8EED-62860C56F33D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14"/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C3B9586-2245-4D35-8B14-B7918D3FEA0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4"/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E115B0-C2B6-41EE-BD42-C652E9E8E4AF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8.xml"/><Relationship Id="rId8" Type="http://schemas.openxmlformats.org/officeDocument/2006/relationships/diagramQuickStyle" Target="../diagrams/quickStyle8.xml"/><Relationship Id="rId7" Type="http://schemas.openxmlformats.org/officeDocument/2006/relationships/diagramLayout" Target="../diagrams/layout8.xml"/><Relationship Id="rId6" Type="http://schemas.openxmlformats.org/officeDocument/2006/relationships/diagramData" Target="../diagrams/data8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.xml"/><Relationship Id="rId10" Type="http://schemas.microsoft.com/office/2007/relationships/diagramDrawing" Target="../diagrams/drawing8.xml"/><Relationship Id="rId1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3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5.xml"/><Relationship Id="rId8" Type="http://schemas.openxmlformats.org/officeDocument/2006/relationships/diagramQuickStyle" Target="../diagrams/quickStyle5.xml"/><Relationship Id="rId7" Type="http://schemas.openxmlformats.org/officeDocument/2006/relationships/diagramLayout" Target="../diagrams/layout5.xml"/><Relationship Id="rId6" Type="http://schemas.openxmlformats.org/officeDocument/2006/relationships/diagramData" Target="../diagrams/data5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7" Type="http://schemas.openxmlformats.org/officeDocument/2006/relationships/notesSlide" Target="../notesSlides/notesSlide7.xml"/><Relationship Id="rId16" Type="http://schemas.openxmlformats.org/officeDocument/2006/relationships/slideLayout" Target="../slideLayouts/slideLayout3.xml"/><Relationship Id="rId15" Type="http://schemas.microsoft.com/office/2007/relationships/diagramDrawing" Target="../diagrams/drawing6.xml"/><Relationship Id="rId14" Type="http://schemas.openxmlformats.org/officeDocument/2006/relationships/diagramColors" Target="../diagrams/colors6.xml"/><Relationship Id="rId13" Type="http://schemas.openxmlformats.org/officeDocument/2006/relationships/diagramQuickStyle" Target="../diagrams/quickStyle6.xml"/><Relationship Id="rId12" Type="http://schemas.openxmlformats.org/officeDocument/2006/relationships/diagramLayout" Target="../diagrams/layout6.xml"/><Relationship Id="rId11" Type="http://schemas.openxmlformats.org/officeDocument/2006/relationships/diagramData" Target="../diagrams/data6.xml"/><Relationship Id="rId10" Type="http://schemas.microsoft.com/office/2007/relationships/diagramDrawing" Target="../diagrams/drawing5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一群交谈的人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311900" cy="6858000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629400" y="758825"/>
            <a:ext cx="5237480" cy="3227705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Organigram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 1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2024.3.10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87106" y="413657"/>
            <a:ext cx="9969137" cy="75764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 Department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内容占位符 6" descr="这是含有图标和文本的议程幻灯片"/>
          <p:cNvGraphicFramePr>
            <a:graphicFrameLocks noGrp="1"/>
          </p:cNvGraphicFramePr>
          <p:nvPr>
            <p:ph idx="1"/>
          </p:nvPr>
        </p:nvGraphicFramePr>
        <p:xfrm>
          <a:off x="825138" y="665102"/>
          <a:ext cx="975071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标题 5"/>
          <p:cNvSpPr txBox="1"/>
          <p:nvPr/>
        </p:nvSpPr>
        <p:spPr>
          <a:xfrm>
            <a:off x="1087106" y="3531623"/>
            <a:ext cx="9539528" cy="5660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My strengths</a:t>
            </a:r>
            <a:endParaRPr lang="zh-CN" altLang="en-US" dirty="0"/>
          </a:p>
        </p:txBody>
      </p:sp>
      <p:graphicFrame>
        <p:nvGraphicFramePr>
          <p:cNvPr id="3" name="内容占位符 6" descr="操作计划和相应图标"/>
          <p:cNvGraphicFramePr/>
          <p:nvPr/>
        </p:nvGraphicFramePr>
        <p:xfrm>
          <a:off x="-145311" y="4235616"/>
          <a:ext cx="10188295" cy="262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0"/>
            <a:ext cx="12186920" cy="6858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6533" y="1117600"/>
            <a:ext cx="11231880" cy="28392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altLang="zh-CN" sz="9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That’s all</a:t>
            </a:r>
            <a:br>
              <a:rPr lang="en-US" altLang="zh-CN" sz="9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9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 for listening</a:t>
            </a:r>
            <a:endParaRPr lang="en-US" altLang="zh-CN" sz="9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136467" y="5225240"/>
            <a:ext cx="3021984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en-US" altLang="zh-CN" sz="2400" cap="all" spc="2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 1</a:t>
            </a:r>
            <a:endParaRPr lang="en-US" altLang="zh-CN" sz="2400" cap="all" spc="2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zh-CN" altLang="en-US" sz="2400" cap="all" spc="2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24180" y="1884680"/>
            <a:ext cx="3679825" cy="209423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About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>
                <a:sym typeface="+mn-ea"/>
              </a:rPr>
              <a:t>Organigram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Definition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" name="组 9" descr="信息"/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任意多边形：形状 10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:形状 11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直接连接符​​(S)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长方形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Definition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9" descr="高楼视图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/>
          <a:srcRect l="6102" r="9892"/>
          <a:stretch>
            <a:fillRect/>
          </a:stretch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直接连接符​​(S)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 rtl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 Organigram is a diagram that maps out the structure of an organization.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长方形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直接连接符​​(S)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长方形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2125" y="2790825"/>
            <a:ext cx="5401310" cy="331152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providing a clear picture of the hierarchy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illustrating the chains of command and the flow of communication within the company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占位符 8" descr="含有代表使命、目标对象的图片&#10;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/>
          <a:srcRect t="30701" r="2" b="2295"/>
          <a:stretch>
            <a:fillRect/>
          </a:stretch>
        </p:blipFill>
        <p:spPr>
          <a:xfrm>
            <a:off x="6355080" y="0"/>
            <a:ext cx="58369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What’</a:t>
            </a:r>
            <a:r>
              <a:rPr lang="en-US" altLang="zh-CN">
                <a:solidFill>
                  <a:schemeClr val="tx1"/>
                </a:solidFill>
              </a:rPr>
              <a:t>s more?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streamlining operations.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facilitating decision-making processes.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fostering a more organized workplace environment.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1" name="图片占位符 10" descr="包含天空、水、户外、人员的图像。还展现了理念与和平&#10;&#10;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35" y="-635"/>
            <a:ext cx="491109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" y="0"/>
            <a:ext cx="12180570" cy="685800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77077" y="516836"/>
            <a:ext cx="3733415" cy="1960234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altLang="zh-CN" sz="4000" dirty="0"/>
              <a:t>One example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0" name="直接连接符​​(S) 3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8100" y="2790855"/>
            <a:ext cx="6710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Sam supermarket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949" y="389860"/>
            <a:ext cx="4217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The whole organigram</a:t>
            </a:r>
            <a:endParaRPr lang="en-US" altLang="zh-CN" sz="3200" dirty="0"/>
          </a:p>
          <a:p>
            <a:pPr algn="ctr"/>
            <a:r>
              <a:rPr lang="en-US" altLang="zh-CN" sz="3200" dirty="0"/>
              <a:t>  of Sam’s Club</a:t>
            </a:r>
            <a:endParaRPr lang="en-US" altLang="zh-CN" sz="3200" dirty="0"/>
          </a:p>
          <a:p>
            <a:pPr algn="ctr"/>
            <a:endParaRPr lang="zh-CN" altLang="en-US" sz="32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14" y="81923"/>
            <a:ext cx="9204597" cy="677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15346" y="812800"/>
            <a:ext cx="1586653" cy="92456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CEO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内容占位符 6" descr="这是含有图标和文本的议程幻灯片"/>
          <p:cNvGraphicFramePr>
            <a:graphicFrameLocks noGrp="1"/>
          </p:cNvGraphicFramePr>
          <p:nvPr>
            <p:ph idx="1"/>
          </p:nvPr>
        </p:nvGraphicFramePr>
        <p:xfrm>
          <a:off x="728134" y="1947333"/>
          <a:ext cx="3478106" cy="4347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标题 5"/>
          <p:cNvSpPr txBox="1"/>
          <p:nvPr/>
        </p:nvSpPr>
        <p:spPr>
          <a:xfrm>
            <a:off x="5268050" y="286603"/>
            <a:ext cx="220471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CFO</a:t>
            </a:r>
            <a:endParaRPr lang="zh-CN" altLang="en-US" dirty="0"/>
          </a:p>
        </p:txBody>
      </p:sp>
      <p:graphicFrame>
        <p:nvGraphicFramePr>
          <p:cNvPr id="8" name="内容占位符 6" descr="这是含有图标和文本的议程幻灯片"/>
          <p:cNvGraphicFramePr/>
          <p:nvPr/>
        </p:nvGraphicFramePr>
        <p:xfrm>
          <a:off x="4206240" y="1947333"/>
          <a:ext cx="3478106" cy="4347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标题 5"/>
          <p:cNvSpPr txBox="1"/>
          <p:nvPr/>
        </p:nvSpPr>
        <p:spPr>
          <a:xfrm>
            <a:off x="8957733" y="286603"/>
            <a:ext cx="220471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COO</a:t>
            </a:r>
            <a:endParaRPr lang="zh-CN" altLang="en-US" dirty="0"/>
          </a:p>
        </p:txBody>
      </p:sp>
      <p:graphicFrame>
        <p:nvGraphicFramePr>
          <p:cNvPr id="11" name="内容占位符 6" descr="这是含有图标和文本的议程幻灯片"/>
          <p:cNvGraphicFramePr/>
          <p:nvPr/>
        </p:nvGraphicFramePr>
        <p:xfrm>
          <a:off x="8207811" y="1883537"/>
          <a:ext cx="3048524" cy="4347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AsOne/>
      </p:bldGraphic>
      <p:bldP spid="10" grpId="0"/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15346" y="812800"/>
            <a:ext cx="1586653" cy="92456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CPO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内容占位符 6" descr="这是含有图标和文本的议程幻灯片"/>
          <p:cNvGraphicFramePr>
            <a:graphicFrameLocks noGrp="1"/>
          </p:cNvGraphicFramePr>
          <p:nvPr>
            <p:ph idx="1"/>
          </p:nvPr>
        </p:nvGraphicFramePr>
        <p:xfrm>
          <a:off x="728134" y="1947333"/>
          <a:ext cx="3478106" cy="4347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标题 5"/>
          <p:cNvSpPr txBox="1"/>
          <p:nvPr/>
        </p:nvSpPr>
        <p:spPr>
          <a:xfrm>
            <a:off x="4636921" y="424840"/>
            <a:ext cx="3478106" cy="11742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Purchasing</a:t>
            </a:r>
            <a:endParaRPr lang="zh-CN" altLang="en-US" dirty="0"/>
          </a:p>
        </p:txBody>
      </p:sp>
      <p:graphicFrame>
        <p:nvGraphicFramePr>
          <p:cNvPr id="8" name="内容占位符 6" descr="这是含有图标和文本的议程幻灯片"/>
          <p:cNvGraphicFramePr/>
          <p:nvPr/>
        </p:nvGraphicFramePr>
        <p:xfrm>
          <a:off x="4206240" y="1947333"/>
          <a:ext cx="3478106" cy="4347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标题 5"/>
          <p:cNvSpPr txBox="1"/>
          <p:nvPr/>
        </p:nvSpPr>
        <p:spPr>
          <a:xfrm>
            <a:off x="8621487" y="148365"/>
            <a:ext cx="357051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Marketing</a:t>
            </a:r>
            <a:endParaRPr lang="zh-CN" altLang="en-US" dirty="0"/>
          </a:p>
        </p:txBody>
      </p:sp>
      <p:graphicFrame>
        <p:nvGraphicFramePr>
          <p:cNvPr id="11" name="内容占位符 6" descr="这是含有图标和文本的议程幻灯片"/>
          <p:cNvGraphicFramePr/>
          <p:nvPr/>
        </p:nvGraphicFramePr>
        <p:xfrm>
          <a:off x="7895923" y="1947333"/>
          <a:ext cx="3478106" cy="4347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AsOne/>
      </p:bldGraphic>
      <p:bldP spid="10" grpId="0"/>
      <p:bldGraphic spid="11" grpId="0">
        <p:bldAsOne/>
      </p:bldGraphic>
    </p:bldLst>
  </p:timing>
</p:sld>
</file>

<file path=ppt/tags/tag4.xml><?xml version="1.0" encoding="utf-8"?>
<p:tagLst xmlns:p="http://schemas.openxmlformats.org/presentationml/2006/main">
  <p:tag name="commondata" val="eyJoZGlkIjoiOWQ3MmI4ZmU2OTk3NTc1ZWU5NjM2NDM4ZDljNmU1NjAifQ=="/>
</p:tagLst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f a 6 e 6 7 1 f 1 c d 7 e 4 d 9 6 f f 9 6 5 2 b e 3 2 2 d d 5 e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4 e 2 4 9 6 f 7 0 b 1 0 1 d b 0 b 8 0 1 3 f 3 0 a 0 7 1 b b f 7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A4E879E6-8FFE-4154-8F2A-F7518B89B376}">
  <ds:schemaRefs/>
</ds:datastoreItem>
</file>

<file path=customXml/itemProps2.xml><?xml version="1.0" encoding="utf-8"?>
<ds:datastoreItem xmlns:ds="http://schemas.openxmlformats.org/officeDocument/2006/customXml" ds:itemID="{A941CA7C-A0BF-44EF-B2E5-7539C3B9B0B6}">
  <ds:schemaRefs/>
</ds:datastoreItem>
</file>

<file path=customXml/itemProps3.xml><?xml version="1.0" encoding="utf-8"?>
<ds:datastoreItem xmlns:ds="http://schemas.openxmlformats.org/officeDocument/2006/customXml" ds:itemID="{7E0A2CB4-6869-426F-8BC4-A32C90CBE26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经典公司全员演示</Template>
  <TotalTime>0</TotalTime>
  <Words>564</Words>
  <Application>WPS 演示</Application>
  <PresentationFormat>宽屏</PresentationFormat>
  <Paragraphs>59</Paragraphs>
  <Slides>11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Microsoft YaHei UI</vt:lpstr>
      <vt:lpstr>Calibri</vt:lpstr>
      <vt:lpstr>微软雅黑</vt:lpstr>
      <vt:lpstr>Arial Unicode MS</vt:lpstr>
      <vt:lpstr>Calibri Light</vt:lpstr>
      <vt:lpstr>Lucida Sans</vt:lpstr>
      <vt:lpstr>RetrospectVTI</vt:lpstr>
      <vt:lpstr>Fabrikam</vt:lpstr>
      <vt:lpstr>关于 Fabrikam</vt:lpstr>
      <vt:lpstr>我们的故事</vt:lpstr>
      <vt:lpstr>使命</vt:lpstr>
      <vt:lpstr>PowerPoint 演示文稿</vt:lpstr>
      <vt:lpstr>One example</vt:lpstr>
      <vt:lpstr>PowerPoint 演示文稿</vt:lpstr>
      <vt:lpstr>CEO</vt:lpstr>
      <vt:lpstr>CPO</vt:lpstr>
      <vt:lpstr>IT Department</vt:lpstr>
      <vt:lpstr>That’s all 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正宜 周</dc:creator>
  <cp:lastModifiedBy>WPS_1664103237</cp:lastModifiedBy>
  <cp:revision>4</cp:revision>
  <dcterms:created xsi:type="dcterms:W3CDTF">2024-03-10T01:57:00Z</dcterms:created>
  <dcterms:modified xsi:type="dcterms:W3CDTF">2024-03-10T06:56:26Z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E74A856D61A845A2BB740F048BB0EA08_12</vt:lpwstr>
  </property>
  <property fmtid="{D5CDD505-2E9C-101B-9397-08002B2CF9AE}" pid="4" name="KSOProductBuildVer">
    <vt:lpwstr>2052-12.1.0.16388</vt:lpwstr>
  </property>
</Properties>
</file>