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3"/>
  </p:notesMasterIdLst>
  <p:handoutMasterIdLst>
    <p:handoutMasterId r:id="rId14"/>
  </p:handoutMasterIdLst>
  <p:sldIdLst>
    <p:sldId id="258" r:id="rId5"/>
    <p:sldId id="261" r:id="rId6"/>
    <p:sldId id="293" r:id="rId7"/>
    <p:sldId id="262" r:id="rId8"/>
    <p:sldId id="295" r:id="rId9"/>
    <p:sldId id="263" r:id="rId10"/>
    <p:sldId id="264" r:id="rId11"/>
    <p:sldId id="290" r:id="rId12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12DC41-8307-4F03-8FB6-0A4232D4149F}" v="79" dt="2024-04-05T03:35:17.1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39" autoAdjust="0"/>
  </p:normalViewPr>
  <p:slideViewPr>
    <p:cSldViewPr snapToGrid="0">
      <p:cViewPr varScale="1">
        <p:scale>
          <a:sx n="90" d="100"/>
          <a:sy n="90" d="100"/>
        </p:scale>
        <p:origin x="4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正宜 周" userId="e4eadeee3bece5a8" providerId="LiveId" clId="{1F12DC41-8307-4F03-8FB6-0A4232D4149F}"/>
    <pc:docChg chg="undo redo custSel addSld delSld modSld">
      <pc:chgData name="正宜 周" userId="e4eadeee3bece5a8" providerId="LiveId" clId="{1F12DC41-8307-4F03-8FB6-0A4232D4149F}" dt="2024-04-05T03:35:41.289" v="1025" actId="404"/>
      <pc:docMkLst>
        <pc:docMk/>
      </pc:docMkLst>
      <pc:sldChg chg="addSp delSp modSp mod">
        <pc:chgData name="正宜 周" userId="e4eadeee3bece5a8" providerId="LiveId" clId="{1F12DC41-8307-4F03-8FB6-0A4232D4149F}" dt="2024-04-05T02:40:02.983" v="206" actId="27636"/>
        <pc:sldMkLst>
          <pc:docMk/>
          <pc:sldMk cId="4172296837" sldId="258"/>
        </pc:sldMkLst>
        <pc:spChg chg="add">
          <ac:chgData name="正宜 周" userId="e4eadeee3bece5a8" providerId="LiveId" clId="{1F12DC41-8307-4F03-8FB6-0A4232D4149F}" dt="2024-04-05T02:33:25.701" v="70"/>
          <ac:spMkLst>
            <pc:docMk/>
            <pc:sldMk cId="4172296837" sldId="258"/>
            <ac:spMk id="2" creationId="{2DA01685-E2A2-EE9C-0220-3509ABAA81DE}"/>
          </ac:spMkLst>
        </pc:spChg>
        <pc:spChg chg="mod">
          <ac:chgData name="正宜 周" userId="e4eadeee3bece5a8" providerId="LiveId" clId="{1F12DC41-8307-4F03-8FB6-0A4232D4149F}" dt="2024-04-05T02:39:52.134" v="201" actId="1076"/>
          <ac:spMkLst>
            <pc:docMk/>
            <pc:sldMk cId="4172296837" sldId="258"/>
            <ac:spMk id="3" creationId="{A017FF9C-6A7E-4A79-81BB-438E8EA9676A}"/>
          </ac:spMkLst>
        </pc:spChg>
        <pc:spChg chg="mod">
          <ac:chgData name="正宜 周" userId="e4eadeee3bece5a8" providerId="LiveId" clId="{1F12DC41-8307-4F03-8FB6-0A4232D4149F}" dt="2024-04-05T02:40:02.983" v="206" actId="27636"/>
          <ac:spMkLst>
            <pc:docMk/>
            <pc:sldMk cId="4172296837" sldId="258"/>
            <ac:spMk id="4" creationId="{FFFB5E3C-FE17-44EA-B59B-183125D08F7C}"/>
          </ac:spMkLst>
        </pc:spChg>
        <pc:spChg chg="add mod">
          <ac:chgData name="正宜 周" userId="e4eadeee3bece5a8" providerId="LiveId" clId="{1F12DC41-8307-4F03-8FB6-0A4232D4149F}" dt="2024-04-05T02:33:27.489" v="71"/>
          <ac:spMkLst>
            <pc:docMk/>
            <pc:sldMk cId="4172296837" sldId="258"/>
            <ac:spMk id="5" creationId="{C1E82227-5ED5-9338-2E68-00765572830E}"/>
          </ac:spMkLst>
        </pc:spChg>
        <pc:spChg chg="add del">
          <ac:chgData name="正宜 周" userId="e4eadeee3bece5a8" providerId="LiveId" clId="{1F12DC41-8307-4F03-8FB6-0A4232D4149F}" dt="2024-04-05T02:36:08.954" v="153" actId="478"/>
          <ac:spMkLst>
            <pc:docMk/>
            <pc:sldMk cId="4172296837" sldId="258"/>
            <ac:spMk id="7" creationId="{97B929B8-C095-FCD1-457D-8D238BCBF09E}"/>
          </ac:spMkLst>
        </pc:spChg>
        <pc:spChg chg="add del mod">
          <ac:chgData name="正宜 周" userId="e4eadeee3bece5a8" providerId="LiveId" clId="{1F12DC41-8307-4F03-8FB6-0A4232D4149F}" dt="2024-04-05T02:39:02.873" v="191" actId="478"/>
          <ac:spMkLst>
            <pc:docMk/>
            <pc:sldMk cId="4172296837" sldId="258"/>
            <ac:spMk id="8" creationId="{BE5BBB13-6B97-89C6-E90B-215807A51D88}"/>
          </ac:spMkLst>
        </pc:spChg>
        <pc:spChg chg="add del mod">
          <ac:chgData name="正宜 周" userId="e4eadeee3bece5a8" providerId="LiveId" clId="{1F12DC41-8307-4F03-8FB6-0A4232D4149F}" dt="2024-04-05T02:38:59.628" v="190" actId="478"/>
          <ac:spMkLst>
            <pc:docMk/>
            <pc:sldMk cId="4172296837" sldId="258"/>
            <ac:spMk id="13" creationId="{F3D22D53-586E-4F80-B549-03B4A942D854}"/>
          </ac:spMkLst>
        </pc:spChg>
        <pc:picChg chg="del">
          <ac:chgData name="正宜 周" userId="e4eadeee3bece5a8" providerId="LiveId" clId="{1F12DC41-8307-4F03-8FB6-0A4232D4149F}" dt="2024-04-05T02:36:08.954" v="153" actId="478"/>
          <ac:picMkLst>
            <pc:docMk/>
            <pc:sldMk cId="4172296837" sldId="258"/>
            <ac:picMk id="6" creationId="{C7D5F6B1-1228-4C2A-AE2C-950C34054CE4}"/>
          </ac:picMkLst>
        </pc:picChg>
        <pc:picChg chg="add mod">
          <ac:chgData name="正宜 周" userId="e4eadeee3bece5a8" providerId="LiveId" clId="{1F12DC41-8307-4F03-8FB6-0A4232D4149F}" dt="2024-04-05T02:36:41.799" v="155" actId="931"/>
          <ac:picMkLst>
            <pc:docMk/>
            <pc:sldMk cId="4172296837" sldId="258"/>
            <ac:picMk id="10" creationId="{84B3A691-BF22-A919-759F-71FECF42A88A}"/>
          </ac:picMkLst>
        </pc:picChg>
        <pc:picChg chg="add mod">
          <ac:chgData name="正宜 周" userId="e4eadeee3bece5a8" providerId="LiveId" clId="{1F12DC41-8307-4F03-8FB6-0A4232D4149F}" dt="2024-04-05T02:37:33.242" v="165" actId="931"/>
          <ac:picMkLst>
            <pc:docMk/>
            <pc:sldMk cId="4172296837" sldId="258"/>
            <ac:picMk id="12" creationId="{667AB548-D9BD-A3F6-BD44-8A08E0ACD412}"/>
          </ac:picMkLst>
        </pc:picChg>
        <pc:picChg chg="add mod">
          <ac:chgData name="正宜 周" userId="e4eadeee3bece5a8" providerId="LiveId" clId="{1F12DC41-8307-4F03-8FB6-0A4232D4149F}" dt="2024-04-05T02:37:42.818" v="169"/>
          <ac:picMkLst>
            <pc:docMk/>
            <pc:sldMk cId="4172296837" sldId="258"/>
            <ac:picMk id="1030" creationId="{3849FCCB-190C-76BA-90AF-5341B8B469CB}"/>
          </ac:picMkLst>
        </pc:picChg>
        <pc:picChg chg="add mod">
          <ac:chgData name="正宜 周" userId="e4eadeee3bece5a8" providerId="LiveId" clId="{1F12DC41-8307-4F03-8FB6-0A4232D4149F}" dt="2024-04-05T02:38:52.372" v="188" actId="1076"/>
          <ac:picMkLst>
            <pc:docMk/>
            <pc:sldMk cId="4172296837" sldId="258"/>
            <ac:picMk id="1032" creationId="{893EF69C-E757-8230-1868-5DF946ED7995}"/>
          </ac:picMkLst>
        </pc:picChg>
        <pc:picChg chg="add mod">
          <ac:chgData name="正宜 周" userId="e4eadeee3bece5a8" providerId="LiveId" clId="{1F12DC41-8307-4F03-8FB6-0A4232D4149F}" dt="2024-04-05T02:39:39.482" v="200" actId="1076"/>
          <ac:picMkLst>
            <pc:docMk/>
            <pc:sldMk cId="4172296837" sldId="258"/>
            <ac:picMk id="1034" creationId="{2C52F3D5-C741-8710-E55B-653FBF8DFDB8}"/>
          </ac:picMkLst>
        </pc:picChg>
        <pc:picChg chg="add del mod">
          <ac:chgData name="正宜 周" userId="e4eadeee3bece5a8" providerId="LiveId" clId="{1F12DC41-8307-4F03-8FB6-0A4232D4149F}" dt="2024-04-05T02:38:56.648" v="189" actId="478"/>
          <ac:picMkLst>
            <pc:docMk/>
            <pc:sldMk cId="4172296837" sldId="258"/>
            <ac:picMk id="2050" creationId="{E370B8A0-0DAD-1723-F5F2-C28664B62451}"/>
          </ac:picMkLst>
        </pc:picChg>
      </pc:sldChg>
      <pc:sldChg chg="modSp mod">
        <pc:chgData name="正宜 周" userId="e4eadeee3bece5a8" providerId="LiveId" clId="{1F12DC41-8307-4F03-8FB6-0A4232D4149F}" dt="2024-04-05T03:22:45.383" v="702" actId="5793"/>
        <pc:sldMkLst>
          <pc:docMk/>
          <pc:sldMk cId="1056707768" sldId="261"/>
        </pc:sldMkLst>
        <pc:spChg chg="mod">
          <ac:chgData name="正宜 周" userId="e4eadeee3bece5a8" providerId="LiveId" clId="{1F12DC41-8307-4F03-8FB6-0A4232D4149F}" dt="2024-04-05T02:31:59.456" v="54" actId="20577"/>
          <ac:spMkLst>
            <pc:docMk/>
            <pc:sldMk cId="1056707768" sldId="261"/>
            <ac:spMk id="7" creationId="{391097BE-A044-49F5-B5CA-AE183B956585}"/>
          </ac:spMkLst>
        </pc:spChg>
        <pc:spChg chg="mod">
          <ac:chgData name="正宜 周" userId="e4eadeee3bece5a8" providerId="LiveId" clId="{1F12DC41-8307-4F03-8FB6-0A4232D4149F}" dt="2024-04-05T03:22:45.383" v="702" actId="5793"/>
          <ac:spMkLst>
            <pc:docMk/>
            <pc:sldMk cId="1056707768" sldId="261"/>
            <ac:spMk id="8" creationId="{411E9392-71EA-4293-909F-1FE7DD38E31D}"/>
          </ac:spMkLst>
        </pc:spChg>
      </pc:sldChg>
      <pc:sldChg chg="addSp delSp modSp add del mod">
        <pc:chgData name="正宜 周" userId="e4eadeee3bece5a8" providerId="LiveId" clId="{1F12DC41-8307-4F03-8FB6-0A4232D4149F}" dt="2024-04-05T03:34:40.498" v="946" actId="1076"/>
        <pc:sldMkLst>
          <pc:docMk/>
          <pc:sldMk cId="1807676731" sldId="262"/>
        </pc:sldMkLst>
        <pc:spChg chg="add del mod">
          <ac:chgData name="正宜 周" userId="e4eadeee3bece5a8" providerId="LiveId" clId="{1F12DC41-8307-4F03-8FB6-0A4232D4149F}" dt="2024-04-05T02:40:59.406" v="210" actId="3680"/>
          <ac:spMkLst>
            <pc:docMk/>
            <pc:sldMk cId="1807676731" sldId="262"/>
            <ac:spMk id="2" creationId="{29A335F1-414E-BBB1-30B1-CDC19A1CC02E}"/>
          </ac:spMkLst>
        </pc:spChg>
        <pc:spChg chg="add del mod">
          <ac:chgData name="正宜 周" userId="e4eadeee3bece5a8" providerId="LiveId" clId="{1F12DC41-8307-4F03-8FB6-0A4232D4149F}" dt="2024-04-05T03:34:03.784" v="894" actId="21"/>
          <ac:spMkLst>
            <pc:docMk/>
            <pc:sldMk cId="1807676731" sldId="262"/>
            <ac:spMk id="4" creationId="{D977921A-2F04-4699-438D-CA9ED19E0655}"/>
          </ac:spMkLst>
        </pc:spChg>
        <pc:spChg chg="add del mod">
          <ac:chgData name="正宜 周" userId="e4eadeee3bece5a8" providerId="LiveId" clId="{1F12DC41-8307-4F03-8FB6-0A4232D4149F}" dt="2024-04-05T02:43:24.248" v="257" actId="478"/>
          <ac:spMkLst>
            <pc:docMk/>
            <pc:sldMk cId="1807676731" sldId="262"/>
            <ac:spMk id="5" creationId="{4E4ABEFD-3C30-BC44-3C6D-D9D0EEAE92FB}"/>
          </ac:spMkLst>
        </pc:spChg>
        <pc:spChg chg="add mod">
          <ac:chgData name="正宜 周" userId="e4eadeee3bece5a8" providerId="LiveId" clId="{1F12DC41-8307-4F03-8FB6-0A4232D4149F}" dt="2024-04-05T03:34:40.498" v="946" actId="1076"/>
          <ac:spMkLst>
            <pc:docMk/>
            <pc:sldMk cId="1807676731" sldId="262"/>
            <ac:spMk id="5" creationId="{99BD4F51-E3A6-36B7-9421-010152C5C9A6}"/>
          </ac:spMkLst>
        </pc:spChg>
        <pc:spChg chg="del">
          <ac:chgData name="正宜 周" userId="e4eadeee3bece5a8" providerId="LiveId" clId="{1F12DC41-8307-4F03-8FB6-0A4232D4149F}" dt="2024-04-05T02:43:22.369" v="256" actId="478"/>
          <ac:spMkLst>
            <pc:docMk/>
            <pc:sldMk cId="1807676731" sldId="262"/>
            <ac:spMk id="6" creationId="{8146B020-2B12-4533-AB98-A078339B314A}"/>
          </ac:spMkLst>
        </pc:spChg>
        <pc:spChg chg="del">
          <ac:chgData name="正宜 周" userId="e4eadeee3bece5a8" providerId="LiveId" clId="{1F12DC41-8307-4F03-8FB6-0A4232D4149F}" dt="2024-04-05T02:37:49.183" v="171" actId="21"/>
          <ac:spMkLst>
            <pc:docMk/>
            <pc:sldMk cId="1807676731" sldId="262"/>
            <ac:spMk id="7" creationId="{F3D22D53-586E-4F80-B549-03B4A942D854}"/>
          </ac:spMkLst>
        </pc:spChg>
        <pc:spChg chg="add del mod">
          <ac:chgData name="正宜 周" userId="e4eadeee3bece5a8" providerId="LiveId" clId="{1F12DC41-8307-4F03-8FB6-0A4232D4149F}" dt="2024-04-05T02:46:15.812" v="286" actId="478"/>
          <ac:spMkLst>
            <pc:docMk/>
            <pc:sldMk cId="1807676731" sldId="262"/>
            <ac:spMk id="9" creationId="{948FE505-6AA3-AFE1-5942-029F572E1749}"/>
          </ac:spMkLst>
        </pc:spChg>
        <pc:graphicFrameChg chg="add mod ord modGraphic">
          <ac:chgData name="正宜 周" userId="e4eadeee3bece5a8" providerId="LiveId" clId="{1F12DC41-8307-4F03-8FB6-0A4232D4149F}" dt="2024-04-05T03:33:52.340" v="890" actId="1076"/>
          <ac:graphicFrameMkLst>
            <pc:docMk/>
            <pc:sldMk cId="1807676731" sldId="262"/>
            <ac:graphicFrameMk id="3" creationId="{977B551F-7DB9-F6AA-949B-DD75597B891A}"/>
          </ac:graphicFrameMkLst>
        </pc:graphicFrameChg>
        <pc:picChg chg="del">
          <ac:chgData name="正宜 周" userId="e4eadeee3bece5a8" providerId="LiveId" clId="{1F12DC41-8307-4F03-8FB6-0A4232D4149F}" dt="2024-04-05T02:46:14.320" v="285" actId="478"/>
          <ac:picMkLst>
            <pc:docMk/>
            <pc:sldMk cId="1807676731" sldId="262"/>
            <ac:picMk id="10" creationId="{7E7516D5-86C5-48B5-8E66-B9E6F735DF5D}"/>
          </ac:picMkLst>
        </pc:picChg>
        <pc:picChg chg="add del">
          <ac:chgData name="正宜 周" userId="e4eadeee3bece5a8" providerId="LiveId" clId="{1F12DC41-8307-4F03-8FB6-0A4232D4149F}" dt="2024-04-05T02:37:49.183" v="171" actId="21"/>
          <ac:picMkLst>
            <pc:docMk/>
            <pc:sldMk cId="1807676731" sldId="262"/>
            <ac:picMk id="2050" creationId="{E370B8A0-0DAD-1723-F5F2-C28664B62451}"/>
          </ac:picMkLst>
        </pc:picChg>
      </pc:sldChg>
      <pc:sldChg chg="addSp delSp modSp mod">
        <pc:chgData name="正宜 周" userId="e4eadeee3bece5a8" providerId="LiveId" clId="{1F12DC41-8307-4F03-8FB6-0A4232D4149F}" dt="2024-04-05T03:35:05.624" v="979" actId="403"/>
        <pc:sldMkLst>
          <pc:docMk/>
          <pc:sldMk cId="893224875" sldId="263"/>
        </pc:sldMkLst>
        <pc:spChg chg="add del mod">
          <ac:chgData name="正宜 周" userId="e4eadeee3bece5a8" providerId="LiveId" clId="{1F12DC41-8307-4F03-8FB6-0A4232D4149F}" dt="2024-04-05T02:54:36.899" v="317" actId="478"/>
          <ac:spMkLst>
            <pc:docMk/>
            <pc:sldMk cId="893224875" sldId="263"/>
            <ac:spMk id="3" creationId="{EBC3D6FA-6054-9DE7-3AAA-0A05C8A4039F}"/>
          </ac:spMkLst>
        </pc:spChg>
        <pc:spChg chg="add mod">
          <ac:chgData name="正宜 周" userId="e4eadeee3bece5a8" providerId="LiveId" clId="{1F12DC41-8307-4F03-8FB6-0A4232D4149F}" dt="2024-04-05T03:35:05.624" v="979" actId="403"/>
          <ac:spMkLst>
            <pc:docMk/>
            <pc:sldMk cId="893224875" sldId="263"/>
            <ac:spMk id="4" creationId="{8609BCE2-F2E3-785A-8946-CDDA22974B82}"/>
          </ac:spMkLst>
        </pc:spChg>
        <pc:spChg chg="add del mod">
          <ac:chgData name="正宜 周" userId="e4eadeee3bece5a8" providerId="LiveId" clId="{1F12DC41-8307-4F03-8FB6-0A4232D4149F}" dt="2024-04-05T02:57:01.944" v="364" actId="478"/>
          <ac:spMkLst>
            <pc:docMk/>
            <pc:sldMk cId="893224875" sldId="263"/>
            <ac:spMk id="5" creationId="{F1A95151-3683-37D8-7429-3A5FB800EB05}"/>
          </ac:spMkLst>
        </pc:spChg>
        <pc:spChg chg="del">
          <ac:chgData name="正宜 周" userId="e4eadeee3bece5a8" providerId="LiveId" clId="{1F12DC41-8307-4F03-8FB6-0A4232D4149F}" dt="2024-04-05T02:54:39.181" v="318" actId="478"/>
          <ac:spMkLst>
            <pc:docMk/>
            <pc:sldMk cId="893224875" sldId="263"/>
            <ac:spMk id="6" creationId="{8146B020-2B12-4533-AB98-A078339B314A}"/>
          </ac:spMkLst>
        </pc:spChg>
        <pc:spChg chg="del">
          <ac:chgData name="正宜 周" userId="e4eadeee3bece5a8" providerId="LiveId" clId="{1F12DC41-8307-4F03-8FB6-0A4232D4149F}" dt="2024-04-05T02:54:41.941" v="319" actId="478"/>
          <ac:spMkLst>
            <pc:docMk/>
            <pc:sldMk cId="893224875" sldId="263"/>
            <ac:spMk id="7" creationId="{F3D22D53-586E-4F80-B549-03B4A942D854}"/>
          </ac:spMkLst>
        </pc:spChg>
        <pc:spChg chg="add del mod">
          <ac:chgData name="正宜 周" userId="e4eadeee3bece5a8" providerId="LiveId" clId="{1F12DC41-8307-4F03-8FB6-0A4232D4149F}" dt="2024-04-05T02:54:52.318" v="320" actId="3680"/>
          <ac:spMkLst>
            <pc:docMk/>
            <pc:sldMk cId="893224875" sldId="263"/>
            <ac:spMk id="10" creationId="{2D176517-D05A-2D40-A41A-D9A25FB9A763}"/>
          </ac:spMkLst>
        </pc:spChg>
        <pc:spChg chg="add del">
          <ac:chgData name="正宜 周" userId="e4eadeee3bece5a8" providerId="LiveId" clId="{1F12DC41-8307-4F03-8FB6-0A4232D4149F}" dt="2024-04-05T02:56:05.063" v="348" actId="11529"/>
          <ac:spMkLst>
            <pc:docMk/>
            <pc:sldMk cId="893224875" sldId="263"/>
            <ac:spMk id="20" creationId="{CE657A33-923E-569B-169B-19C31A79B467}"/>
          </ac:spMkLst>
        </pc:spChg>
        <pc:spChg chg="add del mod">
          <ac:chgData name="正宜 周" userId="e4eadeee3bece5a8" providerId="LiveId" clId="{1F12DC41-8307-4F03-8FB6-0A4232D4149F}" dt="2024-04-05T03:09:39.774" v="530" actId="478"/>
          <ac:spMkLst>
            <pc:docMk/>
            <pc:sldMk cId="893224875" sldId="263"/>
            <ac:spMk id="21" creationId="{9B08E543-400D-8A41-5D3D-BF0B4AB1468E}"/>
          </ac:spMkLst>
        </pc:spChg>
        <pc:spChg chg="add del mod">
          <ac:chgData name="正宜 周" userId="e4eadeee3bece5a8" providerId="LiveId" clId="{1F12DC41-8307-4F03-8FB6-0A4232D4149F}" dt="2024-04-05T02:57:58.123" v="383" actId="478"/>
          <ac:spMkLst>
            <pc:docMk/>
            <pc:sldMk cId="893224875" sldId="263"/>
            <ac:spMk id="23" creationId="{DF6E433F-515E-B6D5-DBC0-EB352C904FCC}"/>
          </ac:spMkLst>
        </pc:spChg>
        <pc:spChg chg="add del">
          <ac:chgData name="正宜 周" userId="e4eadeee3bece5a8" providerId="LiveId" clId="{1F12DC41-8307-4F03-8FB6-0A4232D4149F}" dt="2024-04-05T03:09:35.156" v="528" actId="478"/>
          <ac:spMkLst>
            <pc:docMk/>
            <pc:sldMk cId="893224875" sldId="263"/>
            <ac:spMk id="25" creationId="{416A0E3C-60E6-4F39-BC55-5F7C224E1F7C}"/>
          </ac:spMkLst>
        </pc:spChg>
        <pc:spChg chg="add del mod">
          <ac:chgData name="正宜 周" userId="e4eadeee3bece5a8" providerId="LiveId" clId="{1F12DC41-8307-4F03-8FB6-0A4232D4149F}" dt="2024-04-05T03:09:35.156" v="528" actId="478"/>
          <ac:spMkLst>
            <pc:docMk/>
            <pc:sldMk cId="893224875" sldId="263"/>
            <ac:spMk id="29" creationId="{990D0034-F768-41E7-85D4-F38C4DE85770}"/>
          </ac:spMkLst>
        </pc:spChg>
        <pc:spChg chg="add del">
          <ac:chgData name="正宜 周" userId="e4eadeee3bece5a8" providerId="LiveId" clId="{1F12DC41-8307-4F03-8FB6-0A4232D4149F}" dt="2024-04-05T02:59:41.997" v="404" actId="22"/>
          <ac:spMkLst>
            <pc:docMk/>
            <pc:sldMk cId="893224875" sldId="263"/>
            <ac:spMk id="35" creationId="{F0E05E73-D3C5-001F-9FFC-5502B6D62AD3}"/>
          </ac:spMkLst>
        </pc:spChg>
        <pc:graphicFrameChg chg="add mod modGraphic">
          <ac:chgData name="正宜 周" userId="e4eadeee3bece5a8" providerId="LiveId" clId="{1F12DC41-8307-4F03-8FB6-0A4232D4149F}" dt="2024-04-05T03:26:09.358" v="771" actId="20577"/>
          <ac:graphicFrameMkLst>
            <pc:docMk/>
            <pc:sldMk cId="893224875" sldId="263"/>
            <ac:graphicFrameMk id="2" creationId="{690B1790-1869-FE03-EAF3-88BDC2436248}"/>
          </ac:graphicFrameMkLst>
        </pc:graphicFrameChg>
        <pc:graphicFrameChg chg="add del mod ord modGraphic">
          <ac:chgData name="正宜 周" userId="e4eadeee3bece5a8" providerId="LiveId" clId="{1F12DC41-8307-4F03-8FB6-0A4232D4149F}" dt="2024-04-05T02:57:56.022" v="382" actId="478"/>
          <ac:graphicFrameMkLst>
            <pc:docMk/>
            <pc:sldMk cId="893224875" sldId="263"/>
            <ac:graphicFrameMk id="11" creationId="{331E78FF-1EE5-B64A-23AA-1ED7DFF2303A}"/>
          </ac:graphicFrameMkLst>
        </pc:graphicFrameChg>
        <pc:graphicFrameChg chg="add del mod">
          <ac:chgData name="正宜 周" userId="e4eadeee3bece5a8" providerId="LiveId" clId="{1F12DC41-8307-4F03-8FB6-0A4232D4149F}" dt="2024-04-05T02:57:54.832" v="381" actId="478"/>
          <ac:graphicFrameMkLst>
            <pc:docMk/>
            <pc:sldMk cId="893224875" sldId="263"/>
            <ac:graphicFrameMk id="12" creationId="{0C810E6D-6304-7F3D-ED26-34EDFAEE995E}"/>
          </ac:graphicFrameMkLst>
        </pc:graphicFrameChg>
        <pc:graphicFrameChg chg="add del mod modGraphic">
          <ac:chgData name="正宜 周" userId="e4eadeee3bece5a8" providerId="LiveId" clId="{1F12DC41-8307-4F03-8FB6-0A4232D4149F}" dt="2024-04-05T02:57:53.478" v="380" actId="478"/>
          <ac:graphicFrameMkLst>
            <pc:docMk/>
            <pc:sldMk cId="893224875" sldId="263"/>
            <ac:graphicFrameMk id="13" creationId="{46F6E7E1-B585-88EC-70B6-ECA7C004EC8C}"/>
          </ac:graphicFrameMkLst>
        </pc:graphicFrameChg>
        <pc:graphicFrameChg chg="add del mod">
          <ac:chgData name="正宜 周" userId="e4eadeee3bece5a8" providerId="LiveId" clId="{1F12DC41-8307-4F03-8FB6-0A4232D4149F}" dt="2024-04-05T02:57:51.404" v="378" actId="478"/>
          <ac:graphicFrameMkLst>
            <pc:docMk/>
            <pc:sldMk cId="893224875" sldId="263"/>
            <ac:graphicFrameMk id="14" creationId="{589BEEDD-A4CE-BAFF-72A1-C622A166D115}"/>
          </ac:graphicFrameMkLst>
        </pc:graphicFrameChg>
        <pc:graphicFrameChg chg="add del mod">
          <ac:chgData name="正宜 周" userId="e4eadeee3bece5a8" providerId="LiveId" clId="{1F12DC41-8307-4F03-8FB6-0A4232D4149F}" dt="2024-04-05T02:57:50.168" v="377" actId="478"/>
          <ac:graphicFrameMkLst>
            <pc:docMk/>
            <pc:sldMk cId="893224875" sldId="263"/>
            <ac:graphicFrameMk id="15" creationId="{2D86825F-BDD2-F6BA-FCE5-FEB659E24525}"/>
          </ac:graphicFrameMkLst>
        </pc:graphicFrameChg>
        <pc:graphicFrameChg chg="add del mod">
          <ac:chgData name="正宜 周" userId="e4eadeee3bece5a8" providerId="LiveId" clId="{1F12DC41-8307-4F03-8FB6-0A4232D4149F}" dt="2024-04-05T02:57:49.162" v="376" actId="478"/>
          <ac:graphicFrameMkLst>
            <pc:docMk/>
            <pc:sldMk cId="893224875" sldId="263"/>
            <ac:graphicFrameMk id="16" creationId="{B97D8E91-E139-D585-0123-F4CB716164AD}"/>
          </ac:graphicFrameMkLst>
        </pc:graphicFrameChg>
        <pc:graphicFrameChg chg="add del mod ord modGraphic">
          <ac:chgData name="正宜 周" userId="e4eadeee3bece5a8" providerId="LiveId" clId="{1F12DC41-8307-4F03-8FB6-0A4232D4149F}" dt="2024-04-05T03:13:49.057" v="621" actId="947"/>
          <ac:graphicFrameMkLst>
            <pc:docMk/>
            <pc:sldMk cId="893224875" sldId="263"/>
            <ac:graphicFrameMk id="17" creationId="{622D5CDE-0C64-E350-92F8-A6E9CF52EED7}"/>
          </ac:graphicFrameMkLst>
        </pc:graphicFrameChg>
        <pc:graphicFrameChg chg="add del mod modGraphic">
          <ac:chgData name="正宜 周" userId="e4eadeee3bece5a8" providerId="LiveId" clId="{1F12DC41-8307-4F03-8FB6-0A4232D4149F}" dt="2024-04-05T03:14:04.637" v="623" actId="1076"/>
          <ac:graphicFrameMkLst>
            <pc:docMk/>
            <pc:sldMk cId="893224875" sldId="263"/>
            <ac:graphicFrameMk id="18" creationId="{04B2CF10-AF42-9C44-67BC-4698E76E896B}"/>
          </ac:graphicFrameMkLst>
        </pc:graphicFrameChg>
        <pc:graphicFrameChg chg="add del mod ord modGraphic">
          <ac:chgData name="正宜 周" userId="e4eadeee3bece5a8" providerId="LiveId" clId="{1F12DC41-8307-4F03-8FB6-0A4232D4149F}" dt="2024-04-05T03:09:35.156" v="528" actId="478"/>
          <ac:graphicFrameMkLst>
            <pc:docMk/>
            <pc:sldMk cId="893224875" sldId="263"/>
            <ac:graphicFrameMk id="19" creationId="{B247F29B-D4A8-3951-8F6F-06F7C32AA5E7}"/>
          </ac:graphicFrameMkLst>
        </pc:graphicFrameChg>
        <pc:graphicFrameChg chg="add del mod ord modGraphic">
          <ac:chgData name="正宜 周" userId="e4eadeee3bece5a8" providerId="LiveId" clId="{1F12DC41-8307-4F03-8FB6-0A4232D4149F}" dt="2024-04-05T03:09:48.673" v="531" actId="947"/>
          <ac:graphicFrameMkLst>
            <pc:docMk/>
            <pc:sldMk cId="893224875" sldId="263"/>
            <ac:graphicFrameMk id="24" creationId="{52FA741D-E7A6-33F8-7E6B-E073D485C477}"/>
          </ac:graphicFrameMkLst>
        </pc:graphicFrameChg>
        <pc:graphicFrameChg chg="add del mod modGraphic">
          <ac:chgData name="正宜 周" userId="e4eadeee3bece5a8" providerId="LiveId" clId="{1F12DC41-8307-4F03-8FB6-0A4232D4149F}" dt="2024-04-05T03:13:58.662" v="622" actId="947"/>
          <ac:graphicFrameMkLst>
            <pc:docMk/>
            <pc:sldMk cId="893224875" sldId="263"/>
            <ac:graphicFrameMk id="26" creationId="{61483A03-6425-B01E-774B-3ED3CBAF90B4}"/>
          </ac:graphicFrameMkLst>
        </pc:graphicFrameChg>
        <pc:graphicFrameChg chg="add del mod ord modGraphic">
          <ac:chgData name="正宜 周" userId="e4eadeee3bece5a8" providerId="LiveId" clId="{1F12DC41-8307-4F03-8FB6-0A4232D4149F}" dt="2024-04-05T03:10:35.845" v="544" actId="947"/>
          <ac:graphicFrameMkLst>
            <pc:docMk/>
            <pc:sldMk cId="893224875" sldId="263"/>
            <ac:graphicFrameMk id="28" creationId="{6C5E2B97-DABA-2725-39CE-9B4E2C185DB9}"/>
          </ac:graphicFrameMkLst>
        </pc:graphicFrameChg>
        <pc:graphicFrameChg chg="add del mod ord modGraphic">
          <ac:chgData name="正宜 周" userId="e4eadeee3bece5a8" providerId="LiveId" clId="{1F12DC41-8307-4F03-8FB6-0A4232D4149F}" dt="2024-04-05T03:11:00.837" v="556" actId="947"/>
          <ac:graphicFrameMkLst>
            <pc:docMk/>
            <pc:sldMk cId="893224875" sldId="263"/>
            <ac:graphicFrameMk id="30" creationId="{88F1D92E-9C23-6B5B-9DA7-873592D72723}"/>
          </ac:graphicFrameMkLst>
        </pc:graphicFrameChg>
        <pc:graphicFrameChg chg="add del mod modGraphic">
          <ac:chgData name="正宜 周" userId="e4eadeee3bece5a8" providerId="LiveId" clId="{1F12DC41-8307-4F03-8FB6-0A4232D4149F}" dt="2024-04-05T03:11:50.348" v="578" actId="947"/>
          <ac:graphicFrameMkLst>
            <pc:docMk/>
            <pc:sldMk cId="893224875" sldId="263"/>
            <ac:graphicFrameMk id="32" creationId="{EC9DFC06-95B5-524E-40B6-A670B8CDC7BD}"/>
          </ac:graphicFrameMkLst>
        </pc:graphicFrameChg>
        <pc:graphicFrameChg chg="add del mod modGraphic">
          <ac:chgData name="正宜 周" userId="e4eadeee3bece5a8" providerId="LiveId" clId="{1F12DC41-8307-4F03-8FB6-0A4232D4149F}" dt="2024-04-05T03:12:13.042" v="588" actId="947"/>
          <ac:graphicFrameMkLst>
            <pc:docMk/>
            <pc:sldMk cId="893224875" sldId="263"/>
            <ac:graphicFrameMk id="33" creationId="{B5772078-26AF-400E-74FC-0048E27FBA9F}"/>
          </ac:graphicFrameMkLst>
        </pc:graphicFrameChg>
        <pc:graphicFrameChg chg="add del mod modGraphic">
          <ac:chgData name="正宜 周" userId="e4eadeee3bece5a8" providerId="LiveId" clId="{1F12DC41-8307-4F03-8FB6-0A4232D4149F}" dt="2024-04-05T03:11:30.765" v="568" actId="947"/>
          <ac:graphicFrameMkLst>
            <pc:docMk/>
            <pc:sldMk cId="893224875" sldId="263"/>
            <ac:graphicFrameMk id="36" creationId="{96D8E8D8-739E-C41F-96CF-6DD5E21C2542}"/>
          </ac:graphicFrameMkLst>
        </pc:graphicFrameChg>
        <pc:picChg chg="del">
          <ac:chgData name="正宜 周" userId="e4eadeee3bece5a8" providerId="LiveId" clId="{1F12DC41-8307-4F03-8FB6-0A4232D4149F}" dt="2024-04-05T02:54:34.557" v="315" actId="478"/>
          <ac:picMkLst>
            <pc:docMk/>
            <pc:sldMk cId="893224875" sldId="263"/>
            <ac:picMk id="9" creationId="{8CFBDF6E-78AD-4FBA-9B07-1F98608A8B28}"/>
          </ac:picMkLst>
        </pc:picChg>
        <pc:cxnChg chg="add del">
          <ac:chgData name="正宜 周" userId="e4eadeee3bece5a8" providerId="LiveId" clId="{1F12DC41-8307-4F03-8FB6-0A4232D4149F}" dt="2024-04-05T03:09:35.156" v="528" actId="478"/>
          <ac:cxnSpMkLst>
            <pc:docMk/>
            <pc:sldMk cId="893224875" sldId="263"/>
            <ac:cxnSpMk id="27" creationId="{C5025DAC-8B93-4160-B017-3A274A5828C0}"/>
          </ac:cxnSpMkLst>
        </pc:cxnChg>
        <pc:cxnChg chg="add del">
          <ac:chgData name="正宜 周" userId="e4eadeee3bece5a8" providerId="LiveId" clId="{1F12DC41-8307-4F03-8FB6-0A4232D4149F}" dt="2024-04-05T03:09:35.156" v="528" actId="478"/>
          <ac:cxnSpMkLst>
            <pc:docMk/>
            <pc:sldMk cId="893224875" sldId="263"/>
            <ac:cxnSpMk id="31" creationId="{5A0A5CF6-407C-4691-8122-49DF69D0020D}"/>
          </ac:cxnSpMkLst>
        </pc:cxnChg>
        <pc:cxnChg chg="add mod">
          <ac:chgData name="正宜 周" userId="e4eadeee3bece5a8" providerId="LiveId" clId="{1F12DC41-8307-4F03-8FB6-0A4232D4149F}" dt="2024-04-05T03:18:09.423" v="670" actId="13822"/>
          <ac:cxnSpMkLst>
            <pc:docMk/>
            <pc:sldMk cId="893224875" sldId="263"/>
            <ac:cxnSpMk id="38" creationId="{7E55C4F0-1A95-9E1B-088F-8CB61458517C}"/>
          </ac:cxnSpMkLst>
        </pc:cxnChg>
        <pc:cxnChg chg="add mod">
          <ac:chgData name="正宜 周" userId="e4eadeee3bece5a8" providerId="LiveId" clId="{1F12DC41-8307-4F03-8FB6-0A4232D4149F}" dt="2024-04-05T03:17:58.470" v="666" actId="13822"/>
          <ac:cxnSpMkLst>
            <pc:docMk/>
            <pc:sldMk cId="893224875" sldId="263"/>
            <ac:cxnSpMk id="40" creationId="{3A227094-9B9A-974F-2D46-B0F37EB24BE6}"/>
          </ac:cxnSpMkLst>
        </pc:cxnChg>
        <pc:cxnChg chg="add mod">
          <ac:chgData name="正宜 周" userId="e4eadeee3bece5a8" providerId="LiveId" clId="{1F12DC41-8307-4F03-8FB6-0A4232D4149F}" dt="2024-04-05T03:18:14.023" v="672" actId="13822"/>
          <ac:cxnSpMkLst>
            <pc:docMk/>
            <pc:sldMk cId="893224875" sldId="263"/>
            <ac:cxnSpMk id="42" creationId="{AFED03EF-AA90-E1D8-26BE-C17B896FF1A7}"/>
          </ac:cxnSpMkLst>
        </pc:cxnChg>
        <pc:cxnChg chg="add del">
          <ac:chgData name="正宜 周" userId="e4eadeee3bece5a8" providerId="LiveId" clId="{1F12DC41-8307-4F03-8FB6-0A4232D4149F}" dt="2024-04-05T03:14:40.011" v="628" actId="11529"/>
          <ac:cxnSpMkLst>
            <pc:docMk/>
            <pc:sldMk cId="893224875" sldId="263"/>
            <ac:cxnSpMk id="44" creationId="{9FF76837-8E6F-AEF0-4FEF-6A738619D9A5}"/>
          </ac:cxnSpMkLst>
        </pc:cxnChg>
        <pc:cxnChg chg="add mod">
          <ac:chgData name="正宜 周" userId="e4eadeee3bece5a8" providerId="LiveId" clId="{1F12DC41-8307-4F03-8FB6-0A4232D4149F}" dt="2024-04-05T03:18:18.609" v="673" actId="13822"/>
          <ac:cxnSpMkLst>
            <pc:docMk/>
            <pc:sldMk cId="893224875" sldId="263"/>
            <ac:cxnSpMk id="46" creationId="{DA74E622-926A-E369-0420-45E38DA1EE3D}"/>
          </ac:cxnSpMkLst>
        </pc:cxnChg>
        <pc:cxnChg chg="add del">
          <ac:chgData name="正宜 周" userId="e4eadeee3bece5a8" providerId="LiveId" clId="{1F12DC41-8307-4F03-8FB6-0A4232D4149F}" dt="2024-04-05T03:14:50.689" v="631" actId="11529"/>
          <ac:cxnSpMkLst>
            <pc:docMk/>
            <pc:sldMk cId="893224875" sldId="263"/>
            <ac:cxnSpMk id="48" creationId="{C7DB3812-3962-6CC4-DC67-21E2828947A3}"/>
          </ac:cxnSpMkLst>
        </pc:cxnChg>
        <pc:cxnChg chg="add del mod">
          <ac:chgData name="正宜 周" userId="e4eadeee3bece5a8" providerId="LiveId" clId="{1F12DC41-8307-4F03-8FB6-0A4232D4149F}" dt="2024-04-05T03:18:21.545" v="674" actId="13822"/>
          <ac:cxnSpMkLst>
            <pc:docMk/>
            <pc:sldMk cId="893224875" sldId="263"/>
            <ac:cxnSpMk id="50" creationId="{48826287-459D-8079-204B-BB2744025EF7}"/>
          </ac:cxnSpMkLst>
        </pc:cxnChg>
        <pc:cxnChg chg="add mod">
          <ac:chgData name="正宜 周" userId="e4eadeee3bece5a8" providerId="LiveId" clId="{1F12DC41-8307-4F03-8FB6-0A4232D4149F}" dt="2024-04-05T03:18:37.656" v="678" actId="13822"/>
          <ac:cxnSpMkLst>
            <pc:docMk/>
            <pc:sldMk cId="893224875" sldId="263"/>
            <ac:cxnSpMk id="52" creationId="{9D522AE5-EEDA-D91E-B41E-3A67C1ADCF51}"/>
          </ac:cxnSpMkLst>
        </pc:cxnChg>
        <pc:cxnChg chg="add mod">
          <ac:chgData name="正宜 周" userId="e4eadeee3bece5a8" providerId="LiveId" clId="{1F12DC41-8307-4F03-8FB6-0A4232D4149F}" dt="2024-04-05T03:18:25.129" v="675" actId="13822"/>
          <ac:cxnSpMkLst>
            <pc:docMk/>
            <pc:sldMk cId="893224875" sldId="263"/>
            <ac:cxnSpMk id="55" creationId="{08900A2F-1022-F289-8E15-F1AB58552183}"/>
          </ac:cxnSpMkLst>
        </pc:cxnChg>
        <pc:cxnChg chg="add mod">
          <ac:chgData name="正宜 周" userId="e4eadeee3bece5a8" providerId="LiveId" clId="{1F12DC41-8307-4F03-8FB6-0A4232D4149F}" dt="2024-04-05T03:18:33.388" v="677" actId="13822"/>
          <ac:cxnSpMkLst>
            <pc:docMk/>
            <pc:sldMk cId="893224875" sldId="263"/>
            <ac:cxnSpMk id="58" creationId="{E14A2B0A-B01D-8CD1-5213-E20D904E2706}"/>
          </ac:cxnSpMkLst>
        </pc:cxnChg>
        <pc:cxnChg chg="add mod">
          <ac:chgData name="正宜 周" userId="e4eadeee3bece5a8" providerId="LiveId" clId="{1F12DC41-8307-4F03-8FB6-0A4232D4149F}" dt="2024-04-05T03:19:02.371" v="682" actId="14100"/>
          <ac:cxnSpMkLst>
            <pc:docMk/>
            <pc:sldMk cId="893224875" sldId="263"/>
            <ac:cxnSpMk id="61" creationId="{5F5A9FDD-FEAB-386C-BFEF-68FE885ADAB2}"/>
          </ac:cxnSpMkLst>
        </pc:cxnChg>
        <pc:cxnChg chg="add mod">
          <ac:chgData name="正宜 周" userId="e4eadeee3bece5a8" providerId="LiveId" clId="{1F12DC41-8307-4F03-8FB6-0A4232D4149F}" dt="2024-04-05T03:18:40.409" v="679" actId="13822"/>
          <ac:cxnSpMkLst>
            <pc:docMk/>
            <pc:sldMk cId="893224875" sldId="263"/>
            <ac:cxnSpMk id="63" creationId="{65CD26BA-0D2D-2CF9-E5B2-623A42F707C0}"/>
          </ac:cxnSpMkLst>
        </pc:cxnChg>
        <pc:cxnChg chg="add mod">
          <ac:chgData name="正宜 周" userId="e4eadeee3bece5a8" providerId="LiveId" clId="{1F12DC41-8307-4F03-8FB6-0A4232D4149F}" dt="2024-04-05T03:18:43.832" v="680" actId="13822"/>
          <ac:cxnSpMkLst>
            <pc:docMk/>
            <pc:sldMk cId="893224875" sldId="263"/>
            <ac:cxnSpMk id="65" creationId="{C1B37045-524D-BBF6-5D38-F10E165929B2}"/>
          </ac:cxnSpMkLst>
        </pc:cxnChg>
        <pc:cxnChg chg="add mod">
          <ac:chgData name="正宜 周" userId="e4eadeee3bece5a8" providerId="LiveId" clId="{1F12DC41-8307-4F03-8FB6-0A4232D4149F}" dt="2024-04-05T03:18:47.014" v="681" actId="13822"/>
          <ac:cxnSpMkLst>
            <pc:docMk/>
            <pc:sldMk cId="893224875" sldId="263"/>
            <ac:cxnSpMk id="67" creationId="{3C0253C7-21E8-3E78-4FD8-38248B183FB9}"/>
          </ac:cxnSpMkLst>
        </pc:cxnChg>
        <pc:cxnChg chg="add del">
          <ac:chgData name="正宜 周" userId="e4eadeee3bece5a8" providerId="LiveId" clId="{1F12DC41-8307-4F03-8FB6-0A4232D4149F}" dt="2024-04-05T03:17:52.999" v="665" actId="478"/>
          <ac:cxnSpMkLst>
            <pc:docMk/>
            <pc:sldMk cId="893224875" sldId="263"/>
            <ac:cxnSpMk id="71" creationId="{1D8B85DC-EBC9-F5F7-2FA8-AD28A0826DE8}"/>
          </ac:cxnSpMkLst>
        </pc:cxnChg>
      </pc:sldChg>
      <pc:sldChg chg="del">
        <pc:chgData name="正宜 周" userId="e4eadeee3bece5a8" providerId="LiveId" clId="{1F12DC41-8307-4F03-8FB6-0A4232D4149F}" dt="2024-04-05T02:34:52.376" v="151" actId="47"/>
        <pc:sldMkLst>
          <pc:docMk/>
          <pc:sldMk cId="2667318545" sldId="284"/>
        </pc:sldMkLst>
      </pc:sldChg>
      <pc:sldChg chg="del">
        <pc:chgData name="正宜 周" userId="e4eadeee3bece5a8" providerId="LiveId" clId="{1F12DC41-8307-4F03-8FB6-0A4232D4149F}" dt="2024-04-05T02:40:24.165" v="207" actId="47"/>
        <pc:sldMkLst>
          <pc:docMk/>
          <pc:sldMk cId="796331228" sldId="286"/>
        </pc:sldMkLst>
      </pc:sldChg>
      <pc:sldChg chg="addSp delSp modSp add mod setBg delDesignElem">
        <pc:chgData name="正宜 周" userId="e4eadeee3bece5a8" providerId="LiveId" clId="{1F12DC41-8307-4F03-8FB6-0A4232D4149F}" dt="2024-04-05T03:35:41.289" v="1025" actId="404"/>
        <pc:sldMkLst>
          <pc:docMk/>
          <pc:sldMk cId="2140254388" sldId="293"/>
        </pc:sldMkLst>
        <pc:spChg chg="add del mod">
          <ac:chgData name="正宜 周" userId="e4eadeee3bece5a8" providerId="LiveId" clId="{1F12DC41-8307-4F03-8FB6-0A4232D4149F}" dt="2024-04-05T03:23:22.165" v="712" actId="931"/>
          <ac:spMkLst>
            <pc:docMk/>
            <pc:sldMk cId="2140254388" sldId="293"/>
            <ac:spMk id="3" creationId="{3ECE60B9-1E99-D17A-C341-9E580BBF35F6}"/>
          </ac:spMkLst>
        </pc:spChg>
        <pc:spChg chg="add del mod ord">
          <ac:chgData name="正宜 周" userId="e4eadeee3bece5a8" providerId="LiveId" clId="{1F12DC41-8307-4F03-8FB6-0A4232D4149F}" dt="2024-04-05T03:33:00.109" v="889" actId="11529"/>
          <ac:spMkLst>
            <pc:docMk/>
            <pc:sldMk cId="2140254388" sldId="293"/>
            <ac:spMk id="6" creationId="{63F17B17-ACA7-57E7-0A13-702F8732178B}"/>
          </ac:spMkLst>
        </pc:spChg>
        <pc:spChg chg="mod">
          <ac:chgData name="正宜 周" userId="e4eadeee3bece5a8" providerId="LiveId" clId="{1F12DC41-8307-4F03-8FB6-0A4232D4149F}" dt="2024-04-05T03:24:11.123" v="725" actId="1076"/>
          <ac:spMkLst>
            <pc:docMk/>
            <pc:sldMk cId="2140254388" sldId="293"/>
            <ac:spMk id="7" creationId="{36DB04AA-2B2C-4162-AD6D-1FF802682C3D}"/>
          </ac:spMkLst>
        </pc:spChg>
        <pc:spChg chg="mod">
          <ac:chgData name="正宜 周" userId="e4eadeee3bece5a8" providerId="LiveId" clId="{1F12DC41-8307-4F03-8FB6-0A4232D4149F}" dt="2024-04-05T03:32:57.703" v="884" actId="14100"/>
          <ac:spMkLst>
            <pc:docMk/>
            <pc:sldMk cId="2140254388" sldId="293"/>
            <ac:spMk id="8" creationId="{6CCBAAA8-DE36-46A7-8728-72C3486FDBF0}"/>
          </ac:spMkLst>
        </pc:spChg>
        <pc:spChg chg="add mod">
          <ac:chgData name="正宜 周" userId="e4eadeee3bece5a8" providerId="LiveId" clId="{1F12DC41-8307-4F03-8FB6-0A4232D4149F}" dt="2024-04-05T03:35:41.289" v="1025" actId="404"/>
          <ac:spMkLst>
            <pc:docMk/>
            <pc:sldMk cId="2140254388" sldId="293"/>
            <ac:spMk id="9" creationId="{FD25794E-4C9F-8158-ABBE-51D7344BDB2D}"/>
          </ac:spMkLst>
        </pc:spChg>
        <pc:spChg chg="del">
          <ac:chgData name="正宜 周" userId="e4eadeee3bece5a8" providerId="LiveId" clId="{1F12DC41-8307-4F03-8FB6-0A4232D4149F}" dt="2024-04-05T03:22:59.235" v="704"/>
          <ac:spMkLst>
            <pc:docMk/>
            <pc:sldMk cId="2140254388" sldId="293"/>
            <ac:spMk id="16" creationId="{416A0E3C-60E6-4F39-BC55-5F7C224E1F7C}"/>
          </ac:spMkLst>
        </pc:spChg>
        <pc:spChg chg="del">
          <ac:chgData name="正宜 周" userId="e4eadeee3bece5a8" providerId="LiveId" clId="{1F12DC41-8307-4F03-8FB6-0A4232D4149F}" dt="2024-04-05T03:22:59.235" v="704"/>
          <ac:spMkLst>
            <pc:docMk/>
            <pc:sldMk cId="2140254388" sldId="293"/>
            <ac:spMk id="20" creationId="{67B74F2B-9534-4540-96B0-5C8E958B940F}"/>
          </ac:spMkLst>
        </pc:spChg>
        <pc:picChg chg="add mod">
          <ac:chgData name="正宜 周" userId="e4eadeee3bece5a8" providerId="LiveId" clId="{1F12DC41-8307-4F03-8FB6-0A4232D4149F}" dt="2024-04-05T03:26:49.931" v="772" actId="1076"/>
          <ac:picMkLst>
            <pc:docMk/>
            <pc:sldMk cId="2140254388" sldId="293"/>
            <ac:picMk id="5" creationId="{EE87F2C3-0146-A44F-7258-DCB993E2B0FC}"/>
          </ac:picMkLst>
        </pc:picChg>
        <pc:picChg chg="del">
          <ac:chgData name="正宜 周" userId="e4eadeee3bece5a8" providerId="LiveId" clId="{1F12DC41-8307-4F03-8FB6-0A4232D4149F}" dt="2024-04-05T03:23:02.695" v="705" actId="478"/>
          <ac:picMkLst>
            <pc:docMk/>
            <pc:sldMk cId="2140254388" sldId="293"/>
            <ac:picMk id="11" creationId="{94B2FFE9-6D1F-4DC1-8532-95405973ABE7}"/>
          </ac:picMkLst>
        </pc:picChg>
        <pc:cxnChg chg="del">
          <ac:chgData name="正宜 周" userId="e4eadeee3bece5a8" providerId="LiveId" clId="{1F12DC41-8307-4F03-8FB6-0A4232D4149F}" dt="2024-04-05T03:22:59.235" v="704"/>
          <ac:cxnSpMkLst>
            <pc:docMk/>
            <pc:sldMk cId="2140254388" sldId="293"/>
            <ac:cxnSpMk id="18" creationId="{C5025DAC-8B93-4160-B017-3A274A5828C0}"/>
          </ac:cxnSpMkLst>
        </pc:cxnChg>
        <pc:cxnChg chg="del">
          <ac:chgData name="正宜 周" userId="e4eadeee3bece5a8" providerId="LiveId" clId="{1F12DC41-8307-4F03-8FB6-0A4232D4149F}" dt="2024-04-05T03:22:59.235" v="704"/>
          <ac:cxnSpMkLst>
            <pc:docMk/>
            <pc:sldMk cId="2140254388" sldId="293"/>
            <ac:cxnSpMk id="22" creationId="{33BECB2B-2CFA-412C-880F-C4B60974936F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142CBC0-2768-41CB-86E1-0E899050A3C2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2024/4/9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52858E0-3D38-47B7-97D4-4FE08D90D359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78B7300-EE16-4A5D-BCFC-139DE11D1C08}" type="datetime1">
              <a:rPr lang="en-US" altLang="zh-CN" noProof="0" smtClean="0"/>
              <a:pPr/>
              <a:t>4/9/2024</a:t>
            </a:fld>
            <a:endParaRPr lang="zh-CN" altLang="en-US" noProof="0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84ECAD9-32EE-4091-BDA5-6BD15ACC5E58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5533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45048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2779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8266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5643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8266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284ECAD9-32EE-4091-BDA5-6BD15ACC5E58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6860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图片占位符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/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E949B4-9017-4A0C-9B2A-B1FDD403B0A0}" type="datetime1">
              <a:rPr lang="zh-CN" altLang="en-US" noProof="0" smtClean="0"/>
              <a:t>2024/4/9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页脚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rtlCol="0"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平行四边形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9" name="长方形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日期占位符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6D8FF0C-5E20-4758-8CF2-B5F25575D833}" type="datetime1">
              <a:rPr lang="zh-CN" altLang="en-US" noProof="0" smtClean="0"/>
              <a:t>2024/4/9</a:t>
            </a:fld>
            <a:endParaRPr lang="zh-CN" altLang="en-US" noProof="0" dirty="0"/>
          </a:p>
        </p:txBody>
      </p:sp>
      <p:sp>
        <p:nvSpPr>
          <p:cNvPr id="13" name="页脚占位符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页脚</a:t>
            </a:r>
          </a:p>
        </p:txBody>
      </p:sp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9E2F46-915C-4A1B-A5DA-106A9A841A8E}" type="datetime1">
              <a:rPr lang="zh-CN" altLang="en-US" noProof="0" smtClean="0"/>
              <a:t>2024/4/9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页脚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平行四边形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9" name="长方形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日期占位符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445D537D-32E3-4161-8426-C6C618C6ADEF}" type="datetime1">
              <a:rPr lang="zh-CN" altLang="en-US" noProof="0" smtClean="0"/>
              <a:t>2024/4/9</a:t>
            </a:fld>
            <a:endParaRPr lang="zh-CN" altLang="en-US" noProof="0" dirty="0"/>
          </a:p>
        </p:txBody>
      </p:sp>
      <p:sp>
        <p:nvSpPr>
          <p:cNvPr id="13" name="页脚占位符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页脚</a:t>
            </a:r>
          </a:p>
        </p:txBody>
      </p:sp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5" name="长方形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8" name="长方形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0" name="平行四边形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rtlCol="0" anchor="ctr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2" name="日期占位符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F5FE6EA-8DFE-47DB-A493-77B15AC09630}" type="datetime1">
              <a:rPr lang="zh-CN" altLang="en-US" noProof="0" smtClean="0"/>
              <a:t>2024/4/9</a:t>
            </a:fld>
            <a:endParaRPr lang="zh-CN" altLang="en-US" noProof="0" dirty="0"/>
          </a:p>
        </p:txBody>
      </p:sp>
      <p:sp>
        <p:nvSpPr>
          <p:cNvPr id="13" name="页脚占位符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页脚</a:t>
            </a:r>
          </a:p>
        </p:txBody>
      </p:sp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平行四边形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rtlCol="0"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rtlCol="0" anchor="t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2" name="日期占位符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8BC5A90-E3F9-432C-BF77-AB00716F65F1}" type="datetime1">
              <a:rPr lang="zh-CN" altLang="en-US" noProof="0" smtClean="0"/>
              <a:t>2024/4/9</a:t>
            </a:fld>
            <a:endParaRPr lang="zh-CN" altLang="en-US" noProof="0" dirty="0"/>
          </a:p>
        </p:txBody>
      </p:sp>
      <p:sp>
        <p:nvSpPr>
          <p:cNvPr id="13" name="页脚占位符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页脚</a:t>
            </a:r>
          </a:p>
        </p:txBody>
      </p:sp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8" name="图片占位符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图片占位符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0" name="平行四边形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rtlCol="0"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2" name="日期占位符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F52CA94-740B-48EB-AB3F-1355E759499B}" type="datetime1">
              <a:rPr lang="zh-CN" altLang="en-US" noProof="0" smtClean="0"/>
              <a:t>2024/4/9</a:t>
            </a:fld>
            <a:endParaRPr lang="zh-CN" altLang="en-US" noProof="0" dirty="0"/>
          </a:p>
        </p:txBody>
      </p:sp>
      <p:sp>
        <p:nvSpPr>
          <p:cNvPr id="13" name="页脚占位符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页脚</a:t>
            </a:r>
          </a:p>
        </p:txBody>
      </p:sp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9" name="长方形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平行四边形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长方形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rtlCol="0" anchor="ctr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2" name="日期占位符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580DA4A-E736-4EF8-9641-1C439BA51C0E}" type="datetime1">
              <a:rPr lang="zh-CN" altLang="en-US" noProof="0" smtClean="0"/>
              <a:t>2024/4/9</a:t>
            </a:fld>
            <a:endParaRPr lang="zh-CN" altLang="en-US" noProof="0" dirty="0"/>
          </a:p>
        </p:txBody>
      </p:sp>
      <p:sp>
        <p:nvSpPr>
          <p:cNvPr id="13" name="页脚占位符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页脚</a:t>
            </a:r>
          </a:p>
        </p:txBody>
      </p:sp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20" name="长方形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平行四边形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长方形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rtlCol="0"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rtlCol="0" anchor="ctr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2" name="日期占位符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672809-C9F1-481E-851B-2F7B5614FC30}" type="datetime1">
              <a:rPr lang="zh-CN" altLang="en-US" noProof="0" smtClean="0"/>
              <a:t>2024/4/9</a:t>
            </a:fld>
            <a:endParaRPr lang="zh-CN" altLang="en-US" noProof="0" dirty="0"/>
          </a:p>
        </p:txBody>
      </p:sp>
      <p:sp>
        <p:nvSpPr>
          <p:cNvPr id="13" name="页脚占位符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页脚</a:t>
            </a:r>
          </a:p>
        </p:txBody>
      </p:sp>
      <p:sp>
        <p:nvSpPr>
          <p:cNvPr id="14" name="灯片编号占位符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8" name="长方形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​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rtlCol="0" anchor="t">
            <a:normAutofit/>
          </a:bodyPr>
          <a:lstStyle>
            <a:lvl1pPr marL="0" indent="0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A5ACDC-8042-4D53-A8DC-ABBECF3E8FD0}" type="datetime1">
              <a:rPr lang="zh-CN" altLang="en-US" noProof="0" smtClean="0"/>
              <a:t>2024/4/9</a:t>
            </a:fld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页脚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9" name="长方形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3CAEC94-74CC-40CF-AF94-9167960C5B61}" type="datetime1">
              <a:rPr lang="zh-CN" altLang="en-US" noProof="0" smtClean="0"/>
              <a:t>2024/4/9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页脚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平行四边形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2" name="长方形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734C1E83-9225-49CB-9ED0-B009437F218E}" type="datetime1">
              <a:rPr lang="zh-CN" altLang="en-US" noProof="0" smtClean="0"/>
              <a:t>2024/4/9</a:t>
            </a:fld>
            <a:endParaRPr lang="zh-CN" altLang="en-US" noProof="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页脚</a:t>
            </a:r>
          </a:p>
        </p:txBody>
      </p:sp>
      <p:sp>
        <p:nvSpPr>
          <p:cNvPr id="6" name="幻灯片编号占位符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0" name="图片占位符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1" name="长方形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垂直文本占位符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5625EB4-B866-4CFF-AB94-E620ED5F5FCC}" type="datetime1">
              <a:rPr lang="zh-CN" altLang="en-US" noProof="0" smtClean="0"/>
              <a:t>2024/4/9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页脚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4" name="长方形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6491C26-B85C-44E8-A5F7-2DE405639613}" type="datetime1">
              <a:rPr lang="zh-CN" altLang="en-US" noProof="0" smtClean="0"/>
              <a:t>2024/4/9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页脚</a:t>
            </a:r>
          </a:p>
        </p:txBody>
      </p:sp>
      <p:sp>
        <p:nvSpPr>
          <p:cNvPr id="9" name="幻灯片编号占位符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平行四边形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7B96C93-C5CB-4D9D-8DDC-36DF08012C22}" type="datetime1">
              <a:rPr lang="zh-CN" altLang="en-US" noProof="0" smtClean="0"/>
              <a:t>2024/4/9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页脚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2" name="图片占位符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zh-CN" altLang="en-US" sz="14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rtlCol="0"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长方形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FE64443-1E55-420F-9C7D-EA8F66240FA2}" type="datetime1">
              <a:rPr lang="zh-CN" altLang="en-US" noProof="0" smtClean="0"/>
              <a:t>2024/4/9</a:t>
            </a:fld>
            <a:endParaRPr lang="zh-CN" altLang="en-US" noProof="0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页脚</a:t>
            </a:r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12" name="图片占位符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3" name="长方形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 rtl="0"/>
            <a:endParaRPr lang="zh-CN" altLang="en-US" sz="1400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rtlCol="0"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rtlCol="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4" name="长方形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8756E1-271F-436C-9F1B-8050D6370AC7}" type="datetime1">
              <a:rPr lang="zh-CN" altLang="en-US" noProof="0" smtClean="0"/>
              <a:t>2024/4/9</a:t>
            </a:fld>
            <a:endParaRPr lang="zh-CN" altLang="en-US" noProof="0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页脚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 rtlCol="0"/>
          <a:lstStyle/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CD256B-F5C2-489E-AE67-41BBAF3CAA77}" type="datetime1">
              <a:rPr lang="zh-CN" altLang="en-US" noProof="0" smtClean="0"/>
              <a:t>2024/4/9</a:t>
            </a:fld>
            <a:endParaRPr lang="zh-CN" altLang="en-US" noProof="0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页脚</a:t>
            </a:r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C0613A-C6E8-4074-8EED-62860C56F33D}" type="datetime1">
              <a:rPr lang="zh-CN" altLang="en-US" noProof="0" smtClean="0"/>
              <a:t>2024/4/9</a:t>
            </a:fld>
            <a:endParaRPr lang="zh-CN" altLang="en-US" noProof="0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CN" altLang="en-US" noProof="0" dirty="0"/>
              <a:t>页脚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平行四边形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C3B9586-2245-4D35-8B14-B7918D3FEA00}" type="datetime1">
              <a:rPr lang="zh-CN" altLang="en-US" noProof="0" smtClean="0"/>
              <a:t>2024/4/9</a:t>
            </a:fld>
            <a:endParaRPr lang="zh-CN" altLang="en-US" noProof="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页脚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平行四边形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BCE115B0-C2B6-41EE-BD42-C652E9E8E4AF}" type="datetime1">
              <a:rPr lang="zh-CN" altLang="en-US" noProof="0" smtClean="0"/>
              <a:t>2024/4/9</a:t>
            </a:fld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r>
              <a:rPr lang="zh-CN" altLang="en-US" noProof="0" dirty="0"/>
              <a:t>页脚</a:t>
            </a:r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3A98EE3D-8CD1-4C3F-BD1C-C98C9596463C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  <p:sp>
        <p:nvSpPr>
          <p:cNvPr id="8" name="长方形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-63687"/>
            <a:ext cx="4526280" cy="3227514"/>
          </a:xfrm>
        </p:spPr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Critical Path Method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8976" y="1140031"/>
            <a:ext cx="5503024" cy="1542725"/>
          </a:xfrm>
        </p:spPr>
        <p:txBody>
          <a:bodyPr rtlCol="0">
            <a:normAutofit fontScale="92500"/>
          </a:bodyPr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Example selection: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田沛熙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 dirty="0" err="1"/>
              <a:t>PowERPOINT</a:t>
            </a:r>
            <a:r>
              <a:rPr lang="en-US" altLang="zh-CN" dirty="0"/>
              <a:t>:</a:t>
            </a:r>
            <a:r>
              <a:rPr lang="zh-CN" altLang="en-US" dirty="0"/>
              <a:t>周正宜 范炳健 张文博</a:t>
            </a:r>
            <a:endParaRPr lang="en-US" altLang="zh-CN" dirty="0"/>
          </a:p>
          <a:p>
            <a:pPr rtl="0"/>
            <a:r>
              <a:rPr lang="en-US" altLang="zh-CN" dirty="0"/>
              <a:t>REPORT</a:t>
            </a:r>
            <a:r>
              <a:rPr lang="zh-CN" altLang="en-US" dirty="0"/>
              <a:t>：董自经</a:t>
            </a:r>
            <a:endParaRPr lang="en-US" altLang="zh-C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A01685-E2A2-EE9C-0220-3509ABAA8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1E82227-5ED5-9338-2E68-007655728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34" name="Picture 10" descr="What is Critical Path Method &amp; How to Use it With nTask - nTask">
            <a:extLst>
              <a:ext uri="{FF2B5EF4-FFF2-40B4-BE49-F238E27FC236}">
                <a16:creationId xmlns:a16="http://schemas.microsoft.com/office/drawing/2014/main" id="{2C52F3D5-C741-8710-E55B-653FBF8DF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3048000"/>
            <a:ext cx="952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391097BE-A044-49F5-B5CA-AE183B95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/>
              <a:t>THREE</a:t>
            </a:r>
            <a:br>
              <a:rPr lang="en-US" altLang="zh-CN" dirty="0"/>
            </a:br>
            <a:r>
              <a:rPr lang="en-US" altLang="zh-CN" dirty="0"/>
              <a:t>PARTS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411E9392-71EA-4293-909F-1FE7DD38E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0092" y="816092"/>
            <a:ext cx="5350859" cy="3977366"/>
          </a:xfrm>
        </p:spPr>
        <p:txBody>
          <a:bodyPr rtlCol="0">
            <a:normAutofit/>
          </a:bodyPr>
          <a:lstStyle/>
          <a:p>
            <a:pPr rtl="0"/>
            <a:r>
              <a:rPr lang="en-US" altLang="zh-CN" sz="3600" dirty="0"/>
              <a:t>1.Example Introduction</a:t>
            </a:r>
          </a:p>
          <a:p>
            <a:pPr rtl="0"/>
            <a:r>
              <a:rPr lang="en-US" altLang="zh-CN" sz="3600" dirty="0"/>
              <a:t>2</a:t>
            </a:r>
            <a:r>
              <a:rPr lang="en-U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.Table of events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 sz="3600" dirty="0"/>
              <a:t>3.CPM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s-ES" altLang="zh-CN" sz="3600" dirty="0"/>
              <a:t>4</a:t>
            </a:r>
            <a:r>
              <a:rPr lang="es-ES" altLang="zh-CN" sz="3600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.Gantt chart</a:t>
            </a:r>
            <a:endParaRPr lang="zh-CN" altLang="en-US" sz="36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0" name="组 9" descr="信息">
            <a:extLst>
              <a:ext uri="{FF2B5EF4-FFF2-40B4-BE49-F238E27FC236}">
                <a16:creationId xmlns:a16="http://schemas.microsoft.com/office/drawing/2014/main" id="{04EACC33-3BBF-4195-8927-841FEBB364AD}"/>
              </a:ext>
            </a:extLst>
          </p:cNvPr>
          <p:cNvGrpSpPr/>
          <p:nvPr/>
        </p:nvGrpSpPr>
        <p:grpSpPr>
          <a:xfrm>
            <a:off x="4637454" y="2530474"/>
            <a:ext cx="803276" cy="803276"/>
            <a:chOff x="4914764" y="3319462"/>
            <a:chExt cx="619125" cy="619125"/>
          </a:xfrm>
          <a:solidFill>
            <a:schemeClr val="bg1"/>
          </a:solidFill>
        </p:grpSpPr>
        <p:sp>
          <p:nvSpPr>
            <p:cNvPr id="11" name="任意多边形：形状 10">
              <a:extLst>
                <a:ext uri="{FF2B5EF4-FFF2-40B4-BE49-F238E27FC236}">
                  <a16:creationId xmlns:a16="http://schemas.microsoft.com/office/drawing/2014/main" id="{400D0FC6-FE6C-422D-87EC-3F2A40F92771}"/>
                </a:ext>
              </a:extLst>
            </p:cNvPr>
            <p:cNvSpPr/>
            <p:nvPr/>
          </p:nvSpPr>
          <p:spPr>
            <a:xfrm>
              <a:off x="4914764" y="3319462"/>
              <a:ext cx="619125" cy="619125"/>
            </a:xfrm>
            <a:custGeom>
              <a:avLst/>
              <a:gdLst>
                <a:gd name="connsiteX0" fmla="*/ 309563 w 619125"/>
                <a:gd name="connsiteY0" fmla="*/ 0 h 619125"/>
                <a:gd name="connsiteX1" fmla="*/ 0 w 619125"/>
                <a:gd name="connsiteY1" fmla="*/ 309563 h 619125"/>
                <a:gd name="connsiteX2" fmla="*/ 309563 w 619125"/>
                <a:gd name="connsiteY2" fmla="*/ 619125 h 619125"/>
                <a:gd name="connsiteX3" fmla="*/ 619125 w 619125"/>
                <a:gd name="connsiteY3" fmla="*/ 309563 h 619125"/>
                <a:gd name="connsiteX4" fmla="*/ 309563 w 619125"/>
                <a:gd name="connsiteY4" fmla="*/ 0 h 619125"/>
                <a:gd name="connsiteX5" fmla="*/ 309563 w 619125"/>
                <a:gd name="connsiteY5" fmla="*/ 581025 h 619125"/>
                <a:gd name="connsiteX6" fmla="*/ 38100 w 619125"/>
                <a:gd name="connsiteY6" fmla="*/ 309563 h 619125"/>
                <a:gd name="connsiteX7" fmla="*/ 309563 w 619125"/>
                <a:gd name="connsiteY7" fmla="*/ 38100 h 619125"/>
                <a:gd name="connsiteX8" fmla="*/ 581025 w 619125"/>
                <a:gd name="connsiteY8" fmla="*/ 309563 h 619125"/>
                <a:gd name="connsiteX9" fmla="*/ 309563 w 619125"/>
                <a:gd name="connsiteY9" fmla="*/ 581025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9125" h="619125">
                  <a:moveTo>
                    <a:pt x="309563" y="0"/>
                  </a:moveTo>
                  <a:cubicBezTo>
                    <a:pt x="138875" y="0"/>
                    <a:pt x="0" y="138865"/>
                    <a:pt x="0" y="309563"/>
                  </a:cubicBezTo>
                  <a:cubicBezTo>
                    <a:pt x="0" y="480260"/>
                    <a:pt x="138875" y="619125"/>
                    <a:pt x="309563" y="619125"/>
                  </a:cubicBezTo>
                  <a:cubicBezTo>
                    <a:pt x="480250" y="619125"/>
                    <a:pt x="619125" y="480260"/>
                    <a:pt x="619125" y="309563"/>
                  </a:cubicBezTo>
                  <a:cubicBezTo>
                    <a:pt x="619125" y="138865"/>
                    <a:pt x="480250" y="0"/>
                    <a:pt x="309563" y="0"/>
                  </a:cubicBezTo>
                  <a:close/>
                  <a:moveTo>
                    <a:pt x="309563" y="581025"/>
                  </a:moveTo>
                  <a:cubicBezTo>
                    <a:pt x="159877" y="581025"/>
                    <a:pt x="38100" y="459248"/>
                    <a:pt x="38100" y="309563"/>
                  </a:cubicBezTo>
                  <a:cubicBezTo>
                    <a:pt x="38100" y="159877"/>
                    <a:pt x="159877" y="38100"/>
                    <a:pt x="309563" y="38100"/>
                  </a:cubicBezTo>
                  <a:cubicBezTo>
                    <a:pt x="459248" y="38100"/>
                    <a:pt x="581025" y="159877"/>
                    <a:pt x="581025" y="309563"/>
                  </a:cubicBezTo>
                  <a:cubicBezTo>
                    <a:pt x="581025" y="459248"/>
                    <a:pt x="459248" y="581025"/>
                    <a:pt x="309563" y="5810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:形状 11">
              <a:extLst>
                <a:ext uri="{FF2B5EF4-FFF2-40B4-BE49-F238E27FC236}">
                  <a16:creationId xmlns:a16="http://schemas.microsoft.com/office/drawing/2014/main" id="{EADF13BE-BF58-43E3-9534-281EFDABF659}"/>
                </a:ext>
              </a:extLst>
            </p:cNvPr>
            <p:cNvSpPr/>
            <p:nvPr/>
          </p:nvSpPr>
          <p:spPr>
            <a:xfrm>
              <a:off x="5195751" y="3473729"/>
              <a:ext cx="57150" cy="57150"/>
            </a:xfrm>
            <a:custGeom>
              <a:avLst/>
              <a:gdLst>
                <a:gd name="connsiteX0" fmla="*/ 63722 w 57150"/>
                <a:gd name="connsiteY0" fmla="*/ 31861 h 57150"/>
                <a:gd name="connsiteX1" fmla="*/ 31861 w 57150"/>
                <a:gd name="connsiteY1" fmla="*/ 63722 h 57150"/>
                <a:gd name="connsiteX2" fmla="*/ 0 w 57150"/>
                <a:gd name="connsiteY2" fmla="*/ 31861 h 57150"/>
                <a:gd name="connsiteX3" fmla="*/ 31861 w 57150"/>
                <a:gd name="connsiteY3" fmla="*/ 0 h 57150"/>
                <a:gd name="connsiteX4" fmla="*/ 63722 w 57150"/>
                <a:gd name="connsiteY4" fmla="*/ 31861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63722" y="31861"/>
                  </a:moveTo>
                  <a:cubicBezTo>
                    <a:pt x="63722" y="49458"/>
                    <a:pt x="49458" y="63722"/>
                    <a:pt x="31861" y="63722"/>
                  </a:cubicBezTo>
                  <a:cubicBezTo>
                    <a:pt x="14265" y="63722"/>
                    <a:pt x="0" y="49458"/>
                    <a:pt x="0" y="31861"/>
                  </a:cubicBezTo>
                  <a:cubicBezTo>
                    <a:pt x="0" y="14265"/>
                    <a:pt x="14265" y="0"/>
                    <a:pt x="31861" y="0"/>
                  </a:cubicBezTo>
                  <a:cubicBezTo>
                    <a:pt x="49458" y="0"/>
                    <a:pt x="63722" y="14265"/>
                    <a:pt x="63722" y="3186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：形状 12">
              <a:extLst>
                <a:ext uri="{FF2B5EF4-FFF2-40B4-BE49-F238E27FC236}">
                  <a16:creationId xmlns:a16="http://schemas.microsoft.com/office/drawing/2014/main" id="{914EC720-9A79-4D18-8746-AE0BDD325E79}"/>
                </a:ext>
              </a:extLst>
            </p:cNvPr>
            <p:cNvSpPr/>
            <p:nvPr/>
          </p:nvSpPr>
          <p:spPr>
            <a:xfrm>
              <a:off x="5205276" y="3589420"/>
              <a:ext cx="38100" cy="200025"/>
            </a:xfrm>
            <a:custGeom>
              <a:avLst/>
              <a:gdLst>
                <a:gd name="connsiteX0" fmla="*/ 19050 w 38100"/>
                <a:gd name="connsiteY0" fmla="*/ 0 h 200025"/>
                <a:gd name="connsiteX1" fmla="*/ 0 w 38100"/>
                <a:gd name="connsiteY1" fmla="*/ 19050 h 200025"/>
                <a:gd name="connsiteX2" fmla="*/ 0 w 38100"/>
                <a:gd name="connsiteY2" fmla="*/ 180975 h 200025"/>
                <a:gd name="connsiteX3" fmla="*/ 19050 w 38100"/>
                <a:gd name="connsiteY3" fmla="*/ 200025 h 200025"/>
                <a:gd name="connsiteX4" fmla="*/ 38100 w 38100"/>
                <a:gd name="connsiteY4" fmla="*/ 180975 h 200025"/>
                <a:gd name="connsiteX5" fmla="*/ 38100 w 38100"/>
                <a:gd name="connsiteY5" fmla="*/ 19050 h 200025"/>
                <a:gd name="connsiteX6" fmla="*/ 19050 w 38100"/>
                <a:gd name="connsiteY6" fmla="*/ 0 h 20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0" h="200025">
                  <a:moveTo>
                    <a:pt x="19050" y="0"/>
                  </a:moveTo>
                  <a:cubicBezTo>
                    <a:pt x="8534" y="0"/>
                    <a:pt x="0" y="8534"/>
                    <a:pt x="0" y="19050"/>
                  </a:cubicBezTo>
                  <a:lnTo>
                    <a:pt x="0" y="180975"/>
                  </a:lnTo>
                  <a:cubicBezTo>
                    <a:pt x="0" y="191491"/>
                    <a:pt x="8534" y="200025"/>
                    <a:pt x="19050" y="200025"/>
                  </a:cubicBezTo>
                  <a:cubicBezTo>
                    <a:pt x="29566" y="200025"/>
                    <a:pt x="38100" y="191491"/>
                    <a:pt x="38100" y="180975"/>
                  </a:cubicBezTo>
                  <a:lnTo>
                    <a:pt x="38100" y="19050"/>
                  </a:lnTo>
                  <a:cubicBezTo>
                    <a:pt x="38100" y="8525"/>
                    <a:pt x="29566" y="0"/>
                    <a:pt x="1905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6707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36DB04AA-2B2C-4162-AD6D-1FF80268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6597" y="144776"/>
            <a:ext cx="10294011" cy="112588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rtl="0"/>
            <a:r>
              <a:rPr lang="es-E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English Language  Culture Festival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6CCBAAA8-DE36-46A7-8728-72C3486FD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3671" y="1548554"/>
            <a:ext cx="7103424" cy="3760891"/>
          </a:xfrm>
        </p:spPr>
        <p:txBody>
          <a:bodyPr vert="horz" lIns="0" tIns="45720" rIns="0" bIns="45720" rtlCol="0">
            <a:normAutofit fontScale="77500" lnSpcReduction="20000"/>
          </a:bodyPr>
          <a:lstStyle/>
          <a:p>
            <a:pPr marL="87313" indent="0" rtl="0">
              <a:buNone/>
            </a:pPr>
            <a:r>
              <a:rPr lang="en-US" altLang="zh-CN" sz="30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Welcome to our upcoming English Cultural Festival! </a:t>
            </a:r>
          </a:p>
          <a:p>
            <a:pPr marL="87313" indent="0">
              <a:buNone/>
            </a:pPr>
            <a:r>
              <a:rPr lang="en-US" altLang="zh-CN" sz="3000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  Aim:</a:t>
            </a:r>
          </a:p>
          <a:p>
            <a:pPr marL="430213" indent="-34290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Celebrate the diversity and richness of the English language </a:t>
            </a:r>
          </a:p>
          <a:p>
            <a:pPr marL="430213" indent="-34290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Provide a platform to showcase the cultural characteristics of different countries</a:t>
            </a:r>
          </a:p>
          <a:p>
            <a:pPr marL="430213" indent="-342900" rtl="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Inspire participants to be passionate about learning English </a:t>
            </a:r>
          </a:p>
          <a:p>
            <a:pPr marL="430213" indent="-342900" rtl="0"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chemeClr val="accent1"/>
                </a:solidFill>
                <a:latin typeface="Arial Rounded MT Bold" panose="020F0704030504030204" pitchFamily="34" charset="0"/>
              </a:rPr>
              <a:t>Promote understanding and respect for different cultures.</a:t>
            </a:r>
          </a:p>
        </p:txBody>
      </p:sp>
      <p:pic>
        <p:nvPicPr>
          <p:cNvPr id="5" name="图片占位符 4">
            <a:extLst>
              <a:ext uri="{FF2B5EF4-FFF2-40B4-BE49-F238E27FC236}">
                <a16:creationId xmlns:a16="http://schemas.microsoft.com/office/drawing/2014/main" id="{EE87F2C3-0146-A44F-7258-DCB993E2B0F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78" r="22878"/>
          <a:stretch>
            <a:fillRect/>
          </a:stretch>
        </p:blipFill>
        <p:spPr>
          <a:xfrm>
            <a:off x="296883" y="1377539"/>
            <a:ext cx="4736788" cy="4898571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D25794E-4C9F-8158-ABBE-51D7344BDB2D}"/>
              </a:ext>
            </a:extLst>
          </p:cNvPr>
          <p:cNvSpPr txBox="1"/>
          <p:nvPr/>
        </p:nvSpPr>
        <p:spPr>
          <a:xfrm>
            <a:off x="57397" y="0"/>
            <a:ext cx="5316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PART 1 :EXAMPLE INTRODUCTION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40254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长方形 1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7" name="直接连接符​​(S) 1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9" name="长方形 18">
            <a:extLst>
              <a:ext uri="{FF2B5EF4-FFF2-40B4-BE49-F238E27FC236}">
                <a16:creationId xmlns:a16="http://schemas.microsoft.com/office/drawing/2014/main" id="{67B74F2B-9534-4540-96B0-5C8E958B9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21" name="直接连接符​​(S) 20">
            <a:extLst>
              <a:ext uri="{FF2B5EF4-FFF2-40B4-BE49-F238E27FC236}">
                <a16:creationId xmlns:a16="http://schemas.microsoft.com/office/drawing/2014/main" id="{33BECB2B-2CFA-412C-880F-C4B609749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42903" y="1917852"/>
            <a:ext cx="59436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99BD4F51-E3A6-36B7-9421-010152C5C9A6}"/>
              </a:ext>
            </a:extLst>
          </p:cNvPr>
          <p:cNvSpPr txBox="1"/>
          <p:nvPr/>
        </p:nvSpPr>
        <p:spPr>
          <a:xfrm>
            <a:off x="205839" y="324145"/>
            <a:ext cx="62167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/>
              <a:t>PART 2 :TABLE OF EVENTS</a:t>
            </a:r>
            <a:endParaRPr lang="zh-CN" altLang="en-US" sz="3600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2999726-2D0C-5E6A-FE34-2D5CE5F25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839" y="992954"/>
            <a:ext cx="11296924" cy="486545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949F130-D267-2FD3-6FB5-376B36CB9F32}"/>
              </a:ext>
            </a:extLst>
          </p:cNvPr>
          <p:cNvSpPr txBox="1"/>
          <p:nvPr/>
        </p:nvSpPr>
        <p:spPr>
          <a:xfrm>
            <a:off x="1652097" y="1535342"/>
            <a:ext cx="4770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Determine  the theme</a:t>
            </a:r>
            <a:endParaRPr lang="zh-CN" altLang="en-US" sz="2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1C1ADD26-0E86-FEDA-0406-1B84F7C0B656}"/>
              </a:ext>
            </a:extLst>
          </p:cNvPr>
          <p:cNvSpPr txBox="1"/>
          <p:nvPr/>
        </p:nvSpPr>
        <p:spPr>
          <a:xfrm>
            <a:off x="1652097" y="2122224"/>
            <a:ext cx="4770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Organize meetings </a:t>
            </a:r>
            <a:endParaRPr lang="zh-CN" altLang="en-US" sz="28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2EE0685-D32F-E655-A566-240FB13F2B20}"/>
              </a:ext>
            </a:extLst>
          </p:cNvPr>
          <p:cNvSpPr txBox="1"/>
          <p:nvPr/>
        </p:nvSpPr>
        <p:spPr>
          <a:xfrm>
            <a:off x="1652097" y="2582428"/>
            <a:ext cx="4770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Determine  the activities list</a:t>
            </a:r>
            <a:endParaRPr lang="zh-CN" altLang="en-US" sz="28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C3A634E-98F1-3D4A-49A0-CCDBDCCF610A}"/>
              </a:ext>
            </a:extLst>
          </p:cNvPr>
          <p:cNvSpPr txBox="1"/>
          <p:nvPr/>
        </p:nvSpPr>
        <p:spPr>
          <a:xfrm>
            <a:off x="1662600" y="3164073"/>
            <a:ext cx="30805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Recruit volunteers </a:t>
            </a:r>
            <a:endParaRPr lang="zh-CN" altLang="en-US" sz="28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93BEDBF-420C-B78D-07A5-9367CB8025C8}"/>
              </a:ext>
            </a:extLst>
          </p:cNvPr>
          <p:cNvSpPr txBox="1"/>
          <p:nvPr/>
        </p:nvSpPr>
        <p:spPr>
          <a:xfrm>
            <a:off x="1652097" y="3659233"/>
            <a:ext cx="4770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Arrange space and equipment</a:t>
            </a:r>
            <a:endParaRPr lang="zh-CN" altLang="en-US" sz="28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4ED1FD9-3CB5-80B8-A29A-36C379A1D08E}"/>
              </a:ext>
            </a:extLst>
          </p:cNvPr>
          <p:cNvSpPr txBox="1"/>
          <p:nvPr/>
        </p:nvSpPr>
        <p:spPr>
          <a:xfrm>
            <a:off x="1652097" y="4233029"/>
            <a:ext cx="4770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Publicize events </a:t>
            </a:r>
            <a:endParaRPr lang="zh-CN" altLang="en-US" sz="28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CEF399D-F7E9-F3CD-6EC4-1687616FDB06}"/>
              </a:ext>
            </a:extLst>
          </p:cNvPr>
          <p:cNvSpPr txBox="1"/>
          <p:nvPr/>
        </p:nvSpPr>
        <p:spPr>
          <a:xfrm>
            <a:off x="1652096" y="4767228"/>
            <a:ext cx="52770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Prepare materials and equipment</a:t>
            </a:r>
            <a:endParaRPr lang="zh-CN" altLang="en-US" sz="28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D4999B8-EE3B-9ED4-EAFD-88D1DEC763F4}"/>
              </a:ext>
            </a:extLst>
          </p:cNvPr>
          <p:cNvSpPr txBox="1"/>
          <p:nvPr/>
        </p:nvSpPr>
        <p:spPr>
          <a:xfrm>
            <a:off x="1652097" y="5233209"/>
            <a:ext cx="4770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Hold the festival</a:t>
            </a:r>
            <a:endParaRPr lang="zh-CN" altLang="en-US" sz="2800" dirty="0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BF571C0-545F-0E20-EB1A-839D19E29B7A}"/>
              </a:ext>
            </a:extLst>
          </p:cNvPr>
          <p:cNvSpPr txBox="1"/>
          <p:nvPr/>
        </p:nvSpPr>
        <p:spPr>
          <a:xfrm>
            <a:off x="6697432" y="15288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4A97D49-9121-ABAC-FDC8-A74626A99721}"/>
              </a:ext>
            </a:extLst>
          </p:cNvPr>
          <p:cNvSpPr txBox="1"/>
          <p:nvPr/>
        </p:nvSpPr>
        <p:spPr>
          <a:xfrm>
            <a:off x="6697432" y="210774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5F3E2D7-111C-CF3E-1CE4-A57D7409306A}"/>
              </a:ext>
            </a:extLst>
          </p:cNvPr>
          <p:cNvSpPr txBox="1"/>
          <p:nvPr/>
        </p:nvSpPr>
        <p:spPr>
          <a:xfrm>
            <a:off x="6667360" y="266633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30C15B1-DDB6-9B6C-8A8D-0EDE681C1C90}"/>
              </a:ext>
            </a:extLst>
          </p:cNvPr>
          <p:cNvSpPr txBox="1"/>
          <p:nvPr/>
        </p:nvSpPr>
        <p:spPr>
          <a:xfrm>
            <a:off x="6697432" y="311287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9D3FA3B-7B34-23CD-75D6-8DAD31C33815}"/>
              </a:ext>
            </a:extLst>
          </p:cNvPr>
          <p:cNvSpPr txBox="1"/>
          <p:nvPr/>
        </p:nvSpPr>
        <p:spPr>
          <a:xfrm>
            <a:off x="6666128" y="365279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4</a:t>
            </a:r>
            <a:endParaRPr lang="zh-CN" altLang="en-US" sz="28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86A4E90-1061-EFBF-565B-6AABC0CCB04C}"/>
              </a:ext>
            </a:extLst>
          </p:cNvPr>
          <p:cNvSpPr txBox="1"/>
          <p:nvPr/>
        </p:nvSpPr>
        <p:spPr>
          <a:xfrm>
            <a:off x="6669768" y="421273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B9B7DA8-7E10-9E12-7239-B87516EC6948}"/>
              </a:ext>
            </a:extLst>
          </p:cNvPr>
          <p:cNvSpPr txBox="1"/>
          <p:nvPr/>
        </p:nvSpPr>
        <p:spPr>
          <a:xfrm>
            <a:off x="6666128" y="472715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7DE38791-26F0-C686-CA4D-28AF35F6BD21}"/>
              </a:ext>
            </a:extLst>
          </p:cNvPr>
          <p:cNvSpPr txBox="1"/>
          <p:nvPr/>
        </p:nvSpPr>
        <p:spPr>
          <a:xfrm>
            <a:off x="6669768" y="5272639"/>
            <a:ext cx="3674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7444BDA-7FC3-32F8-EBDC-E11BDC79D0BD}"/>
              </a:ext>
            </a:extLst>
          </p:cNvPr>
          <p:cNvSpPr txBox="1"/>
          <p:nvPr/>
        </p:nvSpPr>
        <p:spPr>
          <a:xfrm>
            <a:off x="8983810" y="5274698"/>
            <a:ext cx="915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4.5.7</a:t>
            </a:r>
            <a:endParaRPr lang="zh-CN" altLang="en-US" sz="28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44F2235-8F00-FF1D-F1AB-618A9E318D19}"/>
              </a:ext>
            </a:extLst>
          </p:cNvPr>
          <p:cNvSpPr txBox="1"/>
          <p:nvPr/>
        </p:nvSpPr>
        <p:spPr>
          <a:xfrm>
            <a:off x="8979698" y="474941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6</a:t>
            </a:r>
            <a:endParaRPr lang="zh-CN" altLang="en-US" sz="2800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B56DF4B-3DD1-686A-843C-3E7E388B64C4}"/>
              </a:ext>
            </a:extLst>
          </p:cNvPr>
          <p:cNvSpPr txBox="1"/>
          <p:nvPr/>
        </p:nvSpPr>
        <p:spPr>
          <a:xfrm>
            <a:off x="8978208" y="4244008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7CBDD44-6A6C-A3C8-6650-DE2B65E715E0}"/>
              </a:ext>
            </a:extLst>
          </p:cNvPr>
          <p:cNvSpPr txBox="1"/>
          <p:nvPr/>
        </p:nvSpPr>
        <p:spPr>
          <a:xfrm>
            <a:off x="8956562" y="372943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3</a:t>
            </a:r>
            <a:endParaRPr lang="zh-CN" altLang="en-US" sz="2800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EA28FB6E-B4C3-0973-DBC3-F95813632823}"/>
              </a:ext>
            </a:extLst>
          </p:cNvPr>
          <p:cNvSpPr txBox="1"/>
          <p:nvPr/>
        </p:nvSpPr>
        <p:spPr>
          <a:xfrm>
            <a:off x="8956562" y="322290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0</a:t>
            </a:r>
            <a:endParaRPr lang="zh-CN" altLang="en-US" sz="2800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5181E8D5-F78A-67C9-4CD3-6CC7AB3538E9}"/>
              </a:ext>
            </a:extLst>
          </p:cNvPr>
          <p:cNvSpPr txBox="1"/>
          <p:nvPr/>
        </p:nvSpPr>
        <p:spPr>
          <a:xfrm>
            <a:off x="8956562" y="263230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</a:t>
            </a:r>
            <a:endParaRPr lang="zh-CN" altLang="en-US" sz="28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0039A809-14D9-F5B4-B684-9CF103A5A343}"/>
              </a:ext>
            </a:extLst>
          </p:cNvPr>
          <p:cNvSpPr txBox="1"/>
          <p:nvPr/>
        </p:nvSpPr>
        <p:spPr>
          <a:xfrm>
            <a:off x="8942762" y="213844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</a:t>
            </a:r>
            <a:endParaRPr lang="zh-CN" altLang="en-US" sz="28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2159CF02-F006-739B-DA54-A8A0186872EE}"/>
              </a:ext>
            </a:extLst>
          </p:cNvPr>
          <p:cNvSpPr txBox="1"/>
          <p:nvPr/>
        </p:nvSpPr>
        <p:spPr>
          <a:xfrm>
            <a:off x="8942762" y="1537202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80767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36DB04AA-2B2C-4162-AD6D-1FF80268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2074" y="286603"/>
            <a:ext cx="5983605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zh-CN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Formulation</a:t>
            </a:r>
            <a:endParaRPr lang="zh-CN" altLang="en-US" sz="4800" dirty="0">
              <a:solidFill>
                <a:schemeClr val="tx1">
                  <a:lumMod val="75000"/>
                  <a:lumOff val="25000"/>
                </a:schemeClr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1" name="图片占位符 10" descr="包含天空、水、户外、人员的图像。还展现了理念与和平&#10;&#10;">
            <a:extLst>
              <a:ext uri="{FF2B5EF4-FFF2-40B4-BE49-F238E27FC236}">
                <a16:creationId xmlns:a16="http://schemas.microsoft.com/office/drawing/2014/main" id="{94B2FFE9-6D1F-4DC1-8532-95405973AB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4580077" cy="6857990"/>
          </a:xfrm>
          <a:prstGeom prst="rect">
            <a:avLst/>
          </a:prstGeom>
        </p:spPr>
      </p:pic>
      <p:sp>
        <p:nvSpPr>
          <p:cNvPr id="8" name="内容占位符 7">
            <a:extLst>
              <a:ext uri="{FF2B5EF4-FFF2-40B4-BE49-F238E27FC236}">
                <a16:creationId xmlns:a16="http://schemas.microsoft.com/office/drawing/2014/main" id="{6CCBAAA8-DE36-46A7-8728-72C3486FD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2074" y="2108201"/>
            <a:ext cx="5983605" cy="3307079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altLang="zh-CN" dirty="0"/>
              <a:t>EF=ES+D</a:t>
            </a:r>
          </a:p>
          <a:p>
            <a:r>
              <a:rPr lang="en-US" altLang="zh-CN" dirty="0"/>
              <a:t>LS=LF-D</a:t>
            </a:r>
          </a:p>
        </p:txBody>
      </p:sp>
      <p:sp>
        <p:nvSpPr>
          <p:cNvPr id="3" name="内容占位符 7">
            <a:extLst>
              <a:ext uri="{FF2B5EF4-FFF2-40B4-BE49-F238E27FC236}">
                <a16:creationId xmlns:a16="http://schemas.microsoft.com/office/drawing/2014/main" id="{A82FD5D3-5062-C433-9909-FF1BE79BF694}"/>
              </a:ext>
            </a:extLst>
          </p:cNvPr>
          <p:cNvSpPr txBox="1">
            <a:spLocks/>
          </p:cNvSpPr>
          <p:nvPr/>
        </p:nvSpPr>
        <p:spPr>
          <a:xfrm>
            <a:off x="5205078" y="3203591"/>
            <a:ext cx="5983605" cy="3307079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ES=max(</a:t>
            </a:r>
            <a:r>
              <a:rPr lang="en-US" altLang="zh-CN" dirty="0" err="1"/>
              <a:t>pre_activities.EF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先决活动的最早结束中的最大值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LF=min(sub_activities.LS)</a:t>
            </a:r>
          </a:p>
          <a:p>
            <a:r>
              <a:rPr lang="en-US" altLang="zh-CN" dirty="0"/>
              <a:t>(</a:t>
            </a:r>
            <a:r>
              <a:rPr lang="zh-CN" altLang="en-US" dirty="0"/>
              <a:t>后续活动的最晚开始中的最小值</a:t>
            </a:r>
            <a:r>
              <a:rPr lang="en-US" altLang="zh-C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7236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长方形 2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27" name="直接连接符​​(S) 26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长方形 28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5A0A5CF6-407C-4691-8122-49DF69D00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0927" y="2633962"/>
            <a:ext cx="283464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9B08E543-400D-8A41-5D3D-BF0B4AB1468E}"/>
              </a:ext>
            </a:extLst>
          </p:cNvPr>
          <p:cNvSpPr/>
          <p:nvPr/>
        </p:nvSpPr>
        <p:spPr>
          <a:xfrm>
            <a:off x="332509" y="2269540"/>
            <a:ext cx="3283527" cy="70522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2" name="内容占位符 10">
            <a:extLst>
              <a:ext uri="{FF2B5EF4-FFF2-40B4-BE49-F238E27FC236}">
                <a16:creationId xmlns:a16="http://schemas.microsoft.com/office/drawing/2014/main" id="{690B1790-1869-FE03-EAF3-88BDC24362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457857"/>
              </p:ext>
            </p:extLst>
          </p:nvPr>
        </p:nvGraphicFramePr>
        <p:xfrm>
          <a:off x="9987971" y="74318"/>
          <a:ext cx="1394526" cy="1512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842">
                  <a:extLst>
                    <a:ext uri="{9D8B030D-6E8A-4147-A177-3AD203B41FA5}">
                      <a16:colId xmlns:a16="http://schemas.microsoft.com/office/drawing/2014/main" val="3960681583"/>
                    </a:ext>
                  </a:extLst>
                </a:gridCol>
                <a:gridCol w="464842">
                  <a:extLst>
                    <a:ext uri="{9D8B030D-6E8A-4147-A177-3AD203B41FA5}">
                      <a16:colId xmlns:a16="http://schemas.microsoft.com/office/drawing/2014/main" val="4013832374"/>
                    </a:ext>
                  </a:extLst>
                </a:gridCol>
                <a:gridCol w="464842">
                  <a:extLst>
                    <a:ext uri="{9D8B030D-6E8A-4147-A177-3AD203B41FA5}">
                      <a16:colId xmlns:a16="http://schemas.microsoft.com/office/drawing/2014/main" val="4107935756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altLang="zh-CN" sz="1600" b="1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Activity name</a:t>
                      </a:r>
                      <a:endParaRPr lang="zh-CN" altLang="en-US" sz="1600" b="1" cap="none" spc="0" baseline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b="0" cap="none" spc="0" baseline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514486"/>
                  </a:ext>
                </a:extLst>
              </a:tr>
              <a:tr h="400001">
                <a:tc>
                  <a:txBody>
                    <a:bodyPr/>
                    <a:lstStyle/>
                    <a:p>
                      <a:r>
                        <a:rPr lang="en-US" altLang="zh-CN" b="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ES</a:t>
                      </a:r>
                      <a:endParaRPr lang="zh-CN" altLang="en-US" b="0" cap="none" spc="0" baseline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D</a:t>
                      </a:r>
                      <a:endParaRPr lang="zh-CN" altLang="en-US" b="0" cap="none" spc="0" baseline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EF</a:t>
                      </a:r>
                      <a:endParaRPr lang="zh-CN" altLang="en-US" b="0" cap="none" spc="0" baseline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161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ST</a:t>
                      </a:r>
                      <a:endParaRPr lang="zh-CN" altLang="en-US" b="0" cap="none" spc="0" baseline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1200" b="0" cap="none" spc="0" baseline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ST</a:t>
                      </a:r>
                      <a:endParaRPr lang="zh-CN" altLang="en-US" b="0" cap="none" spc="0" baseline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354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b="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LS</a:t>
                      </a:r>
                      <a:endParaRPr lang="zh-CN" altLang="en-US" b="0" cap="none" spc="0" baseline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D</a:t>
                      </a:r>
                      <a:endParaRPr lang="zh-CN" altLang="en-US" b="0" cap="none" spc="0" baseline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b="0" cap="none" spc="0" baseline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25400" dir="5400000" algn="ctr" rotWithShape="0">
                              <a:srgbClr val="6E747A">
                                <a:alpha val="43000"/>
                              </a:srgbClr>
                            </a:outerShdw>
                          </a:effectLst>
                        </a:rPr>
                        <a:t>LF</a:t>
                      </a:r>
                      <a:endParaRPr lang="zh-CN" altLang="en-US" b="0" cap="none" spc="0" baseline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777749"/>
                  </a:ext>
                </a:extLst>
              </a:tr>
            </a:tbl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609BCE2-F2E3-785A-8946-CDDA22974B82}"/>
              </a:ext>
            </a:extLst>
          </p:cNvPr>
          <p:cNvSpPr txBox="1"/>
          <p:nvPr/>
        </p:nvSpPr>
        <p:spPr>
          <a:xfrm>
            <a:off x="143153" y="123330"/>
            <a:ext cx="609501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/>
              <a:t>PART 3:CPM</a:t>
            </a:r>
            <a:endParaRPr lang="zh-CN" altLang="en-US" sz="3200" b="1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03F7289-5170-501C-117B-69CB3E1611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55" y="1398166"/>
            <a:ext cx="1197176" cy="123579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A3A7E35-2CB7-E970-48C4-EBAFB2F623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99" y="4841936"/>
            <a:ext cx="1197176" cy="123579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8C56C820-F1A2-CEFC-BAC9-B28EB3C02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519" y="1398166"/>
            <a:ext cx="1197176" cy="123579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A944000-0929-BA25-9521-0AE05AA09C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555" y="1398166"/>
            <a:ext cx="1197176" cy="1235796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6FF81737-1EBA-0BC8-0B8F-B67A3BF7B6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5902" y="1398166"/>
            <a:ext cx="1197176" cy="123579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464C7AF9-A00F-1ADA-69C0-ECDEF0C98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836" y="2988243"/>
            <a:ext cx="1197176" cy="1235796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A6755FB1-D35E-DC56-E925-8F8BC8D18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99" y="2974769"/>
            <a:ext cx="1197176" cy="1235796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009DF717-1D23-0BB7-4D60-F579D460BB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975" y="2988243"/>
            <a:ext cx="1197176" cy="1235796"/>
          </a:xfrm>
          <a:prstGeom prst="rect">
            <a:avLst/>
          </a:prstGeom>
        </p:spPr>
      </p:pic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3CFCB33-8484-97C4-BB13-4A24B31239E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72746" y="2016064"/>
            <a:ext cx="449309" cy="1678738"/>
          </a:xfrm>
          <a:prstGeom prst="straightConnector1">
            <a:avLst/>
          </a:prstGeom>
          <a:ln w="25400">
            <a:headEnd w="sm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DD84E062-B737-0636-5D00-39EE3EC967C2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2119231" y="2016064"/>
            <a:ext cx="440288" cy="0"/>
          </a:xfrm>
          <a:prstGeom prst="straightConnector1">
            <a:avLst/>
          </a:prstGeom>
          <a:ln w="25400">
            <a:headEnd w="sm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022932A-5C4D-AB8B-A24E-4F72976BBD2E}"/>
              </a:ext>
            </a:extLst>
          </p:cNvPr>
          <p:cNvCxnSpPr>
            <a:cxnSpLocks/>
            <a:stCxn id="23" idx="3"/>
            <a:endCxn id="34" idx="1"/>
          </p:cNvCxnSpPr>
          <p:nvPr/>
        </p:nvCxnSpPr>
        <p:spPr>
          <a:xfrm>
            <a:off x="5336731" y="2016064"/>
            <a:ext cx="499171" cy="0"/>
          </a:xfrm>
          <a:prstGeom prst="straightConnector1">
            <a:avLst/>
          </a:prstGeom>
          <a:ln w="25400">
            <a:headEnd w="sm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CFBEE3F3-36E8-6D80-665E-8F65D955F968}"/>
              </a:ext>
            </a:extLst>
          </p:cNvPr>
          <p:cNvCxnSpPr>
            <a:cxnSpLocks/>
            <a:stCxn id="35" idx="3"/>
            <a:endCxn id="37" idx="1"/>
          </p:cNvCxnSpPr>
          <p:nvPr/>
        </p:nvCxnSpPr>
        <p:spPr>
          <a:xfrm flipV="1">
            <a:off x="6177012" y="3592667"/>
            <a:ext cx="526987" cy="13474"/>
          </a:xfrm>
          <a:prstGeom prst="straightConnector1">
            <a:avLst/>
          </a:prstGeom>
          <a:ln w="25400">
            <a:headEnd w="sm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CB04CB16-44C9-9D7F-8FB8-69A98C85E86E}"/>
              </a:ext>
            </a:extLst>
          </p:cNvPr>
          <p:cNvCxnSpPr>
            <a:cxnSpLocks/>
            <a:stCxn id="23" idx="2"/>
            <a:endCxn id="35" idx="0"/>
          </p:cNvCxnSpPr>
          <p:nvPr/>
        </p:nvCxnSpPr>
        <p:spPr>
          <a:xfrm>
            <a:off x="4738143" y="2633962"/>
            <a:ext cx="840281" cy="354281"/>
          </a:xfrm>
          <a:prstGeom prst="straightConnector1">
            <a:avLst/>
          </a:prstGeom>
          <a:ln w="25400">
            <a:headEnd w="sm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9C392220-FB8C-A7D0-91FF-209B9F6FB2A0}"/>
              </a:ext>
            </a:extLst>
          </p:cNvPr>
          <p:cNvCxnSpPr>
            <a:cxnSpLocks/>
            <a:stCxn id="20" idx="3"/>
            <a:endCxn id="39" idx="1"/>
          </p:cNvCxnSpPr>
          <p:nvPr/>
        </p:nvCxnSpPr>
        <p:spPr>
          <a:xfrm flipV="1">
            <a:off x="7901175" y="3606141"/>
            <a:ext cx="1363800" cy="1853693"/>
          </a:xfrm>
          <a:prstGeom prst="straightConnector1">
            <a:avLst/>
          </a:prstGeom>
          <a:ln w="25400">
            <a:headEnd w="sm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25948FC4-BEF3-325C-3461-E86E276D5CAC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>
            <a:off x="3756695" y="2016064"/>
            <a:ext cx="382860" cy="0"/>
          </a:xfrm>
          <a:prstGeom prst="straightConnector1">
            <a:avLst/>
          </a:prstGeom>
          <a:ln w="25400">
            <a:headEnd w="sm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E39845B0-36D4-8421-97FD-002959184895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472746" y="3694802"/>
            <a:ext cx="6231253" cy="1765032"/>
          </a:xfrm>
          <a:prstGeom prst="straightConnector1">
            <a:avLst/>
          </a:prstGeom>
          <a:ln w="25400">
            <a:headEnd w="sm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EC97E600-E51C-97E4-063E-43CBB1F92398}"/>
              </a:ext>
            </a:extLst>
          </p:cNvPr>
          <p:cNvCxnSpPr>
            <a:cxnSpLocks/>
            <a:stCxn id="37" idx="3"/>
            <a:endCxn id="39" idx="1"/>
          </p:cNvCxnSpPr>
          <p:nvPr/>
        </p:nvCxnSpPr>
        <p:spPr>
          <a:xfrm>
            <a:off x="7901175" y="3592667"/>
            <a:ext cx="1363800" cy="13474"/>
          </a:xfrm>
          <a:prstGeom prst="straightConnector1">
            <a:avLst/>
          </a:prstGeom>
          <a:ln w="25400">
            <a:headEnd w="sm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BB348EE1-F12E-E481-A83F-E029F6C049E7}"/>
              </a:ext>
            </a:extLst>
          </p:cNvPr>
          <p:cNvCxnSpPr>
            <a:cxnSpLocks/>
            <a:stCxn id="34" idx="3"/>
            <a:endCxn id="39" idx="1"/>
          </p:cNvCxnSpPr>
          <p:nvPr/>
        </p:nvCxnSpPr>
        <p:spPr>
          <a:xfrm>
            <a:off x="7033078" y="2016064"/>
            <a:ext cx="2231897" cy="1590077"/>
          </a:xfrm>
          <a:prstGeom prst="straightConnector1">
            <a:avLst/>
          </a:prstGeom>
          <a:ln w="25400">
            <a:headEnd w="sm" len="sm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文本框 88">
            <a:extLst>
              <a:ext uri="{FF2B5EF4-FFF2-40B4-BE49-F238E27FC236}">
                <a16:creationId xmlns:a16="http://schemas.microsoft.com/office/drawing/2014/main" id="{2E84ADF6-6A9A-A4E1-399B-6A3A81089DBE}"/>
              </a:ext>
            </a:extLst>
          </p:cNvPr>
          <p:cNvSpPr txBox="1"/>
          <p:nvPr/>
        </p:nvSpPr>
        <p:spPr>
          <a:xfrm>
            <a:off x="936502" y="866909"/>
            <a:ext cx="1471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Determine  the theme</a:t>
            </a:r>
            <a:endParaRPr lang="zh-CN" altLang="en-US" sz="1800" dirty="0"/>
          </a:p>
          <a:p>
            <a:endParaRPr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5991BA78-19E7-8599-825E-3DD0E6699C21}"/>
              </a:ext>
            </a:extLst>
          </p:cNvPr>
          <p:cNvSpPr txBox="1"/>
          <p:nvPr/>
        </p:nvSpPr>
        <p:spPr>
          <a:xfrm>
            <a:off x="7859030" y="5492929"/>
            <a:ext cx="147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Recruit volunteers </a:t>
            </a:r>
            <a:endParaRPr lang="zh-CN" altLang="en-US" sz="1800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303FA501-4245-C4D9-0B30-9B8CF6D3024A}"/>
              </a:ext>
            </a:extLst>
          </p:cNvPr>
          <p:cNvSpPr txBox="1"/>
          <p:nvPr/>
        </p:nvSpPr>
        <p:spPr>
          <a:xfrm>
            <a:off x="6393686" y="2626437"/>
            <a:ext cx="1836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Prepare materials</a:t>
            </a:r>
            <a:endParaRPr lang="zh-CN" altLang="en-US" sz="1800" dirty="0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790E1B2B-7FF5-8EFB-0C90-D5D5A8DECAEF}"/>
              </a:ext>
            </a:extLst>
          </p:cNvPr>
          <p:cNvSpPr txBox="1"/>
          <p:nvPr/>
        </p:nvSpPr>
        <p:spPr>
          <a:xfrm>
            <a:off x="5011516" y="4191331"/>
            <a:ext cx="147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Publicize events </a:t>
            </a:r>
            <a:endParaRPr lang="zh-CN" altLang="en-US" sz="1800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BBBD8CCE-5B47-DE87-9887-D00A7284587D}"/>
              </a:ext>
            </a:extLst>
          </p:cNvPr>
          <p:cNvSpPr txBox="1"/>
          <p:nvPr/>
        </p:nvSpPr>
        <p:spPr>
          <a:xfrm>
            <a:off x="2514854" y="807451"/>
            <a:ext cx="14166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Organize meetings </a:t>
            </a:r>
            <a:endParaRPr lang="zh-CN" altLang="en-US" sz="1800" dirty="0"/>
          </a:p>
          <a:p>
            <a:endParaRPr lang="zh-CN" altLang="en-US" dirty="0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A1D2E34-B14C-9DE2-AD32-DB1B61460A4B}"/>
              </a:ext>
            </a:extLst>
          </p:cNvPr>
          <p:cNvSpPr txBox="1"/>
          <p:nvPr/>
        </p:nvSpPr>
        <p:spPr>
          <a:xfrm>
            <a:off x="5814902" y="855316"/>
            <a:ext cx="1691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Arrange space and equipment</a:t>
            </a:r>
            <a:endParaRPr lang="zh-CN" altLang="en-US" sz="1800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B75D6BFE-32FA-2CA2-C46E-E9D1D3877F3F}"/>
              </a:ext>
            </a:extLst>
          </p:cNvPr>
          <p:cNvSpPr txBox="1"/>
          <p:nvPr/>
        </p:nvSpPr>
        <p:spPr>
          <a:xfrm>
            <a:off x="4093999" y="807451"/>
            <a:ext cx="147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Determine  activities list</a:t>
            </a:r>
            <a:endParaRPr lang="zh-CN" altLang="en-US" sz="18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E9FCD163-576A-A1F2-B5AA-893F6E0BB799}"/>
              </a:ext>
            </a:extLst>
          </p:cNvPr>
          <p:cNvSpPr txBox="1"/>
          <p:nvPr/>
        </p:nvSpPr>
        <p:spPr>
          <a:xfrm>
            <a:off x="9233943" y="2407895"/>
            <a:ext cx="1471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/>
              <a:t>Hold the festival</a:t>
            </a:r>
            <a:endParaRPr lang="zh-CN" altLang="en-US" sz="1800" dirty="0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6CB81FE2-8C76-E621-820F-E56287C1BAB5}"/>
              </a:ext>
            </a:extLst>
          </p:cNvPr>
          <p:cNvSpPr txBox="1"/>
          <p:nvPr/>
        </p:nvSpPr>
        <p:spPr>
          <a:xfrm>
            <a:off x="988263" y="1433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764E27D1-D52A-576F-A95F-4AC3901F8D76}"/>
              </a:ext>
            </a:extLst>
          </p:cNvPr>
          <p:cNvSpPr txBox="1"/>
          <p:nvPr/>
        </p:nvSpPr>
        <p:spPr>
          <a:xfrm>
            <a:off x="10135621" y="3445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2" name="文本框 101">
            <a:extLst>
              <a:ext uri="{FF2B5EF4-FFF2-40B4-BE49-F238E27FC236}">
                <a16:creationId xmlns:a16="http://schemas.microsoft.com/office/drawing/2014/main" id="{D8170556-3AF0-D72A-9381-339A435663AB}"/>
              </a:ext>
            </a:extLst>
          </p:cNvPr>
          <p:cNvSpPr txBox="1"/>
          <p:nvPr/>
        </p:nvSpPr>
        <p:spPr>
          <a:xfrm>
            <a:off x="9330347" y="34344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379884CE-6506-B404-06F1-DEABC6F4AAEB}"/>
              </a:ext>
            </a:extLst>
          </p:cNvPr>
          <p:cNvSpPr txBox="1"/>
          <p:nvPr/>
        </p:nvSpPr>
        <p:spPr>
          <a:xfrm>
            <a:off x="6726712" y="18499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8B9FADA-5E81-549D-2290-94FFA2EF8177}"/>
              </a:ext>
            </a:extLst>
          </p:cNvPr>
          <p:cNvSpPr txBox="1"/>
          <p:nvPr/>
        </p:nvSpPr>
        <p:spPr>
          <a:xfrm>
            <a:off x="5936477" y="18409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BB7E8A5F-2270-17E8-DC62-53FF4C3F0D6E}"/>
              </a:ext>
            </a:extLst>
          </p:cNvPr>
          <p:cNvSpPr txBox="1"/>
          <p:nvPr/>
        </p:nvSpPr>
        <p:spPr>
          <a:xfrm>
            <a:off x="5011999" y="1835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D573A1F6-BC22-97AF-E602-0FFC2F244B0C}"/>
              </a:ext>
            </a:extLst>
          </p:cNvPr>
          <p:cNvSpPr txBox="1"/>
          <p:nvPr/>
        </p:nvSpPr>
        <p:spPr>
          <a:xfrm>
            <a:off x="4166948" y="18570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F3E57ED3-60C6-797E-85BF-558FB5AD9906}"/>
              </a:ext>
            </a:extLst>
          </p:cNvPr>
          <p:cNvSpPr txBox="1"/>
          <p:nvPr/>
        </p:nvSpPr>
        <p:spPr>
          <a:xfrm>
            <a:off x="3384333" y="18691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25432ACF-0AAE-28CC-6449-ACCB27CC9F79}"/>
              </a:ext>
            </a:extLst>
          </p:cNvPr>
          <p:cNvSpPr txBox="1"/>
          <p:nvPr/>
        </p:nvSpPr>
        <p:spPr>
          <a:xfrm>
            <a:off x="2602890" y="18795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7362B32A-5427-BA3B-B15A-7A2B89125845}"/>
              </a:ext>
            </a:extLst>
          </p:cNvPr>
          <p:cNvSpPr txBox="1"/>
          <p:nvPr/>
        </p:nvSpPr>
        <p:spPr>
          <a:xfrm>
            <a:off x="1008105" y="22263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A811182A-05F1-EA2C-5341-4E0A037F30F5}"/>
              </a:ext>
            </a:extLst>
          </p:cNvPr>
          <p:cNvSpPr txBox="1"/>
          <p:nvPr/>
        </p:nvSpPr>
        <p:spPr>
          <a:xfrm>
            <a:off x="1007924" y="18306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53E77D41-44CC-D1A7-C74B-153A24E66215}"/>
              </a:ext>
            </a:extLst>
          </p:cNvPr>
          <p:cNvSpPr txBox="1"/>
          <p:nvPr/>
        </p:nvSpPr>
        <p:spPr>
          <a:xfrm>
            <a:off x="6731392" y="4874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AFCA3D73-F711-4EE9-9BF0-1BDD26CE1523}"/>
              </a:ext>
            </a:extLst>
          </p:cNvPr>
          <p:cNvSpPr txBox="1"/>
          <p:nvPr/>
        </p:nvSpPr>
        <p:spPr>
          <a:xfrm>
            <a:off x="2642547" y="14231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EC4BC664-EB03-252A-00CD-5940CE5916F5}"/>
              </a:ext>
            </a:extLst>
          </p:cNvPr>
          <p:cNvSpPr txBox="1"/>
          <p:nvPr/>
        </p:nvSpPr>
        <p:spPr>
          <a:xfrm>
            <a:off x="1395553" y="1453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A8347EFA-71FA-06AB-EF59-CB06ACC8E042}"/>
              </a:ext>
            </a:extLst>
          </p:cNvPr>
          <p:cNvSpPr txBox="1"/>
          <p:nvPr/>
        </p:nvSpPr>
        <p:spPr>
          <a:xfrm>
            <a:off x="1362343" y="18606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A88DD46E-8F59-ADD8-AFB7-46B9AD78EAC3}"/>
              </a:ext>
            </a:extLst>
          </p:cNvPr>
          <p:cNvSpPr txBox="1"/>
          <p:nvPr/>
        </p:nvSpPr>
        <p:spPr>
          <a:xfrm>
            <a:off x="1394801" y="22470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6" name="文本框 115">
            <a:extLst>
              <a:ext uri="{FF2B5EF4-FFF2-40B4-BE49-F238E27FC236}">
                <a16:creationId xmlns:a16="http://schemas.microsoft.com/office/drawing/2014/main" id="{FC5901BA-1008-B0FA-A58F-FFB4535E51CC}"/>
              </a:ext>
            </a:extLst>
          </p:cNvPr>
          <p:cNvSpPr txBox="1"/>
          <p:nvPr/>
        </p:nvSpPr>
        <p:spPr>
          <a:xfrm>
            <a:off x="1830308" y="143372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7" name="文本框 116">
            <a:extLst>
              <a:ext uri="{FF2B5EF4-FFF2-40B4-BE49-F238E27FC236}">
                <a16:creationId xmlns:a16="http://schemas.microsoft.com/office/drawing/2014/main" id="{28CA80E8-292B-8620-ACE6-1175255346EF}"/>
              </a:ext>
            </a:extLst>
          </p:cNvPr>
          <p:cNvSpPr txBox="1"/>
          <p:nvPr/>
        </p:nvSpPr>
        <p:spPr>
          <a:xfrm>
            <a:off x="3001483" y="14231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7E2D8415-CC39-BF98-FDA0-C85F9CE71A4C}"/>
              </a:ext>
            </a:extLst>
          </p:cNvPr>
          <p:cNvSpPr txBox="1"/>
          <p:nvPr/>
        </p:nvSpPr>
        <p:spPr>
          <a:xfrm>
            <a:off x="3020642" y="2289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16AA785C-3BA6-456B-0DD9-DA51FC2F7620}"/>
              </a:ext>
            </a:extLst>
          </p:cNvPr>
          <p:cNvSpPr txBox="1"/>
          <p:nvPr/>
        </p:nvSpPr>
        <p:spPr>
          <a:xfrm>
            <a:off x="2602890" y="22982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AA7775B6-ED0F-4572-65A4-E0A011FB4086}"/>
              </a:ext>
            </a:extLst>
          </p:cNvPr>
          <p:cNvSpPr txBox="1"/>
          <p:nvPr/>
        </p:nvSpPr>
        <p:spPr>
          <a:xfrm>
            <a:off x="5011516" y="3454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1" name="文本框 120">
            <a:extLst>
              <a:ext uri="{FF2B5EF4-FFF2-40B4-BE49-F238E27FC236}">
                <a16:creationId xmlns:a16="http://schemas.microsoft.com/office/drawing/2014/main" id="{4C2344A8-9279-317F-0639-ED7D084A59D8}"/>
              </a:ext>
            </a:extLst>
          </p:cNvPr>
          <p:cNvSpPr txBox="1"/>
          <p:nvPr/>
        </p:nvSpPr>
        <p:spPr>
          <a:xfrm>
            <a:off x="5427581" y="38758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CCC8E3DD-963F-C169-3808-D0622E40F2B7}"/>
              </a:ext>
            </a:extLst>
          </p:cNvPr>
          <p:cNvSpPr txBox="1"/>
          <p:nvPr/>
        </p:nvSpPr>
        <p:spPr>
          <a:xfrm>
            <a:off x="5459689" y="30349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0F950EA0-75E6-43B6-C709-0AEDC1B56569}"/>
              </a:ext>
            </a:extLst>
          </p:cNvPr>
          <p:cNvSpPr txBox="1"/>
          <p:nvPr/>
        </p:nvSpPr>
        <p:spPr>
          <a:xfrm>
            <a:off x="1761937" y="2266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4B8E84DE-689B-476C-5270-6600FB5CDC3A}"/>
              </a:ext>
            </a:extLst>
          </p:cNvPr>
          <p:cNvSpPr txBox="1"/>
          <p:nvPr/>
        </p:nvSpPr>
        <p:spPr>
          <a:xfrm>
            <a:off x="1799633" y="18500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B9828C0D-5B02-2973-B339-2FD59D7FC23B}"/>
              </a:ext>
            </a:extLst>
          </p:cNvPr>
          <p:cNvSpPr txBox="1"/>
          <p:nvPr/>
        </p:nvSpPr>
        <p:spPr>
          <a:xfrm>
            <a:off x="3011971" y="1848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0FCF3CB4-0D34-19C5-9698-CA5289635916}"/>
              </a:ext>
            </a:extLst>
          </p:cNvPr>
          <p:cNvSpPr txBox="1"/>
          <p:nvPr/>
        </p:nvSpPr>
        <p:spPr>
          <a:xfrm>
            <a:off x="3409804" y="2266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924A8B6A-133A-A631-5E9A-3F1453EA8832}"/>
              </a:ext>
            </a:extLst>
          </p:cNvPr>
          <p:cNvSpPr txBox="1"/>
          <p:nvPr/>
        </p:nvSpPr>
        <p:spPr>
          <a:xfrm>
            <a:off x="4566802" y="2266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6" name="文本框 145">
            <a:extLst>
              <a:ext uri="{FF2B5EF4-FFF2-40B4-BE49-F238E27FC236}">
                <a16:creationId xmlns:a16="http://schemas.microsoft.com/office/drawing/2014/main" id="{778D2DCC-349E-B595-CCC4-0357F2BF5197}"/>
              </a:ext>
            </a:extLst>
          </p:cNvPr>
          <p:cNvSpPr txBox="1"/>
          <p:nvPr/>
        </p:nvSpPr>
        <p:spPr>
          <a:xfrm>
            <a:off x="4187712" y="2266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7" name="文本框 146">
            <a:extLst>
              <a:ext uri="{FF2B5EF4-FFF2-40B4-BE49-F238E27FC236}">
                <a16:creationId xmlns:a16="http://schemas.microsoft.com/office/drawing/2014/main" id="{7AB0AA95-6DCD-6740-1109-B3658074EC33}"/>
              </a:ext>
            </a:extLst>
          </p:cNvPr>
          <p:cNvSpPr txBox="1"/>
          <p:nvPr/>
        </p:nvSpPr>
        <p:spPr>
          <a:xfrm>
            <a:off x="4190560" y="14231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C90A2301-763A-9C0C-6257-50C51DDAA60F}"/>
              </a:ext>
            </a:extLst>
          </p:cNvPr>
          <p:cNvSpPr txBox="1"/>
          <p:nvPr/>
        </p:nvSpPr>
        <p:spPr>
          <a:xfrm>
            <a:off x="3409804" y="14433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F8829BA6-6578-C338-7E09-90A899F3124F}"/>
              </a:ext>
            </a:extLst>
          </p:cNvPr>
          <p:cNvSpPr txBox="1"/>
          <p:nvPr/>
        </p:nvSpPr>
        <p:spPr>
          <a:xfrm>
            <a:off x="7591792" y="48774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2E447A6E-0C0C-AACC-35BF-4F51916B18B7}"/>
              </a:ext>
            </a:extLst>
          </p:cNvPr>
          <p:cNvSpPr txBox="1"/>
          <p:nvPr/>
        </p:nvSpPr>
        <p:spPr>
          <a:xfrm>
            <a:off x="7179137" y="48746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1" name="文本框 150">
            <a:extLst>
              <a:ext uri="{FF2B5EF4-FFF2-40B4-BE49-F238E27FC236}">
                <a16:creationId xmlns:a16="http://schemas.microsoft.com/office/drawing/2014/main" id="{22A1B20D-3742-96FE-A8DE-440027FBFA20}"/>
              </a:ext>
            </a:extLst>
          </p:cNvPr>
          <p:cNvSpPr txBox="1"/>
          <p:nvPr/>
        </p:nvSpPr>
        <p:spPr>
          <a:xfrm>
            <a:off x="4598562" y="14141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240B4E13-F558-714B-59E5-0B3E5F520088}"/>
              </a:ext>
            </a:extLst>
          </p:cNvPr>
          <p:cNvSpPr txBox="1"/>
          <p:nvPr/>
        </p:nvSpPr>
        <p:spPr>
          <a:xfrm>
            <a:off x="7196993" y="3819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5930F4C8-69E1-441B-DE3C-5677A7DEEE24}"/>
              </a:ext>
            </a:extLst>
          </p:cNvPr>
          <p:cNvSpPr txBox="1"/>
          <p:nvPr/>
        </p:nvSpPr>
        <p:spPr>
          <a:xfrm>
            <a:off x="7204817" y="57084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4" name="文本框 153">
            <a:extLst>
              <a:ext uri="{FF2B5EF4-FFF2-40B4-BE49-F238E27FC236}">
                <a16:creationId xmlns:a16="http://schemas.microsoft.com/office/drawing/2014/main" id="{8479F332-7947-95B6-FA3C-823B49876407}"/>
              </a:ext>
            </a:extLst>
          </p:cNvPr>
          <p:cNvSpPr txBox="1"/>
          <p:nvPr/>
        </p:nvSpPr>
        <p:spPr>
          <a:xfrm>
            <a:off x="7205275" y="2995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55" name="文本框 154">
            <a:extLst>
              <a:ext uri="{FF2B5EF4-FFF2-40B4-BE49-F238E27FC236}">
                <a16:creationId xmlns:a16="http://schemas.microsoft.com/office/drawing/2014/main" id="{6DC17E6C-3D4D-3843-6C96-3DBC417CB2DC}"/>
              </a:ext>
            </a:extLst>
          </p:cNvPr>
          <p:cNvSpPr txBox="1"/>
          <p:nvPr/>
        </p:nvSpPr>
        <p:spPr>
          <a:xfrm>
            <a:off x="4986716" y="1434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6" name="文本框 155">
            <a:extLst>
              <a:ext uri="{FF2B5EF4-FFF2-40B4-BE49-F238E27FC236}">
                <a16:creationId xmlns:a16="http://schemas.microsoft.com/office/drawing/2014/main" id="{5F6DBEB8-4AFB-D29E-01F7-0FAF157C18BA}"/>
              </a:ext>
            </a:extLst>
          </p:cNvPr>
          <p:cNvSpPr txBox="1"/>
          <p:nvPr/>
        </p:nvSpPr>
        <p:spPr>
          <a:xfrm>
            <a:off x="4986716" y="22792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F4C19F47-D1DE-BF24-5B29-EFAB24950A33}"/>
              </a:ext>
            </a:extLst>
          </p:cNvPr>
          <p:cNvSpPr txBox="1"/>
          <p:nvPr/>
        </p:nvSpPr>
        <p:spPr>
          <a:xfrm>
            <a:off x="5030957" y="3029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A8F13F7E-3370-9268-7C5A-980E98BD93F9}"/>
              </a:ext>
            </a:extLst>
          </p:cNvPr>
          <p:cNvSpPr txBox="1"/>
          <p:nvPr/>
        </p:nvSpPr>
        <p:spPr>
          <a:xfrm>
            <a:off x="6284756" y="22669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878C9AF1-F751-F496-81E5-AC2A6CC09427}"/>
              </a:ext>
            </a:extLst>
          </p:cNvPr>
          <p:cNvSpPr txBox="1"/>
          <p:nvPr/>
        </p:nvSpPr>
        <p:spPr>
          <a:xfrm>
            <a:off x="6275779" y="1464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0" name="文本框 159">
            <a:extLst>
              <a:ext uri="{FF2B5EF4-FFF2-40B4-BE49-F238E27FC236}">
                <a16:creationId xmlns:a16="http://schemas.microsoft.com/office/drawing/2014/main" id="{4D8ED885-619A-B281-9C6A-3D53E50FC6B9}"/>
              </a:ext>
            </a:extLst>
          </p:cNvPr>
          <p:cNvSpPr txBox="1"/>
          <p:nvPr/>
        </p:nvSpPr>
        <p:spPr>
          <a:xfrm>
            <a:off x="5876200" y="223709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555E6A2A-BB38-8B19-EF4C-3D04B0C16C4D}"/>
              </a:ext>
            </a:extLst>
          </p:cNvPr>
          <p:cNvSpPr txBox="1"/>
          <p:nvPr/>
        </p:nvSpPr>
        <p:spPr>
          <a:xfrm>
            <a:off x="5901137" y="14447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E9DF7C16-57FC-26D5-36AF-2E5BD243DA46}"/>
              </a:ext>
            </a:extLst>
          </p:cNvPr>
          <p:cNvSpPr txBox="1"/>
          <p:nvPr/>
        </p:nvSpPr>
        <p:spPr>
          <a:xfrm>
            <a:off x="7204817" y="5318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27592F8D-7062-A81D-4287-37373FAFC845}"/>
              </a:ext>
            </a:extLst>
          </p:cNvPr>
          <p:cNvSpPr txBox="1"/>
          <p:nvPr/>
        </p:nvSpPr>
        <p:spPr>
          <a:xfrm>
            <a:off x="5458152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64" name="文本框 163">
            <a:extLst>
              <a:ext uri="{FF2B5EF4-FFF2-40B4-BE49-F238E27FC236}">
                <a16:creationId xmlns:a16="http://schemas.microsoft.com/office/drawing/2014/main" id="{3060F233-5E24-40E5-3D1C-B47160F63CEF}"/>
              </a:ext>
            </a:extLst>
          </p:cNvPr>
          <p:cNvSpPr txBox="1"/>
          <p:nvPr/>
        </p:nvSpPr>
        <p:spPr>
          <a:xfrm>
            <a:off x="4598562" y="1865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65" name="文本框 164">
            <a:extLst>
              <a:ext uri="{FF2B5EF4-FFF2-40B4-BE49-F238E27FC236}">
                <a16:creationId xmlns:a16="http://schemas.microsoft.com/office/drawing/2014/main" id="{2C5DF27E-17F3-0C5D-F698-8644588FC6FE}"/>
              </a:ext>
            </a:extLst>
          </p:cNvPr>
          <p:cNvSpPr txBox="1"/>
          <p:nvPr/>
        </p:nvSpPr>
        <p:spPr>
          <a:xfrm>
            <a:off x="5824921" y="39158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66" name="文本框 165">
            <a:extLst>
              <a:ext uri="{FF2B5EF4-FFF2-40B4-BE49-F238E27FC236}">
                <a16:creationId xmlns:a16="http://schemas.microsoft.com/office/drawing/2014/main" id="{C49318DC-3379-34B6-983B-CA2FFCD7E45D}"/>
              </a:ext>
            </a:extLst>
          </p:cNvPr>
          <p:cNvSpPr txBox="1"/>
          <p:nvPr/>
        </p:nvSpPr>
        <p:spPr>
          <a:xfrm>
            <a:off x="6768263" y="38442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67" name="文本框 166">
            <a:extLst>
              <a:ext uri="{FF2B5EF4-FFF2-40B4-BE49-F238E27FC236}">
                <a16:creationId xmlns:a16="http://schemas.microsoft.com/office/drawing/2014/main" id="{873606F1-F77D-F0B1-B234-692AEF2EC2EE}"/>
              </a:ext>
            </a:extLst>
          </p:cNvPr>
          <p:cNvSpPr txBox="1"/>
          <p:nvPr/>
        </p:nvSpPr>
        <p:spPr>
          <a:xfrm>
            <a:off x="5833353" y="34587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68" name="文本框 167">
            <a:extLst>
              <a:ext uri="{FF2B5EF4-FFF2-40B4-BE49-F238E27FC236}">
                <a16:creationId xmlns:a16="http://schemas.microsoft.com/office/drawing/2014/main" id="{B9580986-0BEF-5812-8F25-FD37AE218829}"/>
              </a:ext>
            </a:extLst>
          </p:cNvPr>
          <p:cNvSpPr txBox="1"/>
          <p:nvPr/>
        </p:nvSpPr>
        <p:spPr>
          <a:xfrm>
            <a:off x="5811297" y="30447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69" name="文本框 168">
            <a:extLst>
              <a:ext uri="{FF2B5EF4-FFF2-40B4-BE49-F238E27FC236}">
                <a16:creationId xmlns:a16="http://schemas.microsoft.com/office/drawing/2014/main" id="{1F8465BD-B005-59B3-384B-7412673FAFA5}"/>
              </a:ext>
            </a:extLst>
          </p:cNvPr>
          <p:cNvSpPr txBox="1"/>
          <p:nvPr/>
        </p:nvSpPr>
        <p:spPr>
          <a:xfrm>
            <a:off x="6260853" y="18511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70" name="文本框 169">
            <a:extLst>
              <a:ext uri="{FF2B5EF4-FFF2-40B4-BE49-F238E27FC236}">
                <a16:creationId xmlns:a16="http://schemas.microsoft.com/office/drawing/2014/main" id="{E41A264E-516D-3C3A-45EF-B32C412F8F4C}"/>
              </a:ext>
            </a:extLst>
          </p:cNvPr>
          <p:cNvSpPr txBox="1"/>
          <p:nvPr/>
        </p:nvSpPr>
        <p:spPr>
          <a:xfrm>
            <a:off x="6676208" y="14537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71" name="文本框 170">
            <a:extLst>
              <a:ext uri="{FF2B5EF4-FFF2-40B4-BE49-F238E27FC236}">
                <a16:creationId xmlns:a16="http://schemas.microsoft.com/office/drawing/2014/main" id="{E7BD9B81-ABD9-A194-6D06-848D640FE991}"/>
              </a:ext>
            </a:extLst>
          </p:cNvPr>
          <p:cNvSpPr txBox="1"/>
          <p:nvPr/>
        </p:nvSpPr>
        <p:spPr>
          <a:xfrm>
            <a:off x="6747185" y="22568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72" name="文本框 171">
            <a:extLst>
              <a:ext uri="{FF2B5EF4-FFF2-40B4-BE49-F238E27FC236}">
                <a16:creationId xmlns:a16="http://schemas.microsoft.com/office/drawing/2014/main" id="{509C57DB-938C-9C27-D08A-FBD6326B9ADB}"/>
              </a:ext>
            </a:extLst>
          </p:cNvPr>
          <p:cNvSpPr txBox="1"/>
          <p:nvPr/>
        </p:nvSpPr>
        <p:spPr>
          <a:xfrm>
            <a:off x="9357961" y="3892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73" name="文本框 172">
            <a:extLst>
              <a:ext uri="{FF2B5EF4-FFF2-40B4-BE49-F238E27FC236}">
                <a16:creationId xmlns:a16="http://schemas.microsoft.com/office/drawing/2014/main" id="{A2348CF9-F8DD-E151-C688-8D5AD3591209}"/>
              </a:ext>
            </a:extLst>
          </p:cNvPr>
          <p:cNvSpPr txBox="1"/>
          <p:nvPr/>
        </p:nvSpPr>
        <p:spPr>
          <a:xfrm>
            <a:off x="7591665" y="383370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74" name="文本框 173">
            <a:extLst>
              <a:ext uri="{FF2B5EF4-FFF2-40B4-BE49-F238E27FC236}">
                <a16:creationId xmlns:a16="http://schemas.microsoft.com/office/drawing/2014/main" id="{1C2FC156-99D8-5C4A-92A6-AB2867D9DDB5}"/>
              </a:ext>
            </a:extLst>
          </p:cNvPr>
          <p:cNvSpPr txBox="1"/>
          <p:nvPr/>
        </p:nvSpPr>
        <p:spPr>
          <a:xfrm>
            <a:off x="9330347" y="30296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75" name="文本框 174">
            <a:extLst>
              <a:ext uri="{FF2B5EF4-FFF2-40B4-BE49-F238E27FC236}">
                <a16:creationId xmlns:a16="http://schemas.microsoft.com/office/drawing/2014/main" id="{31BCB259-CEE3-24E5-D9ED-C336E8A121E1}"/>
              </a:ext>
            </a:extLst>
          </p:cNvPr>
          <p:cNvSpPr txBox="1"/>
          <p:nvPr/>
        </p:nvSpPr>
        <p:spPr>
          <a:xfrm>
            <a:off x="7549091" y="57017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76" name="文本框 175">
            <a:extLst>
              <a:ext uri="{FF2B5EF4-FFF2-40B4-BE49-F238E27FC236}">
                <a16:creationId xmlns:a16="http://schemas.microsoft.com/office/drawing/2014/main" id="{91BE88F8-57D8-72FE-EF28-261B6C6D65F5}"/>
              </a:ext>
            </a:extLst>
          </p:cNvPr>
          <p:cNvSpPr txBox="1"/>
          <p:nvPr/>
        </p:nvSpPr>
        <p:spPr>
          <a:xfrm>
            <a:off x="7576826" y="526808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77" name="文本框 176">
            <a:extLst>
              <a:ext uri="{FF2B5EF4-FFF2-40B4-BE49-F238E27FC236}">
                <a16:creationId xmlns:a16="http://schemas.microsoft.com/office/drawing/2014/main" id="{7D4DCA66-8693-E18A-9193-263B34CF0BEA}"/>
              </a:ext>
            </a:extLst>
          </p:cNvPr>
          <p:cNvSpPr txBox="1"/>
          <p:nvPr/>
        </p:nvSpPr>
        <p:spPr>
          <a:xfrm>
            <a:off x="6792548" y="571570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78" name="文本框 177">
            <a:extLst>
              <a:ext uri="{FF2B5EF4-FFF2-40B4-BE49-F238E27FC236}">
                <a16:creationId xmlns:a16="http://schemas.microsoft.com/office/drawing/2014/main" id="{16293625-E9EB-41D6-D5DB-75E10237E10E}"/>
              </a:ext>
            </a:extLst>
          </p:cNvPr>
          <p:cNvSpPr txBox="1"/>
          <p:nvPr/>
        </p:nvSpPr>
        <p:spPr>
          <a:xfrm>
            <a:off x="6754840" y="5308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491A890B-C321-66FF-818B-820A027F0384}"/>
              </a:ext>
            </a:extLst>
          </p:cNvPr>
          <p:cNvSpPr txBox="1"/>
          <p:nvPr/>
        </p:nvSpPr>
        <p:spPr>
          <a:xfrm>
            <a:off x="5030241" y="38884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80" name="文本框 179">
            <a:extLst>
              <a:ext uri="{FF2B5EF4-FFF2-40B4-BE49-F238E27FC236}">
                <a16:creationId xmlns:a16="http://schemas.microsoft.com/office/drawing/2014/main" id="{E54435DC-BC65-B1D6-FF9A-CE6ED39594DC}"/>
              </a:ext>
            </a:extLst>
          </p:cNvPr>
          <p:cNvSpPr txBox="1"/>
          <p:nvPr/>
        </p:nvSpPr>
        <p:spPr>
          <a:xfrm>
            <a:off x="6754840" y="30125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079765F2-42D9-4398-BFC9-2A510E21D5CF}"/>
              </a:ext>
            </a:extLst>
          </p:cNvPr>
          <p:cNvSpPr txBox="1"/>
          <p:nvPr/>
        </p:nvSpPr>
        <p:spPr>
          <a:xfrm>
            <a:off x="7591665" y="3408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522320B8-75CC-B529-FEDE-01647F2541CE}"/>
              </a:ext>
            </a:extLst>
          </p:cNvPr>
          <p:cNvSpPr txBox="1"/>
          <p:nvPr/>
        </p:nvSpPr>
        <p:spPr>
          <a:xfrm>
            <a:off x="6747185" y="34581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AE26C201-4F0E-F556-0BF3-8D5DE3C44CB5}"/>
              </a:ext>
            </a:extLst>
          </p:cNvPr>
          <p:cNvSpPr txBox="1"/>
          <p:nvPr/>
        </p:nvSpPr>
        <p:spPr>
          <a:xfrm>
            <a:off x="9745406" y="30542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4" name="文本框 183">
            <a:extLst>
              <a:ext uri="{FF2B5EF4-FFF2-40B4-BE49-F238E27FC236}">
                <a16:creationId xmlns:a16="http://schemas.microsoft.com/office/drawing/2014/main" id="{4EFFC9F0-8146-679C-3193-9FD1ECFC429B}"/>
              </a:ext>
            </a:extLst>
          </p:cNvPr>
          <p:cNvSpPr txBox="1"/>
          <p:nvPr/>
        </p:nvSpPr>
        <p:spPr>
          <a:xfrm>
            <a:off x="7581504" y="30113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DE309E03-EB4E-F88C-2C63-A8A763621821}"/>
              </a:ext>
            </a:extLst>
          </p:cNvPr>
          <p:cNvSpPr txBox="1"/>
          <p:nvPr/>
        </p:nvSpPr>
        <p:spPr>
          <a:xfrm>
            <a:off x="7195073" y="34110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86" name="文本框 185">
            <a:extLst>
              <a:ext uri="{FF2B5EF4-FFF2-40B4-BE49-F238E27FC236}">
                <a16:creationId xmlns:a16="http://schemas.microsoft.com/office/drawing/2014/main" id="{F1C146AF-A8C3-EC1D-1FF7-8BD3D77749C1}"/>
              </a:ext>
            </a:extLst>
          </p:cNvPr>
          <p:cNvSpPr txBox="1"/>
          <p:nvPr/>
        </p:nvSpPr>
        <p:spPr>
          <a:xfrm>
            <a:off x="9756031" y="38609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87" name="文本框 186">
            <a:extLst>
              <a:ext uri="{FF2B5EF4-FFF2-40B4-BE49-F238E27FC236}">
                <a16:creationId xmlns:a16="http://schemas.microsoft.com/office/drawing/2014/main" id="{FB43DDC1-0D55-2319-29D2-DB3606C0CED3}"/>
              </a:ext>
            </a:extLst>
          </p:cNvPr>
          <p:cNvSpPr txBox="1"/>
          <p:nvPr/>
        </p:nvSpPr>
        <p:spPr>
          <a:xfrm>
            <a:off x="9734158" y="34453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88" name="文本框 187">
            <a:extLst>
              <a:ext uri="{FF2B5EF4-FFF2-40B4-BE49-F238E27FC236}">
                <a16:creationId xmlns:a16="http://schemas.microsoft.com/office/drawing/2014/main" id="{1A664663-6215-564F-2B4F-F484707ECDC3}"/>
              </a:ext>
            </a:extLst>
          </p:cNvPr>
          <p:cNvSpPr txBox="1"/>
          <p:nvPr/>
        </p:nvSpPr>
        <p:spPr>
          <a:xfrm>
            <a:off x="10101909" y="3028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A9818086-29DC-1C1F-19C6-EA970CB3D48F}"/>
              </a:ext>
            </a:extLst>
          </p:cNvPr>
          <p:cNvSpPr txBox="1"/>
          <p:nvPr/>
        </p:nvSpPr>
        <p:spPr>
          <a:xfrm>
            <a:off x="10162022" y="3851707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190" name="文本框 189">
            <a:extLst>
              <a:ext uri="{FF2B5EF4-FFF2-40B4-BE49-F238E27FC236}">
                <a16:creationId xmlns:a16="http://schemas.microsoft.com/office/drawing/2014/main" id="{3EB1CEAA-D8B1-1071-6FCA-3B3A3812D7A6}"/>
              </a:ext>
            </a:extLst>
          </p:cNvPr>
          <p:cNvSpPr txBox="1"/>
          <p:nvPr/>
        </p:nvSpPr>
        <p:spPr>
          <a:xfrm>
            <a:off x="7480823" y="333669"/>
            <a:ext cx="258500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EF=ES+D</a:t>
            </a:r>
          </a:p>
          <a:p>
            <a:r>
              <a:rPr lang="en-US" altLang="zh-CN" dirty="0"/>
              <a:t>LS=LF-D</a:t>
            </a:r>
          </a:p>
          <a:p>
            <a:r>
              <a:rPr lang="en-US" altLang="zh-CN" dirty="0"/>
              <a:t>ES=max(</a:t>
            </a:r>
            <a:r>
              <a:rPr lang="en-US" altLang="zh-CN" dirty="0" err="1"/>
              <a:t>pre_activities.EF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LF=min(sub_activities.LS)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93224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8" grpId="0"/>
      <p:bldP spid="159" grpId="0"/>
      <p:bldP spid="160" grpId="0"/>
      <p:bldP spid="161" grpId="0"/>
      <p:bldP spid="165" grpId="0"/>
      <p:bldP spid="166" grpId="0"/>
      <p:bldP spid="167" grpId="0"/>
      <p:bldP spid="168" grpId="0"/>
      <p:bldP spid="170" grpId="0"/>
      <p:bldP spid="171" grpId="0"/>
      <p:bldP spid="172" grpId="0"/>
      <p:bldP spid="173" grpId="0"/>
      <p:bldP spid="174" grpId="0"/>
      <p:bldP spid="175" grpId="0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6" grpId="0"/>
      <p:bldP spid="188" grpId="0"/>
      <p:bldP spid="18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E778749D-B668-DC33-CE89-0A6B86A0787C}"/>
              </a:ext>
            </a:extLst>
          </p:cNvPr>
          <p:cNvSpPr txBox="1"/>
          <p:nvPr/>
        </p:nvSpPr>
        <p:spPr>
          <a:xfrm>
            <a:off x="2641600" y="477520"/>
            <a:ext cx="7355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dirty="0"/>
              <a:t>Gantt Chart</a:t>
            </a:r>
            <a:endParaRPr lang="zh-CN" altLang="en-US" sz="4800" b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4603707-F2E2-DAF1-1F74-441B8AEDDF13}"/>
              </a:ext>
            </a:extLst>
          </p:cNvPr>
          <p:cNvSpPr txBox="1"/>
          <p:nvPr/>
        </p:nvSpPr>
        <p:spPr>
          <a:xfrm>
            <a:off x="50532" y="0"/>
            <a:ext cx="28349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PART 4</a:t>
            </a:r>
            <a:r>
              <a:rPr lang="zh-CN" altLang="en-US" sz="3200" b="1" dirty="0"/>
              <a:t>：</a:t>
            </a:r>
            <a:r>
              <a:rPr lang="en-US" altLang="zh-CN" sz="3200" b="1" dirty="0"/>
              <a:t>Gantt Chart</a:t>
            </a:r>
            <a:endParaRPr lang="zh-CN" altLang="en-US" sz="32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AF4DD80-6200-F974-1BF1-405FF9FE6B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342" r="11970"/>
          <a:stretch/>
        </p:blipFill>
        <p:spPr>
          <a:xfrm>
            <a:off x="758530" y="1308517"/>
            <a:ext cx="10112670" cy="48612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2EFC209-AF02-9E1B-EC55-0796D3EE0A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" r="-2212"/>
          <a:stretch/>
        </p:blipFill>
        <p:spPr>
          <a:xfrm>
            <a:off x="10027920" y="797803"/>
            <a:ext cx="1378021" cy="55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977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长方形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5" name="直接连接符​​(S)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长方形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400" y="1883939"/>
            <a:ext cx="12192000" cy="14056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altLang="zh-CN" sz="8000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Thank</a:t>
            </a:r>
            <a:r>
              <a:rPr lang="en-US" altLang="zh-CN" sz="8000" dirty="0">
                <a:solidFill>
                  <a:srgbClr val="FFFFFF"/>
                </a:solidFill>
              </a:rPr>
              <a:t>s</a:t>
            </a:r>
            <a:r>
              <a:rPr lang="zh-CN" altLang="en-US" sz="8000" dirty="0">
                <a:solidFill>
                  <a:srgbClr val="FFFFFF"/>
                </a:solidFill>
              </a:rPr>
              <a:t> </a:t>
            </a:r>
            <a:r>
              <a:rPr lang="en-US" altLang="zh-CN" sz="8000" dirty="0">
                <a:solidFill>
                  <a:srgbClr val="FFFFFF"/>
                </a:solidFill>
              </a:rPr>
              <a:t>for</a:t>
            </a:r>
            <a:r>
              <a:rPr lang="zh-CN" altLang="en-US" sz="8000" dirty="0">
                <a:solidFill>
                  <a:srgbClr val="FFFFFF"/>
                </a:solidFill>
              </a:rPr>
              <a:t> </a:t>
            </a:r>
            <a:r>
              <a:rPr lang="en-US" altLang="zh-CN" sz="8000" dirty="0">
                <a:solidFill>
                  <a:srgbClr val="FFFFFF"/>
                </a:solidFill>
              </a:rPr>
              <a:t>listening</a:t>
            </a:r>
            <a:endParaRPr lang="zh-CN" altLang="en-US" sz="8000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9" name="长方形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4381" y="5394251"/>
            <a:ext cx="2064069" cy="74387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rtl="0">
              <a:buNone/>
            </a:pPr>
            <a:r>
              <a:rPr lang="en-US" altLang="zh-CN" sz="2400" cap="all" spc="200" dirty="0">
                <a:solidFill>
                  <a:srgbClr val="FFFFFF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Group 1</a:t>
            </a:r>
          </a:p>
          <a:p>
            <a:pPr marL="0" indent="0" rtl="0">
              <a:buNone/>
            </a:pPr>
            <a:endParaRPr lang="zh-CN" altLang="en-US" sz="2400" cap="all" spc="200" dirty="0">
              <a:solidFill>
                <a:srgbClr val="FFFFFF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8974.tgt.Office_50304437_TF33476885_Win32_OJ112181005" id="{996643EC-6502-4601-AC32-7C5A5500FEF4}" vid="{46C28E88-C8A4-417B-BBC9-E22110D23639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经典公司全员演示</Template>
  <TotalTime>246</TotalTime>
  <Words>348</Words>
  <Application>Microsoft Office PowerPoint</Application>
  <PresentationFormat>宽屏</PresentationFormat>
  <Paragraphs>155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Microsoft YaHei UI</vt:lpstr>
      <vt:lpstr>Arial</vt:lpstr>
      <vt:lpstr>Arial Rounded MT Bold</vt:lpstr>
      <vt:lpstr>Calibri</vt:lpstr>
      <vt:lpstr>Wingdings</vt:lpstr>
      <vt:lpstr>RetrospectVTI</vt:lpstr>
      <vt:lpstr>Critical Path Method</vt:lpstr>
      <vt:lpstr>THREE PARTS</vt:lpstr>
      <vt:lpstr>English Language  Culture Festival</vt:lpstr>
      <vt:lpstr>PowerPoint 演示文稿</vt:lpstr>
      <vt:lpstr>Formulation</vt:lpstr>
      <vt:lpstr>PowerPoint 演示文稿</vt:lpstr>
      <vt:lpstr>PowerPoint 演示文稿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Fabrikam</dc:title>
  <dc:creator>正宜 周</dc:creator>
  <cp:lastModifiedBy>zijing dong</cp:lastModifiedBy>
  <cp:revision>8</cp:revision>
  <dcterms:created xsi:type="dcterms:W3CDTF">2024-03-10T01:57:25Z</dcterms:created>
  <dcterms:modified xsi:type="dcterms:W3CDTF">2024-04-09T14:32:40Z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