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45"/>
  </p:notesMasterIdLst>
  <p:sldIdLst>
    <p:sldId id="331" r:id="rId2"/>
    <p:sldId id="336" r:id="rId3"/>
    <p:sldId id="382" r:id="rId4"/>
    <p:sldId id="338" r:id="rId5"/>
    <p:sldId id="353" r:id="rId6"/>
    <p:sldId id="341" r:id="rId7"/>
    <p:sldId id="342" r:id="rId8"/>
    <p:sldId id="346" r:id="rId9"/>
    <p:sldId id="343" r:id="rId10"/>
    <p:sldId id="383" r:id="rId11"/>
    <p:sldId id="347" r:id="rId12"/>
    <p:sldId id="355" r:id="rId13"/>
    <p:sldId id="356" r:id="rId14"/>
    <p:sldId id="384" r:id="rId15"/>
    <p:sldId id="385" r:id="rId16"/>
    <p:sldId id="386" r:id="rId17"/>
    <p:sldId id="387" r:id="rId18"/>
    <p:sldId id="388" r:id="rId19"/>
    <p:sldId id="357" r:id="rId20"/>
    <p:sldId id="389" r:id="rId21"/>
    <p:sldId id="358" r:id="rId22"/>
    <p:sldId id="362" r:id="rId23"/>
    <p:sldId id="359" r:id="rId24"/>
    <p:sldId id="360" r:id="rId25"/>
    <p:sldId id="361" r:id="rId26"/>
    <p:sldId id="363" r:id="rId27"/>
    <p:sldId id="364" r:id="rId28"/>
    <p:sldId id="365" r:id="rId29"/>
    <p:sldId id="366" r:id="rId30"/>
    <p:sldId id="367" r:id="rId31"/>
    <p:sldId id="374" r:id="rId32"/>
    <p:sldId id="368" r:id="rId33"/>
    <p:sldId id="370" r:id="rId34"/>
    <p:sldId id="369" r:id="rId35"/>
    <p:sldId id="371" r:id="rId36"/>
    <p:sldId id="372" r:id="rId37"/>
    <p:sldId id="381" r:id="rId38"/>
    <p:sldId id="373" r:id="rId39"/>
    <p:sldId id="375" r:id="rId40"/>
    <p:sldId id="376" r:id="rId41"/>
    <p:sldId id="377" r:id="rId42"/>
    <p:sldId id="378" r:id="rId43"/>
    <p:sldId id="380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4021">
          <p15:clr>
            <a:srgbClr val="A4A3A4"/>
          </p15:clr>
        </p15:guide>
        <p15:guide id="3" orient="horz" pos="3890">
          <p15:clr>
            <a:srgbClr val="A4A3A4"/>
          </p15:clr>
        </p15:guide>
        <p15:guide id="4" pos="4383">
          <p15:clr>
            <a:srgbClr val="A4A3A4"/>
          </p15:clr>
        </p15:guide>
        <p15:guide id="5" pos="2897">
          <p15:clr>
            <a:srgbClr val="A4A3A4"/>
          </p15:clr>
        </p15:guide>
        <p15:guide id="6" pos="5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5F6"/>
    <a:srgbClr val="FF6600"/>
    <a:srgbClr val="0F6FC6"/>
    <a:srgbClr val="22ABDE"/>
    <a:srgbClr val="094A7F"/>
    <a:srgbClr val="47B8E4"/>
    <a:srgbClr val="F77572"/>
    <a:srgbClr val="EDB67C"/>
    <a:srgbClr val="F3C390"/>
    <a:srgbClr val="D02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742"/>
  </p:normalViewPr>
  <p:slideViewPr>
    <p:cSldViewPr snapToGrid="0">
      <p:cViewPr varScale="1">
        <p:scale>
          <a:sx n="120" d="100"/>
          <a:sy n="120" d="100"/>
        </p:scale>
        <p:origin x="1960" y="192"/>
      </p:cViewPr>
      <p:guideLst>
        <p:guide orient="horz" pos="2159"/>
        <p:guide orient="horz" pos="4021"/>
        <p:guide orient="horz" pos="3890"/>
        <p:guide pos="4383"/>
        <p:guide pos="2897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4" Type="http://schemas.openxmlformats.org/officeDocument/2006/relationships/image" Target="../media/image9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image" Target="../media/image131.emf"/><Relationship Id="rId3" Type="http://schemas.openxmlformats.org/officeDocument/2006/relationships/image" Target="../media/image121.emf"/><Relationship Id="rId7" Type="http://schemas.openxmlformats.org/officeDocument/2006/relationships/image" Target="../media/image125.emf"/><Relationship Id="rId12" Type="http://schemas.openxmlformats.org/officeDocument/2006/relationships/image" Target="../media/image130.emf"/><Relationship Id="rId17" Type="http://schemas.openxmlformats.org/officeDocument/2006/relationships/image" Target="../media/image135.emf"/><Relationship Id="rId2" Type="http://schemas.openxmlformats.org/officeDocument/2006/relationships/image" Target="../media/image120.emf"/><Relationship Id="rId16" Type="http://schemas.openxmlformats.org/officeDocument/2006/relationships/image" Target="../media/image134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11" Type="http://schemas.openxmlformats.org/officeDocument/2006/relationships/image" Target="../media/image129.emf"/><Relationship Id="rId5" Type="http://schemas.openxmlformats.org/officeDocument/2006/relationships/image" Target="../media/image123.emf"/><Relationship Id="rId15" Type="http://schemas.openxmlformats.org/officeDocument/2006/relationships/image" Target="../media/image133.emf"/><Relationship Id="rId10" Type="http://schemas.openxmlformats.org/officeDocument/2006/relationships/image" Target="../media/image128.emf"/><Relationship Id="rId4" Type="http://schemas.openxmlformats.org/officeDocument/2006/relationships/image" Target="../media/image122.emf"/><Relationship Id="rId9" Type="http://schemas.openxmlformats.org/officeDocument/2006/relationships/image" Target="../media/image127.emf"/><Relationship Id="rId14" Type="http://schemas.openxmlformats.org/officeDocument/2006/relationships/image" Target="../media/image13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22.emf"/><Relationship Id="rId5" Type="http://schemas.openxmlformats.org/officeDocument/2006/relationships/image" Target="../media/image140.emf"/><Relationship Id="rId4" Type="http://schemas.openxmlformats.org/officeDocument/2006/relationships/image" Target="../media/image13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2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e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e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emf"/><Relationship Id="rId12" Type="http://schemas.openxmlformats.org/officeDocument/2006/relationships/image" Target="../media/image173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emf"/><Relationship Id="rId11" Type="http://schemas.openxmlformats.org/officeDocument/2006/relationships/image" Target="../media/image172.emf"/><Relationship Id="rId5" Type="http://schemas.openxmlformats.org/officeDocument/2006/relationships/image" Target="../media/image166.emf"/><Relationship Id="rId10" Type="http://schemas.openxmlformats.org/officeDocument/2006/relationships/image" Target="../media/image171.emf"/><Relationship Id="rId4" Type="http://schemas.openxmlformats.org/officeDocument/2006/relationships/image" Target="../media/image165.wmf"/><Relationship Id="rId9" Type="http://schemas.openxmlformats.org/officeDocument/2006/relationships/image" Target="../media/image17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3.wmf"/><Relationship Id="rId7" Type="http://schemas.openxmlformats.org/officeDocument/2006/relationships/image" Target="../media/image198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10" Type="http://schemas.openxmlformats.org/officeDocument/2006/relationships/image" Target="../media/image201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2.wmf"/><Relationship Id="rId7" Type="http://schemas.openxmlformats.org/officeDocument/2006/relationships/image" Target="../media/image16.wmf"/><Relationship Id="rId12" Type="http://schemas.openxmlformats.org/officeDocument/2006/relationships/image" Target="../media/image29.emf"/><Relationship Id="rId2" Type="http://schemas.openxmlformats.org/officeDocument/2006/relationships/image" Target="../media/image17.wmf"/><Relationship Id="rId1" Type="http://schemas.openxmlformats.org/officeDocument/2006/relationships/image" Target="../media/image15.wmf"/><Relationship Id="rId6" Type="http://schemas.openxmlformats.org/officeDocument/2006/relationships/image" Target="../media/image24.wmf"/><Relationship Id="rId11" Type="http://schemas.openxmlformats.org/officeDocument/2006/relationships/image" Target="../media/image28.wmf"/><Relationship Id="rId5" Type="http://schemas.openxmlformats.org/officeDocument/2006/relationships/image" Target="../media/image14.wmf"/><Relationship Id="rId10" Type="http://schemas.openxmlformats.org/officeDocument/2006/relationships/image" Target="../media/image27.emf"/><Relationship Id="rId4" Type="http://schemas.openxmlformats.org/officeDocument/2006/relationships/image" Target="../media/image23.wmf"/><Relationship Id="rId9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image" Target="../media/image214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12" Type="http://schemas.openxmlformats.org/officeDocument/2006/relationships/image" Target="../media/image213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Relationship Id="rId14" Type="http://schemas.openxmlformats.org/officeDocument/2006/relationships/image" Target="../media/image21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220.wmf"/><Relationship Id="rId2" Type="http://schemas.openxmlformats.org/officeDocument/2006/relationships/image" Target="../media/image115.wmf"/><Relationship Id="rId1" Type="http://schemas.openxmlformats.org/officeDocument/2006/relationships/image" Target="../media/image216.emf"/><Relationship Id="rId6" Type="http://schemas.openxmlformats.org/officeDocument/2006/relationships/image" Target="../media/image219.e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12" Type="http://schemas.openxmlformats.org/officeDocument/2006/relationships/image" Target="../media/image232.e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11" Type="http://schemas.openxmlformats.org/officeDocument/2006/relationships/image" Target="../media/image231.wmf"/><Relationship Id="rId5" Type="http://schemas.openxmlformats.org/officeDocument/2006/relationships/image" Target="../media/image225.wmf"/><Relationship Id="rId10" Type="http://schemas.openxmlformats.org/officeDocument/2006/relationships/image" Target="../media/image230.wmf"/><Relationship Id="rId4" Type="http://schemas.openxmlformats.org/officeDocument/2006/relationships/image" Target="../media/image224.wmf"/><Relationship Id="rId9" Type="http://schemas.openxmlformats.org/officeDocument/2006/relationships/image" Target="../media/image22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2" Type="http://schemas.openxmlformats.org/officeDocument/2006/relationships/image" Target="../media/image234.wmf"/><Relationship Id="rId1" Type="http://schemas.openxmlformats.org/officeDocument/2006/relationships/image" Target="../media/image233.e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Relationship Id="rId9" Type="http://schemas.openxmlformats.org/officeDocument/2006/relationships/image" Target="../media/image24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image" Target="../media/image250.wmf"/><Relationship Id="rId7" Type="http://schemas.openxmlformats.org/officeDocument/2006/relationships/image" Target="../media/image254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4" Type="http://schemas.openxmlformats.org/officeDocument/2006/relationships/image" Target="../media/image259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image" Target="../media/image262.wmf"/><Relationship Id="rId7" Type="http://schemas.openxmlformats.org/officeDocument/2006/relationships/image" Target="../media/image266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3" Type="http://schemas.openxmlformats.org/officeDocument/2006/relationships/image" Target="../media/image269.wmf"/><Relationship Id="rId7" Type="http://schemas.openxmlformats.org/officeDocument/2006/relationships/image" Target="../media/image273.emf"/><Relationship Id="rId2" Type="http://schemas.openxmlformats.org/officeDocument/2006/relationships/image" Target="../media/image268.wmf"/><Relationship Id="rId1" Type="http://schemas.openxmlformats.org/officeDocument/2006/relationships/image" Target="../media/image260.wmf"/><Relationship Id="rId6" Type="http://schemas.openxmlformats.org/officeDocument/2006/relationships/image" Target="../media/image272.emf"/><Relationship Id="rId11" Type="http://schemas.openxmlformats.org/officeDocument/2006/relationships/image" Target="../media/image277.emf"/><Relationship Id="rId5" Type="http://schemas.openxmlformats.org/officeDocument/2006/relationships/image" Target="../media/image271.wmf"/><Relationship Id="rId10" Type="http://schemas.openxmlformats.org/officeDocument/2006/relationships/image" Target="../media/image276.emf"/><Relationship Id="rId4" Type="http://schemas.openxmlformats.org/officeDocument/2006/relationships/image" Target="../media/image270.wmf"/><Relationship Id="rId9" Type="http://schemas.openxmlformats.org/officeDocument/2006/relationships/image" Target="../media/image275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5.wmf"/><Relationship Id="rId7" Type="http://schemas.openxmlformats.org/officeDocument/2006/relationships/image" Target="../media/image32.wmf"/><Relationship Id="rId12" Type="http://schemas.openxmlformats.org/officeDocument/2006/relationships/image" Target="../media/image35.emf"/><Relationship Id="rId2" Type="http://schemas.openxmlformats.org/officeDocument/2006/relationships/image" Target="../media/image14.wmf"/><Relationship Id="rId1" Type="http://schemas.openxmlformats.org/officeDocument/2006/relationships/image" Target="../media/image30.wmf"/><Relationship Id="rId6" Type="http://schemas.openxmlformats.org/officeDocument/2006/relationships/image" Target="../media/image31.wmf"/><Relationship Id="rId11" Type="http://schemas.openxmlformats.org/officeDocument/2006/relationships/image" Target="../media/image34.wmf"/><Relationship Id="rId5" Type="http://schemas.openxmlformats.org/officeDocument/2006/relationships/image" Target="../media/image17.wmf"/><Relationship Id="rId10" Type="http://schemas.openxmlformats.org/officeDocument/2006/relationships/image" Target="../media/image33.emf"/><Relationship Id="rId4" Type="http://schemas.openxmlformats.org/officeDocument/2006/relationships/image" Target="../media/image16.wmf"/><Relationship Id="rId9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12" Type="http://schemas.openxmlformats.org/officeDocument/2006/relationships/image" Target="../media/image58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18" Type="http://schemas.openxmlformats.org/officeDocument/2006/relationships/image" Target="../media/image78.e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17" Type="http://schemas.openxmlformats.org/officeDocument/2006/relationships/image" Target="../media/image77.wmf"/><Relationship Id="rId2" Type="http://schemas.openxmlformats.org/officeDocument/2006/relationships/image" Target="../media/image62.wmf"/><Relationship Id="rId16" Type="http://schemas.openxmlformats.org/officeDocument/2006/relationships/image" Target="../media/image76.e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emf"/><Relationship Id="rId5" Type="http://schemas.openxmlformats.org/officeDocument/2006/relationships/image" Target="../media/image65.wmf"/><Relationship Id="rId15" Type="http://schemas.openxmlformats.org/officeDocument/2006/relationships/image" Target="../media/image7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emf"/><Relationship Id="rId14" Type="http://schemas.openxmlformats.org/officeDocument/2006/relationships/image" Target="../media/image7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7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1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6.bin"/><Relationship Id="rId18" Type="http://schemas.openxmlformats.org/officeDocument/2006/relationships/oleObject" Target="../embeddings/oleObject89.bin"/><Relationship Id="rId26" Type="http://schemas.openxmlformats.org/officeDocument/2006/relationships/oleObject" Target="../embeddings/oleObject96.bin"/><Relationship Id="rId39" Type="http://schemas.openxmlformats.org/officeDocument/2006/relationships/image" Target="../media/image58.emf"/><Relationship Id="rId21" Type="http://schemas.openxmlformats.org/officeDocument/2006/relationships/image" Target="../media/image54.emf"/><Relationship Id="rId34" Type="http://schemas.openxmlformats.org/officeDocument/2006/relationships/oleObject" Target="../embeddings/oleObject102.bin"/><Relationship Id="rId42" Type="http://schemas.openxmlformats.org/officeDocument/2006/relationships/oleObject" Target="../embeddings/oleObject107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emf"/><Relationship Id="rId20" Type="http://schemas.openxmlformats.org/officeDocument/2006/relationships/oleObject" Target="../embeddings/oleObject91.bin"/><Relationship Id="rId29" Type="http://schemas.openxmlformats.org/officeDocument/2006/relationships/oleObject" Target="../embeddings/oleObject99.bin"/><Relationship Id="rId41" Type="http://schemas.openxmlformats.org/officeDocument/2006/relationships/image" Target="../media/image59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85.bin"/><Relationship Id="rId24" Type="http://schemas.openxmlformats.org/officeDocument/2006/relationships/oleObject" Target="../embeddings/oleObject94.bin"/><Relationship Id="rId32" Type="http://schemas.openxmlformats.org/officeDocument/2006/relationships/oleObject" Target="../embeddings/oleObject101.bin"/><Relationship Id="rId37" Type="http://schemas.openxmlformats.org/officeDocument/2006/relationships/oleObject" Target="../embeddings/oleObject104.bin"/><Relationship Id="rId40" Type="http://schemas.openxmlformats.org/officeDocument/2006/relationships/oleObject" Target="../embeddings/oleObject106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3.bin"/><Relationship Id="rId28" Type="http://schemas.openxmlformats.org/officeDocument/2006/relationships/oleObject" Target="../embeddings/oleObject98.bin"/><Relationship Id="rId36" Type="http://schemas.openxmlformats.org/officeDocument/2006/relationships/image" Target="../media/image57.emf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100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52.emf"/><Relationship Id="rId22" Type="http://schemas.openxmlformats.org/officeDocument/2006/relationships/oleObject" Target="../embeddings/oleObject92.bin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55.emf"/><Relationship Id="rId35" Type="http://schemas.openxmlformats.org/officeDocument/2006/relationships/oleObject" Target="../embeddings/oleObject103.bin"/><Relationship Id="rId43" Type="http://schemas.openxmlformats.org/officeDocument/2006/relationships/oleObject" Target="../embeddings/oleObject108.bin"/><Relationship Id="rId8" Type="http://schemas.openxmlformats.org/officeDocument/2006/relationships/image" Target="../media/image49.emf"/><Relationship Id="rId3" Type="http://schemas.openxmlformats.org/officeDocument/2006/relationships/oleObject" Target="../embeddings/oleObject81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5.bin"/><Relationship Id="rId33" Type="http://schemas.openxmlformats.org/officeDocument/2006/relationships/image" Target="../media/image56.emf"/><Relationship Id="rId38" Type="http://schemas.openxmlformats.org/officeDocument/2006/relationships/oleObject" Target="../embeddings/oleObject10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0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21" Type="http://schemas.openxmlformats.org/officeDocument/2006/relationships/oleObject" Target="../embeddings/oleObject119.bin"/><Relationship Id="rId34" Type="http://schemas.openxmlformats.org/officeDocument/2006/relationships/image" Target="../media/image76.emf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33" Type="http://schemas.openxmlformats.org/officeDocument/2006/relationships/oleObject" Target="../embeddings/oleObject125.bin"/><Relationship Id="rId38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9.emf"/><Relationship Id="rId29" Type="http://schemas.openxmlformats.org/officeDocument/2006/relationships/oleObject" Target="../embeddings/oleObject12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71.emf"/><Relationship Id="rId32" Type="http://schemas.openxmlformats.org/officeDocument/2006/relationships/image" Target="../media/image75.wmf"/><Relationship Id="rId37" Type="http://schemas.openxmlformats.org/officeDocument/2006/relationships/oleObject" Target="../embeddings/oleObject127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73.wmf"/><Relationship Id="rId36" Type="http://schemas.openxmlformats.org/officeDocument/2006/relationships/image" Target="../media/image77.w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118.bin"/><Relationship Id="rId31" Type="http://schemas.openxmlformats.org/officeDocument/2006/relationships/oleObject" Target="../embeddings/oleObject124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122.bin"/><Relationship Id="rId30" Type="http://schemas.openxmlformats.org/officeDocument/2006/relationships/image" Target="../media/image74.wmf"/><Relationship Id="rId35" Type="http://schemas.openxmlformats.org/officeDocument/2006/relationships/oleObject" Target="../embeddings/oleObject126.bin"/><Relationship Id="rId8" Type="http://schemas.openxmlformats.org/officeDocument/2006/relationships/image" Target="../media/image63.wmf"/><Relationship Id="rId3" Type="http://schemas.openxmlformats.org/officeDocument/2006/relationships/oleObject" Target="../embeddings/oleObject1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7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8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8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8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92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14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00.e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9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01.emf"/><Relationship Id="rId9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11.emf"/><Relationship Id="rId3" Type="http://schemas.openxmlformats.org/officeDocument/2006/relationships/oleObject" Target="../embeddings/oleObject153.bin"/><Relationship Id="rId21" Type="http://schemas.openxmlformats.org/officeDocument/2006/relationships/image" Target="../media/image115.png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emf"/><Relationship Id="rId20" Type="http://schemas.openxmlformats.org/officeDocument/2006/relationships/image" Target="../media/image112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07.emf"/><Relationship Id="rId19" Type="http://schemas.openxmlformats.org/officeDocument/2006/relationships/image" Target="../media/image113.png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09.emf"/><Relationship Id="rId22" Type="http://schemas.openxmlformats.org/officeDocument/2006/relationships/image" Target="../media/image1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2.bin"/><Relationship Id="rId18" Type="http://schemas.openxmlformats.org/officeDocument/2006/relationships/oleObject" Target="../embeddings/oleObject175.bin"/><Relationship Id="rId26" Type="http://schemas.openxmlformats.org/officeDocument/2006/relationships/oleObject" Target="../embeddings/oleObject180.bin"/><Relationship Id="rId39" Type="http://schemas.openxmlformats.org/officeDocument/2006/relationships/oleObject" Target="../embeddings/oleObject187.bin"/><Relationship Id="rId21" Type="http://schemas.openxmlformats.org/officeDocument/2006/relationships/oleObject" Target="../embeddings/oleObject177.bin"/><Relationship Id="rId34" Type="http://schemas.openxmlformats.org/officeDocument/2006/relationships/oleObject" Target="../embeddings/oleObject184.bin"/><Relationship Id="rId42" Type="http://schemas.openxmlformats.org/officeDocument/2006/relationships/oleObject" Target="../embeddings/oleObject170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4.bin"/><Relationship Id="rId20" Type="http://schemas.openxmlformats.org/officeDocument/2006/relationships/image" Target="../media/image126.emf"/><Relationship Id="rId29" Type="http://schemas.openxmlformats.org/officeDocument/2006/relationships/image" Target="../media/image130.emf"/><Relationship Id="rId41" Type="http://schemas.openxmlformats.org/officeDocument/2006/relationships/oleObject" Target="../embeddings/oleObject18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71.bin"/><Relationship Id="rId24" Type="http://schemas.openxmlformats.org/officeDocument/2006/relationships/oleObject" Target="../embeddings/oleObject179.bin"/><Relationship Id="rId32" Type="http://schemas.openxmlformats.org/officeDocument/2006/relationships/oleObject" Target="../embeddings/oleObject183.bin"/><Relationship Id="rId37" Type="http://schemas.openxmlformats.org/officeDocument/2006/relationships/oleObject" Target="../embeddings/oleObject186.bin"/><Relationship Id="rId40" Type="http://schemas.openxmlformats.org/officeDocument/2006/relationships/image" Target="../media/image135.emf"/><Relationship Id="rId5" Type="http://schemas.openxmlformats.org/officeDocument/2006/relationships/oleObject" Target="../embeddings/oleObject168.bin"/><Relationship Id="rId15" Type="http://schemas.openxmlformats.org/officeDocument/2006/relationships/image" Target="../media/image124.emf"/><Relationship Id="rId23" Type="http://schemas.openxmlformats.org/officeDocument/2006/relationships/image" Target="../media/image127.emf"/><Relationship Id="rId28" Type="http://schemas.openxmlformats.org/officeDocument/2006/relationships/oleObject" Target="../embeddings/oleObject181.bin"/><Relationship Id="rId36" Type="http://schemas.openxmlformats.org/officeDocument/2006/relationships/oleObject" Target="../embeddings/oleObject185.bin"/><Relationship Id="rId10" Type="http://schemas.openxmlformats.org/officeDocument/2006/relationships/image" Target="../media/image122.emf"/><Relationship Id="rId19" Type="http://schemas.openxmlformats.org/officeDocument/2006/relationships/oleObject" Target="../embeddings/oleObject176.bin"/><Relationship Id="rId31" Type="http://schemas.openxmlformats.org/officeDocument/2006/relationships/image" Target="../media/image131.emf"/><Relationship Id="rId44" Type="http://schemas.openxmlformats.org/officeDocument/2006/relationships/image" Target="../media/image139.png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70.bin"/><Relationship Id="rId14" Type="http://schemas.openxmlformats.org/officeDocument/2006/relationships/oleObject" Target="../embeddings/oleObject173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29.emf"/><Relationship Id="rId30" Type="http://schemas.openxmlformats.org/officeDocument/2006/relationships/oleObject" Target="../embeddings/oleObject182.bin"/><Relationship Id="rId35" Type="http://schemas.openxmlformats.org/officeDocument/2006/relationships/image" Target="../media/image133.emf"/><Relationship Id="rId43" Type="http://schemas.openxmlformats.org/officeDocument/2006/relationships/image" Target="../media/image122.emf"/><Relationship Id="rId8" Type="http://schemas.openxmlformats.org/officeDocument/2006/relationships/image" Target="../media/image121.emf"/><Relationship Id="rId3" Type="http://schemas.openxmlformats.org/officeDocument/2006/relationships/oleObject" Target="../embeddings/oleObject167.bin"/><Relationship Id="rId12" Type="http://schemas.openxmlformats.org/officeDocument/2006/relationships/image" Target="../media/image123.emf"/><Relationship Id="rId17" Type="http://schemas.openxmlformats.org/officeDocument/2006/relationships/image" Target="../media/image125.emf"/><Relationship Id="rId25" Type="http://schemas.openxmlformats.org/officeDocument/2006/relationships/image" Target="../media/image128.emf"/><Relationship Id="rId33" Type="http://schemas.openxmlformats.org/officeDocument/2006/relationships/image" Target="../media/image132.emf"/><Relationship Id="rId38" Type="http://schemas.openxmlformats.org/officeDocument/2006/relationships/image" Target="../media/image13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png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image" Target="../media/image122.emf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92.bin"/><Relationship Id="rId14" Type="http://schemas.openxmlformats.org/officeDocument/2006/relationships/oleObject" Target="../embeddings/oleObject17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122.e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7.bin"/><Relationship Id="rId12" Type="http://schemas.openxmlformats.org/officeDocument/2006/relationships/oleObject" Target="../embeddings/oleObject2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43.wmf"/><Relationship Id="rId5" Type="http://schemas.openxmlformats.org/officeDocument/2006/relationships/oleObject" Target="../embeddings/oleObject195.bin"/><Relationship Id="rId10" Type="http://schemas.openxmlformats.org/officeDocument/2006/relationships/oleObject" Target="../embeddings/oleObject199.bin"/><Relationship Id="rId4" Type="http://schemas.openxmlformats.org/officeDocument/2006/relationships/image" Target="../media/image141.wmf"/><Relationship Id="rId9" Type="http://schemas.openxmlformats.org/officeDocument/2006/relationships/image" Target="../media/image14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4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209.bin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5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150.e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15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21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15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169.wmf"/><Relationship Id="rId26" Type="http://schemas.openxmlformats.org/officeDocument/2006/relationships/image" Target="../media/image173.w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166.emf"/><Relationship Id="rId17" Type="http://schemas.openxmlformats.org/officeDocument/2006/relationships/oleObject" Target="../embeddings/oleObject226.bin"/><Relationship Id="rId25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8.emf"/><Relationship Id="rId20" Type="http://schemas.openxmlformats.org/officeDocument/2006/relationships/image" Target="../media/image170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223.bin"/><Relationship Id="rId24" Type="http://schemas.openxmlformats.org/officeDocument/2006/relationships/image" Target="../media/image172.emf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23" Type="http://schemas.openxmlformats.org/officeDocument/2006/relationships/oleObject" Target="../embeddings/oleObject229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227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167.emf"/><Relationship Id="rId22" Type="http://schemas.openxmlformats.org/officeDocument/2006/relationships/image" Target="../media/image17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232.bin"/><Relationship Id="rId4" Type="http://schemas.openxmlformats.org/officeDocument/2006/relationships/image" Target="../media/image17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239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18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3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8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190.w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188.wmf"/><Relationship Id="rId17" Type="http://schemas.openxmlformats.org/officeDocument/2006/relationships/oleObject" Target="../embeddings/oleObject2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187.wmf"/><Relationship Id="rId19" Type="http://schemas.openxmlformats.org/officeDocument/2006/relationships/image" Target="../media/image194.png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18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199.w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2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8.wmf"/><Relationship Id="rId20" Type="http://schemas.openxmlformats.org/officeDocument/2006/relationships/image" Target="../media/image20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10" Type="http://schemas.openxmlformats.org/officeDocument/2006/relationships/image" Target="../media/image195.w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197.wmf"/><Relationship Id="rId22" Type="http://schemas.openxmlformats.org/officeDocument/2006/relationships/image" Target="../media/image201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09.wmf"/><Relationship Id="rId26" Type="http://schemas.openxmlformats.org/officeDocument/2006/relationships/image" Target="../media/image213.wmf"/><Relationship Id="rId3" Type="http://schemas.openxmlformats.org/officeDocument/2006/relationships/oleObject" Target="../embeddings/oleObject258.bin"/><Relationship Id="rId21" Type="http://schemas.openxmlformats.org/officeDocument/2006/relationships/oleObject" Target="../embeddings/oleObject267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65.bin"/><Relationship Id="rId25" Type="http://schemas.openxmlformats.org/officeDocument/2006/relationships/oleObject" Target="../embeddings/oleObject269.bin"/><Relationship Id="rId33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29" Type="http://schemas.openxmlformats.org/officeDocument/2006/relationships/image" Target="../media/image218.png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62.bin"/><Relationship Id="rId24" Type="http://schemas.openxmlformats.org/officeDocument/2006/relationships/image" Target="../media/image212.wmf"/><Relationship Id="rId32" Type="http://schemas.openxmlformats.org/officeDocument/2006/relationships/image" Target="../media/image219.png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23" Type="http://schemas.openxmlformats.org/officeDocument/2006/relationships/oleObject" Target="../embeddings/oleObject268.bin"/><Relationship Id="rId28" Type="http://schemas.openxmlformats.org/officeDocument/2006/relationships/image" Target="../media/image214.wmf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66.bin"/><Relationship Id="rId31" Type="http://schemas.openxmlformats.org/officeDocument/2006/relationships/image" Target="../media/image215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Relationship Id="rId27" Type="http://schemas.openxmlformats.org/officeDocument/2006/relationships/oleObject" Target="../embeddings/oleObject270.bin"/><Relationship Id="rId30" Type="http://schemas.openxmlformats.org/officeDocument/2006/relationships/oleObject" Target="../embeddings/oleObject271.bin"/><Relationship Id="rId8" Type="http://schemas.openxmlformats.org/officeDocument/2006/relationships/image" Target="../media/image20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277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0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8.bin"/><Relationship Id="rId10" Type="http://schemas.openxmlformats.org/officeDocument/2006/relationships/image" Target="../media/image217.wmf"/><Relationship Id="rId4" Type="http://schemas.openxmlformats.org/officeDocument/2006/relationships/image" Target="../media/image216.e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19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228.wmf"/><Relationship Id="rId26" Type="http://schemas.openxmlformats.org/officeDocument/2006/relationships/image" Target="../media/image232.emf"/><Relationship Id="rId3" Type="http://schemas.openxmlformats.org/officeDocument/2006/relationships/oleObject" Target="../embeddings/oleObject279.bin"/><Relationship Id="rId21" Type="http://schemas.openxmlformats.org/officeDocument/2006/relationships/oleObject" Target="../embeddings/oleObject288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86.bin"/><Relationship Id="rId25" Type="http://schemas.openxmlformats.org/officeDocument/2006/relationships/oleObject" Target="../embeddings/oleObject2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7.wmf"/><Relationship Id="rId20" Type="http://schemas.openxmlformats.org/officeDocument/2006/relationships/image" Target="../media/image229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83.bin"/><Relationship Id="rId24" Type="http://schemas.openxmlformats.org/officeDocument/2006/relationships/image" Target="../media/image231.wmf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23" Type="http://schemas.openxmlformats.org/officeDocument/2006/relationships/oleObject" Target="../embeddings/oleObject289.bin"/><Relationship Id="rId28" Type="http://schemas.openxmlformats.org/officeDocument/2006/relationships/image" Target="../media/image237.png"/><Relationship Id="rId10" Type="http://schemas.openxmlformats.org/officeDocument/2006/relationships/image" Target="../media/image224.wmf"/><Relationship Id="rId19" Type="http://schemas.openxmlformats.org/officeDocument/2006/relationships/oleObject" Target="../embeddings/oleObject287.bin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26.wmf"/><Relationship Id="rId22" Type="http://schemas.openxmlformats.org/officeDocument/2006/relationships/image" Target="../media/image230.wmf"/><Relationship Id="rId27" Type="http://schemas.openxmlformats.org/officeDocument/2006/relationships/image" Target="../media/image2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96.bin"/><Relationship Id="rId18" Type="http://schemas.openxmlformats.org/officeDocument/2006/relationships/oleObject" Target="../embeddings/oleObject299.bin"/><Relationship Id="rId3" Type="http://schemas.openxmlformats.org/officeDocument/2006/relationships/oleObject" Target="../embeddings/oleObject291.bin"/><Relationship Id="rId21" Type="http://schemas.openxmlformats.org/officeDocument/2006/relationships/image" Target="../media/image241.wmf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37.wmf"/><Relationship Id="rId17" Type="http://schemas.openxmlformats.org/officeDocument/2006/relationships/oleObject" Target="../embeddings/oleObject2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9.wmf"/><Relationship Id="rId20" Type="http://schemas.openxmlformats.org/officeDocument/2006/relationships/oleObject" Target="../embeddings/oleObject300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236.wmf"/><Relationship Id="rId19" Type="http://schemas.openxmlformats.org/officeDocument/2006/relationships/image" Target="../media/image240.emf"/><Relationship Id="rId4" Type="http://schemas.openxmlformats.org/officeDocument/2006/relationships/image" Target="../media/image233.e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3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2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24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255.w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3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4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25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7.wmf"/><Relationship Id="rId5" Type="http://schemas.openxmlformats.org/officeDocument/2006/relationships/oleObject" Target="../embeddings/oleObject316.bin"/><Relationship Id="rId10" Type="http://schemas.openxmlformats.org/officeDocument/2006/relationships/image" Target="../media/image259.wmf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3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267.wmf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264.w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6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1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10" Type="http://schemas.openxmlformats.org/officeDocument/2006/relationships/image" Target="../media/image263.wmf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26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274.emf"/><Relationship Id="rId3" Type="http://schemas.openxmlformats.org/officeDocument/2006/relationships/oleObject" Target="../embeddings/oleObject327.bin"/><Relationship Id="rId21" Type="http://schemas.openxmlformats.org/officeDocument/2006/relationships/oleObject" Target="../embeddings/oleObject336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271.wmf"/><Relationship Id="rId17" Type="http://schemas.openxmlformats.org/officeDocument/2006/relationships/oleObject" Target="../embeddings/oleObject3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3.emf"/><Relationship Id="rId20" Type="http://schemas.openxmlformats.org/officeDocument/2006/relationships/image" Target="../media/image275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331.bin"/><Relationship Id="rId24" Type="http://schemas.openxmlformats.org/officeDocument/2006/relationships/image" Target="../media/image277.emf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23" Type="http://schemas.openxmlformats.org/officeDocument/2006/relationships/oleObject" Target="../embeddings/oleObject337.bin"/><Relationship Id="rId10" Type="http://schemas.openxmlformats.org/officeDocument/2006/relationships/image" Target="../media/image270.wmf"/><Relationship Id="rId19" Type="http://schemas.openxmlformats.org/officeDocument/2006/relationships/oleObject" Target="../embeddings/oleObject335.bin"/><Relationship Id="rId4" Type="http://schemas.openxmlformats.org/officeDocument/2006/relationships/image" Target="../media/image260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272.emf"/><Relationship Id="rId22" Type="http://schemas.openxmlformats.org/officeDocument/2006/relationships/image" Target="../media/image276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343.bin"/><Relationship Id="rId3" Type="http://schemas.openxmlformats.org/officeDocument/2006/relationships/oleObject" Target="../embeddings/oleObject338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2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4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342.bin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10" Type="http://schemas.openxmlformats.org/officeDocument/2006/relationships/image" Target="../media/image281.wmf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28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346.bin"/><Relationship Id="rId4" Type="http://schemas.openxmlformats.org/officeDocument/2006/relationships/image" Target="../media/image28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9.wmf"/><Relationship Id="rId26" Type="http://schemas.openxmlformats.org/officeDocument/2006/relationships/oleObject" Target="../embeddings/oleObject20.bin"/><Relationship Id="rId3" Type="http://schemas.openxmlformats.org/officeDocument/2006/relationships/oleObject" Target="../embeddings/oleObject7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4.bin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oleObject" Target="../embeddings/oleObject16.bin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24" Type="http://schemas.openxmlformats.org/officeDocument/2006/relationships/oleObject" Target="../embeddings/oleObject19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8.bin"/><Relationship Id="rId28" Type="http://schemas.openxmlformats.org/officeDocument/2006/relationships/oleObject" Target="../embeddings/oleObject22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17.bin"/><Relationship Id="rId27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16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4.bin"/><Relationship Id="rId34" Type="http://schemas.openxmlformats.org/officeDocument/2006/relationships/image" Target="../media/image28.w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8.bin"/><Relationship Id="rId24" Type="http://schemas.openxmlformats.org/officeDocument/2006/relationships/oleObject" Target="../embeddings/oleObject37.bin"/><Relationship Id="rId32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24.wmf"/><Relationship Id="rId23" Type="http://schemas.openxmlformats.org/officeDocument/2006/relationships/oleObject" Target="../embeddings/oleObject36.bin"/><Relationship Id="rId28" Type="http://schemas.openxmlformats.org/officeDocument/2006/relationships/oleObject" Target="../embeddings/oleObject40.bin"/><Relationship Id="rId36" Type="http://schemas.openxmlformats.org/officeDocument/2006/relationships/image" Target="../media/image29.e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3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5.bin"/><Relationship Id="rId27" Type="http://schemas.openxmlformats.org/officeDocument/2006/relationships/oleObject" Target="../embeddings/oleObject39.bin"/><Relationship Id="rId30" Type="http://schemas.openxmlformats.org/officeDocument/2006/relationships/oleObject" Target="../embeddings/oleObject42.bin"/><Relationship Id="rId35" Type="http://schemas.openxmlformats.org/officeDocument/2006/relationships/oleObject" Target="../embeddings/oleObject45.bin"/><Relationship Id="rId8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60.bin"/><Relationship Id="rId3" Type="http://schemas.openxmlformats.org/officeDocument/2006/relationships/oleObject" Target="../embeddings/oleObject46.bin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6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17.wmf"/><Relationship Id="rId17" Type="http://schemas.openxmlformats.org/officeDocument/2006/relationships/image" Target="../media/image32.wmf"/><Relationship Id="rId25" Type="http://schemas.openxmlformats.org/officeDocument/2006/relationships/image" Target="../media/image25.wmf"/><Relationship Id="rId33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6.bin"/><Relationship Id="rId29" Type="http://schemas.openxmlformats.org/officeDocument/2006/relationships/oleObject" Target="../embeddings/oleObject6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50.bin"/><Relationship Id="rId24" Type="http://schemas.openxmlformats.org/officeDocument/2006/relationships/oleObject" Target="../embeddings/oleObject59.bin"/><Relationship Id="rId32" Type="http://schemas.openxmlformats.org/officeDocument/2006/relationships/oleObject" Target="../embeddings/oleObject65.bin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31.wmf"/><Relationship Id="rId23" Type="http://schemas.openxmlformats.org/officeDocument/2006/relationships/oleObject" Target="../embeddings/oleObject58.bin"/><Relationship Id="rId28" Type="http://schemas.openxmlformats.org/officeDocument/2006/relationships/oleObject" Target="../embeddings/oleObject62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55.bin"/><Relationship Id="rId31" Type="http://schemas.openxmlformats.org/officeDocument/2006/relationships/image" Target="../media/image33.e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7.bin"/><Relationship Id="rId27" Type="http://schemas.openxmlformats.org/officeDocument/2006/relationships/oleObject" Target="../embeddings/oleObject61.bin"/><Relationship Id="rId30" Type="http://schemas.openxmlformats.org/officeDocument/2006/relationships/oleObject" Target="../embeddings/oleObject64.bin"/><Relationship Id="rId35" Type="http://schemas.openxmlformats.org/officeDocument/2006/relationships/image" Target="../media/image35.emf"/><Relationship Id="rId8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7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5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oleObject" Target="../embeddings/oleObject77.bin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7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631" y="2339976"/>
            <a:ext cx="8057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333875" y="4208781"/>
            <a:ext cx="4803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主讲老师：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刘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晓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曼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学       校：南京农业大学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" y="-9524"/>
            <a:ext cx="9136380" cy="3890645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1021" y="2478405"/>
            <a:ext cx="2401253" cy="2674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84746" y="2478406"/>
            <a:ext cx="478536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线 性 代 数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0" y="2994822"/>
            <a:ext cx="1436914" cy="1492898"/>
          </a:xfrm>
          <a:prstGeom prst="rect">
            <a:avLst/>
          </a:prstGeom>
        </p:spPr>
      </p:pic>
      <p:sp>
        <p:nvSpPr>
          <p:cNvPr id="12" name="同心圆 11"/>
          <p:cNvSpPr/>
          <p:nvPr/>
        </p:nvSpPr>
        <p:spPr>
          <a:xfrm>
            <a:off x="718457" y="2720923"/>
            <a:ext cx="2071396" cy="2051374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228168" y="4524078"/>
            <a:ext cx="8818201" cy="94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　　由于三种变换都是可逆的，所以变换前的方程组与变换后的方程组是同解的．故这三种变换是同解变换．</a:t>
            </a:r>
          </a:p>
        </p:txBody>
      </p:sp>
      <p:sp>
        <p:nvSpPr>
          <p:cNvPr id="52" name="Text Box 11">
            <a:extLst>
              <a:ext uri="{FF2B5EF4-FFF2-40B4-BE49-F238E27FC236}">
                <a16:creationId xmlns:a16="http://schemas.microsoft.com/office/drawing/2014/main" id="{21F79333-2B01-F647-8E50-219214C07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74" y="944245"/>
            <a:ext cx="76051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3．上述三种变换都是可逆的．</a:t>
            </a:r>
          </a:p>
        </p:txBody>
      </p:sp>
      <p:grpSp>
        <p:nvGrpSpPr>
          <p:cNvPr id="53" name="Group 13">
            <a:extLst>
              <a:ext uri="{FF2B5EF4-FFF2-40B4-BE49-F238E27FC236}">
                <a16:creationId xmlns:a16="http://schemas.microsoft.com/office/drawing/2014/main" id="{855EB37B-0D95-5445-A114-321F51D24E22}"/>
              </a:ext>
            </a:extLst>
          </p:cNvPr>
          <p:cNvGrpSpPr>
            <a:grpSpLocks/>
          </p:cNvGrpSpPr>
          <p:nvPr/>
        </p:nvGrpSpPr>
        <p:grpSpPr bwMode="auto">
          <a:xfrm>
            <a:off x="1410586" y="1765004"/>
            <a:ext cx="2800350" cy="647700"/>
            <a:chOff x="960" y="1008"/>
            <a:chExt cx="1764" cy="408"/>
          </a:xfrm>
        </p:grpSpPr>
        <p:grpSp>
          <p:nvGrpSpPr>
            <p:cNvPr id="54" name="Group 14">
              <a:extLst>
                <a:ext uri="{FF2B5EF4-FFF2-40B4-BE49-F238E27FC236}">
                  <a16:creationId xmlns:a16="http://schemas.microsoft.com/office/drawing/2014/main" id="{08A5080E-518B-A740-8DC3-E9F22A79E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008"/>
              <a:ext cx="144" cy="186"/>
              <a:chOff x="2264" y="2238"/>
              <a:chExt cx="144" cy="186"/>
            </a:xfrm>
          </p:grpSpPr>
          <p:graphicFrame>
            <p:nvGraphicFramePr>
              <p:cNvPr id="62" name="Object 15">
                <a:extLst>
                  <a:ext uri="{FF2B5EF4-FFF2-40B4-BE49-F238E27FC236}">
                    <a16:creationId xmlns:a16="http://schemas.microsoft.com/office/drawing/2014/main" id="{0EFA1F33-A949-CA4A-A40A-99611B9A1F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7" y="2238"/>
              <a:ext cx="1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01" name="Equation" r:id="rId3" imgW="4978400" imgH="9067800" progId="Equation.3">
                      <p:embed/>
                    </p:oleObj>
                  </mc:Choice>
                  <mc:Fallback>
                    <p:oleObj name="Equation" r:id="rId3" imgW="4978400" imgH="9067800" progId="Equation.3">
                      <p:embed/>
                      <p:pic>
                        <p:nvPicPr>
                          <p:cNvPr id="9281" name="Object 15">
                            <a:extLst>
                              <a:ext uri="{FF2B5EF4-FFF2-40B4-BE49-F238E27FC236}">
                                <a16:creationId xmlns:a16="http://schemas.microsoft.com/office/drawing/2014/main" id="{970951B4-8874-7D4B-B7C8-BF1880A23EB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7" y="2238"/>
                            <a:ext cx="102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" name="Oval 16">
                <a:extLst>
                  <a:ext uri="{FF2B5EF4-FFF2-40B4-BE49-F238E27FC236}">
                    <a16:creationId xmlns:a16="http://schemas.microsoft.com/office/drawing/2014/main" id="{9BCD3AA7-B9B4-FC42-8F8D-4B9D71788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251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5" name="Group 17">
              <a:extLst>
                <a:ext uri="{FF2B5EF4-FFF2-40B4-BE49-F238E27FC236}">
                  <a16:creationId xmlns:a16="http://schemas.microsoft.com/office/drawing/2014/main" id="{7977E256-B8CE-8744-903E-DC25E6867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0" y="1024"/>
              <a:ext cx="144" cy="150"/>
              <a:chOff x="4320" y="2992"/>
              <a:chExt cx="144" cy="150"/>
            </a:xfrm>
          </p:grpSpPr>
          <p:graphicFrame>
            <p:nvGraphicFramePr>
              <p:cNvPr id="60" name="Object 18">
                <a:extLst>
                  <a:ext uri="{FF2B5EF4-FFF2-40B4-BE49-F238E27FC236}">
                    <a16:creationId xmlns:a16="http://schemas.microsoft.com/office/drawing/2014/main" id="{B8102789-03A6-FF45-ABB8-135BC160575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02" name="Equation" r:id="rId5" imgW="3505200" imgH="7315200" progId="Equation.3">
                      <p:embed/>
                    </p:oleObj>
                  </mc:Choice>
                  <mc:Fallback>
                    <p:oleObj name="Equation" r:id="rId5" imgW="3505200" imgH="7315200" progId="Equation.3">
                      <p:embed/>
                      <p:pic>
                        <p:nvPicPr>
                          <p:cNvPr id="9279" name="Object 18">
                            <a:extLst>
                              <a:ext uri="{FF2B5EF4-FFF2-40B4-BE49-F238E27FC236}">
                                <a16:creationId xmlns:a16="http://schemas.microsoft.com/office/drawing/2014/main" id="{CE915E94-D7B1-854D-BBC2-AA846330575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" name="Oval 19">
                <a:extLst>
                  <a:ext uri="{FF2B5EF4-FFF2-40B4-BE49-F238E27FC236}">
                    <a16:creationId xmlns:a16="http://schemas.microsoft.com/office/drawing/2014/main" id="{712F3DD1-C71B-B64F-8299-7C3FB7030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56" name="Object 20">
              <a:extLst>
                <a:ext uri="{FF2B5EF4-FFF2-40B4-BE49-F238E27FC236}">
                  <a16:creationId xmlns:a16="http://schemas.microsoft.com/office/drawing/2014/main" id="{FC184A58-E64E-6D42-9C8B-C65FCF7B1C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128"/>
            <a:ext cx="5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03" name="Equation" r:id="rId7" imgW="20485100" imgH="9944100" progId="Equation.3">
                    <p:embed/>
                  </p:oleObj>
                </mc:Choice>
                <mc:Fallback>
                  <p:oleObj name="Equation" r:id="rId7" imgW="20485100" imgH="9944100" progId="Equation.3">
                    <p:embed/>
                    <p:pic>
                      <p:nvPicPr>
                        <p:cNvPr id="9275" name="Object 20">
                          <a:extLst>
                            <a:ext uri="{FF2B5EF4-FFF2-40B4-BE49-F238E27FC236}">
                              <a16:creationId xmlns:a16="http://schemas.microsoft.com/office/drawing/2014/main" id="{50ECF2D8-2F44-8042-B20C-006510D519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128"/>
                          <a:ext cx="5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21">
              <a:extLst>
                <a:ext uri="{FF2B5EF4-FFF2-40B4-BE49-F238E27FC236}">
                  <a16:creationId xmlns:a16="http://schemas.microsoft.com/office/drawing/2014/main" id="{2912A61D-58C3-DE40-9B59-95584EC415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4" y="1168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04" name="Equation" r:id="rId9" imgW="14630400" imgH="9067800" progId="Equation.3">
                    <p:embed/>
                  </p:oleObj>
                </mc:Choice>
                <mc:Fallback>
                  <p:oleObj name="Equation" r:id="rId9" imgW="14630400" imgH="9067800" progId="Equation.3">
                    <p:embed/>
                    <p:pic>
                      <p:nvPicPr>
                        <p:cNvPr id="9276" name="Object 21">
                          <a:extLst>
                            <a:ext uri="{FF2B5EF4-FFF2-40B4-BE49-F238E27FC236}">
                              <a16:creationId xmlns:a16="http://schemas.microsoft.com/office/drawing/2014/main" id="{E1107549-6732-6B41-A7F3-BC2FAA28F5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1168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Line 22">
              <a:extLst>
                <a:ext uri="{FF2B5EF4-FFF2-40B4-BE49-F238E27FC236}">
                  <a16:creationId xmlns:a16="http://schemas.microsoft.com/office/drawing/2014/main" id="{752D1B8C-6B73-B84D-8AFD-E879EA0E1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272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9" name="Object 23">
              <a:extLst>
                <a:ext uri="{FF2B5EF4-FFF2-40B4-BE49-F238E27FC236}">
                  <a16:creationId xmlns:a16="http://schemas.microsoft.com/office/drawing/2014/main" id="{C9437515-6511-6341-9E0A-FEC2F27576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032"/>
            <a:ext cx="26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05" name="Equation" r:id="rId11" imgW="9652000" imgH="5854700" progId="Equation.3">
                    <p:embed/>
                  </p:oleObj>
                </mc:Choice>
                <mc:Fallback>
                  <p:oleObj name="Equation" r:id="rId11" imgW="9652000" imgH="5854700" progId="Equation.3">
                    <p:embed/>
                    <p:pic>
                      <p:nvPicPr>
                        <p:cNvPr id="9278" name="Object 23">
                          <a:extLst>
                            <a:ext uri="{FF2B5EF4-FFF2-40B4-BE49-F238E27FC236}">
                              <a16:creationId xmlns:a16="http://schemas.microsoft.com/office/drawing/2014/main" id="{19B7E598-F0C4-AE44-A1B6-1691946BC7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032"/>
                          <a:ext cx="26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Group 24">
            <a:extLst>
              <a:ext uri="{FF2B5EF4-FFF2-40B4-BE49-F238E27FC236}">
                <a16:creationId xmlns:a16="http://schemas.microsoft.com/office/drawing/2014/main" id="{D0374282-8EFE-C448-AE9C-7857CEDFD701}"/>
              </a:ext>
            </a:extLst>
          </p:cNvPr>
          <p:cNvGrpSpPr>
            <a:grpSpLocks/>
          </p:cNvGrpSpPr>
          <p:nvPr/>
        </p:nvGrpSpPr>
        <p:grpSpPr bwMode="auto">
          <a:xfrm>
            <a:off x="4395086" y="1803104"/>
            <a:ext cx="2806700" cy="609600"/>
            <a:chOff x="2840" y="1032"/>
            <a:chExt cx="1768" cy="384"/>
          </a:xfrm>
        </p:grpSpPr>
        <p:graphicFrame>
          <p:nvGraphicFramePr>
            <p:cNvPr id="65" name="Object 25">
              <a:extLst>
                <a:ext uri="{FF2B5EF4-FFF2-40B4-BE49-F238E27FC236}">
                  <a16:creationId xmlns:a16="http://schemas.microsoft.com/office/drawing/2014/main" id="{90DC512D-BDC1-2A47-BA88-C075CB2C26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0" y="1144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06" name="Equation" r:id="rId13" imgW="20193000" imgH="9944100" progId="Equation.3">
                    <p:embed/>
                  </p:oleObj>
                </mc:Choice>
                <mc:Fallback>
                  <p:oleObj name="Equation" r:id="rId13" imgW="20193000" imgH="9944100" progId="Equation.3">
                    <p:embed/>
                    <p:pic>
                      <p:nvPicPr>
                        <p:cNvPr id="9263" name="Object 25">
                          <a:extLst>
                            <a:ext uri="{FF2B5EF4-FFF2-40B4-BE49-F238E27FC236}">
                              <a16:creationId xmlns:a16="http://schemas.microsoft.com/office/drawing/2014/main" id="{4DA6EBFA-7F43-D940-89E8-C736E7A3A8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1144"/>
                          <a:ext cx="5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26">
              <a:extLst>
                <a:ext uri="{FF2B5EF4-FFF2-40B4-BE49-F238E27FC236}">
                  <a16:creationId xmlns:a16="http://schemas.microsoft.com/office/drawing/2014/main" id="{F053D677-8E9C-E849-A041-38DBAD2A6D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0" y="1144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07" name="Equation" r:id="rId15" imgW="14922500" imgH="9067800" progId="Equation.3">
                    <p:embed/>
                  </p:oleObj>
                </mc:Choice>
                <mc:Fallback>
                  <p:oleObj name="Equation" r:id="rId15" imgW="14922500" imgH="9067800" progId="Equation.3">
                    <p:embed/>
                    <p:pic>
                      <p:nvPicPr>
                        <p:cNvPr id="9264" name="Object 26">
                          <a:extLst>
                            <a:ext uri="{FF2B5EF4-FFF2-40B4-BE49-F238E27FC236}">
                              <a16:creationId xmlns:a16="http://schemas.microsoft.com/office/drawing/2014/main" id="{D5F93457-66A5-9C4E-B7CE-11D6E7C407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1144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Line 27">
              <a:extLst>
                <a:ext uri="{FF2B5EF4-FFF2-40B4-BE49-F238E27FC236}">
                  <a16:creationId xmlns:a16="http://schemas.microsoft.com/office/drawing/2014/main" id="{B62D95B1-9614-F744-8C74-E771BD854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272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8" name="Group 28">
              <a:extLst>
                <a:ext uri="{FF2B5EF4-FFF2-40B4-BE49-F238E27FC236}">
                  <a16:creationId xmlns:a16="http://schemas.microsoft.com/office/drawing/2014/main" id="{834CF392-5384-2F4A-B140-4D7069504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032"/>
              <a:ext cx="144" cy="186"/>
              <a:chOff x="2264" y="2238"/>
              <a:chExt cx="144" cy="186"/>
            </a:xfrm>
          </p:grpSpPr>
          <p:graphicFrame>
            <p:nvGraphicFramePr>
              <p:cNvPr id="73" name="Object 29">
                <a:extLst>
                  <a:ext uri="{FF2B5EF4-FFF2-40B4-BE49-F238E27FC236}">
                    <a16:creationId xmlns:a16="http://schemas.microsoft.com/office/drawing/2014/main" id="{4E08C803-CE29-1447-A0E2-FA69DC7A75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7" y="2238"/>
              <a:ext cx="1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08" name="Equation" r:id="rId17" imgW="4978400" imgH="9067800" progId="Equation.3">
                      <p:embed/>
                    </p:oleObj>
                  </mc:Choice>
                  <mc:Fallback>
                    <p:oleObj name="Equation" r:id="rId17" imgW="4978400" imgH="9067800" progId="Equation.3">
                      <p:embed/>
                      <p:pic>
                        <p:nvPicPr>
                          <p:cNvPr id="9271" name="Object 29">
                            <a:extLst>
                              <a:ext uri="{FF2B5EF4-FFF2-40B4-BE49-F238E27FC236}">
                                <a16:creationId xmlns:a16="http://schemas.microsoft.com/office/drawing/2014/main" id="{1A15288A-1260-754D-8DAB-B4909FECC8D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7" y="2238"/>
                            <a:ext cx="102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" name="Oval 30">
                <a:extLst>
                  <a:ext uri="{FF2B5EF4-FFF2-40B4-BE49-F238E27FC236}">
                    <a16:creationId xmlns:a16="http://schemas.microsoft.com/office/drawing/2014/main" id="{7C2F37BC-E95A-5641-BC9D-9CA0115B1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251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9" name="Group 31">
              <a:extLst>
                <a:ext uri="{FF2B5EF4-FFF2-40B4-BE49-F238E27FC236}">
                  <a16:creationId xmlns:a16="http://schemas.microsoft.com/office/drawing/2014/main" id="{082F61F8-E416-E243-88C8-9EB2CB0E4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48"/>
              <a:ext cx="144" cy="150"/>
              <a:chOff x="4320" y="2992"/>
              <a:chExt cx="144" cy="150"/>
            </a:xfrm>
          </p:grpSpPr>
          <p:graphicFrame>
            <p:nvGraphicFramePr>
              <p:cNvPr id="71" name="Object 32">
                <a:extLst>
                  <a:ext uri="{FF2B5EF4-FFF2-40B4-BE49-F238E27FC236}">
                    <a16:creationId xmlns:a16="http://schemas.microsoft.com/office/drawing/2014/main" id="{A38D0A8B-0008-644F-9D6A-0AFF24D91D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09" name="Equation" r:id="rId18" imgW="3505200" imgH="7315200" progId="Equation.3">
                      <p:embed/>
                    </p:oleObj>
                  </mc:Choice>
                  <mc:Fallback>
                    <p:oleObj name="Equation" r:id="rId18" imgW="3505200" imgH="7315200" progId="Equation.3">
                      <p:embed/>
                      <p:pic>
                        <p:nvPicPr>
                          <p:cNvPr id="9269" name="Object 32">
                            <a:extLst>
                              <a:ext uri="{FF2B5EF4-FFF2-40B4-BE49-F238E27FC236}">
                                <a16:creationId xmlns:a16="http://schemas.microsoft.com/office/drawing/2014/main" id="{34A981A7-4F4B-5F46-83D9-C6F604181CF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Oval 33">
                <a:extLst>
                  <a:ext uri="{FF2B5EF4-FFF2-40B4-BE49-F238E27FC236}">
                    <a16:creationId xmlns:a16="http://schemas.microsoft.com/office/drawing/2014/main" id="{4050A601-206F-0C44-A011-1C930B761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70" name="Object 34">
              <a:extLst>
                <a:ext uri="{FF2B5EF4-FFF2-40B4-BE49-F238E27FC236}">
                  <a16:creationId xmlns:a16="http://schemas.microsoft.com/office/drawing/2014/main" id="{89E2FBE2-F9A0-ED44-A695-52FF0EC4E5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4" y="1056"/>
            <a:ext cx="26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10" name="Equation" r:id="rId19" imgW="9652000" imgH="5854700" progId="Equation.3">
                    <p:embed/>
                  </p:oleObj>
                </mc:Choice>
                <mc:Fallback>
                  <p:oleObj name="Equation" r:id="rId19" imgW="9652000" imgH="5854700" progId="Equation.3">
                    <p:embed/>
                    <p:pic>
                      <p:nvPicPr>
                        <p:cNvPr id="9268" name="Object 34">
                          <a:extLst>
                            <a:ext uri="{FF2B5EF4-FFF2-40B4-BE49-F238E27FC236}">
                              <a16:creationId xmlns:a16="http://schemas.microsoft.com/office/drawing/2014/main" id="{F79C127D-EF0B-F04C-9522-99265A55E1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1056"/>
                          <a:ext cx="26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Group 35">
            <a:extLst>
              <a:ext uri="{FF2B5EF4-FFF2-40B4-BE49-F238E27FC236}">
                <a16:creationId xmlns:a16="http://schemas.microsoft.com/office/drawing/2014/main" id="{B4108A60-BB7B-184B-BA0C-AA2F696A633D}"/>
              </a:ext>
            </a:extLst>
          </p:cNvPr>
          <p:cNvGrpSpPr>
            <a:grpSpLocks/>
          </p:cNvGrpSpPr>
          <p:nvPr/>
        </p:nvGrpSpPr>
        <p:grpSpPr bwMode="auto">
          <a:xfrm>
            <a:off x="1378836" y="3371554"/>
            <a:ext cx="2800350" cy="641350"/>
            <a:chOff x="940" y="2020"/>
            <a:chExt cx="1764" cy="404"/>
          </a:xfrm>
        </p:grpSpPr>
        <p:graphicFrame>
          <p:nvGraphicFramePr>
            <p:cNvPr id="76" name="Object 36">
              <a:extLst>
                <a:ext uri="{FF2B5EF4-FFF2-40B4-BE49-F238E27FC236}">
                  <a16:creationId xmlns:a16="http://schemas.microsoft.com/office/drawing/2014/main" id="{0B827953-4A1A-6746-9D3A-482DFAF31C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2" y="2020"/>
            <a:ext cx="3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11" name="Equation" r:id="rId20" imgW="12001500" imgH="7315200" progId="Equation.3">
                    <p:embed/>
                  </p:oleObj>
                </mc:Choice>
                <mc:Fallback>
                  <p:oleObj name="Equation" r:id="rId20" imgW="12001500" imgH="7315200" progId="Equation.3">
                    <p:embed/>
                    <p:pic>
                      <p:nvPicPr>
                        <p:cNvPr id="9253" name="Object 36">
                          <a:extLst>
                            <a:ext uri="{FF2B5EF4-FFF2-40B4-BE49-F238E27FC236}">
                              <a16:creationId xmlns:a16="http://schemas.microsoft.com/office/drawing/2014/main" id="{7AFF88E7-EBD7-6144-BA57-6CA6B4B488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2020"/>
                          <a:ext cx="3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37">
              <a:extLst>
                <a:ext uri="{FF2B5EF4-FFF2-40B4-BE49-F238E27FC236}">
                  <a16:creationId xmlns:a16="http://schemas.microsoft.com/office/drawing/2014/main" id="{872F0103-B487-304D-AAE1-28F83F6990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0" y="2136"/>
            <a:ext cx="5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12" name="Equation" r:id="rId22" imgW="20485100" imgH="9944100" progId="Equation.3">
                    <p:embed/>
                  </p:oleObj>
                </mc:Choice>
                <mc:Fallback>
                  <p:oleObj name="Equation" r:id="rId22" imgW="20485100" imgH="9944100" progId="Equation.3">
                    <p:embed/>
                    <p:pic>
                      <p:nvPicPr>
                        <p:cNvPr id="9254" name="Object 37">
                          <a:extLst>
                            <a:ext uri="{FF2B5EF4-FFF2-40B4-BE49-F238E27FC236}">
                              <a16:creationId xmlns:a16="http://schemas.microsoft.com/office/drawing/2014/main" id="{92A5A09B-A141-BF4B-B8A8-01150FB69C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2136"/>
                          <a:ext cx="5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38">
              <a:extLst>
                <a:ext uri="{FF2B5EF4-FFF2-40B4-BE49-F238E27FC236}">
                  <a16:creationId xmlns:a16="http://schemas.microsoft.com/office/drawing/2014/main" id="{7303EAE7-ED89-A541-BC05-7FCDD0D616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176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13" name="Equation" r:id="rId23" imgW="14630400" imgH="9067800" progId="Equation.3">
                    <p:embed/>
                  </p:oleObj>
                </mc:Choice>
                <mc:Fallback>
                  <p:oleObj name="Equation" r:id="rId23" imgW="14630400" imgH="9067800" progId="Equation.3">
                    <p:embed/>
                    <p:pic>
                      <p:nvPicPr>
                        <p:cNvPr id="9255" name="Object 38">
                          <a:extLst>
                            <a:ext uri="{FF2B5EF4-FFF2-40B4-BE49-F238E27FC236}">
                              <a16:creationId xmlns:a16="http://schemas.microsoft.com/office/drawing/2014/main" id="{E8544409-D43B-2E49-9B28-0961F4DAA1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176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Line 39">
              <a:extLst>
                <a:ext uri="{FF2B5EF4-FFF2-40B4-BE49-F238E27FC236}">
                  <a16:creationId xmlns:a16="http://schemas.microsoft.com/office/drawing/2014/main" id="{C2005D0E-05CB-FA49-B4F8-09F4793EF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228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0" name="Group 40">
              <a:extLst>
                <a:ext uri="{FF2B5EF4-FFF2-40B4-BE49-F238E27FC236}">
                  <a16:creationId xmlns:a16="http://schemas.microsoft.com/office/drawing/2014/main" id="{5DA2A8DE-62AD-944A-B32E-5ACB892EE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0" y="2040"/>
              <a:ext cx="144" cy="186"/>
              <a:chOff x="2264" y="2238"/>
              <a:chExt cx="144" cy="186"/>
            </a:xfrm>
          </p:grpSpPr>
          <p:graphicFrame>
            <p:nvGraphicFramePr>
              <p:cNvPr id="84" name="Object 41">
                <a:extLst>
                  <a:ext uri="{FF2B5EF4-FFF2-40B4-BE49-F238E27FC236}">
                    <a16:creationId xmlns:a16="http://schemas.microsoft.com/office/drawing/2014/main" id="{897E17DA-6051-9547-A2BB-784D36EBE6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7" y="2238"/>
              <a:ext cx="1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14" name="Equation" r:id="rId24" imgW="4978400" imgH="9067800" progId="Equation.3">
                      <p:embed/>
                    </p:oleObj>
                  </mc:Choice>
                  <mc:Fallback>
                    <p:oleObj name="Equation" r:id="rId24" imgW="4978400" imgH="9067800" progId="Equation.3">
                      <p:embed/>
                      <p:pic>
                        <p:nvPicPr>
                          <p:cNvPr id="9261" name="Object 41">
                            <a:extLst>
                              <a:ext uri="{FF2B5EF4-FFF2-40B4-BE49-F238E27FC236}">
                                <a16:creationId xmlns:a16="http://schemas.microsoft.com/office/drawing/2014/main" id="{2AB42377-A9CE-F942-8E78-1311469100C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7" y="2238"/>
                            <a:ext cx="102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" name="Oval 42">
                <a:extLst>
                  <a:ext uri="{FF2B5EF4-FFF2-40B4-BE49-F238E27FC236}">
                    <a16:creationId xmlns:a16="http://schemas.microsoft.com/office/drawing/2014/main" id="{FAC53125-EBF8-C248-A5B7-FF24A4101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251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81" name="Group 43">
              <a:extLst>
                <a:ext uri="{FF2B5EF4-FFF2-40B4-BE49-F238E27FC236}">
                  <a16:creationId xmlns:a16="http://schemas.microsoft.com/office/drawing/2014/main" id="{BF06F699-4A59-5145-A8D3-B2EC18D33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2048"/>
              <a:ext cx="144" cy="150"/>
              <a:chOff x="4320" y="2992"/>
              <a:chExt cx="144" cy="150"/>
            </a:xfrm>
          </p:grpSpPr>
          <p:graphicFrame>
            <p:nvGraphicFramePr>
              <p:cNvPr id="82" name="Object 44">
                <a:extLst>
                  <a:ext uri="{FF2B5EF4-FFF2-40B4-BE49-F238E27FC236}">
                    <a16:creationId xmlns:a16="http://schemas.microsoft.com/office/drawing/2014/main" id="{4CCC91DF-67DA-BF4D-BAE6-0BC8E02912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15" name="Equation" r:id="rId25" imgW="3505200" imgH="7315200" progId="Equation.3">
                      <p:embed/>
                    </p:oleObj>
                  </mc:Choice>
                  <mc:Fallback>
                    <p:oleObj name="Equation" r:id="rId25" imgW="3505200" imgH="7315200" progId="Equation.3">
                      <p:embed/>
                      <p:pic>
                        <p:nvPicPr>
                          <p:cNvPr id="9259" name="Object 44">
                            <a:extLst>
                              <a:ext uri="{FF2B5EF4-FFF2-40B4-BE49-F238E27FC236}">
                                <a16:creationId xmlns:a16="http://schemas.microsoft.com/office/drawing/2014/main" id="{ECFB5AD5-5545-0F47-83CD-FE5DFA4E6B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Oval 45">
                <a:extLst>
                  <a:ext uri="{FF2B5EF4-FFF2-40B4-BE49-F238E27FC236}">
                    <a16:creationId xmlns:a16="http://schemas.microsoft.com/office/drawing/2014/main" id="{A1C747A4-33EF-BC44-A43B-234EDBF74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86" name="Group 46">
            <a:extLst>
              <a:ext uri="{FF2B5EF4-FFF2-40B4-BE49-F238E27FC236}">
                <a16:creationId xmlns:a16="http://schemas.microsoft.com/office/drawing/2014/main" id="{F8ECF66B-9E35-984E-8834-0B79ED461EF6}"/>
              </a:ext>
            </a:extLst>
          </p:cNvPr>
          <p:cNvGrpSpPr>
            <a:grpSpLocks/>
          </p:cNvGrpSpPr>
          <p:nvPr/>
        </p:nvGrpSpPr>
        <p:grpSpPr bwMode="auto">
          <a:xfrm>
            <a:off x="1378836" y="2577804"/>
            <a:ext cx="2800350" cy="609600"/>
            <a:chOff x="940" y="1520"/>
            <a:chExt cx="1764" cy="384"/>
          </a:xfrm>
        </p:grpSpPr>
        <p:graphicFrame>
          <p:nvGraphicFramePr>
            <p:cNvPr id="87" name="Object 47">
              <a:extLst>
                <a:ext uri="{FF2B5EF4-FFF2-40B4-BE49-F238E27FC236}">
                  <a16:creationId xmlns:a16="http://schemas.microsoft.com/office/drawing/2014/main" id="{1650E426-2159-D143-8E8F-E78AE0D06B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0" y="1616"/>
            <a:ext cx="5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16" name="Equation" r:id="rId26" imgW="20485100" imgH="9944100" progId="Equation.3">
                    <p:embed/>
                  </p:oleObj>
                </mc:Choice>
                <mc:Fallback>
                  <p:oleObj name="Equation" r:id="rId26" imgW="20485100" imgH="9944100" progId="Equation.3">
                    <p:embed/>
                    <p:pic>
                      <p:nvPicPr>
                        <p:cNvPr id="9245" name="Object 47">
                          <a:extLst>
                            <a:ext uri="{FF2B5EF4-FFF2-40B4-BE49-F238E27FC236}">
                              <a16:creationId xmlns:a16="http://schemas.microsoft.com/office/drawing/2014/main" id="{EF65EC42-1D95-3946-BCFF-6805EEA244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1616"/>
                          <a:ext cx="5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48">
              <a:extLst>
                <a:ext uri="{FF2B5EF4-FFF2-40B4-BE49-F238E27FC236}">
                  <a16:creationId xmlns:a16="http://schemas.microsoft.com/office/drawing/2014/main" id="{F64FB452-3292-AB43-847D-9C75194A16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1656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17" name="Equation" r:id="rId27" imgW="14630400" imgH="9067800" progId="Equation.3">
                    <p:embed/>
                  </p:oleObj>
                </mc:Choice>
                <mc:Fallback>
                  <p:oleObj name="Equation" r:id="rId27" imgW="14630400" imgH="9067800" progId="Equation.3">
                    <p:embed/>
                    <p:pic>
                      <p:nvPicPr>
                        <p:cNvPr id="9246" name="Object 48">
                          <a:extLst>
                            <a:ext uri="{FF2B5EF4-FFF2-40B4-BE49-F238E27FC236}">
                              <a16:creationId xmlns:a16="http://schemas.microsoft.com/office/drawing/2014/main" id="{DB99154F-E47F-4747-9182-3211FB0D0D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656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Line 49">
              <a:extLst>
                <a:ext uri="{FF2B5EF4-FFF2-40B4-BE49-F238E27FC236}">
                  <a16:creationId xmlns:a16="http://schemas.microsoft.com/office/drawing/2014/main" id="{93379656-DDDD-174B-A9E0-7F792B515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17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0" name="Group 50">
              <a:extLst>
                <a:ext uri="{FF2B5EF4-FFF2-40B4-BE49-F238E27FC236}">
                  <a16:creationId xmlns:a16="http://schemas.microsoft.com/office/drawing/2014/main" id="{8E248B84-C236-C442-A854-3D67A7922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" y="1520"/>
              <a:ext cx="528" cy="200"/>
              <a:chOff x="1560" y="1632"/>
              <a:chExt cx="528" cy="200"/>
            </a:xfrm>
          </p:grpSpPr>
          <p:grpSp>
            <p:nvGrpSpPr>
              <p:cNvPr id="91" name="Group 51">
                <a:extLst>
                  <a:ext uri="{FF2B5EF4-FFF2-40B4-BE49-F238E27FC236}">
                    <a16:creationId xmlns:a16="http://schemas.microsoft.com/office/drawing/2014/main" id="{1991E495-A849-DA4E-A7CA-D8FBE8E712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0" y="1672"/>
                <a:ext cx="144" cy="150"/>
                <a:chOff x="4320" y="2992"/>
                <a:chExt cx="144" cy="150"/>
              </a:xfrm>
            </p:grpSpPr>
            <p:graphicFrame>
              <p:nvGraphicFramePr>
                <p:cNvPr id="93" name="Object 52">
                  <a:extLst>
                    <a:ext uri="{FF2B5EF4-FFF2-40B4-BE49-F238E27FC236}">
                      <a16:creationId xmlns:a16="http://schemas.microsoft.com/office/drawing/2014/main" id="{46EB1B3B-643E-7F4F-AC0A-46DB5AB378D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66" y="2992"/>
                <a:ext cx="72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018" name="Equation" r:id="rId28" imgW="3505200" imgH="7315200" progId="Equation.3">
                        <p:embed/>
                      </p:oleObj>
                    </mc:Choice>
                    <mc:Fallback>
                      <p:oleObj name="Equation" r:id="rId28" imgW="3505200" imgH="7315200" progId="Equation.3">
                        <p:embed/>
                        <p:pic>
                          <p:nvPicPr>
                            <p:cNvPr id="9251" name="Object 52">
                              <a:extLst>
                                <a:ext uri="{FF2B5EF4-FFF2-40B4-BE49-F238E27FC236}">
                                  <a16:creationId xmlns:a16="http://schemas.microsoft.com/office/drawing/2014/main" id="{40622E36-31E4-044B-BFA6-B8FCA04CDDC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6" y="2992"/>
                              <a:ext cx="72" cy="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4" name="Oval 53">
                  <a:extLst>
                    <a:ext uri="{FF2B5EF4-FFF2-40B4-BE49-F238E27FC236}">
                      <a16:creationId xmlns:a16="http://schemas.microsoft.com/office/drawing/2014/main" id="{CE382501-1525-E84B-9D09-79933EBECF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995"/>
                  <a:ext cx="144" cy="14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aphicFrame>
            <p:nvGraphicFramePr>
              <p:cNvPr id="92" name="Object 54">
                <a:extLst>
                  <a:ext uri="{FF2B5EF4-FFF2-40B4-BE49-F238E27FC236}">
                    <a16:creationId xmlns:a16="http://schemas.microsoft.com/office/drawing/2014/main" id="{3D7260A7-79EA-814B-A829-3361646F38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92" y="1632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19" name="Equation" r:id="rId29" imgW="10820400" imgH="7315200" progId="Equation.3">
                      <p:embed/>
                    </p:oleObj>
                  </mc:Choice>
                  <mc:Fallback>
                    <p:oleObj name="Equation" r:id="rId29" imgW="10820400" imgH="7315200" progId="Equation.3">
                      <p:embed/>
                      <p:pic>
                        <p:nvPicPr>
                          <p:cNvPr id="9250" name="Object 54">
                            <a:extLst>
                              <a:ext uri="{FF2B5EF4-FFF2-40B4-BE49-F238E27FC236}">
                                <a16:creationId xmlns:a16="http://schemas.microsoft.com/office/drawing/2014/main" id="{5F1DF42D-E45E-5246-AD7E-23E1F34A5A1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2" y="1632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5" name="Group 55">
            <a:extLst>
              <a:ext uri="{FF2B5EF4-FFF2-40B4-BE49-F238E27FC236}">
                <a16:creationId xmlns:a16="http://schemas.microsoft.com/office/drawing/2014/main" id="{FDCCB68C-AF46-A045-AA13-5A165A0C861C}"/>
              </a:ext>
            </a:extLst>
          </p:cNvPr>
          <p:cNvGrpSpPr>
            <a:grpSpLocks/>
          </p:cNvGrpSpPr>
          <p:nvPr/>
        </p:nvGrpSpPr>
        <p:grpSpPr bwMode="auto">
          <a:xfrm>
            <a:off x="4363336" y="2577804"/>
            <a:ext cx="2806700" cy="609600"/>
            <a:chOff x="2820" y="1520"/>
            <a:chExt cx="1768" cy="384"/>
          </a:xfrm>
        </p:grpSpPr>
        <p:graphicFrame>
          <p:nvGraphicFramePr>
            <p:cNvPr id="96" name="Object 56">
              <a:extLst>
                <a:ext uri="{FF2B5EF4-FFF2-40B4-BE49-F238E27FC236}">
                  <a16:creationId xmlns:a16="http://schemas.microsoft.com/office/drawing/2014/main" id="{3121F207-4C2B-954D-A2A2-47DF0A560D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0" y="1632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20" name="Equation" r:id="rId31" imgW="20193000" imgH="9944100" progId="Equation.3">
                    <p:embed/>
                  </p:oleObj>
                </mc:Choice>
                <mc:Fallback>
                  <p:oleObj name="Equation" r:id="rId31" imgW="20193000" imgH="9944100" progId="Equation.3">
                    <p:embed/>
                    <p:pic>
                      <p:nvPicPr>
                        <p:cNvPr id="9237" name="Object 56">
                          <a:extLst>
                            <a:ext uri="{FF2B5EF4-FFF2-40B4-BE49-F238E27FC236}">
                              <a16:creationId xmlns:a16="http://schemas.microsoft.com/office/drawing/2014/main" id="{FF5E9911-C1F0-3841-A025-7D64D623F9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1632"/>
                          <a:ext cx="5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57">
              <a:extLst>
                <a:ext uri="{FF2B5EF4-FFF2-40B4-BE49-F238E27FC236}">
                  <a16:creationId xmlns:a16="http://schemas.microsoft.com/office/drawing/2014/main" id="{AD8DB8F8-C770-7C44-856D-CBED24B67C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0" y="1632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21" name="Equation" r:id="rId32" imgW="14922500" imgH="9067800" progId="Equation.3">
                    <p:embed/>
                  </p:oleObj>
                </mc:Choice>
                <mc:Fallback>
                  <p:oleObj name="Equation" r:id="rId32" imgW="14922500" imgH="9067800" progId="Equation.3">
                    <p:embed/>
                    <p:pic>
                      <p:nvPicPr>
                        <p:cNvPr id="9238" name="Object 57">
                          <a:extLst>
                            <a:ext uri="{FF2B5EF4-FFF2-40B4-BE49-F238E27FC236}">
                              <a16:creationId xmlns:a16="http://schemas.microsoft.com/office/drawing/2014/main" id="{5912022F-A420-644B-AAAA-B46FCE4E4C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1632"/>
                          <a:ext cx="4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Line 58">
              <a:extLst>
                <a:ext uri="{FF2B5EF4-FFF2-40B4-BE49-F238E27FC236}">
                  <a16:creationId xmlns:a16="http://schemas.microsoft.com/office/drawing/2014/main" id="{A2C75161-F8DF-5E41-9C50-75A3CD466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17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9" name="Group 59">
              <a:extLst>
                <a:ext uri="{FF2B5EF4-FFF2-40B4-BE49-F238E27FC236}">
                  <a16:creationId xmlns:a16="http://schemas.microsoft.com/office/drawing/2014/main" id="{E05BB139-56F8-F44C-A25E-8D82ECA83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2" y="1520"/>
              <a:ext cx="540" cy="200"/>
              <a:chOff x="3456" y="1632"/>
              <a:chExt cx="540" cy="200"/>
            </a:xfrm>
          </p:grpSpPr>
          <p:grpSp>
            <p:nvGrpSpPr>
              <p:cNvPr id="100" name="Group 60">
                <a:extLst>
                  <a:ext uri="{FF2B5EF4-FFF2-40B4-BE49-F238E27FC236}">
                    <a16:creationId xmlns:a16="http://schemas.microsoft.com/office/drawing/2014/main" id="{44BDF96F-750B-9A46-B374-5CF2C85F16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672"/>
                <a:ext cx="144" cy="150"/>
                <a:chOff x="4320" y="2992"/>
                <a:chExt cx="144" cy="150"/>
              </a:xfrm>
            </p:grpSpPr>
            <p:graphicFrame>
              <p:nvGraphicFramePr>
                <p:cNvPr id="102" name="Object 61">
                  <a:extLst>
                    <a:ext uri="{FF2B5EF4-FFF2-40B4-BE49-F238E27FC236}">
                      <a16:creationId xmlns:a16="http://schemas.microsoft.com/office/drawing/2014/main" id="{CD1403C4-A063-D14D-810E-9F5B0A4D978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66" y="2992"/>
                <a:ext cx="72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022" name="Equation" r:id="rId34" imgW="3505200" imgH="7315200" progId="Equation.3">
                        <p:embed/>
                      </p:oleObj>
                    </mc:Choice>
                    <mc:Fallback>
                      <p:oleObj name="Equation" r:id="rId34" imgW="3505200" imgH="7315200" progId="Equation.3">
                        <p:embed/>
                        <p:pic>
                          <p:nvPicPr>
                            <p:cNvPr id="9243" name="Object 61">
                              <a:extLst>
                                <a:ext uri="{FF2B5EF4-FFF2-40B4-BE49-F238E27FC236}">
                                  <a16:creationId xmlns:a16="http://schemas.microsoft.com/office/drawing/2014/main" id="{F5141829-8F19-6449-B7E4-ACBCBFF4BBC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6" y="2992"/>
                              <a:ext cx="72" cy="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3" name="Oval 62">
                  <a:extLst>
                    <a:ext uri="{FF2B5EF4-FFF2-40B4-BE49-F238E27FC236}">
                      <a16:creationId xmlns:a16="http://schemas.microsoft.com/office/drawing/2014/main" id="{042487D9-F988-2947-8E01-665F070D3B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995"/>
                  <a:ext cx="144" cy="14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aphicFrame>
            <p:nvGraphicFramePr>
              <p:cNvPr id="101" name="Object 63">
                <a:extLst>
                  <a:ext uri="{FF2B5EF4-FFF2-40B4-BE49-F238E27FC236}">
                    <a16:creationId xmlns:a16="http://schemas.microsoft.com/office/drawing/2014/main" id="{66796808-FDC1-0140-AEFB-1BB9B6C50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76" y="1632"/>
              <a:ext cx="32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23" name="Equation" r:id="rId35" imgW="11696700" imgH="7315200" progId="Equation.3">
                      <p:embed/>
                    </p:oleObj>
                  </mc:Choice>
                  <mc:Fallback>
                    <p:oleObj name="Equation" r:id="rId35" imgW="11696700" imgH="7315200" progId="Equation.3">
                      <p:embed/>
                      <p:pic>
                        <p:nvPicPr>
                          <p:cNvPr id="9242" name="Object 63">
                            <a:extLst>
                              <a:ext uri="{FF2B5EF4-FFF2-40B4-BE49-F238E27FC236}">
                                <a16:creationId xmlns:a16="http://schemas.microsoft.com/office/drawing/2014/main" id="{73202161-C645-9149-8DBB-447C6FA4EA1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6" y="1632"/>
                            <a:ext cx="32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4" name="Group 64">
            <a:extLst>
              <a:ext uri="{FF2B5EF4-FFF2-40B4-BE49-F238E27FC236}">
                <a16:creationId xmlns:a16="http://schemas.microsoft.com/office/drawing/2014/main" id="{64A63168-A770-0D45-A52E-BA4F8594F23A}"/>
              </a:ext>
            </a:extLst>
          </p:cNvPr>
          <p:cNvGrpSpPr>
            <a:grpSpLocks/>
          </p:cNvGrpSpPr>
          <p:nvPr/>
        </p:nvGrpSpPr>
        <p:grpSpPr bwMode="auto">
          <a:xfrm>
            <a:off x="4363336" y="3396954"/>
            <a:ext cx="2794000" cy="615950"/>
            <a:chOff x="2820" y="2036"/>
            <a:chExt cx="1760" cy="388"/>
          </a:xfrm>
        </p:grpSpPr>
        <p:graphicFrame>
          <p:nvGraphicFramePr>
            <p:cNvPr id="105" name="Object 65">
              <a:extLst>
                <a:ext uri="{FF2B5EF4-FFF2-40B4-BE49-F238E27FC236}">
                  <a16:creationId xmlns:a16="http://schemas.microsoft.com/office/drawing/2014/main" id="{C052C839-8905-2A4D-9D00-EDA6F8027B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0" y="2152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24" name="Equation" r:id="rId37" imgW="20193000" imgH="9944100" progId="Equation.3">
                    <p:embed/>
                  </p:oleObj>
                </mc:Choice>
                <mc:Fallback>
                  <p:oleObj name="Equation" r:id="rId37" imgW="20193000" imgH="9944100" progId="Equation.3">
                    <p:embed/>
                    <p:pic>
                      <p:nvPicPr>
                        <p:cNvPr id="9227" name="Object 65">
                          <a:extLst>
                            <a:ext uri="{FF2B5EF4-FFF2-40B4-BE49-F238E27FC236}">
                              <a16:creationId xmlns:a16="http://schemas.microsoft.com/office/drawing/2014/main" id="{0410BEE9-676D-714C-A3CB-B42DD88AD1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2152"/>
                          <a:ext cx="5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66">
              <a:extLst>
                <a:ext uri="{FF2B5EF4-FFF2-40B4-BE49-F238E27FC236}">
                  <a16:creationId xmlns:a16="http://schemas.microsoft.com/office/drawing/2014/main" id="{A5587457-900F-C245-97E1-AA9BFE717B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8" y="2152"/>
            <a:ext cx="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25" name="Equation" r:id="rId38" imgW="14338300" imgH="9067800" progId="Equation.3">
                    <p:embed/>
                  </p:oleObj>
                </mc:Choice>
                <mc:Fallback>
                  <p:oleObj name="Equation" r:id="rId38" imgW="14338300" imgH="9067800" progId="Equation.3">
                    <p:embed/>
                    <p:pic>
                      <p:nvPicPr>
                        <p:cNvPr id="9228" name="Object 66">
                          <a:extLst>
                            <a:ext uri="{FF2B5EF4-FFF2-40B4-BE49-F238E27FC236}">
                              <a16:creationId xmlns:a16="http://schemas.microsoft.com/office/drawing/2014/main" id="{60C106BF-2217-974E-80F1-87E0FCBF52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2152"/>
                          <a:ext cx="3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Line 67">
              <a:extLst>
                <a:ext uri="{FF2B5EF4-FFF2-40B4-BE49-F238E27FC236}">
                  <a16:creationId xmlns:a16="http://schemas.microsoft.com/office/drawing/2014/main" id="{32DD8F07-CE7F-0F47-8B11-649CB1DA9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28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8" name="Object 68">
              <a:extLst>
                <a:ext uri="{FF2B5EF4-FFF2-40B4-BE49-F238E27FC236}">
                  <a16:creationId xmlns:a16="http://schemas.microsoft.com/office/drawing/2014/main" id="{C3D538B6-1967-F543-9B08-E133D6D56A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4" y="2036"/>
            <a:ext cx="3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026" name="Equation" r:id="rId40" imgW="11696700" imgH="7315200" progId="Equation.3">
                    <p:embed/>
                  </p:oleObj>
                </mc:Choice>
                <mc:Fallback>
                  <p:oleObj name="Equation" r:id="rId40" imgW="11696700" imgH="7315200" progId="Equation.3">
                    <p:embed/>
                    <p:pic>
                      <p:nvPicPr>
                        <p:cNvPr id="9230" name="Object 68">
                          <a:extLst>
                            <a:ext uri="{FF2B5EF4-FFF2-40B4-BE49-F238E27FC236}">
                              <a16:creationId xmlns:a16="http://schemas.microsoft.com/office/drawing/2014/main" id="{F88EB8CA-1B94-9B4E-8BA5-E09310E216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2036"/>
                          <a:ext cx="3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9" name="Group 69">
              <a:extLst>
                <a:ext uri="{FF2B5EF4-FFF2-40B4-BE49-F238E27FC236}">
                  <a16:creationId xmlns:a16="http://schemas.microsoft.com/office/drawing/2014/main" id="{C0FD17E6-1E4E-5C40-B470-4CACBDF617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2056"/>
              <a:ext cx="144" cy="186"/>
              <a:chOff x="2264" y="2238"/>
              <a:chExt cx="144" cy="186"/>
            </a:xfrm>
          </p:grpSpPr>
          <p:graphicFrame>
            <p:nvGraphicFramePr>
              <p:cNvPr id="113" name="Object 70">
                <a:extLst>
                  <a:ext uri="{FF2B5EF4-FFF2-40B4-BE49-F238E27FC236}">
                    <a16:creationId xmlns:a16="http://schemas.microsoft.com/office/drawing/2014/main" id="{8C468494-0542-2F40-A221-EDEBBEDB5C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7" y="2238"/>
              <a:ext cx="1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27" name="Equation" r:id="rId42" imgW="4978400" imgH="9067800" progId="Equation.3">
                      <p:embed/>
                    </p:oleObj>
                  </mc:Choice>
                  <mc:Fallback>
                    <p:oleObj name="Equation" r:id="rId42" imgW="4978400" imgH="9067800" progId="Equation.3">
                      <p:embed/>
                      <p:pic>
                        <p:nvPicPr>
                          <p:cNvPr id="9235" name="Object 70">
                            <a:extLst>
                              <a:ext uri="{FF2B5EF4-FFF2-40B4-BE49-F238E27FC236}">
                                <a16:creationId xmlns:a16="http://schemas.microsoft.com/office/drawing/2014/main" id="{880560B9-B127-434B-BE7A-7414200C04F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7" y="2238"/>
                            <a:ext cx="102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4" name="Oval 71">
                <a:extLst>
                  <a:ext uri="{FF2B5EF4-FFF2-40B4-BE49-F238E27FC236}">
                    <a16:creationId xmlns:a16="http://schemas.microsoft.com/office/drawing/2014/main" id="{1BD624C6-EE61-E04E-9E11-5137E40CF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251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10" name="Group 72">
              <a:extLst>
                <a:ext uri="{FF2B5EF4-FFF2-40B4-BE49-F238E27FC236}">
                  <a16:creationId xmlns:a16="http://schemas.microsoft.com/office/drawing/2014/main" id="{2BB75760-22D2-EC4C-8BD5-DD0D28E7C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0" y="2064"/>
              <a:ext cx="144" cy="150"/>
              <a:chOff x="4320" y="2992"/>
              <a:chExt cx="144" cy="150"/>
            </a:xfrm>
          </p:grpSpPr>
          <p:graphicFrame>
            <p:nvGraphicFramePr>
              <p:cNvPr id="111" name="Object 73">
                <a:extLst>
                  <a:ext uri="{FF2B5EF4-FFF2-40B4-BE49-F238E27FC236}">
                    <a16:creationId xmlns:a16="http://schemas.microsoft.com/office/drawing/2014/main" id="{7FC70217-52A5-BC45-8069-DAB9918CB0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28" name="Equation" r:id="rId43" imgW="3505200" imgH="7315200" progId="Equation.3">
                      <p:embed/>
                    </p:oleObj>
                  </mc:Choice>
                  <mc:Fallback>
                    <p:oleObj name="Equation" r:id="rId43" imgW="3505200" imgH="7315200" progId="Equation.3">
                      <p:embed/>
                      <p:pic>
                        <p:nvPicPr>
                          <p:cNvPr id="9233" name="Object 73">
                            <a:extLst>
                              <a:ext uri="{FF2B5EF4-FFF2-40B4-BE49-F238E27FC236}">
                                <a16:creationId xmlns:a16="http://schemas.microsoft.com/office/drawing/2014/main" id="{FDD2C28A-5A19-164E-9891-49352A3A44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" name="Oval 74">
                <a:extLst>
                  <a:ext uri="{FF2B5EF4-FFF2-40B4-BE49-F238E27FC236}">
                    <a16:creationId xmlns:a16="http://schemas.microsoft.com/office/drawing/2014/main" id="{5F56FDC7-F4B7-3440-8807-2D74DC1E1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32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5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Text Box 71"/>
          <p:cNvSpPr txBox="1">
            <a:spLocks noChangeArrowheads="1"/>
          </p:cNvSpPr>
          <p:nvPr/>
        </p:nvSpPr>
        <p:spPr bwMode="auto">
          <a:xfrm>
            <a:off x="409184" y="1094509"/>
            <a:ext cx="8433479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　　因为在上述变换过程中，仅仅只对方程组的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系数</a:t>
            </a:r>
            <a:r>
              <a:rPr lang="zh-CN" altLang="en-US" sz="2400" dirty="0">
                <a:latin typeface="+mn-ea"/>
                <a:ea typeface="+mn-ea"/>
              </a:rPr>
              <a:t>和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常数项</a:t>
            </a:r>
            <a:r>
              <a:rPr lang="zh-CN" altLang="en-US" sz="2400" dirty="0">
                <a:latin typeface="+mn-ea"/>
                <a:ea typeface="+mn-ea"/>
              </a:rPr>
              <a:t>进行运算，未知量并未参与运算．</a:t>
            </a:r>
          </a:p>
        </p:txBody>
      </p:sp>
      <p:graphicFrame>
        <p:nvGraphicFramePr>
          <p:cNvPr id="2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246175"/>
              </p:ext>
            </p:extLst>
          </p:nvPr>
        </p:nvGraphicFramePr>
        <p:xfrm>
          <a:off x="1774825" y="2332038"/>
          <a:ext cx="4984750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Equation" r:id="rId3" imgW="2133360" imgH="914400" progId="Equation.DSMT4">
                  <p:embed/>
                </p:oleObj>
              </mc:Choice>
              <mc:Fallback>
                <p:oleObj name="Equation" r:id="rId3" imgW="21333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332038"/>
                        <a:ext cx="4984750" cy="215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75"/>
          <p:cNvSpPr txBox="1">
            <a:spLocks noChangeArrowheads="1"/>
          </p:cNvSpPr>
          <p:nvPr/>
        </p:nvSpPr>
        <p:spPr bwMode="auto">
          <a:xfrm>
            <a:off x="197644" y="4759037"/>
            <a:ext cx="899112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对方程组的变换完全可以转换为对</a:t>
            </a: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增广矩阵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行</a:t>
            </a:r>
            <a:r>
              <a:rPr lang="zh-CN" altLang="en-US" sz="2400" dirty="0">
                <a:latin typeface="+mn-ea"/>
                <a:ea typeface="+mn-ea"/>
              </a:rPr>
              <a:t>变换．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846589"/>
              </p:ext>
            </p:extLst>
          </p:nvPr>
        </p:nvGraphicFramePr>
        <p:xfrm>
          <a:off x="255642" y="1838510"/>
          <a:ext cx="3751262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06" name="Equation" r:id="rId3" imgW="1739880" imgH="914400" progId="Equation.DSMT4">
                  <p:embed/>
                </p:oleObj>
              </mc:Choice>
              <mc:Fallback>
                <p:oleObj name="Equation" r:id="rId3" imgW="17398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42" y="1838510"/>
                        <a:ext cx="3751262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36724"/>
              </p:ext>
            </p:extLst>
          </p:nvPr>
        </p:nvGraphicFramePr>
        <p:xfrm>
          <a:off x="5705529" y="1732147"/>
          <a:ext cx="318452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07" name="Equation" r:id="rId5" imgW="1384200" imgH="914400" progId="Equation.DSMT4">
                  <p:embed/>
                </p:oleObj>
              </mc:Choice>
              <mc:Fallback>
                <p:oleObj name="Equation" r:id="rId5" imgW="1384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529" y="1732147"/>
                        <a:ext cx="3184525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45"/>
          <p:cNvGrpSpPr>
            <a:grpSpLocks/>
          </p:cNvGrpSpPr>
          <p:nvPr/>
        </p:nvGrpSpPr>
        <p:grpSpPr bwMode="auto">
          <a:xfrm>
            <a:off x="4246740" y="2265298"/>
            <a:ext cx="1219200" cy="1062038"/>
            <a:chOff x="480" y="3408"/>
            <a:chExt cx="768" cy="669"/>
          </a:xfrm>
        </p:grpSpPr>
        <p:graphicFrame>
          <p:nvGraphicFramePr>
            <p:cNvPr id="22" name="Object 40"/>
            <p:cNvGraphicFramePr>
              <a:graphicFrameLocks noChangeAspect="1"/>
            </p:cNvGraphicFramePr>
            <p:nvPr/>
          </p:nvGraphicFramePr>
          <p:xfrm>
            <a:off x="528" y="3408"/>
            <a:ext cx="6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08" name="Equation" r:id="rId7" imgW="1040948" imgH="418918" progId="Equation.3">
                    <p:embed/>
                  </p:oleObj>
                </mc:Choice>
                <mc:Fallback>
                  <p:oleObj name="Equation" r:id="rId7" imgW="1040948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408"/>
                          <a:ext cx="6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6548546"/>
                </p:ext>
              </p:extLst>
            </p:nvPr>
          </p:nvGraphicFramePr>
          <p:xfrm>
            <a:off x="556" y="3805"/>
            <a:ext cx="5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09" name="Equation" r:id="rId9" imgW="799753" imgH="431613" progId="Equation.3">
                    <p:embed/>
                  </p:oleObj>
                </mc:Choice>
                <mc:Fallback>
                  <p:oleObj name="Equation" r:id="rId9" imgW="799753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" y="3805"/>
                          <a:ext cx="5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43"/>
            <p:cNvSpPr>
              <a:spLocks noChangeShapeType="1"/>
            </p:cNvSpPr>
            <p:nvPr/>
          </p:nvSpPr>
          <p:spPr bwMode="auto">
            <a:xfrm>
              <a:off x="480" y="3768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799242"/>
              </p:ext>
            </p:extLst>
          </p:nvPr>
        </p:nvGraphicFramePr>
        <p:xfrm>
          <a:off x="125696" y="4507097"/>
          <a:ext cx="9906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0" name="Equation" r:id="rId11" imgW="393529" imgH="228501" progId="Equation.3">
                  <p:embed/>
                </p:oleObj>
              </mc:Choice>
              <mc:Fallback>
                <p:oleObj name="Equation" r:id="rId11" imgW="39352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96" y="4507097"/>
                        <a:ext cx="9906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71721" y="5488172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768769"/>
              </p:ext>
            </p:extLst>
          </p:nvPr>
        </p:nvGraphicFramePr>
        <p:xfrm>
          <a:off x="125696" y="4992872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1" name="Equation" r:id="rId13" imgW="457200" imgH="228600" progId="Equation.3">
                  <p:embed/>
                </p:oleObj>
              </mc:Choice>
              <mc:Fallback>
                <p:oleObj name="Equation" r:id="rId13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96" y="4992872"/>
                        <a:ext cx="990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611425"/>
              </p:ext>
            </p:extLst>
          </p:nvPr>
        </p:nvGraphicFramePr>
        <p:xfrm>
          <a:off x="125696" y="5488172"/>
          <a:ext cx="10620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2" name="Equation" r:id="rId15" imgW="457002" imgH="215806" progId="Equation.3">
                  <p:embed/>
                </p:oleObj>
              </mc:Choice>
              <mc:Fallback>
                <p:oleObj name="Equation" r:id="rId15" imgW="4570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96" y="5488172"/>
                        <a:ext cx="10620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774524"/>
              </p:ext>
            </p:extLst>
          </p:nvPr>
        </p:nvGraphicFramePr>
        <p:xfrm>
          <a:off x="1421096" y="4345172"/>
          <a:ext cx="3079088" cy="201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3" name="Equation" r:id="rId17" imgW="1397000" imgH="914400" progId="Equation.3">
                  <p:embed/>
                </p:oleObj>
              </mc:Choice>
              <mc:Fallback>
                <p:oleObj name="Equation" r:id="rId17" imgW="1397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096" y="4345172"/>
                        <a:ext cx="3079088" cy="2016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622788"/>
              </p:ext>
            </p:extLst>
          </p:nvPr>
        </p:nvGraphicFramePr>
        <p:xfrm>
          <a:off x="1649696" y="4878572"/>
          <a:ext cx="2684233" cy="45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4" name="Equation" r:id="rId19" imgW="1097280" imgH="205740" progId="Equation.3">
                  <p:embed/>
                </p:oleObj>
              </mc:Choice>
              <mc:Fallback>
                <p:oleObj name="Equation" r:id="rId19" imgW="1097280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696" y="4878572"/>
                        <a:ext cx="2684233" cy="456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436238"/>
              </p:ext>
            </p:extLst>
          </p:nvPr>
        </p:nvGraphicFramePr>
        <p:xfrm>
          <a:off x="1493208" y="5362952"/>
          <a:ext cx="2822019" cy="50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5" name="Equation" r:id="rId21" imgW="1409400" imgH="215640" progId="Equation.DSMT4">
                  <p:embed/>
                </p:oleObj>
              </mc:Choice>
              <mc:Fallback>
                <p:oleObj name="Equation" r:id="rId21" imgW="1409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208" y="5362952"/>
                        <a:ext cx="2822019" cy="505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521127"/>
              </p:ext>
            </p:extLst>
          </p:nvPr>
        </p:nvGraphicFramePr>
        <p:xfrm>
          <a:off x="1579846" y="5869173"/>
          <a:ext cx="2754083" cy="45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6" name="Equation" r:id="rId23" imgW="1402080" imgH="205740" progId="Equation.3">
                  <p:embed/>
                </p:oleObj>
              </mc:Choice>
              <mc:Fallback>
                <p:oleObj name="Equation" r:id="rId23" imgW="1402080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846" y="5869173"/>
                        <a:ext cx="2754083" cy="456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289742"/>
              </p:ext>
            </p:extLst>
          </p:nvPr>
        </p:nvGraphicFramePr>
        <p:xfrm>
          <a:off x="4698260" y="4569010"/>
          <a:ext cx="724051" cy="423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7" name="Equation" r:id="rId25" imgW="368140" imgH="215806" progId="Equation.3">
                  <p:embed/>
                </p:oleObj>
              </mc:Choice>
              <mc:Fallback>
                <p:oleObj name="Equation" r:id="rId25" imgW="36814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260" y="4569010"/>
                        <a:ext cx="724051" cy="423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897018"/>
              </p:ext>
            </p:extLst>
          </p:nvPr>
        </p:nvGraphicFramePr>
        <p:xfrm>
          <a:off x="4622060" y="5548499"/>
          <a:ext cx="892998" cy="363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8" name="Equation" r:id="rId27" imgW="1028700" imgH="419100" progId="Equation.3">
                  <p:embed/>
                </p:oleObj>
              </mc:Choice>
              <mc:Fallback>
                <p:oleObj name="Equation" r:id="rId27" imgW="1028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060" y="5548499"/>
                        <a:ext cx="892998" cy="363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4469660" y="5472298"/>
            <a:ext cx="114291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3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700736"/>
              </p:ext>
            </p:extLst>
          </p:nvPr>
        </p:nvGraphicFramePr>
        <p:xfrm>
          <a:off x="4560148" y="4924610"/>
          <a:ext cx="986521" cy="49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19" name="Equation" r:id="rId29" imgW="457200" imgH="228600" progId="Equation.3">
                  <p:embed/>
                </p:oleObj>
              </mc:Choice>
              <mc:Fallback>
                <p:oleObj name="Equation" r:id="rId29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148" y="4924610"/>
                        <a:ext cx="986521" cy="493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388119"/>
              </p:ext>
            </p:extLst>
          </p:nvPr>
        </p:nvGraphicFramePr>
        <p:xfrm>
          <a:off x="5917460" y="4391210"/>
          <a:ext cx="3113423" cy="192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20" name="Equation" r:id="rId31" imgW="1409700" imgH="914400" progId="Equation.3">
                  <p:embed/>
                </p:oleObj>
              </mc:Choice>
              <mc:Fallback>
                <p:oleObj name="Equation" r:id="rId31" imgW="1409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7460" y="4391210"/>
                        <a:ext cx="3113423" cy="1924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5664"/>
              </p:ext>
            </p:extLst>
          </p:nvPr>
        </p:nvGraphicFramePr>
        <p:xfrm>
          <a:off x="6541348" y="4881748"/>
          <a:ext cx="2448201" cy="46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21" name="Equation" r:id="rId33" imgW="959987" imgH="205740" progId="Equation.3">
                  <p:embed/>
                </p:oleObj>
              </mc:Choice>
              <mc:Fallback>
                <p:oleObj name="Equation" r:id="rId33" imgW="959987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1348" y="4881748"/>
                        <a:ext cx="2448201" cy="46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623722"/>
              </p:ext>
            </p:extLst>
          </p:nvPr>
        </p:nvGraphicFramePr>
        <p:xfrm>
          <a:off x="6441361" y="5386979"/>
          <a:ext cx="25003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22" name="Equation" r:id="rId35" imgW="1091880" imgH="215640" progId="Equation.DSMT4">
                  <p:embed/>
                </p:oleObj>
              </mc:Choice>
              <mc:Fallback>
                <p:oleObj name="Equation" r:id="rId35" imgW="1091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361" y="5386979"/>
                        <a:ext cx="25003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148560"/>
              </p:ext>
            </p:extLst>
          </p:nvPr>
        </p:nvGraphicFramePr>
        <p:xfrm>
          <a:off x="6465149" y="5915211"/>
          <a:ext cx="2519098" cy="469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23" name="Equation" r:id="rId37" imgW="1097280" imgH="205740" progId="Equation.3">
                  <p:embed/>
                </p:oleObj>
              </mc:Choice>
              <mc:Fallback>
                <p:oleObj name="Equation" r:id="rId37" imgW="1097280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149" y="5915211"/>
                        <a:ext cx="2519098" cy="469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Text Box 36">
            <a:extLst>
              <a:ext uri="{FF2B5EF4-FFF2-40B4-BE49-F238E27FC236}">
                <a16:creationId xmlns:a16="http://schemas.microsoft.com/office/drawing/2014/main" id="{302C208D-AAC4-D947-A213-D3C3CA2DC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4" y="965384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用矩阵的初等行变换解方程组</a:t>
            </a:r>
            <a:r>
              <a:rPr lang="zh-CN" altLang="en-US" dirty="0">
                <a:solidFill>
                  <a:srgbClr val="000000"/>
                </a:solidFill>
              </a:rPr>
              <a:t>(1)：</a:t>
            </a:r>
          </a:p>
        </p:txBody>
      </p:sp>
    </p:spTree>
    <p:extLst>
      <p:ext uri="{BB962C8B-B14F-4D97-AF65-F5344CB8AC3E}">
        <p14:creationId xmlns:p14="http://schemas.microsoft.com/office/powerpoint/2010/main" val="42803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5" grpId="0" animBg="1"/>
      <p:bldP spid="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582893"/>
              </p:ext>
            </p:extLst>
          </p:nvPr>
        </p:nvGraphicFramePr>
        <p:xfrm>
          <a:off x="361950" y="865188"/>
          <a:ext cx="3500438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" name="Equation" r:id="rId3" imgW="1485720" imgH="914400" progId="Equation.DSMT4">
                  <p:embed/>
                </p:oleObj>
              </mc:Choice>
              <mc:Fallback>
                <p:oleObj name="Equation" r:id="rId3" imgW="14857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865188"/>
                        <a:ext cx="3500438" cy="215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1"/>
          <p:cNvSpPr>
            <a:spLocks noChangeShapeType="1"/>
          </p:cNvSpPr>
          <p:nvPr/>
        </p:nvSpPr>
        <p:spPr bwMode="auto">
          <a:xfrm>
            <a:off x="3942340" y="1947141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900549"/>
              </p:ext>
            </p:extLst>
          </p:nvPr>
        </p:nvGraphicFramePr>
        <p:xfrm>
          <a:off x="5464175" y="887413"/>
          <a:ext cx="287337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" name="Equation" r:id="rId5" imgW="1218960" imgH="914400" progId="Equation.DSMT4">
                  <p:embed/>
                </p:oleObj>
              </mc:Choice>
              <mc:Fallback>
                <p:oleObj name="Equation" r:id="rId5" imgW="12189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887413"/>
                        <a:ext cx="2873375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884275"/>
              </p:ext>
            </p:extLst>
          </p:nvPr>
        </p:nvGraphicFramePr>
        <p:xfrm>
          <a:off x="3335631" y="3060275"/>
          <a:ext cx="14922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1" name="Equation" r:id="rId7" imgW="634680" imgH="939600" progId="Equation.DSMT4">
                  <p:embed/>
                </p:oleObj>
              </mc:Choice>
              <mc:Fallback>
                <p:oleObj name="Equation" r:id="rId7" imgW="6346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31" y="3060275"/>
                        <a:ext cx="149225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943562" y="3849551"/>
            <a:ext cx="23361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+mn-ea"/>
                <a:ea typeface="+mn-ea"/>
              </a:rPr>
              <a:t>对应的方程组为</a:t>
            </a:r>
          </a:p>
        </p:txBody>
      </p:sp>
      <p:sp>
        <p:nvSpPr>
          <p:cNvPr id="3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7005" y="555913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即为方程组的解</a:t>
            </a:r>
          </a:p>
        </p:txBody>
      </p:sp>
    </p:spTree>
    <p:extLst>
      <p:ext uri="{BB962C8B-B14F-4D97-AF65-F5344CB8AC3E}">
        <p14:creationId xmlns:p14="http://schemas.microsoft.com/office/powerpoint/2010/main" val="10680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utoUpdateAnimBg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D6C099F3-9969-4846-B5B8-E051B341D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63" y="1194612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accent1"/>
                </a:solidFill>
                <a:ea typeface="黑体" panose="02010609060101010101" pitchFamily="49" charset="-122"/>
              </a:rPr>
              <a:t>2</a:t>
            </a:r>
            <a:endParaRPr lang="zh-CN" altLang="en-US" dirty="0">
              <a:solidFill>
                <a:schemeClr val="accent1"/>
              </a:solidFill>
              <a:ea typeface="黑体" panose="02010609060101010101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7ED6B20-4483-3C4A-84A7-B4EC80D35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163" y="1212250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解线性方程组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4063725-E649-F841-AD3E-91C9BDE65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59" y="2149180"/>
            <a:ext cx="13078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5141DCBD-B762-D44B-8B0E-383AA10B7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305369"/>
              </p:ext>
            </p:extLst>
          </p:nvPr>
        </p:nvGraphicFramePr>
        <p:xfrm>
          <a:off x="929463" y="2531444"/>
          <a:ext cx="3846513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02" name="Equation" r:id="rId3" imgW="38328600" imgH="16090900" progId="Equation.3">
                  <p:embed/>
                </p:oleObj>
              </mc:Choice>
              <mc:Fallback>
                <p:oleObj name="Equation" r:id="rId3" imgW="38328600" imgH="16090900" progId="Equation.3">
                  <p:embed/>
                  <p:pic>
                    <p:nvPicPr>
                      <p:cNvPr id="743430" name="Object 6">
                        <a:extLst>
                          <a:ext uri="{FF2B5EF4-FFF2-40B4-BE49-F238E27FC236}">
                            <a16:creationId xmlns:a16="http://schemas.microsoft.com/office/drawing/2014/main" id="{71B90CFF-3324-6746-A361-7C5315718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463" y="2531444"/>
                        <a:ext cx="3846513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0F4631CB-47BA-5A4D-8583-1AED3EE99A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552207"/>
              </p:ext>
            </p:extLst>
          </p:nvPr>
        </p:nvGraphicFramePr>
        <p:xfrm>
          <a:off x="3520263" y="748840"/>
          <a:ext cx="4343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03" name="Equation" r:id="rId5" imgW="100063300" imgH="35394900" progId="Equation.3">
                  <p:embed/>
                </p:oleObj>
              </mc:Choice>
              <mc:Fallback>
                <p:oleObj name="Equation" r:id="rId5" imgW="100063300" imgH="35394900" progId="Equation.3">
                  <p:embed/>
                  <p:pic>
                    <p:nvPicPr>
                      <p:cNvPr id="743431" name="Object 7">
                        <a:extLst>
                          <a:ext uri="{FF2B5EF4-FFF2-40B4-BE49-F238E27FC236}">
                            <a16:creationId xmlns:a16="http://schemas.microsoft.com/office/drawing/2014/main" id="{D29CCBBC-A833-4242-B626-7E39DBE552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263" y="748840"/>
                        <a:ext cx="43434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FC2B5C68-817E-8744-BD0C-4C2D485FD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014319"/>
              </p:ext>
            </p:extLst>
          </p:nvPr>
        </p:nvGraphicFramePr>
        <p:xfrm>
          <a:off x="5653863" y="2531444"/>
          <a:ext cx="304800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04" name="Equation" r:id="rId7" imgW="33058100" imgH="16383000" progId="Equation.3">
                  <p:embed/>
                </p:oleObj>
              </mc:Choice>
              <mc:Fallback>
                <p:oleObj name="Equation" r:id="rId7" imgW="33058100" imgH="16383000" progId="Equation.3">
                  <p:embed/>
                  <p:pic>
                    <p:nvPicPr>
                      <p:cNvPr id="743433" name="Object 9">
                        <a:extLst>
                          <a:ext uri="{FF2B5EF4-FFF2-40B4-BE49-F238E27FC236}">
                            <a16:creationId xmlns:a16="http://schemas.microsoft.com/office/drawing/2014/main" id="{6761DC64-0FCF-0542-AC9C-8DDEEBB7F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863" y="2531444"/>
                        <a:ext cx="3048000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0">
            <a:extLst>
              <a:ext uri="{FF2B5EF4-FFF2-40B4-BE49-F238E27FC236}">
                <a16:creationId xmlns:a16="http://schemas.microsoft.com/office/drawing/2014/main" id="{7A536B69-4106-AE40-A10C-00FDBAD3F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376" y="5149153"/>
            <a:ext cx="685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F027A405-FA4F-FC45-A985-73EC11520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546293"/>
              </p:ext>
            </p:extLst>
          </p:nvPr>
        </p:nvGraphicFramePr>
        <p:xfrm>
          <a:off x="1651776" y="4387153"/>
          <a:ext cx="31242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05" name="Equation" r:id="rId9" imgW="83680300" imgH="34810700" progId="Equation.3">
                  <p:embed/>
                </p:oleObj>
              </mc:Choice>
              <mc:Fallback>
                <p:oleObj name="Equation" r:id="rId9" imgW="83680300" imgH="34810700" progId="Equation.3">
                  <p:embed/>
                  <p:pic>
                    <p:nvPicPr>
                      <p:cNvPr id="743435" name="Object 11">
                        <a:extLst>
                          <a:ext uri="{FF2B5EF4-FFF2-40B4-BE49-F238E27FC236}">
                            <a16:creationId xmlns:a16="http://schemas.microsoft.com/office/drawing/2014/main" id="{690BEEA1-4D43-9A49-A106-7A01B1A98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776" y="4387153"/>
                        <a:ext cx="312420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2">
            <a:extLst>
              <a:ext uri="{FF2B5EF4-FFF2-40B4-BE49-F238E27FC236}">
                <a16:creationId xmlns:a16="http://schemas.microsoft.com/office/drawing/2014/main" id="{4A03D53E-8975-B342-AAB3-C2C7452CE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1863" y="3304557"/>
            <a:ext cx="685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453147E9-D50B-4C44-B69F-194923497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5063"/>
              </p:ext>
            </p:extLst>
          </p:nvPr>
        </p:nvGraphicFramePr>
        <p:xfrm>
          <a:off x="5806263" y="3121994"/>
          <a:ext cx="2819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06" name="Equation" r:id="rId11" imgW="889000" imgH="139700" progId="Equation.3">
                  <p:embed/>
                </p:oleObj>
              </mc:Choice>
              <mc:Fallback>
                <p:oleObj name="Equation" r:id="rId11" imgW="889000" imgH="139700" progId="Equation.3">
                  <p:embed/>
                  <p:pic>
                    <p:nvPicPr>
                      <p:cNvPr id="743437" name="Object 13">
                        <a:extLst>
                          <a:ext uri="{FF2B5EF4-FFF2-40B4-BE49-F238E27FC236}">
                            <a16:creationId xmlns:a16="http://schemas.microsoft.com/office/drawing/2014/main" id="{24102DAE-70E5-F042-9D89-5D863AF40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6263" y="3121994"/>
                        <a:ext cx="2819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2EC8AFC3-E57C-7541-BC48-ECC31EB8FD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749689"/>
              </p:ext>
            </p:extLst>
          </p:nvPr>
        </p:nvGraphicFramePr>
        <p:xfrm>
          <a:off x="5807851" y="3674444"/>
          <a:ext cx="2817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07" name="Equation" r:id="rId13" imgW="863600" imgH="139700" progId="Equation.3">
                  <p:embed/>
                </p:oleObj>
              </mc:Choice>
              <mc:Fallback>
                <p:oleObj name="Equation" r:id="rId13" imgW="863600" imgH="139700" progId="Equation.3">
                  <p:embed/>
                  <p:pic>
                    <p:nvPicPr>
                      <p:cNvPr id="743438" name="Object 14">
                        <a:extLst>
                          <a:ext uri="{FF2B5EF4-FFF2-40B4-BE49-F238E27FC236}">
                            <a16:creationId xmlns:a16="http://schemas.microsoft.com/office/drawing/2014/main" id="{611AD553-5BE5-F74C-A6AE-7ED8396147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851" y="3674444"/>
                        <a:ext cx="2817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7">
            <a:extLst>
              <a:ext uri="{FF2B5EF4-FFF2-40B4-BE49-F238E27FC236}">
                <a16:creationId xmlns:a16="http://schemas.microsoft.com/office/drawing/2014/main" id="{13FFA7E1-E101-4E4F-945A-51856056D7F5}"/>
              </a:ext>
            </a:extLst>
          </p:cNvPr>
          <p:cNvGrpSpPr>
            <a:grpSpLocks/>
          </p:cNvGrpSpPr>
          <p:nvPr/>
        </p:nvGrpSpPr>
        <p:grpSpPr bwMode="auto">
          <a:xfrm>
            <a:off x="510363" y="6042837"/>
            <a:ext cx="4648200" cy="547688"/>
            <a:chOff x="288" y="3552"/>
            <a:chExt cx="2928" cy="345"/>
          </a:xfrm>
        </p:grpSpPr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A228A584-BC88-D74F-99D8-3E37F81BF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552"/>
              <a:ext cx="2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最后一个为矛盾方程组</a:t>
              </a:r>
            </a:p>
          </p:txBody>
        </p:sp>
        <p:graphicFrame>
          <p:nvGraphicFramePr>
            <p:cNvPr id="16" name="Object 16">
              <a:extLst>
                <a:ext uri="{FF2B5EF4-FFF2-40B4-BE49-F238E27FC236}">
                  <a16:creationId xmlns:a16="http://schemas.microsoft.com/office/drawing/2014/main" id="{F72A667F-4A2D-7B4F-984A-EE0E2D7AED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6" y="3586"/>
            <a:ext cx="57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08" name="Equation" r:id="rId15" imgW="9652000" imgH="4686300" progId="Equation.3">
                    <p:embed/>
                  </p:oleObj>
                </mc:Choice>
                <mc:Fallback>
                  <p:oleObj name="Equation" r:id="rId15" imgW="9652000" imgH="4686300" progId="Equation.3">
                    <p:embed/>
                    <p:pic>
                      <p:nvPicPr>
                        <p:cNvPr id="15378" name="Object 16">
                          <a:extLst>
                            <a:ext uri="{FF2B5EF4-FFF2-40B4-BE49-F238E27FC236}">
                              <a16:creationId xmlns:a16="http://schemas.microsoft.com/office/drawing/2014/main" id="{34E1BCB4-2E5F-5643-B585-D2D988D41C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6" y="3586"/>
                          <a:ext cx="57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18">
            <a:extLst>
              <a:ext uri="{FF2B5EF4-FFF2-40B4-BE49-F238E27FC236}">
                <a16:creationId xmlns:a16="http://schemas.microsoft.com/office/drawing/2014/main" id="{AA11C89C-4676-9B40-8122-52AF7D008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763" y="6042837"/>
            <a:ext cx="241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故方程组无解.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FBBD468-3718-DB47-9029-2EDF5A35C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726" y="5411091"/>
            <a:ext cx="2895600" cy="381000"/>
          </a:xfrm>
          <a:prstGeom prst="rect">
            <a:avLst/>
          </a:prstGeom>
          <a:noFill/>
          <a:ln w="3175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2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17" grpId="0" autoUpdateAnimBg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2F948ECB-F07D-FD49-8BA4-12CA2D71C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761060"/>
              </p:ext>
            </p:extLst>
          </p:nvPr>
        </p:nvGraphicFramePr>
        <p:xfrm>
          <a:off x="675167" y="977296"/>
          <a:ext cx="6019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5" name="Document" r:id="rId3" imgW="4876800" imgH="431800" progId="Word.Document.8">
                  <p:embed/>
                </p:oleObj>
              </mc:Choice>
              <mc:Fallback>
                <p:oleObj name="Document" r:id="rId3" imgW="4876800" imgH="431800" progId="Word.Document.8">
                  <p:embed/>
                  <p:pic>
                    <p:nvPicPr>
                      <p:cNvPr id="759818" name="Object 10">
                        <a:extLst>
                          <a:ext uri="{FF2B5EF4-FFF2-40B4-BE49-F238E27FC236}">
                            <a16:creationId xmlns:a16="http://schemas.microsoft.com/office/drawing/2014/main" id="{D9013029-CCFC-184E-A61C-334C2C15D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7" y="977296"/>
                        <a:ext cx="6019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F3589FA2-54E8-184A-903D-5515AAD2B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17655"/>
              </p:ext>
            </p:extLst>
          </p:nvPr>
        </p:nvGraphicFramePr>
        <p:xfrm>
          <a:off x="2057400" y="1663096"/>
          <a:ext cx="4800600" cy="338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6" name="Equation" r:id="rId5" imgW="59690000" imgH="42125900" progId="Equation.3">
                  <p:embed/>
                </p:oleObj>
              </mc:Choice>
              <mc:Fallback>
                <p:oleObj name="Equation" r:id="rId5" imgW="59690000" imgH="42125900" progId="Equation.3">
                  <p:embed/>
                  <p:pic>
                    <p:nvPicPr>
                      <p:cNvPr id="759819" name="Object 11">
                        <a:extLst>
                          <a:ext uri="{FF2B5EF4-FFF2-40B4-BE49-F238E27FC236}">
                            <a16:creationId xmlns:a16="http://schemas.microsoft.com/office/drawing/2014/main" id="{CDD862C3-1994-F74E-B044-6247609FD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63096"/>
                        <a:ext cx="4800600" cy="3388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3D6904A5-6C8D-FC4C-A428-05B89188F7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05992"/>
              </p:ext>
            </p:extLst>
          </p:nvPr>
        </p:nvGraphicFramePr>
        <p:xfrm>
          <a:off x="668078" y="5172482"/>
          <a:ext cx="4038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7" name="Document" r:id="rId7" imgW="3263900" imgH="495300" progId="Word.Document.8">
                  <p:embed/>
                </p:oleObj>
              </mc:Choice>
              <mc:Fallback>
                <p:oleObj name="Document" r:id="rId7" imgW="3263900" imgH="495300" progId="Word.Document.8">
                  <p:embed/>
                  <p:pic>
                    <p:nvPicPr>
                      <p:cNvPr id="759821" name="Object 13">
                        <a:extLst>
                          <a:ext uri="{FF2B5EF4-FFF2-40B4-BE49-F238E27FC236}">
                            <a16:creationId xmlns:a16="http://schemas.microsoft.com/office/drawing/2014/main" id="{0CF4EE92-125D-2D4F-AEAD-2F1923389A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78" y="5172482"/>
                        <a:ext cx="40386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6">
            <a:extLst>
              <a:ext uri="{FF2B5EF4-FFF2-40B4-BE49-F238E27FC236}">
                <a16:creationId xmlns:a16="http://schemas.microsoft.com/office/drawing/2014/main" id="{53E8BF1B-85DD-A344-AEA6-B4911697D585}"/>
              </a:ext>
            </a:extLst>
          </p:cNvPr>
          <p:cNvGrpSpPr>
            <a:grpSpLocks/>
          </p:cNvGrpSpPr>
          <p:nvPr/>
        </p:nvGrpSpPr>
        <p:grpSpPr bwMode="auto">
          <a:xfrm>
            <a:off x="598967" y="5936070"/>
            <a:ext cx="6172200" cy="566738"/>
            <a:chOff x="432" y="3600"/>
            <a:chExt cx="3888" cy="357"/>
          </a:xfrm>
        </p:grpSpPr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id="{19FF856E-7E5D-1A4F-A649-D0EA52738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00"/>
              <a:ext cx="30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/>
                <a:t>方程组有解的充分必要条件是</a:t>
              </a:r>
            </a:p>
          </p:txBody>
        </p:sp>
        <p:graphicFrame>
          <p:nvGraphicFramePr>
            <p:cNvPr id="8" name="Object 15">
              <a:extLst>
                <a:ext uri="{FF2B5EF4-FFF2-40B4-BE49-F238E27FC236}">
                  <a16:creationId xmlns:a16="http://schemas.microsoft.com/office/drawing/2014/main" id="{12D88029-FFFE-7A45-BAC4-92CCA09DB4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600"/>
            <a:ext cx="86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28" name="Equation" r:id="rId9" imgW="393700" imgH="139700" progId="Equation.3">
                    <p:embed/>
                  </p:oleObj>
                </mc:Choice>
                <mc:Fallback>
                  <p:oleObj name="Equation" r:id="rId9" imgW="393700" imgH="139700" progId="Equation.3">
                    <p:embed/>
                    <p:pic>
                      <p:nvPicPr>
                        <p:cNvPr id="17417" name="Object 15">
                          <a:extLst>
                            <a:ext uri="{FF2B5EF4-FFF2-40B4-BE49-F238E27FC236}">
                              <a16:creationId xmlns:a16="http://schemas.microsoft.com/office/drawing/2014/main" id="{CEA1021A-0E8D-334B-8847-A7901303FC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600"/>
                          <a:ext cx="864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Oval 17">
            <a:extLst>
              <a:ext uri="{FF2B5EF4-FFF2-40B4-BE49-F238E27FC236}">
                <a16:creationId xmlns:a16="http://schemas.microsoft.com/office/drawing/2014/main" id="{C17823F0-BF20-154A-AA1F-31BD89AEC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367" y="1053496"/>
            <a:ext cx="381000" cy="5334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E6AF5D-D73A-AE40-956F-2A72B338E32F}"/>
              </a:ext>
            </a:extLst>
          </p:cNvPr>
          <p:cNvSpPr txBox="1"/>
          <p:nvPr/>
        </p:nvSpPr>
        <p:spPr>
          <a:xfrm>
            <a:off x="7123813" y="5957829"/>
            <a:ext cx="1135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是？</a:t>
            </a:r>
          </a:p>
        </p:txBody>
      </p:sp>
    </p:spTree>
    <p:extLst>
      <p:ext uri="{BB962C8B-B14F-4D97-AF65-F5344CB8AC3E}">
        <p14:creationId xmlns:p14="http://schemas.microsoft.com/office/powerpoint/2010/main" val="258007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C663DE7-BAB3-B743-AD9F-46485826C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099772"/>
              </p:ext>
            </p:extLst>
          </p:nvPr>
        </p:nvGraphicFramePr>
        <p:xfrm>
          <a:off x="489098" y="831112"/>
          <a:ext cx="6096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1" name="Document" r:id="rId3" imgW="5105400" imgH="406400" progId="Word.Document.8">
                  <p:embed/>
                </p:oleObj>
              </mc:Choice>
              <mc:Fallback>
                <p:oleObj name="Document" r:id="rId3" imgW="5105400" imgH="406400" progId="Word.Document.8">
                  <p:embed/>
                  <p:pic>
                    <p:nvPicPr>
                      <p:cNvPr id="751618" name="Object 2">
                        <a:extLst>
                          <a:ext uri="{FF2B5EF4-FFF2-40B4-BE49-F238E27FC236}">
                            <a16:creationId xmlns:a16="http://schemas.microsoft.com/office/drawing/2014/main" id="{04D2CB26-65A9-034F-9D68-DEB09FB59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98" y="831112"/>
                        <a:ext cx="60960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23A587F-93A9-C44A-8EF1-FB40A6722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303421"/>
              </p:ext>
            </p:extLst>
          </p:nvPr>
        </p:nvGraphicFramePr>
        <p:xfrm>
          <a:off x="493861" y="1366100"/>
          <a:ext cx="54054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2" name="Document" r:id="rId5" imgW="4038600" imgH="508000" progId="Word.Document.8">
                  <p:embed/>
                </p:oleObj>
              </mc:Choice>
              <mc:Fallback>
                <p:oleObj name="Document" r:id="rId5" imgW="4038600" imgH="508000" progId="Word.Document.8">
                  <p:embed/>
                  <p:pic>
                    <p:nvPicPr>
                      <p:cNvPr id="751621" name="Object 5">
                        <a:extLst>
                          <a:ext uri="{FF2B5EF4-FFF2-40B4-BE49-F238E27FC236}">
                            <a16:creationId xmlns:a16="http://schemas.microsoft.com/office/drawing/2014/main" id="{44CA9E56-E339-B846-BB08-F16F91A90D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61" y="1366100"/>
                        <a:ext cx="540543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7F66E2DE-DF6F-5A4F-94D4-30684AA01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47462"/>
              </p:ext>
            </p:extLst>
          </p:nvPr>
        </p:nvGraphicFramePr>
        <p:xfrm>
          <a:off x="489098" y="2126512"/>
          <a:ext cx="53117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3" name="Document" r:id="rId7" imgW="3975100" imgH="508000" progId="Word.Document.8">
                  <p:embed/>
                </p:oleObj>
              </mc:Choice>
              <mc:Fallback>
                <p:oleObj name="Document" r:id="rId7" imgW="3975100" imgH="508000" progId="Word.Document.8">
                  <p:embed/>
                  <p:pic>
                    <p:nvPicPr>
                      <p:cNvPr id="751622" name="Object 6">
                        <a:extLst>
                          <a:ext uri="{FF2B5EF4-FFF2-40B4-BE49-F238E27FC236}">
                            <a16:creationId xmlns:a16="http://schemas.microsoft.com/office/drawing/2014/main" id="{03A1125D-7BFC-654E-8136-D06BA53B89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98" y="2126512"/>
                        <a:ext cx="53117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>
            <a:extLst>
              <a:ext uri="{FF2B5EF4-FFF2-40B4-BE49-F238E27FC236}">
                <a16:creationId xmlns:a16="http://schemas.microsoft.com/office/drawing/2014/main" id="{4BA0798C-E7A0-C34E-A204-DAFF6004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98" y="2888512"/>
            <a:ext cx="5181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  <a:ea typeface="黑体" panose="02010609060101010101" pitchFamily="49" charset="-122"/>
              </a:rPr>
              <a:t>线性方程组解的判定定理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D7C1F410-CF81-2743-8252-FFB57D7EE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40142"/>
              </p:ext>
            </p:extLst>
          </p:nvPr>
        </p:nvGraphicFramePr>
        <p:xfrm>
          <a:off x="489098" y="3598272"/>
          <a:ext cx="6592186" cy="46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4" name="Document" r:id="rId9" imgW="5067300" imgH="355600" progId="Word.Document.8">
                  <p:embed/>
                </p:oleObj>
              </mc:Choice>
              <mc:Fallback>
                <p:oleObj name="Document" r:id="rId9" imgW="5067300" imgH="355600" progId="Word.Document.8">
                  <p:embed/>
                  <p:pic>
                    <p:nvPicPr>
                      <p:cNvPr id="751624" name="Object 8">
                        <a:extLst>
                          <a:ext uri="{FF2B5EF4-FFF2-40B4-BE49-F238E27FC236}">
                            <a16:creationId xmlns:a16="http://schemas.microsoft.com/office/drawing/2014/main" id="{7DE95CE5-10AE-CE49-8DAD-7418C011C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98" y="3598272"/>
                        <a:ext cx="6592186" cy="461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3279C801-26D6-FD40-B4EE-823BB41F9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955178"/>
              </p:ext>
            </p:extLst>
          </p:nvPr>
        </p:nvGraphicFramePr>
        <p:xfrm>
          <a:off x="3346598" y="4125410"/>
          <a:ext cx="2044109" cy="541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5" name="Equation" r:id="rId11" imgW="584200" imgH="152400" progId="Equation.3">
                  <p:embed/>
                </p:oleObj>
              </mc:Choice>
              <mc:Fallback>
                <p:oleObj name="Equation" r:id="rId11" imgW="584200" imgH="152400" progId="Equation.3">
                  <p:embed/>
                  <p:pic>
                    <p:nvPicPr>
                      <p:cNvPr id="751625" name="Object 9">
                        <a:extLst>
                          <a:ext uri="{FF2B5EF4-FFF2-40B4-BE49-F238E27FC236}">
                            <a16:creationId xmlns:a16="http://schemas.microsoft.com/office/drawing/2014/main" id="{80F4BFA0-E992-F943-BA9D-61D1CC399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598" y="4125410"/>
                        <a:ext cx="2044109" cy="541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>
            <a:extLst>
              <a:ext uri="{FF2B5EF4-FFF2-40B4-BE49-F238E27FC236}">
                <a16:creationId xmlns:a16="http://schemas.microsoft.com/office/drawing/2014/main" id="{D03E62A9-5F94-1E4F-B50E-CA871663E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98" y="4666659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在有解的情况下，</a:t>
            </a:r>
            <a:endParaRPr lang="zh-CN" altLang="en-US" dirty="0"/>
          </a:p>
        </p:txBody>
      </p:sp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933673BA-9CEF-7245-8C9F-CFEA863FA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690324"/>
              </p:ext>
            </p:extLst>
          </p:nvPr>
        </p:nvGraphicFramePr>
        <p:xfrm>
          <a:off x="489098" y="5341168"/>
          <a:ext cx="3751521" cy="54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" name="Document" r:id="rId13" imgW="2959100" imgH="419100" progId="Word.Document.8">
                  <p:embed/>
                </p:oleObj>
              </mc:Choice>
              <mc:Fallback>
                <p:oleObj name="Document" r:id="rId13" imgW="2959100" imgH="419100" progId="Word.Document.8">
                  <p:embed/>
                  <p:pic>
                    <p:nvPicPr>
                      <p:cNvPr id="751628" name="Object 12">
                        <a:extLst>
                          <a:ext uri="{FF2B5EF4-FFF2-40B4-BE49-F238E27FC236}">
                            <a16:creationId xmlns:a16="http://schemas.microsoft.com/office/drawing/2014/main" id="{8A4FE51F-7FA7-B64F-B2DF-C05B3D2E4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98" y="5341168"/>
                        <a:ext cx="3751521" cy="54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>
            <a:extLst>
              <a:ext uri="{FF2B5EF4-FFF2-40B4-BE49-F238E27FC236}">
                <a16:creationId xmlns:a16="http://schemas.microsoft.com/office/drawing/2014/main" id="{1F963228-0C7A-8F4B-8F65-805F04EEF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273557"/>
              </p:ext>
            </p:extLst>
          </p:nvPr>
        </p:nvGraphicFramePr>
        <p:xfrm>
          <a:off x="4453270" y="5341168"/>
          <a:ext cx="4079393" cy="5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" name="Document" r:id="rId15" imgW="3225800" imgH="419100" progId="Word.Document.8">
                  <p:embed/>
                </p:oleObj>
              </mc:Choice>
              <mc:Fallback>
                <p:oleObj name="Document" r:id="rId15" imgW="3225800" imgH="419100" progId="Word.Document.8">
                  <p:embed/>
                  <p:pic>
                    <p:nvPicPr>
                      <p:cNvPr id="751629" name="Object 13">
                        <a:extLst>
                          <a:ext uri="{FF2B5EF4-FFF2-40B4-BE49-F238E27FC236}">
                            <a16:creationId xmlns:a16="http://schemas.microsoft.com/office/drawing/2014/main" id="{C90B516D-BCB4-1348-84F5-73C93CC7B3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270" y="5341168"/>
                        <a:ext cx="4079393" cy="538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id="{37FF4550-E832-B842-B340-C65998246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16070"/>
              </p:ext>
            </p:extLst>
          </p:nvPr>
        </p:nvGraphicFramePr>
        <p:xfrm>
          <a:off x="489098" y="5959484"/>
          <a:ext cx="4942367" cy="507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8" name="Document" r:id="rId17" imgW="4000500" imgH="406400" progId="Word.Document.8">
                  <p:embed/>
                </p:oleObj>
              </mc:Choice>
              <mc:Fallback>
                <p:oleObj name="Document" r:id="rId17" imgW="4000500" imgH="406400" progId="Word.Document.8">
                  <p:embed/>
                  <p:pic>
                    <p:nvPicPr>
                      <p:cNvPr id="751630" name="Object 14">
                        <a:extLst>
                          <a:ext uri="{FF2B5EF4-FFF2-40B4-BE49-F238E27FC236}">
                            <a16:creationId xmlns:a16="http://schemas.microsoft.com/office/drawing/2014/main" id="{19C4F456-8C40-074C-A26B-D9A78AE70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98" y="5959484"/>
                        <a:ext cx="4942367" cy="507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2FFC359-E07D-704D-B064-9EE3BE72F548}"/>
              </a:ext>
            </a:extLst>
          </p:cNvPr>
          <p:cNvSpPr txBox="1"/>
          <p:nvPr/>
        </p:nvSpPr>
        <p:spPr>
          <a:xfrm>
            <a:off x="5899298" y="2204361"/>
            <a:ext cx="2707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故小结得定理：</a:t>
            </a:r>
          </a:p>
        </p:txBody>
      </p:sp>
    </p:spTree>
    <p:extLst>
      <p:ext uri="{BB962C8B-B14F-4D97-AF65-F5344CB8AC3E}">
        <p14:creationId xmlns:p14="http://schemas.microsoft.com/office/powerpoint/2010/main" val="42367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27867CBD-BC1A-1A48-B3E6-28888E3DA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81775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ea typeface="黑体" panose="02010609060101010101" pitchFamily="49" charset="-122"/>
              </a:rPr>
              <a:t>3</a:t>
            </a:r>
            <a:endParaRPr lang="zh-CN" altLang="en-US" sz="2400" dirty="0">
              <a:solidFill>
                <a:schemeClr val="accent1"/>
              </a:solidFill>
              <a:ea typeface="黑体" panose="02010609060101010101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6BE5AE5-4CC6-B442-8BDE-DB0236A5E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588" y="1078006"/>
            <a:ext cx="342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解线性方程组</a:t>
            </a:r>
            <a:r>
              <a:rPr lang="zh-CN" altLang="en-US" sz="2400" dirty="0"/>
              <a:t> 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F48C8D9-E291-0D44-B05E-787D4836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26" y="3295331"/>
            <a:ext cx="14906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ea typeface="黑体" panose="02010609060101010101" pitchFamily="49" charset="-122"/>
              </a:rPr>
              <a:t>解</a:t>
            </a:r>
            <a:r>
              <a:rPr lang="en-US" altLang="zh-CN" sz="2400" dirty="0">
                <a:solidFill>
                  <a:schemeClr val="accent1"/>
                </a:solidFill>
                <a:ea typeface="黑体" panose="02010609060101010101" pitchFamily="49" charset="-122"/>
              </a:rPr>
              <a:t>:</a:t>
            </a:r>
            <a:endParaRPr lang="zh-CN" altLang="en-US" sz="2400" dirty="0">
              <a:solidFill>
                <a:schemeClr val="accent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AF2CDD9-0877-7E45-9694-18D8895EC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071081"/>
              </p:ext>
            </p:extLst>
          </p:nvPr>
        </p:nvGraphicFramePr>
        <p:xfrm>
          <a:off x="3240438" y="1167368"/>
          <a:ext cx="4443818" cy="195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1" name="Equation" r:id="rId3" imgW="50025300" imgH="21945600" progId="Equation.3">
                  <p:embed/>
                </p:oleObj>
              </mc:Choice>
              <mc:Fallback>
                <p:oleObj name="Equation" r:id="rId3" imgW="50025300" imgH="21945600" progId="Equation.3">
                  <p:embed/>
                  <p:pic>
                    <p:nvPicPr>
                      <p:cNvPr id="830470" name="Object 6">
                        <a:extLst>
                          <a:ext uri="{FF2B5EF4-FFF2-40B4-BE49-F238E27FC236}">
                            <a16:creationId xmlns:a16="http://schemas.microsoft.com/office/drawing/2014/main" id="{7C465AFB-AB87-E649-BA5D-AFF39968B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438" y="1167368"/>
                        <a:ext cx="4443818" cy="1952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>
            <a:extLst>
              <a:ext uri="{FF2B5EF4-FFF2-40B4-BE49-F238E27FC236}">
                <a16:creationId xmlns:a16="http://schemas.microsoft.com/office/drawing/2014/main" id="{4002F340-5A15-324B-BD79-A90B4BD96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151" y="3296919"/>
            <a:ext cx="833913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这是一个齐次线性方程组，且方程个数小于未知量</a:t>
            </a:r>
            <a:endParaRPr lang="en-US" altLang="zh-CN" sz="2400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75EBCD0C-866C-5643-B9C3-EC76C1284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888" y="3870837"/>
            <a:ext cx="3962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个数，故必有非零解。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0426173-4604-3545-8902-B369FC2E7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088" y="3860481"/>
            <a:ext cx="5537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只需对系数矩阵施以初等行变换。</a:t>
            </a:r>
          </a:p>
        </p:txBody>
      </p:sp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129915E5-4526-A24B-BC4D-E841935AB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121289"/>
              </p:ext>
            </p:extLst>
          </p:nvPr>
        </p:nvGraphicFramePr>
        <p:xfrm>
          <a:off x="1143000" y="4619650"/>
          <a:ext cx="2674088" cy="161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2" name="Equation" r:id="rId5" imgW="35394900" imgH="21361400" progId="Equation.3">
                  <p:embed/>
                </p:oleObj>
              </mc:Choice>
              <mc:Fallback>
                <p:oleObj name="Equation" r:id="rId5" imgW="35394900" imgH="21361400" progId="Equation.3">
                  <p:embed/>
                  <p:pic>
                    <p:nvPicPr>
                      <p:cNvPr id="830476" name="Object 12">
                        <a:extLst>
                          <a:ext uri="{FF2B5EF4-FFF2-40B4-BE49-F238E27FC236}">
                            <a16:creationId xmlns:a16="http://schemas.microsoft.com/office/drawing/2014/main" id="{826AB22D-82DC-864E-8CCF-CBD86CB45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19650"/>
                        <a:ext cx="2674088" cy="161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853F580D-D562-154F-A6FE-0EF825C8A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243900"/>
              </p:ext>
            </p:extLst>
          </p:nvPr>
        </p:nvGraphicFramePr>
        <p:xfrm>
          <a:off x="5462347" y="4619650"/>
          <a:ext cx="2674088" cy="155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3" name="Equation" r:id="rId7" imgW="36576000" imgH="21361400" progId="Equation.3">
                  <p:embed/>
                </p:oleObj>
              </mc:Choice>
              <mc:Fallback>
                <p:oleObj name="Equation" r:id="rId7" imgW="36576000" imgH="21361400" progId="Equation.3">
                  <p:embed/>
                  <p:pic>
                    <p:nvPicPr>
                      <p:cNvPr id="830480" name="Object 16">
                        <a:extLst>
                          <a:ext uri="{FF2B5EF4-FFF2-40B4-BE49-F238E27FC236}">
                            <a16:creationId xmlns:a16="http://schemas.microsoft.com/office/drawing/2014/main" id="{8CAAE8CA-4BAA-284A-9ADE-1C060BF0D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347" y="4619650"/>
                        <a:ext cx="2674088" cy="1559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FF55E4E-BB46-3245-97CE-3A65C6C72118}"/>
                  </a:ext>
                </a:extLst>
              </p:cNvPr>
              <p:cNvSpPr txBox="1"/>
              <p:nvPr/>
            </p:nvSpPr>
            <p:spPr>
              <a:xfrm>
                <a:off x="4104911" y="4962426"/>
                <a:ext cx="976613" cy="551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eqArr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FF55E4E-BB46-3245-97CE-3A65C6C72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11" y="4962426"/>
                <a:ext cx="976613" cy="551818"/>
              </a:xfrm>
              <a:prstGeom prst="rect">
                <a:avLst/>
              </a:prstGeom>
              <a:blipFill>
                <a:blip r:embed="rId9"/>
                <a:stretch>
                  <a:fillRect l="-3846" t="-6818" r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3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7" grpId="0" autoUpdateAnimBg="0"/>
      <p:bldP spid="8" grpId="0" autoUpdateAnimBg="0"/>
      <p:bldP spid="9" grpId="0" autoUpdateAnimBg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B1C9BFC1-AC45-B84B-A38E-0D2980868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674274"/>
              </p:ext>
            </p:extLst>
          </p:nvPr>
        </p:nvGraphicFramePr>
        <p:xfrm>
          <a:off x="524995" y="1110172"/>
          <a:ext cx="3627386" cy="188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6" name="Equation" r:id="rId3" imgW="40957500" imgH="21361400" progId="Equation.3">
                  <p:embed/>
                </p:oleObj>
              </mc:Choice>
              <mc:Fallback>
                <p:oleObj name="Equation" r:id="rId3" imgW="40957500" imgH="21361400" progId="Equation.3">
                  <p:embed/>
                  <p:pic>
                    <p:nvPicPr>
                      <p:cNvPr id="22531" name="Object 4">
                        <a:extLst>
                          <a:ext uri="{FF2B5EF4-FFF2-40B4-BE49-F238E27FC236}">
                            <a16:creationId xmlns:a16="http://schemas.microsoft.com/office/drawing/2014/main" id="{609D6736-543F-974D-8330-D3F5E7E464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95" y="1110172"/>
                        <a:ext cx="3627386" cy="1889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9">
            <a:extLst>
              <a:ext uri="{FF2B5EF4-FFF2-40B4-BE49-F238E27FC236}">
                <a16:creationId xmlns:a16="http://schemas.microsoft.com/office/drawing/2014/main" id="{760BE954-FE6A-4547-B90C-7063DCC6A8C4}"/>
              </a:ext>
            </a:extLst>
          </p:cNvPr>
          <p:cNvGrpSpPr>
            <a:grpSpLocks/>
          </p:cNvGrpSpPr>
          <p:nvPr/>
        </p:nvGrpSpPr>
        <p:grpSpPr bwMode="auto">
          <a:xfrm>
            <a:off x="4244163" y="1421134"/>
            <a:ext cx="1151724" cy="1032624"/>
            <a:chOff x="2640" y="480"/>
            <a:chExt cx="1008" cy="704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A248762F-9706-C547-AF0F-EA28A6292F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480"/>
            <a:ext cx="1008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7" name="Equation" r:id="rId5" imgW="14046200" imgH="7899400" progId="Equation.3">
                    <p:embed/>
                  </p:oleObj>
                </mc:Choice>
                <mc:Fallback>
                  <p:oleObj name="Equation" r:id="rId5" imgW="14046200" imgH="7899400" progId="Equation.3">
                    <p:embed/>
                    <p:pic>
                      <p:nvPicPr>
                        <p:cNvPr id="22542" name="Object 5">
                          <a:extLst>
                            <a:ext uri="{FF2B5EF4-FFF2-40B4-BE49-F238E27FC236}">
                              <a16:creationId xmlns:a16="http://schemas.microsoft.com/office/drawing/2014/main" id="{15B7286F-D555-D34D-ABF2-231E2B8B62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480"/>
                          <a:ext cx="1008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>
              <a:extLst>
                <a:ext uri="{FF2B5EF4-FFF2-40B4-BE49-F238E27FC236}">
                  <a16:creationId xmlns:a16="http://schemas.microsoft.com/office/drawing/2014/main" id="{466FA175-EAED-1844-8E55-B3C090F834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912"/>
            <a:ext cx="4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58" name="Equation" r:id="rId7" imgW="5562600" imgH="3505200" progId="Equation.3">
                    <p:embed/>
                  </p:oleObj>
                </mc:Choice>
                <mc:Fallback>
                  <p:oleObj name="Equation" r:id="rId7" imgW="5562600" imgH="3505200" progId="Equation.3">
                    <p:embed/>
                    <p:pic>
                      <p:nvPicPr>
                        <p:cNvPr id="22543" name="Object 8">
                          <a:extLst>
                            <a:ext uri="{FF2B5EF4-FFF2-40B4-BE49-F238E27FC236}">
                              <a16:creationId xmlns:a16="http://schemas.microsoft.com/office/drawing/2014/main" id="{8FB922D8-E323-0A47-B759-F24F1951E1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912"/>
                          <a:ext cx="4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0">
                              <a:solidFill>
                                <a:srgbClr val="0033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3DE623D8-DED1-0044-BA8D-2F02E5C110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66585"/>
              </p:ext>
            </p:extLst>
          </p:nvPr>
        </p:nvGraphicFramePr>
        <p:xfrm>
          <a:off x="4290201" y="4917525"/>
          <a:ext cx="4035092" cy="47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9" name="Equation" r:id="rId9" imgW="44767500" imgH="5270500" progId="Equation.3">
                  <p:embed/>
                </p:oleObj>
              </mc:Choice>
              <mc:Fallback>
                <p:oleObj name="Equation" r:id="rId9" imgW="44767500" imgH="5270500" progId="Equation.3">
                  <p:embed/>
                  <p:pic>
                    <p:nvPicPr>
                      <p:cNvPr id="831498" name="Object 10">
                        <a:extLst>
                          <a:ext uri="{FF2B5EF4-FFF2-40B4-BE49-F238E27FC236}">
                            <a16:creationId xmlns:a16="http://schemas.microsoft.com/office/drawing/2014/main" id="{7F2F838C-497B-7643-94A2-053B133A82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201" y="4917525"/>
                        <a:ext cx="4035092" cy="473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>
            <a:extLst>
              <a:ext uri="{FF2B5EF4-FFF2-40B4-BE49-F238E27FC236}">
                <a16:creationId xmlns:a16="http://schemas.microsoft.com/office/drawing/2014/main" id="{2FC6C9F6-F848-5446-AF10-AC812AC3A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95" y="3319026"/>
            <a:ext cx="3200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求得全部解为</a:t>
            </a:r>
          </a:p>
        </p:txBody>
      </p:sp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FEFB55BA-0AAC-7443-87C3-A3E86E902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41617"/>
              </p:ext>
            </p:extLst>
          </p:nvPr>
        </p:nvGraphicFramePr>
        <p:xfrm>
          <a:off x="857694" y="3974204"/>
          <a:ext cx="458651" cy="235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0" name="Equation" r:id="rId11" imgW="5562600" imgH="16383000" progId="Equation.3">
                  <p:embed/>
                </p:oleObj>
              </mc:Choice>
              <mc:Fallback>
                <p:oleObj name="Equation" r:id="rId11" imgW="5562600" imgH="16383000" progId="Equation.3">
                  <p:embed/>
                  <p:pic>
                    <p:nvPicPr>
                      <p:cNvPr id="831500" name="Object 12">
                        <a:extLst>
                          <a:ext uri="{FF2B5EF4-FFF2-40B4-BE49-F238E27FC236}">
                            <a16:creationId xmlns:a16="http://schemas.microsoft.com/office/drawing/2014/main" id="{F27727EE-347E-B04F-950E-AA3284290A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694" y="3974204"/>
                        <a:ext cx="458651" cy="2354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>
            <a:extLst>
              <a:ext uri="{FF2B5EF4-FFF2-40B4-BE49-F238E27FC236}">
                <a16:creationId xmlns:a16="http://schemas.microsoft.com/office/drawing/2014/main" id="{E91CA38A-E343-8D42-911E-4E9807453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16483"/>
              </p:ext>
            </p:extLst>
          </p:nvPr>
        </p:nvGraphicFramePr>
        <p:xfrm>
          <a:off x="1196163" y="5993828"/>
          <a:ext cx="923969" cy="4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1" name="Equation" r:id="rId13" imgW="10820400" imgH="5270500" progId="Equation.3">
                  <p:embed/>
                </p:oleObj>
              </mc:Choice>
              <mc:Fallback>
                <p:oleObj name="Equation" r:id="rId13" imgW="10820400" imgH="5270500" progId="Equation.3">
                  <p:embed/>
                  <p:pic>
                    <p:nvPicPr>
                      <p:cNvPr id="831501" name="Object 13">
                        <a:extLst>
                          <a:ext uri="{FF2B5EF4-FFF2-40B4-BE49-F238E27FC236}">
                            <a16:creationId xmlns:a16="http://schemas.microsoft.com/office/drawing/2014/main" id="{554F9457-AFE6-AF45-A078-EA4A056C57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163" y="5993828"/>
                        <a:ext cx="923969" cy="449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BE19359C-F353-404E-8EAF-AD5958AA1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05466"/>
              </p:ext>
            </p:extLst>
          </p:nvPr>
        </p:nvGraphicFramePr>
        <p:xfrm>
          <a:off x="1196163" y="5455597"/>
          <a:ext cx="923969" cy="42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2" name="Equation" r:id="rId15" imgW="10820400" imgH="4978400" progId="Equation.3">
                  <p:embed/>
                </p:oleObj>
              </mc:Choice>
              <mc:Fallback>
                <p:oleObj name="Equation" r:id="rId15" imgW="10820400" imgH="4978400" progId="Equation.3">
                  <p:embed/>
                  <p:pic>
                    <p:nvPicPr>
                      <p:cNvPr id="831504" name="Object 16">
                        <a:extLst>
                          <a:ext uri="{FF2B5EF4-FFF2-40B4-BE49-F238E27FC236}">
                            <a16:creationId xmlns:a16="http://schemas.microsoft.com/office/drawing/2014/main" id="{780A9E39-9B0D-0541-B74F-D2588542B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163" y="5455597"/>
                        <a:ext cx="923969" cy="423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>
            <a:extLst>
              <a:ext uri="{FF2B5EF4-FFF2-40B4-BE49-F238E27FC236}">
                <a16:creationId xmlns:a16="http://schemas.microsoft.com/office/drawing/2014/main" id="{5F799F82-CED7-6840-B1A6-7D3FF6342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929396"/>
              </p:ext>
            </p:extLst>
          </p:nvPr>
        </p:nvGraphicFramePr>
        <p:xfrm>
          <a:off x="1196163" y="4927028"/>
          <a:ext cx="923969" cy="44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63" name="Equation" r:id="rId17" imgW="10820400" imgH="5270500" progId="Equation.3">
                  <p:embed/>
                </p:oleObj>
              </mc:Choice>
              <mc:Fallback>
                <p:oleObj name="Equation" r:id="rId17" imgW="10820400" imgH="5270500" progId="Equation.3">
                  <p:embed/>
                  <p:pic>
                    <p:nvPicPr>
                      <p:cNvPr id="831505" name="Object 17">
                        <a:extLst>
                          <a:ext uri="{FF2B5EF4-FFF2-40B4-BE49-F238E27FC236}">
                            <a16:creationId xmlns:a16="http://schemas.microsoft.com/office/drawing/2014/main" id="{C9DF4739-05CD-7C47-B40C-8641759CF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163" y="4927028"/>
                        <a:ext cx="923969" cy="449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3A6B94F-361E-534F-A1CB-21E63D768021}"/>
                  </a:ext>
                </a:extLst>
              </p:cNvPr>
              <p:cNvSpPr txBox="1"/>
              <p:nvPr/>
            </p:nvSpPr>
            <p:spPr>
              <a:xfrm>
                <a:off x="1196163" y="3926307"/>
                <a:ext cx="241495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2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2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3A6B94F-361E-534F-A1CB-21E63D76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163" y="3926307"/>
                <a:ext cx="2414956" cy="338554"/>
              </a:xfrm>
              <a:prstGeom prst="rect">
                <a:avLst/>
              </a:prstGeom>
              <a:blipFill>
                <a:blip r:embed="rId19"/>
                <a:stretch>
                  <a:fillRect l="-524" r="-524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26796ADC-B2E4-BE44-9A4C-4EFFFF7E301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7669" y="1065611"/>
            <a:ext cx="3187354" cy="1978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E722232-CD62-384E-9F8C-629A2DD7EB08}"/>
                  </a:ext>
                </a:extLst>
              </p:cNvPr>
              <p:cNvSpPr txBox="1"/>
              <p:nvPr/>
            </p:nvSpPr>
            <p:spPr>
              <a:xfrm>
                <a:off x="1196163" y="4450846"/>
                <a:ext cx="296158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2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1" lang="en-US" altLang="zh-CN" sz="2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2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E722232-CD62-384E-9F8C-629A2DD7E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163" y="4450846"/>
                <a:ext cx="2961580" cy="338554"/>
              </a:xfrm>
              <a:prstGeom prst="rect">
                <a:avLst/>
              </a:prstGeom>
              <a:blipFill>
                <a:blip r:embed="rId21"/>
                <a:stretch>
                  <a:fillRect l="-42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A5B8E7A6-672C-B240-BC23-C36C6F87933B}"/>
              </a:ext>
            </a:extLst>
          </p:cNvPr>
          <p:cNvGrpSpPr/>
          <p:nvPr/>
        </p:nvGrpSpPr>
        <p:grpSpPr>
          <a:xfrm>
            <a:off x="4244163" y="3151838"/>
            <a:ext cx="4521268" cy="461665"/>
            <a:chOff x="4244163" y="3151838"/>
            <a:chExt cx="4521268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284E551-C4CF-FC4A-9E5E-A100922E8692}"/>
                    </a:ext>
                  </a:extLst>
                </p:cNvPr>
                <p:cNvSpPr txBox="1"/>
                <p:nvPr/>
              </p:nvSpPr>
              <p:spPr>
                <a:xfrm>
                  <a:off x="4244163" y="3198004"/>
                  <a:ext cx="19294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284E551-C4CF-FC4A-9E5E-A100922E8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163" y="3198004"/>
                  <a:ext cx="1929439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2614" r="-2614" b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3E54090-6D21-9646-9001-53ABDB11BE45}"/>
                </a:ext>
              </a:extLst>
            </p:cNvPr>
            <p:cNvSpPr txBox="1"/>
            <p:nvPr/>
          </p:nvSpPr>
          <p:spPr>
            <a:xfrm>
              <a:off x="6105729" y="3151838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</a:rPr>
                <a:t>，故有无穷多组解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6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8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0" y="682923"/>
            <a:ext cx="497468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二、齐次线性方程组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577386"/>
              </p:ext>
            </p:extLst>
          </p:nvPr>
        </p:nvGraphicFramePr>
        <p:xfrm>
          <a:off x="1769912" y="1409671"/>
          <a:ext cx="3917380" cy="180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4" name="Equation" r:id="rId3" imgW="2044700" imgH="939800" progId="Equation.3">
                  <p:embed/>
                </p:oleObj>
              </mc:Choice>
              <mc:Fallback>
                <p:oleObj name="Equation" r:id="rId3" imgW="2044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912" y="1409671"/>
                        <a:ext cx="3917380" cy="1809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840588"/>
              </p:ext>
            </p:extLst>
          </p:nvPr>
        </p:nvGraphicFramePr>
        <p:xfrm>
          <a:off x="6608018" y="4114966"/>
          <a:ext cx="1993272" cy="54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5" name="Equation" r:id="rId5" imgW="774360" imgH="203040" progId="Equation.DSMT4">
                  <p:embed/>
                </p:oleObj>
              </mc:Choice>
              <mc:Fallback>
                <p:oleObj name="Equation" r:id="rId5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018" y="4114966"/>
                        <a:ext cx="1993272" cy="548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305459"/>
              </p:ext>
            </p:extLst>
          </p:nvPr>
        </p:nvGraphicFramePr>
        <p:xfrm>
          <a:off x="783709" y="3463615"/>
          <a:ext cx="3407263" cy="185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" name="Equation" r:id="rId7" imgW="1739900" imgH="939800" progId="Equation.3">
                  <p:embed/>
                </p:oleObj>
              </mc:Choice>
              <mc:Fallback>
                <p:oleObj name="Equation" r:id="rId7" imgW="17399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09" y="3463615"/>
                        <a:ext cx="3407263" cy="1850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107085"/>
              </p:ext>
            </p:extLst>
          </p:nvPr>
        </p:nvGraphicFramePr>
        <p:xfrm>
          <a:off x="4629537" y="3530523"/>
          <a:ext cx="1291117" cy="18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7" name="Equation" r:id="rId9" imgW="672808" imgH="939392" progId="Equation.3">
                  <p:embed/>
                </p:oleObj>
              </mc:Choice>
              <mc:Fallback>
                <p:oleObj name="Equation" r:id="rId9" imgW="672808" imgH="939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537" y="3530523"/>
                        <a:ext cx="1291117" cy="18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212407" y="5485067"/>
            <a:ext cx="7299326" cy="493713"/>
            <a:chOff x="240" y="672"/>
            <a:chExt cx="4598" cy="311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40" y="672"/>
              <a:ext cx="427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+mn-ea"/>
                  <a:ea typeface="+mn-ea"/>
                </a:rPr>
                <a:t>由解的判别定理知，(*)只有零解当且仅当</a:t>
              </a:r>
            </a:p>
          </p:txBody>
        </p:sp>
        <p:graphicFrame>
          <p:nvGraphicFramePr>
            <p:cNvPr id="1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3842362"/>
                </p:ext>
              </p:extLst>
            </p:nvPr>
          </p:nvGraphicFramePr>
          <p:xfrm>
            <a:off x="3823" y="672"/>
            <a:ext cx="101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8" name="Equation" r:id="rId11" imgW="660240" imgH="203040" progId="Equation.DSMT4">
                    <p:embed/>
                  </p:oleObj>
                </mc:Choice>
                <mc:Fallback>
                  <p:oleObj name="Equation" r:id="rId11" imgW="6602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3" y="672"/>
                          <a:ext cx="101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2917955" y="6011013"/>
            <a:ext cx="6132513" cy="495300"/>
            <a:chOff x="240" y="1104"/>
            <a:chExt cx="3863" cy="312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40" y="1104"/>
              <a:ext cx="33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+mn-ea"/>
                  <a:ea typeface="+mn-ea"/>
                </a:rPr>
                <a:t>(*)有非零解(即无穷多解)当且仅当</a:t>
              </a:r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4208130"/>
                </p:ext>
              </p:extLst>
            </p:nvPr>
          </p:nvGraphicFramePr>
          <p:xfrm>
            <a:off x="3169" y="1124"/>
            <a:ext cx="93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9" name="Equation" r:id="rId13" imgW="647640" imgH="203040" progId="Equation.DSMT4">
                    <p:embed/>
                  </p:oleObj>
                </mc:Choice>
                <mc:Fallback>
                  <p:oleObj name="Equation" r:id="rId13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" y="1124"/>
                          <a:ext cx="93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Text Box 28">
            <a:extLst>
              <a:ext uri="{FF2B5EF4-FFF2-40B4-BE49-F238E27FC236}">
                <a16:creationId xmlns:a16="http://schemas.microsoft.com/office/drawing/2014/main" id="{E7124FD5-6350-8841-8EF9-FE9069189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" y="1439863"/>
            <a:ext cx="1371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</a:p>
        </p:txBody>
      </p:sp>
    </p:spTree>
    <p:extLst>
      <p:ext uri="{BB962C8B-B14F-4D97-AF65-F5344CB8AC3E}">
        <p14:creationId xmlns:p14="http://schemas.microsoft.com/office/powerpoint/2010/main" val="11753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2534234" y="1116087"/>
            <a:ext cx="4190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第四章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线性方程组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309345" y="1940575"/>
            <a:ext cx="5479010" cy="66248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一、高斯消元法和初等变换法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2309344" y="2557677"/>
            <a:ext cx="497468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二、齐次线性方程组</a:t>
            </a:r>
          </a:p>
        </p:txBody>
      </p:sp>
      <p:sp>
        <p:nvSpPr>
          <p:cNvPr id="17" name="文本框 8"/>
          <p:cNvSpPr txBox="1"/>
          <p:nvPr/>
        </p:nvSpPr>
        <p:spPr>
          <a:xfrm>
            <a:off x="2309344" y="3174779"/>
            <a:ext cx="4548655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三、非齐次线性方程组</a:t>
            </a:r>
          </a:p>
        </p:txBody>
      </p:sp>
      <p:grpSp>
        <p:nvGrpSpPr>
          <p:cNvPr id="18" name="组合 1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D12B9C9A-0875-204F-BAE5-AB396E931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817074"/>
            <a:ext cx="4953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齐次线性方程组解的性质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F2BF62A-A1CB-0042-B89C-E5C14D521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53" y="2590799"/>
            <a:ext cx="649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01E1DE-A022-CA4C-85F6-19E323EBE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621116"/>
              </p:ext>
            </p:extLst>
          </p:nvPr>
        </p:nvGraphicFramePr>
        <p:xfrm>
          <a:off x="732353" y="3276599"/>
          <a:ext cx="22272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19" name="Equation" r:id="rId3" imgW="20777200" imgH="4978400" progId="Equation.3">
                  <p:embed/>
                </p:oleObj>
              </mc:Choice>
              <mc:Fallback>
                <p:oleObj name="Equation" r:id="rId3" imgW="20777200" imgH="4978400" progId="Equation.3">
                  <p:embed/>
                  <p:pic>
                    <p:nvPicPr>
                      <p:cNvPr id="910340" name="Object 4">
                        <a:extLst>
                          <a:ext uri="{FF2B5EF4-FFF2-40B4-BE49-F238E27FC236}">
                            <a16:creationId xmlns:a16="http://schemas.microsoft.com/office/drawing/2014/main" id="{9BE5DB1D-75DF-094A-BF7F-6B57BC75E4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53" y="3276599"/>
                        <a:ext cx="22272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F1E835C-472E-9D44-ADD2-34FBF6873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671065"/>
              </p:ext>
            </p:extLst>
          </p:nvPr>
        </p:nvGraphicFramePr>
        <p:xfrm>
          <a:off x="1418153" y="2601912"/>
          <a:ext cx="35052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20" name="Equation" r:id="rId5" imgW="33058100" imgH="4978400" progId="Equation.3">
                  <p:embed/>
                </p:oleObj>
              </mc:Choice>
              <mc:Fallback>
                <p:oleObj name="Equation" r:id="rId5" imgW="33058100" imgH="4978400" progId="Equation.3">
                  <p:embed/>
                  <p:pic>
                    <p:nvPicPr>
                      <p:cNvPr id="910341" name="Object 5">
                        <a:extLst>
                          <a:ext uri="{FF2B5EF4-FFF2-40B4-BE49-F238E27FC236}">
                            <a16:creationId xmlns:a16="http://schemas.microsoft.com/office/drawing/2014/main" id="{CE13DF10-134C-AD44-88F2-CF3DC91C2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153" y="2601912"/>
                        <a:ext cx="35052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B8A280F-2638-FC49-9FF6-D385F7EFE03D}"/>
              </a:ext>
            </a:extLst>
          </p:cNvPr>
          <p:cNvGrpSpPr>
            <a:grpSpLocks/>
          </p:cNvGrpSpPr>
          <p:nvPr/>
        </p:nvGrpSpPr>
        <p:grpSpPr bwMode="auto">
          <a:xfrm>
            <a:off x="371990" y="2036762"/>
            <a:ext cx="7197725" cy="522287"/>
            <a:chOff x="240" y="378"/>
            <a:chExt cx="4534" cy="329"/>
          </a:xfrm>
        </p:grpSpPr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30D39B67-CA81-D74D-9968-FF049126F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84"/>
              <a:ext cx="31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）若      为   的解，则                   </a:t>
              </a:r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DDFF968E-EFEE-BD42-942F-FAF6980DEA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6681892"/>
                </p:ext>
              </p:extLst>
            </p:nvPr>
          </p:nvGraphicFramePr>
          <p:xfrm>
            <a:off x="1010" y="378"/>
            <a:ext cx="581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21" name="Equation" r:id="rId7" imgW="8775700" imgH="4978400" progId="Equation.3">
                    <p:embed/>
                  </p:oleObj>
                </mc:Choice>
                <mc:Fallback>
                  <p:oleObj name="Equation" r:id="rId7" imgW="8775700" imgH="4978400" progId="Equation.3">
                    <p:embed/>
                    <p:pic>
                      <p:nvPicPr>
                        <p:cNvPr id="97315" name="Object 8">
                          <a:extLst>
                            <a:ext uri="{FF2B5EF4-FFF2-40B4-BE49-F238E27FC236}">
                              <a16:creationId xmlns:a16="http://schemas.microsoft.com/office/drawing/2014/main" id="{5E783C16-086F-2646-AE9B-AE619C184D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378"/>
                          <a:ext cx="581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5B7AF29C-BFA5-9E4F-BDC5-983ABB2F74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7804305"/>
                </p:ext>
              </p:extLst>
            </p:nvPr>
          </p:nvGraphicFramePr>
          <p:xfrm>
            <a:off x="1771" y="412"/>
            <a:ext cx="2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22" name="Equation" r:id="rId9" imgW="4978400" imgH="4686300" progId="Equation.3">
                    <p:embed/>
                  </p:oleObj>
                </mc:Choice>
                <mc:Fallback>
                  <p:oleObj name="Equation" r:id="rId9" imgW="4978400" imgH="4686300" progId="Equation.3">
                    <p:embed/>
                    <p:pic>
                      <p:nvPicPr>
                        <p:cNvPr id="97316" name="Object 9">
                          <a:extLst>
                            <a:ext uri="{FF2B5EF4-FFF2-40B4-BE49-F238E27FC236}">
                              <a16:creationId xmlns:a16="http://schemas.microsoft.com/office/drawing/2014/main" id="{F90E0AA5-C5A4-874D-BCFB-CE965DFD17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412"/>
                          <a:ext cx="28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244B4D3-AF3F-AF44-A30D-C60A06A647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3270335"/>
                </p:ext>
              </p:extLst>
            </p:nvPr>
          </p:nvGraphicFramePr>
          <p:xfrm>
            <a:off x="2856" y="378"/>
            <a:ext cx="65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23" name="Equation" r:id="rId11" imgW="9944100" imgH="4978400" progId="Equation.3">
                    <p:embed/>
                  </p:oleObj>
                </mc:Choice>
                <mc:Fallback>
                  <p:oleObj name="Equation" r:id="rId11" imgW="9944100" imgH="4978400" progId="Equation.3">
                    <p:embed/>
                    <p:pic>
                      <p:nvPicPr>
                        <p:cNvPr id="97317" name="Object 10">
                          <a:extLst>
                            <a:ext uri="{FF2B5EF4-FFF2-40B4-BE49-F238E27FC236}">
                              <a16:creationId xmlns:a16="http://schemas.microsoft.com/office/drawing/2014/main" id="{FF6851BE-0997-4A49-B03A-410B1B9B38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378"/>
                          <a:ext cx="65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80BA6C-3757-C64E-8561-53AA3C8C8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78"/>
              <a:ext cx="1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也是   的解.</a:t>
              </a:r>
            </a:p>
          </p:txBody>
        </p:sp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76DC62D9-EE26-1240-93DE-898CD7E930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5609171"/>
                </p:ext>
              </p:extLst>
            </p:nvPr>
          </p:nvGraphicFramePr>
          <p:xfrm>
            <a:off x="3936" y="399"/>
            <a:ext cx="2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24" name="Equation" r:id="rId13" imgW="4978400" imgH="4686300" progId="Equation.3">
                    <p:embed/>
                  </p:oleObj>
                </mc:Choice>
                <mc:Fallback>
                  <p:oleObj name="Equation" r:id="rId13" imgW="4978400" imgH="4686300" progId="Equation.3">
                    <p:embed/>
                    <p:pic>
                      <p:nvPicPr>
                        <p:cNvPr id="97319" name="Object 12">
                          <a:extLst>
                            <a:ext uri="{FF2B5EF4-FFF2-40B4-BE49-F238E27FC236}">
                              <a16:creationId xmlns:a16="http://schemas.microsoft.com/office/drawing/2014/main" id="{1AC4E0F6-7EB9-6947-AF5B-0CF10DEB00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99"/>
                          <a:ext cx="28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821546-06CA-4948-BD07-02CDA82B2D93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4068762"/>
            <a:ext cx="7383462" cy="523875"/>
            <a:chOff x="240" y="429"/>
            <a:chExt cx="4651" cy="330"/>
          </a:xfrm>
        </p:grpSpPr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EC51A600-2FFC-D74F-B50F-7E5F25255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432"/>
              <a:ext cx="31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）若  为   的解， 为实数，则</a:t>
              </a:r>
            </a:p>
          </p:txBody>
        </p:sp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D5AA1F43-5009-6046-B5B1-4ACBB80DFA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4493235"/>
                </p:ext>
              </p:extLst>
            </p:nvPr>
          </p:nvGraphicFramePr>
          <p:xfrm>
            <a:off x="986" y="460"/>
            <a:ext cx="18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25" name="Equation" r:id="rId14" imgW="2921000" imgH="4686300" progId="Equation.3">
                    <p:embed/>
                  </p:oleObj>
                </mc:Choice>
                <mc:Fallback>
                  <p:oleObj name="Equation" r:id="rId14" imgW="2921000" imgH="4686300" progId="Equation.3">
                    <p:embed/>
                    <p:pic>
                      <p:nvPicPr>
                        <p:cNvPr id="97308" name="Object 15">
                          <a:extLst>
                            <a:ext uri="{FF2B5EF4-FFF2-40B4-BE49-F238E27FC236}">
                              <a16:creationId xmlns:a16="http://schemas.microsoft.com/office/drawing/2014/main" id="{389CE647-8B18-474E-9C79-D2606CBBEE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" y="460"/>
                          <a:ext cx="187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0B1EEF03-5BAE-F440-9747-A8DA8FF22E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9678744"/>
                </p:ext>
              </p:extLst>
            </p:nvPr>
          </p:nvGraphicFramePr>
          <p:xfrm>
            <a:off x="2185" y="480"/>
            <a:ext cx="17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26" name="Equation" r:id="rId16" imgW="5562600" imgH="7315200" progId="Equation.3">
                    <p:embed/>
                  </p:oleObj>
                </mc:Choice>
                <mc:Fallback>
                  <p:oleObj name="Equation" r:id="rId16" imgW="5562600" imgH="7315200" progId="Equation.3">
                    <p:embed/>
                    <p:pic>
                      <p:nvPicPr>
                        <p:cNvPr id="97309" name="Object 16">
                          <a:extLst>
                            <a:ext uri="{FF2B5EF4-FFF2-40B4-BE49-F238E27FC236}">
                              <a16:creationId xmlns:a16="http://schemas.microsoft.com/office/drawing/2014/main" id="{DF5B885C-935F-6C4C-B9C8-86E2D53A7D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480"/>
                          <a:ext cx="17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E234B82B-44D0-BC45-BD18-8199106A3D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792617"/>
                </p:ext>
              </p:extLst>
            </p:nvPr>
          </p:nvGraphicFramePr>
          <p:xfrm>
            <a:off x="1368" y="461"/>
            <a:ext cx="2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27" name="Equation" r:id="rId18" imgW="4978400" imgH="4686300" progId="Equation.3">
                    <p:embed/>
                  </p:oleObj>
                </mc:Choice>
                <mc:Fallback>
                  <p:oleObj name="Equation" r:id="rId18" imgW="4978400" imgH="4686300" progId="Equation.3">
                    <p:embed/>
                    <p:pic>
                      <p:nvPicPr>
                        <p:cNvPr id="97310" name="Object 17">
                          <a:extLst>
                            <a:ext uri="{FF2B5EF4-FFF2-40B4-BE49-F238E27FC236}">
                              <a16:creationId xmlns:a16="http://schemas.microsoft.com/office/drawing/2014/main" id="{5A073744-A878-E449-BFF5-0AB2C5B779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461"/>
                          <a:ext cx="28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CF2C790-2E31-D24E-9140-B0126A5F3F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1723685"/>
                </p:ext>
              </p:extLst>
            </p:nvPr>
          </p:nvGraphicFramePr>
          <p:xfrm>
            <a:off x="3321" y="460"/>
            <a:ext cx="31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28" name="Equation" r:id="rId19" imgW="4978400" imgH="4686300" progId="Equation.3">
                    <p:embed/>
                  </p:oleObj>
                </mc:Choice>
                <mc:Fallback>
                  <p:oleObj name="Equation" r:id="rId19" imgW="4978400" imgH="4686300" progId="Equation.3">
                    <p:embed/>
                    <p:pic>
                      <p:nvPicPr>
                        <p:cNvPr id="97311" name="Object 18">
                          <a:extLst>
                            <a:ext uri="{FF2B5EF4-FFF2-40B4-BE49-F238E27FC236}">
                              <a16:creationId xmlns:a16="http://schemas.microsoft.com/office/drawing/2014/main" id="{BCCE40DF-5B67-3642-B528-2F7DEFD78B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1" y="460"/>
                          <a:ext cx="31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5660EF-FFC1-DF4A-B6F4-B8820C088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429"/>
              <a:ext cx="1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也是   的解.</a:t>
              </a:r>
            </a:p>
          </p:txBody>
        </p:sp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EB4C4C6E-4B99-584C-B165-5EAFBD9F7D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481976"/>
                </p:ext>
              </p:extLst>
            </p:nvPr>
          </p:nvGraphicFramePr>
          <p:xfrm>
            <a:off x="4069" y="443"/>
            <a:ext cx="2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29" name="Equation" r:id="rId21" imgW="4978400" imgH="4686300" progId="Equation.3">
                    <p:embed/>
                  </p:oleObj>
                </mc:Choice>
                <mc:Fallback>
                  <p:oleObj name="Equation" r:id="rId21" imgW="4978400" imgH="4686300" progId="Equation.3">
                    <p:embed/>
                    <p:pic>
                      <p:nvPicPr>
                        <p:cNvPr id="97313" name="Object 20">
                          <a:extLst>
                            <a:ext uri="{FF2B5EF4-FFF2-40B4-BE49-F238E27FC236}">
                              <a16:creationId xmlns:a16="http://schemas.microsoft.com/office/drawing/2014/main" id="{37B72585-490C-744C-8BDB-8CD943FAA4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443"/>
                          <a:ext cx="28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21">
            <a:extLst>
              <a:ext uri="{FF2B5EF4-FFF2-40B4-BE49-F238E27FC236}">
                <a16:creationId xmlns:a16="http://schemas.microsoft.com/office/drawing/2014/main" id="{5B402202-E13D-BA43-88D6-D29929F91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28" y="4713287"/>
            <a:ext cx="649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847B845F-18E3-4E48-A15E-8325FA43C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6967"/>
              </p:ext>
            </p:extLst>
          </p:nvPr>
        </p:nvGraphicFramePr>
        <p:xfrm>
          <a:off x="1537215" y="4767262"/>
          <a:ext cx="1098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30" name="Equation" r:id="rId22" imgW="10236200" imgH="4686300" progId="Equation.3">
                  <p:embed/>
                </p:oleObj>
              </mc:Choice>
              <mc:Fallback>
                <p:oleObj name="Equation" r:id="rId22" imgW="10236200" imgH="4686300" progId="Equation.3">
                  <p:embed/>
                  <p:pic>
                    <p:nvPicPr>
                      <p:cNvPr id="910358" name="Object 22">
                        <a:extLst>
                          <a:ext uri="{FF2B5EF4-FFF2-40B4-BE49-F238E27FC236}">
                            <a16:creationId xmlns:a16="http://schemas.microsoft.com/office/drawing/2014/main" id="{A92B756F-70CE-3743-843F-A2CEE959CE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215" y="4767262"/>
                        <a:ext cx="10985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E42A9F7E-C4DF-9D4B-B8F7-F1EB2B8BE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166256"/>
              </p:ext>
            </p:extLst>
          </p:nvPr>
        </p:nvGraphicFramePr>
        <p:xfrm>
          <a:off x="2942153" y="3287712"/>
          <a:ext cx="2006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31" name="Equation" r:id="rId24" imgW="18719800" imgH="4978400" progId="Equation.3">
                  <p:embed/>
                </p:oleObj>
              </mc:Choice>
              <mc:Fallback>
                <p:oleObj name="Equation" r:id="rId24" imgW="18719800" imgH="4978400" progId="Equation.3">
                  <p:embed/>
                  <p:pic>
                    <p:nvPicPr>
                      <p:cNvPr id="910359" name="Object 23">
                        <a:extLst>
                          <a:ext uri="{FF2B5EF4-FFF2-40B4-BE49-F238E27FC236}">
                            <a16:creationId xmlns:a16="http://schemas.microsoft.com/office/drawing/2014/main" id="{8667F9FD-2DFB-F042-B6EE-7F451B86BA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153" y="3287712"/>
                        <a:ext cx="2006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7F837FB2-F406-544D-A7AD-A871D5C22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246165"/>
              </p:ext>
            </p:extLst>
          </p:nvPr>
        </p:nvGraphicFramePr>
        <p:xfrm>
          <a:off x="4923353" y="3352799"/>
          <a:ext cx="11922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32" name="Equation" r:id="rId26" imgW="11112500" imgH="4102100" progId="Equation.3">
                  <p:embed/>
                </p:oleObj>
              </mc:Choice>
              <mc:Fallback>
                <p:oleObj name="Equation" r:id="rId26" imgW="11112500" imgH="4102100" progId="Equation.3">
                  <p:embed/>
                  <p:pic>
                    <p:nvPicPr>
                      <p:cNvPr id="910360" name="Object 24">
                        <a:extLst>
                          <a:ext uri="{FF2B5EF4-FFF2-40B4-BE49-F238E27FC236}">
                            <a16:creationId xmlns:a16="http://schemas.microsoft.com/office/drawing/2014/main" id="{1536208E-FBB8-B545-B65E-B8326F4F8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353" y="3352799"/>
                        <a:ext cx="11922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7B426F6-E83B-644B-A348-FEB496110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141887"/>
              </p:ext>
            </p:extLst>
          </p:nvPr>
        </p:nvGraphicFramePr>
        <p:xfrm>
          <a:off x="6082228" y="3354387"/>
          <a:ext cx="7731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33" name="Equation" r:id="rId28" imgW="7315200" imgH="4686300" progId="Equation.3">
                  <p:embed/>
                </p:oleObj>
              </mc:Choice>
              <mc:Fallback>
                <p:oleObj name="Equation" r:id="rId28" imgW="7315200" imgH="4686300" progId="Equation.3">
                  <p:embed/>
                  <p:pic>
                    <p:nvPicPr>
                      <p:cNvPr id="910361" name="Object 25">
                        <a:extLst>
                          <a:ext uri="{FF2B5EF4-FFF2-40B4-BE49-F238E27FC236}">
                            <a16:creationId xmlns:a16="http://schemas.microsoft.com/office/drawing/2014/main" id="{8E8E383F-4FFC-FA4E-9268-359807DEF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228" y="3354387"/>
                        <a:ext cx="7731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24F4D364-90BC-5D40-9B9E-B9093B538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119930"/>
              </p:ext>
            </p:extLst>
          </p:nvPr>
        </p:nvGraphicFramePr>
        <p:xfrm>
          <a:off x="2596078" y="4778374"/>
          <a:ext cx="10969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34" name="Equation" r:id="rId30" imgW="10236200" imgH="4686300" progId="Equation.3">
                  <p:embed/>
                </p:oleObj>
              </mc:Choice>
              <mc:Fallback>
                <p:oleObj name="Equation" r:id="rId30" imgW="10236200" imgH="4686300" progId="Equation.3">
                  <p:embed/>
                  <p:pic>
                    <p:nvPicPr>
                      <p:cNvPr id="910362" name="Object 26">
                        <a:extLst>
                          <a:ext uri="{FF2B5EF4-FFF2-40B4-BE49-F238E27FC236}">
                            <a16:creationId xmlns:a16="http://schemas.microsoft.com/office/drawing/2014/main" id="{1299C437-F564-744D-9743-6C93EF4E4B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078" y="4778374"/>
                        <a:ext cx="10969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EA8DA8C4-A79A-B64F-8E5A-E542E005A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834076"/>
              </p:ext>
            </p:extLst>
          </p:nvPr>
        </p:nvGraphicFramePr>
        <p:xfrm>
          <a:off x="3639065" y="4799012"/>
          <a:ext cx="8794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35" name="Equation" r:id="rId32" imgW="8191500" imgH="4102100" progId="Equation.3">
                  <p:embed/>
                </p:oleObj>
              </mc:Choice>
              <mc:Fallback>
                <p:oleObj name="Equation" r:id="rId32" imgW="8191500" imgH="4102100" progId="Equation.3">
                  <p:embed/>
                  <p:pic>
                    <p:nvPicPr>
                      <p:cNvPr id="910363" name="Object 27">
                        <a:extLst>
                          <a:ext uri="{FF2B5EF4-FFF2-40B4-BE49-F238E27FC236}">
                            <a16:creationId xmlns:a16="http://schemas.microsoft.com/office/drawing/2014/main" id="{1995A5C3-C623-E149-82F0-EA140F502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065" y="4799012"/>
                        <a:ext cx="8794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6A19D0E5-D508-594E-97B0-F082DD314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13859"/>
              </p:ext>
            </p:extLst>
          </p:nvPr>
        </p:nvGraphicFramePr>
        <p:xfrm>
          <a:off x="4475678" y="4783137"/>
          <a:ext cx="8604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36" name="Equation" r:id="rId34" imgW="7315200" imgH="4686300" progId="Equation.3">
                  <p:embed/>
                </p:oleObj>
              </mc:Choice>
              <mc:Fallback>
                <p:oleObj name="Equation" r:id="rId34" imgW="7315200" imgH="4686300" progId="Equation.3">
                  <p:embed/>
                  <p:pic>
                    <p:nvPicPr>
                      <p:cNvPr id="910364" name="Object 28">
                        <a:extLst>
                          <a:ext uri="{FF2B5EF4-FFF2-40B4-BE49-F238E27FC236}">
                            <a16:creationId xmlns:a16="http://schemas.microsoft.com/office/drawing/2014/main" id="{A914AA3F-5D00-9041-BB8B-F586D6D1CA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678" y="4783137"/>
                        <a:ext cx="8604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0D3DC94B-4993-F14C-BCDF-AC3C00F6D86D}"/>
              </a:ext>
            </a:extLst>
          </p:cNvPr>
          <p:cNvGrpSpPr>
            <a:grpSpLocks/>
          </p:cNvGrpSpPr>
          <p:nvPr/>
        </p:nvGrpSpPr>
        <p:grpSpPr bwMode="auto">
          <a:xfrm>
            <a:off x="1067315" y="5530850"/>
            <a:ext cx="7292977" cy="531812"/>
            <a:chOff x="547" y="268"/>
            <a:chExt cx="4594" cy="335"/>
          </a:xfrm>
        </p:grpSpPr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5918FE01-A7F3-BA44-A1A0-3766515D6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" y="289"/>
              <a:ext cx="220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/>
                <a:t>均是       的解,   则它们的</a:t>
              </a: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06AC512E-B40B-A448-939A-8D26C6B3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" y="283"/>
              <a:ext cx="133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/>
                <a:t>综上所述,    若</a:t>
              </a:r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6DFFF6FB-247C-1B4E-9F9F-C6D9A844B6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8873919"/>
                </p:ext>
              </p:extLst>
            </p:nvPr>
          </p:nvGraphicFramePr>
          <p:xfrm>
            <a:off x="3400" y="310"/>
            <a:ext cx="2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37" name="Equation" r:id="rId36" imgW="4978400" imgH="4686300" progId="Equation.3">
                    <p:embed/>
                  </p:oleObj>
                </mc:Choice>
                <mc:Fallback>
                  <p:oleObj name="Equation" r:id="rId36" imgW="4978400" imgH="4686300" progId="Equation.3">
                    <p:embed/>
                    <p:pic>
                      <p:nvPicPr>
                        <p:cNvPr id="97305" name="Object 32">
                          <a:extLst>
                            <a:ext uri="{FF2B5EF4-FFF2-40B4-BE49-F238E27FC236}">
                              <a16:creationId xmlns:a16="http://schemas.microsoft.com/office/drawing/2014/main" id="{EC4724AD-EA1B-CB42-B764-C9C1BD74F5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310"/>
                          <a:ext cx="28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F1BBAB24-0056-EC48-BDEE-92AF46275F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121476"/>
                </p:ext>
              </p:extLst>
            </p:nvPr>
          </p:nvGraphicFramePr>
          <p:xfrm>
            <a:off x="1839" y="268"/>
            <a:ext cx="113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38" name="Equation" r:id="rId37" imgW="17843500" imgH="5270500" progId="Equation.3">
                    <p:embed/>
                  </p:oleObj>
                </mc:Choice>
                <mc:Fallback>
                  <p:oleObj name="Equation" r:id="rId37" imgW="17843500" imgH="5270500" progId="Equation.3">
                    <p:embed/>
                    <p:pic>
                      <p:nvPicPr>
                        <p:cNvPr id="97306" name="Object 33">
                          <a:extLst>
                            <a:ext uri="{FF2B5EF4-FFF2-40B4-BE49-F238E27FC236}">
                              <a16:creationId xmlns:a16="http://schemas.microsoft.com/office/drawing/2014/main" id="{C35CB66E-A1FA-2342-9732-0D9E932824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9" y="268"/>
                          <a:ext cx="113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5AD03F-29D1-E245-9CE9-A4E29DB41FEE}"/>
              </a:ext>
            </a:extLst>
          </p:cNvPr>
          <p:cNvGrpSpPr>
            <a:grpSpLocks/>
          </p:cNvGrpSpPr>
          <p:nvPr/>
        </p:nvGrpSpPr>
        <p:grpSpPr bwMode="auto">
          <a:xfrm>
            <a:off x="416440" y="6170948"/>
            <a:ext cx="6692901" cy="531813"/>
            <a:chOff x="144" y="712"/>
            <a:chExt cx="4216" cy="335"/>
          </a:xfrm>
        </p:grpSpPr>
        <p:graphicFrame>
          <p:nvGraphicFramePr>
            <p:cNvPr id="36" name="Object 35">
              <a:extLst>
                <a:ext uri="{FF2B5EF4-FFF2-40B4-BE49-F238E27FC236}">
                  <a16:creationId xmlns:a16="http://schemas.microsoft.com/office/drawing/2014/main" id="{ED06EB73-92B3-2249-B83D-FF418D8F35C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5964703"/>
                </p:ext>
              </p:extLst>
            </p:nvPr>
          </p:nvGraphicFramePr>
          <p:xfrm>
            <a:off x="1050" y="712"/>
            <a:ext cx="199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39" name="Equation" r:id="rId39" imgW="31305500" imgH="5270500" progId="Equation.3">
                    <p:embed/>
                  </p:oleObj>
                </mc:Choice>
                <mc:Fallback>
                  <p:oleObj name="Equation" r:id="rId39" imgW="31305500" imgH="5270500" progId="Equation.3">
                    <p:embed/>
                    <p:pic>
                      <p:nvPicPr>
                        <p:cNvPr id="97299" name="Object 35">
                          <a:extLst>
                            <a:ext uri="{FF2B5EF4-FFF2-40B4-BE49-F238E27FC236}">
                              <a16:creationId xmlns:a16="http://schemas.microsoft.com/office/drawing/2014/main" id="{4FA1DCE1-9503-1D48-A2C4-6F1B7B09CF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712"/>
                          <a:ext cx="1993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EB2C7616-70AE-6C4C-8AE5-F8676A11E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720"/>
              <a:ext cx="89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线性组合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4AF4C60-6E5A-C24A-9BEA-9A09F4BF3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734"/>
              <a:ext cx="12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/>
                <a:t>也是       的解.</a:t>
              </a:r>
            </a:p>
          </p:txBody>
        </p:sp>
        <p:graphicFrame>
          <p:nvGraphicFramePr>
            <p:cNvPr id="39" name="Object 38">
              <a:extLst>
                <a:ext uri="{FF2B5EF4-FFF2-40B4-BE49-F238E27FC236}">
                  <a16:creationId xmlns:a16="http://schemas.microsoft.com/office/drawing/2014/main" id="{6639B196-C5BC-DF4F-8772-9D8E60C34C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0173092"/>
                </p:ext>
              </p:extLst>
            </p:nvPr>
          </p:nvGraphicFramePr>
          <p:xfrm>
            <a:off x="3569" y="744"/>
            <a:ext cx="2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140" name="Equation" r:id="rId41" imgW="4978400" imgH="4686300" progId="Equation.3">
                    <p:embed/>
                  </p:oleObj>
                </mc:Choice>
                <mc:Fallback>
                  <p:oleObj name="Equation" r:id="rId41" imgW="4978400" imgH="4686300" progId="Equation.3">
                    <p:embed/>
                    <p:pic>
                      <p:nvPicPr>
                        <p:cNvPr id="97302" name="Object 38">
                          <a:extLst>
                            <a:ext uri="{FF2B5EF4-FFF2-40B4-BE49-F238E27FC236}">
                              <a16:creationId xmlns:a16="http://schemas.microsoft.com/office/drawing/2014/main" id="{B3C47BC3-5FBD-5642-A7B3-18C4DB76EF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744"/>
                          <a:ext cx="28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Rectangle 11">
            <a:extLst>
              <a:ext uri="{FF2B5EF4-FFF2-40B4-BE49-F238E27FC236}">
                <a16:creationId xmlns:a16="http://schemas.microsoft.com/office/drawing/2014/main" id="{97FAB270-0E6D-5E4E-96F8-3AFD98D16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015" y="1487489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81ED790-1E43-4B47-A988-B83E94F9BAB7}"/>
              </a:ext>
            </a:extLst>
          </p:cNvPr>
          <p:cNvGrpSpPr/>
          <p:nvPr/>
        </p:nvGrpSpPr>
        <p:grpSpPr>
          <a:xfrm>
            <a:off x="371990" y="1423438"/>
            <a:ext cx="8527461" cy="471190"/>
            <a:chOff x="371989" y="1497014"/>
            <a:chExt cx="8527461" cy="471190"/>
          </a:xfrm>
        </p:grpSpPr>
        <p:sp>
          <p:nvSpPr>
            <p:cNvPr id="41" name="Text Box 7">
              <a:extLst>
                <a:ext uri="{FF2B5EF4-FFF2-40B4-BE49-F238E27FC236}">
                  <a16:creationId xmlns:a16="http://schemas.microsoft.com/office/drawing/2014/main" id="{111D1B06-4440-A54D-A1AA-8DD122B77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989" y="1497014"/>
              <a:ext cx="85274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）零向量          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    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为   的解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3" name="Object 9">
                  <a:extLst>
                    <a:ext uri="{FF2B5EF4-FFF2-40B4-BE49-F238E27FC236}">
                      <a16:creationId xmlns:a16="http://schemas.microsoft.com/office/drawing/2014/main" id="{0D02D8B7-CAA4-8E43-B7AA-3E36CDAB871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45719455"/>
                    </p:ext>
                  </p:extLst>
                </p:nvPr>
              </p:nvGraphicFramePr>
              <p:xfrm>
                <a:off x="4948753" y="1537991"/>
                <a:ext cx="457200" cy="4302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98141" name="Equation" r:id="rId9" imgW="4978400" imgH="4686300" progId="Equation.3">
                        <p:embed/>
                      </p:oleObj>
                    </mc:Choice>
                    <mc:Fallback>
                      <p:oleObj name="Equation" r:id="rId9" imgW="4978400" imgH="4686300" progId="Equation.3">
                        <p:embed/>
                        <p:pic>
                          <p:nvPicPr>
                            <p:cNvPr id="10" name="Object 9">
                              <a:extLst>
                                <a:ext uri="{FF2B5EF4-FFF2-40B4-BE49-F238E27FC236}">
                                  <a16:creationId xmlns:a16="http://schemas.microsoft.com/office/drawing/2014/main" id="{5B7AF29C-BFA5-9E4F-BDC5-983ABB2F749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8753" y="1537991"/>
                              <a:ext cx="457200" cy="4302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3" name="Object 9">
                  <a:extLst>
                    <a:ext uri="{FF2B5EF4-FFF2-40B4-BE49-F238E27FC236}">
                      <a16:creationId xmlns:a16="http://schemas.microsoft.com/office/drawing/2014/main" id="{0D02D8B7-CAA4-8E43-B7AA-3E36CDAB871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45719455"/>
                    </p:ext>
                  </p:extLst>
                </p:nvPr>
              </p:nvGraphicFramePr>
              <p:xfrm>
                <a:off x="4948753" y="1537991"/>
                <a:ext cx="457200" cy="4302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0566" name="Equation" r:id="rId42" imgW="4978400" imgH="4686300" progId="Equation.3">
                        <p:embed/>
                      </p:oleObj>
                    </mc:Choice>
                    <mc:Fallback>
                      <p:oleObj name="Equation" r:id="rId42" imgW="4978400" imgH="4686300" progId="Equation.3">
                        <p:embed/>
                        <p:pic>
                          <p:nvPicPr>
                            <p:cNvPr id="10" name="Object 9">
                              <a:extLst>
                                <a:ext uri="{FF2B5EF4-FFF2-40B4-BE49-F238E27FC236}">
                                  <a16:creationId xmlns:a16="http://schemas.microsoft.com/office/drawing/2014/main" id="{5B7AF29C-BFA5-9E4F-BDC5-983ABB2F749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8753" y="1537991"/>
                              <a:ext cx="457200" cy="4302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C69124D-4D68-6D42-8578-8C57A0FF1612}"/>
                    </a:ext>
                  </a:extLst>
                </p:cNvPr>
                <p:cNvSpPr txBox="1"/>
                <p:nvPr/>
              </p:nvSpPr>
              <p:spPr>
                <a:xfrm>
                  <a:off x="2159323" y="1537676"/>
                  <a:ext cx="2328523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C69124D-4D68-6D42-8578-8C57A0FF1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323" y="1537676"/>
                  <a:ext cx="2328523" cy="375872"/>
                </a:xfrm>
                <a:prstGeom prst="rect">
                  <a:avLst/>
                </a:prstGeom>
                <a:blipFill>
                  <a:blip r:embed="rId44"/>
                  <a:stretch>
                    <a:fillRect l="-1630" r="-543" b="-322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20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10130" y="1051897"/>
            <a:ext cx="6834292" cy="516482"/>
            <a:chOff x="204" y="601"/>
            <a:chExt cx="4263" cy="275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204" y="618"/>
              <a:ext cx="326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记 </a:t>
              </a:r>
              <a:r>
                <a:rPr lang="en-US" altLang="zh-CN" sz="2400" b="1" i="1" dirty="0">
                  <a:latin typeface="+mn-ea"/>
                  <a:ea typeface="+mn-ea"/>
                </a:rPr>
                <a:t>Ax </a:t>
              </a:r>
              <a:r>
                <a:rPr lang="en-US" altLang="zh-CN" sz="2400" b="1" dirty="0">
                  <a:latin typeface="+mn-ea"/>
                  <a:ea typeface="+mn-ea"/>
                </a:rPr>
                <a:t>= 0 </a:t>
              </a:r>
              <a:r>
                <a:rPr lang="zh-CN" altLang="en-US" sz="2400" b="1" dirty="0">
                  <a:latin typeface="+mn-ea"/>
                  <a:ea typeface="+mn-ea"/>
                </a:rPr>
                <a:t>的解集为</a:t>
              </a:r>
            </a:p>
          </p:txBody>
        </p:sp>
        <p:graphicFrame>
          <p:nvGraphicFramePr>
            <p:cNvPr id="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4553794"/>
                </p:ext>
              </p:extLst>
            </p:nvPr>
          </p:nvGraphicFramePr>
          <p:xfrm>
            <a:off x="2163" y="601"/>
            <a:ext cx="230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1" name="Equation" r:id="rId3" imgW="4368800" imgH="520700" progId="Equation.DSMT4">
                    <p:embed/>
                  </p:oleObj>
                </mc:Choice>
                <mc:Fallback>
                  <p:oleObj name="Equation" r:id="rId3" imgW="4368800" imgH="520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601"/>
                          <a:ext cx="230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99436" y="2442072"/>
            <a:ext cx="58324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+mn-ea"/>
                <a:ea typeface="+mn-ea"/>
              </a:rPr>
              <a:t>(1)   </a:t>
            </a:r>
            <a:r>
              <a:rPr lang="en-US" altLang="zh-CN" sz="2400" b="1" i="1" dirty="0">
                <a:latin typeface="+mn-ea"/>
                <a:ea typeface="+mn-ea"/>
              </a:rPr>
              <a:t>N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dirty="0">
                <a:latin typeface="+mn-ea"/>
                <a:ea typeface="+mn-ea"/>
              </a:rPr>
              <a:t>) </a:t>
            </a:r>
            <a:r>
              <a:rPr lang="zh-CN" altLang="en-US" sz="2400" b="1" dirty="0">
                <a:latin typeface="+mn-ea"/>
                <a:ea typeface="+mn-ea"/>
              </a:rPr>
              <a:t>对线性运算封闭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7147" y="2967390"/>
            <a:ext cx="9366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/>
              <a:t>证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751263"/>
              </p:ext>
            </p:extLst>
          </p:nvPr>
        </p:nvGraphicFramePr>
        <p:xfrm>
          <a:off x="1227872" y="3040415"/>
          <a:ext cx="590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" name="公式" r:id="rId5" imgW="5905500" imgH="419100" progId="Equation.3">
                  <p:embed/>
                </p:oleObj>
              </mc:Choice>
              <mc:Fallback>
                <p:oleObj name="公式" r:id="rId5" imgW="5905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872" y="3040415"/>
                        <a:ext cx="590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830550"/>
              </p:ext>
            </p:extLst>
          </p:nvPr>
        </p:nvGraphicFramePr>
        <p:xfrm>
          <a:off x="1227872" y="3759552"/>
          <a:ext cx="553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3" name="公式" r:id="rId7" imgW="5537200" imgH="419100" progId="Equation.3">
                  <p:embed/>
                </p:oleObj>
              </mc:Choice>
              <mc:Fallback>
                <p:oleObj name="公式" r:id="rId7" imgW="5537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872" y="3759552"/>
                        <a:ext cx="553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782711"/>
              </p:ext>
            </p:extLst>
          </p:nvPr>
        </p:nvGraphicFramePr>
        <p:xfrm>
          <a:off x="1227872" y="4408840"/>
          <a:ext cx="342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4" name="公式" r:id="rId9" imgW="3429000" imgH="419100" progId="Equation.3">
                  <p:embed/>
                </p:oleObj>
              </mc:Choice>
              <mc:Fallback>
                <p:oleObj name="公式" r:id="rId9" imgW="3429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872" y="4408840"/>
                        <a:ext cx="342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9" name="Object 12">
            <a:extLst>
              <a:ext uri="{FF2B5EF4-FFF2-40B4-BE49-F238E27FC236}">
                <a16:creationId xmlns:a16="http://schemas.microsoft.com/office/drawing/2014/main" id="{DF8A7FF1-14F5-764E-82E3-BF8A5242E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272930"/>
              </p:ext>
            </p:extLst>
          </p:nvPr>
        </p:nvGraphicFramePr>
        <p:xfrm>
          <a:off x="2084804" y="6025630"/>
          <a:ext cx="609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5" name="公式" r:id="rId11" imgW="6073206" imgH="411480" progId="Equation.3">
                  <p:embed/>
                </p:oleObj>
              </mc:Choice>
              <mc:Fallback>
                <p:oleObj name="公式" r:id="rId11" imgW="6073206" imgH="41148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804" y="6025630"/>
                        <a:ext cx="609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5">
            <a:extLst>
              <a:ext uri="{FF2B5EF4-FFF2-40B4-BE49-F238E27FC236}">
                <a16:creationId xmlns:a16="http://schemas.microsoft.com/office/drawing/2014/main" id="{F6BFEC37-F80A-0946-AC0D-945E9D733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36" y="5299743"/>
            <a:ext cx="526139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+mn-ea"/>
                <a:ea typeface="+mn-ea"/>
              </a:rPr>
              <a:t>(2)   </a:t>
            </a:r>
            <a:r>
              <a:rPr lang="zh-CN" altLang="en-US" sz="2400" b="1" dirty="0">
                <a:latin typeface="+mn-ea"/>
                <a:ea typeface="+mn-ea"/>
              </a:rPr>
              <a:t>若解空间存在一组基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024EC74B-B125-4C47-AA18-6F22E28DC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6" y="5299409"/>
            <a:ext cx="299688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ea"/>
                <a:ea typeface="+mn-ea"/>
              </a:rPr>
              <a:t>，则其线性组合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5BC09B2B-ED12-244F-96ED-AAE6FE603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14" y="1082372"/>
            <a:ext cx="1219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14B43E4E-D45E-B043-8606-4486F6242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130" y="1693294"/>
            <a:ext cx="5235937" cy="46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ea"/>
                <a:ea typeface="+mn-ea"/>
              </a:rPr>
              <a:t>称此集合为方程组的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解空间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60AC4E-E355-1847-85B2-946726A79821}"/>
                  </a:ext>
                </a:extLst>
              </p:cNvPr>
              <p:cNvSpPr txBox="1"/>
              <p:nvPr/>
            </p:nvSpPr>
            <p:spPr>
              <a:xfrm>
                <a:off x="3896673" y="5299409"/>
                <a:ext cx="22860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8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zh-CN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60AC4E-E355-1847-85B2-946726A7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673" y="5299409"/>
                <a:ext cx="2286075" cy="430887"/>
              </a:xfrm>
              <a:prstGeom prst="rect">
                <a:avLst/>
              </a:prstGeom>
              <a:blipFill>
                <a:blip r:embed="rId13"/>
                <a:stretch>
                  <a:fillRect l="-4420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51D3B5BD-C971-DE47-871C-D3B0266EEE3E}"/>
              </a:ext>
            </a:extLst>
          </p:cNvPr>
          <p:cNvGrpSpPr/>
          <p:nvPr/>
        </p:nvGrpSpPr>
        <p:grpSpPr>
          <a:xfrm>
            <a:off x="192712" y="6003469"/>
            <a:ext cx="2050149" cy="463846"/>
            <a:chOff x="192712" y="6003469"/>
            <a:chExt cx="2050149" cy="463846"/>
          </a:xfrm>
        </p:grpSpPr>
        <p:sp>
          <p:nvSpPr>
            <p:cNvPr id="45" name="Text Box 16">
              <a:extLst>
                <a:ext uri="{FF2B5EF4-FFF2-40B4-BE49-F238E27FC236}">
                  <a16:creationId xmlns:a16="http://schemas.microsoft.com/office/drawing/2014/main" id="{8684A9B7-E33A-F24D-98D7-E33160A3C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12" y="6003469"/>
              <a:ext cx="2050149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是</a:t>
              </a:r>
              <a:r>
                <a:rPr lang="zh-CN" altLang="en-US" sz="2400" b="1" dirty="0">
                  <a:ea typeface="+mn-ea"/>
                  <a:cs typeface="Times New Roman" panose="02020603050405020304" pitchFamily="18" charset="0"/>
                </a:rPr>
                <a:t>      </a:t>
              </a:r>
              <a:r>
                <a:rPr lang="zh-CN" altLang="en-US" sz="2400" b="1" dirty="0">
                  <a:latin typeface="+mn-ea"/>
                  <a:ea typeface="+mn-ea"/>
                </a:rPr>
                <a:t>的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通解</a:t>
              </a:r>
            </a:p>
          </p:txBody>
        </p:sp>
        <p:graphicFrame>
          <p:nvGraphicFramePr>
            <p:cNvPr id="46" name="Object 12">
              <a:extLst>
                <a:ext uri="{FF2B5EF4-FFF2-40B4-BE49-F238E27FC236}">
                  <a16:creationId xmlns:a16="http://schemas.microsoft.com/office/drawing/2014/main" id="{0CD23FA5-D84E-B94F-AF34-24B24F13F9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799747"/>
                </p:ext>
              </p:extLst>
            </p:nvPr>
          </p:nvGraphicFramePr>
          <p:xfrm>
            <a:off x="576314" y="6019492"/>
            <a:ext cx="4572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36" name="Equation" r:id="rId14" imgW="4978400" imgH="4686300" progId="Equation.3">
                    <p:embed/>
                  </p:oleObj>
                </mc:Choice>
                <mc:Fallback>
                  <p:oleObj name="Equation" r:id="rId14" imgW="4978400" imgH="4686300" progId="Equation.3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76DC62D9-EE26-1240-93DE-898CD7E930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314" y="6019492"/>
                          <a:ext cx="457200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4172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0" grpId="0"/>
      <p:bldP spid="41" grpId="0"/>
      <p:bldP spid="44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5314" y="1082372"/>
            <a:ext cx="1219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185914" y="1026811"/>
            <a:ext cx="6034088" cy="531813"/>
            <a:chOff x="912" y="1165"/>
            <a:chExt cx="3801" cy="335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912" y="1200"/>
              <a:ext cx="14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+mn-ea"/>
                  <a:ea typeface="+mn-ea"/>
                </a:rPr>
                <a:t>齐次线性方程组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286" y="1194"/>
              <a:ext cx="128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+mn-ea"/>
                  <a:ea typeface="+mn-ea"/>
                </a:rPr>
                <a:t>的一组解向量</a:t>
              </a: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6421083"/>
                </p:ext>
              </p:extLst>
            </p:nvPr>
          </p:nvGraphicFramePr>
          <p:xfrm>
            <a:off x="3577" y="1165"/>
            <a:ext cx="113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35" name="Equation" r:id="rId3" imgW="774364" imgH="228501" progId="Equation.3">
                    <p:embed/>
                  </p:oleObj>
                </mc:Choice>
                <mc:Fallback>
                  <p:oleObj name="Equation" r:id="rId3" imgW="77436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7" y="1165"/>
                          <a:ext cx="113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231909" y="1082374"/>
            <a:ext cx="172865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如果满足：</a:t>
            </a: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536617" y="1700305"/>
            <a:ext cx="4068765" cy="541337"/>
            <a:chOff x="615" y="2106"/>
            <a:chExt cx="2563" cy="341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15" y="2106"/>
              <a:ext cx="25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+mn-ea"/>
                  <a:ea typeface="+mn-ea"/>
                </a:rPr>
                <a:t>(1)                     线性无关；</a:t>
              </a:r>
            </a:p>
          </p:txBody>
        </p:sp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1002" y="2112"/>
            <a:ext cx="113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36" name="Equation" r:id="rId5" imgW="774364" imgH="228501" progId="Equation.3">
                    <p:embed/>
                  </p:oleObj>
                </mc:Choice>
                <mc:Fallback>
                  <p:oleObj name="Equation" r:id="rId5" imgW="77436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2" y="2112"/>
                          <a:ext cx="113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521292" y="2342975"/>
            <a:ext cx="7839075" cy="542925"/>
            <a:chOff x="327" y="2346"/>
            <a:chExt cx="4938" cy="342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27" y="2346"/>
              <a:ext cx="27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+mn-ea"/>
                  <a:ea typeface="+mn-ea"/>
                </a:rPr>
                <a:t>(2)方程组的任一解向量均可被</a:t>
              </a:r>
            </a:p>
          </p:txBody>
        </p:sp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3024" y="2353"/>
            <a:ext cx="113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37" name="Equation" r:id="rId6" imgW="774364" imgH="228501" progId="Equation.3">
                    <p:embed/>
                  </p:oleObj>
                </mc:Choice>
                <mc:Fallback>
                  <p:oleObj name="Equation" r:id="rId6" imgW="77436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353"/>
                          <a:ext cx="113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176" y="2352"/>
              <a:ext cx="108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+mn-ea"/>
                  <a:ea typeface="+mn-ea"/>
                </a:rPr>
                <a:t>线性表示，</a:t>
              </a:r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243615" y="2966032"/>
            <a:ext cx="7753351" cy="531812"/>
            <a:chOff x="288" y="2813"/>
            <a:chExt cx="4884" cy="335"/>
          </a:xfrm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88" y="2832"/>
              <a:ext cx="50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+mn-ea"/>
                  <a:ea typeface="+mn-ea"/>
                </a:rPr>
                <a:t>则称</a:t>
              </a:r>
            </a:p>
          </p:txBody>
        </p:sp>
        <p:graphicFrame>
          <p:nvGraphicFramePr>
            <p:cNvPr id="2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7954654"/>
                </p:ext>
              </p:extLst>
            </p:nvPr>
          </p:nvGraphicFramePr>
          <p:xfrm>
            <a:off x="784" y="2813"/>
            <a:ext cx="113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38" name="Equation" r:id="rId7" imgW="774364" imgH="228501" progId="Equation.3">
                    <p:embed/>
                  </p:oleObj>
                </mc:Choice>
                <mc:Fallback>
                  <p:oleObj name="Equation" r:id="rId7" imgW="77436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2813"/>
                          <a:ext cx="113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920" y="2832"/>
              <a:ext cx="30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+mn-ea"/>
                  <a:ea typeface="+mn-ea"/>
                </a:rPr>
                <a:t>为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18" y="2832"/>
              <a:ext cx="305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+mn-ea"/>
                  <a:ea typeface="+mn-ea"/>
                </a:rPr>
                <a:t>齐次线性方程组的一组</a:t>
              </a:r>
              <a:r>
                <a:rPr lang="zh-CN" altLang="en-US" sz="2400" dirty="0">
                  <a:solidFill>
                    <a:schemeClr val="accent1"/>
                  </a:solidFill>
                  <a:latin typeface="+mn-ea"/>
                  <a:ea typeface="+mn-ea"/>
                </a:rPr>
                <a:t>基础解系</a:t>
              </a:r>
              <a:r>
                <a:rPr lang="zh-CN" altLang="en-US" sz="2400" dirty="0">
                  <a:latin typeface="+mn-ea"/>
                  <a:ea typeface="+mn-ea"/>
                </a:rPr>
                <a:t>。</a:t>
              </a:r>
            </a:p>
          </p:txBody>
        </p:sp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046346" y="3786480"/>
            <a:ext cx="7620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基础解系即为全体解向量组的极大无关组，是不唯一的。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00482" y="5248311"/>
            <a:ext cx="1371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</a:p>
        </p:txBody>
      </p: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1095831" y="5247272"/>
            <a:ext cx="8424862" cy="490538"/>
            <a:chOff x="323" y="763"/>
            <a:chExt cx="5307" cy="309"/>
          </a:xfrm>
        </p:grpSpPr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323" y="763"/>
              <a:ext cx="530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齐次方程组                     的基础解系所含向量个数为</a:t>
              </a:r>
            </a:p>
          </p:txBody>
        </p:sp>
        <p:graphicFrame>
          <p:nvGraphicFramePr>
            <p:cNvPr id="3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2116277"/>
                </p:ext>
              </p:extLst>
            </p:nvPr>
          </p:nvGraphicFramePr>
          <p:xfrm>
            <a:off x="1397" y="800"/>
            <a:ext cx="10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39" name="公式" r:id="rId8" imgW="1637589" imgH="431613" progId="Equation.3">
                    <p:embed/>
                  </p:oleObj>
                </mc:Choice>
                <mc:Fallback>
                  <p:oleObj name="公式" r:id="rId8" imgW="1637589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800"/>
                          <a:ext cx="10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317308"/>
              </p:ext>
            </p:extLst>
          </p:nvPr>
        </p:nvGraphicFramePr>
        <p:xfrm>
          <a:off x="3453846" y="5870615"/>
          <a:ext cx="22256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0" name="Equation" r:id="rId10" imgW="1104840" imgH="203040" progId="Equation.DSMT4">
                  <p:embed/>
                </p:oleObj>
              </mc:Choice>
              <mc:Fallback>
                <p:oleObj name="Equation" r:id="rId10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846" y="5870615"/>
                        <a:ext cx="22256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4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08CC89E0-5CD8-6D40-9BE1-A99B5DC5AE28}"/>
              </a:ext>
            </a:extLst>
          </p:cNvPr>
          <p:cNvGrpSpPr>
            <a:grpSpLocks/>
          </p:cNvGrpSpPr>
          <p:nvPr/>
        </p:nvGrpSpPr>
        <p:grpSpPr bwMode="auto">
          <a:xfrm>
            <a:off x="1071867" y="4338243"/>
            <a:ext cx="5210175" cy="525462"/>
            <a:chOff x="478" y="3559"/>
            <a:chExt cx="3282" cy="331"/>
          </a:xfrm>
        </p:grpSpPr>
        <p:graphicFrame>
          <p:nvGraphicFramePr>
            <p:cNvPr id="57" name="Object 24">
              <a:extLst>
                <a:ext uri="{FF2B5EF4-FFF2-40B4-BE49-F238E27FC236}">
                  <a16:creationId xmlns:a16="http://schemas.microsoft.com/office/drawing/2014/main" id="{29217DB1-CD6B-BF47-86FF-3B8EB18AC0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6" y="3600"/>
            <a:ext cx="2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41" name="Equation" r:id="rId12" imgW="4978400" imgH="4686300" progId="Equation.3">
                    <p:embed/>
                  </p:oleObj>
                </mc:Choice>
                <mc:Fallback>
                  <p:oleObj name="Equation" r:id="rId12" imgW="4978400" imgH="4686300" progId="Equation.3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BD6F847E-DF42-334C-964A-DFDD8385C0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" y="3600"/>
                          <a:ext cx="28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 Box 25">
              <a:extLst>
                <a:ext uri="{FF2B5EF4-FFF2-40B4-BE49-F238E27FC236}">
                  <a16:creationId xmlns:a16="http://schemas.microsoft.com/office/drawing/2014/main" id="{55AFD78B-7BFD-0245-B9C9-7AF8012CD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" y="3559"/>
              <a:ext cx="328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+mn-ea"/>
                  <a:ea typeface="+mn-ea"/>
                </a:rPr>
                <a:t>若</a:t>
              </a:r>
              <a:r>
                <a:rPr lang="zh-CN" altLang="en-US" dirty="0"/>
                <a:t>    </a:t>
              </a:r>
              <a:r>
                <a:rPr lang="zh-CN" altLang="en-US" sz="2400" dirty="0">
                  <a:latin typeface="+mn-ea"/>
                  <a:ea typeface="+mn-ea"/>
                </a:rPr>
                <a:t>只有零解，则基础解系不存在。</a:t>
              </a:r>
            </a:p>
          </p:txBody>
        </p:sp>
      </p:grpSp>
      <p:sp>
        <p:nvSpPr>
          <p:cNvPr id="59" name="Text Box 2">
            <a:extLst>
              <a:ext uri="{FF2B5EF4-FFF2-40B4-BE49-F238E27FC236}">
                <a16:creationId xmlns:a16="http://schemas.microsoft.com/office/drawing/2014/main" id="{AA9521D7-507F-3644-BB67-30FC69675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82" y="3786184"/>
            <a:ext cx="1219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说明</a:t>
            </a:r>
          </a:p>
        </p:txBody>
      </p:sp>
      <p:sp>
        <p:nvSpPr>
          <p:cNvPr id="60" name="圆角矩形标注 59">
            <a:extLst>
              <a:ext uri="{FF2B5EF4-FFF2-40B4-BE49-F238E27FC236}">
                <a16:creationId xmlns:a16="http://schemas.microsoft.com/office/drawing/2014/main" id="{FCA9CD0E-786B-8144-AD29-730F686A4BEC}"/>
              </a:ext>
            </a:extLst>
          </p:cNvPr>
          <p:cNvSpPr/>
          <p:nvPr/>
        </p:nvSpPr>
        <p:spPr>
          <a:xfrm>
            <a:off x="7100020" y="5870615"/>
            <a:ext cx="1260348" cy="848982"/>
          </a:xfrm>
          <a:prstGeom prst="wedgeRoundRectCallout">
            <a:avLst>
              <a:gd name="adj1" fmla="val -71872"/>
              <a:gd name="adj2" fmla="val -19669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解空间的维数</a:t>
            </a:r>
          </a:p>
        </p:txBody>
      </p:sp>
    </p:spTree>
    <p:extLst>
      <p:ext uri="{BB962C8B-B14F-4D97-AF65-F5344CB8AC3E}">
        <p14:creationId xmlns:p14="http://schemas.microsoft.com/office/powerpoint/2010/main" val="3433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 autoUpdateAnimBg="0"/>
      <p:bldP spid="59" grpId="0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655804"/>
              </p:ext>
            </p:extLst>
          </p:nvPr>
        </p:nvGraphicFramePr>
        <p:xfrm>
          <a:off x="1531793" y="888134"/>
          <a:ext cx="3854450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" name="公式" r:id="rId3" imgW="4813300" imgH="2095500" progId="Equation.3">
                  <p:embed/>
                </p:oleObj>
              </mc:Choice>
              <mc:Fallback>
                <p:oleObj name="公式" r:id="rId3" imgW="4813300" imgH="209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793" y="888134"/>
                        <a:ext cx="3854450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52339" y="2770607"/>
            <a:ext cx="83518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8000"/>
                </a:solidFill>
                <a:latin typeface="+mn-ea"/>
                <a:ea typeface="+mn-ea"/>
              </a:rPr>
              <a:t>第一步 </a:t>
            </a:r>
            <a:r>
              <a:rPr lang="en-US" altLang="zh-CN" sz="2400" b="1" dirty="0">
                <a:latin typeface="+mn-ea"/>
                <a:ea typeface="+mn-ea"/>
              </a:rPr>
              <a:t>:</a:t>
            </a:r>
            <a:r>
              <a:rPr lang="zh-CN" altLang="en-US" sz="2400" b="1" dirty="0">
                <a:latin typeface="+mn-ea"/>
                <a:ea typeface="+mn-ea"/>
              </a:rPr>
              <a:t>  对系数矩阵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初等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行</a:t>
            </a:r>
            <a:r>
              <a:rPr lang="zh-CN" altLang="en-US" sz="2400" b="1" dirty="0">
                <a:latin typeface="+mn-ea"/>
                <a:ea typeface="+mn-ea"/>
              </a:rPr>
              <a:t>变换化为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行最简形矩阵</a:t>
            </a:r>
            <a:r>
              <a:rPr lang="en-US" altLang="zh-CN" sz="2400" b="1" i="1" dirty="0">
                <a:latin typeface="+mn-ea"/>
                <a:ea typeface="+mn-ea"/>
              </a:rPr>
              <a:t>B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211744"/>
              </p:ext>
            </p:extLst>
          </p:nvPr>
        </p:nvGraphicFramePr>
        <p:xfrm>
          <a:off x="1391227" y="3378736"/>
          <a:ext cx="63309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4" name="公式" r:id="rId5" imgW="7912100" imgH="2044700" progId="Equation.3">
                  <p:embed/>
                </p:oleObj>
              </mc:Choice>
              <mc:Fallback>
                <p:oleObj name="公式" r:id="rId5" imgW="79121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227" y="3378736"/>
                        <a:ext cx="63309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850" y="5019964"/>
            <a:ext cx="8633114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dirty="0"/>
              <a:t>                                               </a:t>
            </a:r>
            <a:r>
              <a:rPr lang="zh-CN" altLang="en-US" sz="2400" b="1" dirty="0"/>
              <a:t> 可知道矩阵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的秩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，又说明原方程组只有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个独立的方程且 </a:t>
            </a:r>
            <a:r>
              <a:rPr lang="en-US" altLang="zh-CN" sz="2400" b="1" i="1" dirty="0"/>
              <a:t>B </a:t>
            </a:r>
            <a:r>
              <a:rPr lang="zh-CN" altLang="en-US" sz="2400" b="1" dirty="0"/>
              <a:t>的前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行对应的方程组是与原方程同解的“最简”方程组</a:t>
            </a:r>
            <a:r>
              <a:rPr lang="en-US" altLang="zh-CN" sz="2400" b="1" dirty="0"/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799" y="5064477"/>
            <a:ext cx="41052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行最简形矩阵说明了什么？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4799" y="83387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/>
                </a:solidFill>
                <a:ea typeface="黑体" pitchFamily="2" charset="-122"/>
              </a:rPr>
              <a:t>4</a:t>
            </a:r>
            <a:endParaRPr lang="zh-CN" altLang="en-US" dirty="0">
              <a:solidFill>
                <a:schemeClr val="accent1"/>
              </a:solidFill>
              <a:ea typeface="黑体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Text Box 3">
            <a:extLst>
              <a:ext uri="{FF2B5EF4-FFF2-40B4-BE49-F238E27FC236}">
                <a16:creationId xmlns:a16="http://schemas.microsoft.com/office/drawing/2014/main" id="{660E252B-643B-BD49-914F-9A46B460A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11233"/>
            <a:ext cx="726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8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79623"/>
              </p:ext>
            </p:extLst>
          </p:nvPr>
        </p:nvGraphicFramePr>
        <p:xfrm>
          <a:off x="2606675" y="2182524"/>
          <a:ext cx="34480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公式" r:id="rId3" imgW="3454400" imgH="1003300" progId="Equation.3">
                  <p:embed/>
                </p:oleObj>
              </mc:Choice>
              <mc:Fallback>
                <p:oleObj name="公式" r:id="rId3" imgW="34544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2182524"/>
                        <a:ext cx="34480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65125" y="955386"/>
            <a:ext cx="8642350" cy="97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rgbClr val="008000"/>
                </a:solidFill>
                <a:latin typeface="+mn-ea"/>
                <a:ea typeface="+mn-ea"/>
              </a:rPr>
              <a:t>第二步</a:t>
            </a:r>
            <a:r>
              <a:rPr lang="zh-CN" altLang="en-US" sz="2400" b="1" dirty="0">
                <a:latin typeface="+mn-ea"/>
                <a:ea typeface="+mn-ea"/>
              </a:rPr>
              <a:t>：写出同解的方程组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保留第一个未知数在方程的左边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其余的都移到右边</a:t>
            </a:r>
            <a:r>
              <a:rPr lang="en-US" altLang="zh-CN" sz="2400" b="1" dirty="0">
                <a:latin typeface="+mn-ea"/>
                <a:ea typeface="+mn-ea"/>
              </a:rPr>
              <a:t>. </a:t>
            </a:r>
            <a:r>
              <a:rPr lang="zh-CN" altLang="en-US" sz="2400" b="1" dirty="0">
                <a:latin typeface="+mn-ea"/>
                <a:ea typeface="+mn-ea"/>
              </a:rPr>
              <a:t>右边的又叫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自由未知量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50717" y="3374735"/>
            <a:ext cx="34575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自由未知量的个数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=?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29569" y="5576012"/>
            <a:ext cx="61134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–</a:t>
            </a:r>
            <a:r>
              <a:rPr lang="en-US" altLang="zh-CN" sz="2400" b="1" i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400" b="1" i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原方程组未知量的个数减系数矩阵的秩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6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Text Box 8">
            <a:extLst>
              <a:ext uri="{FF2B5EF4-FFF2-40B4-BE49-F238E27FC236}">
                <a16:creationId xmlns:a16="http://schemas.microsoft.com/office/drawing/2014/main" id="{5B2FBD9F-EFB5-D340-828A-05252F2BB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467" y="4382836"/>
            <a:ext cx="50462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基础解系所含向量的个数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)=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？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6B5180D3-F18C-874A-8AFF-A23C9E5A4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303" y="4875684"/>
            <a:ext cx="50462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极大无关组所含向量的个数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)=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？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D7536FCB-8920-EF4A-8D4B-8A31185B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404" y="3889988"/>
            <a:ext cx="50462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解空间的维数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)=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？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78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4660972" y="2224881"/>
            <a:ext cx="3413920" cy="1683112"/>
            <a:chOff x="4660972" y="2224881"/>
            <a:chExt cx="3413920" cy="1683112"/>
          </a:xfrm>
        </p:grpSpPr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4660972" y="3073471"/>
              <a:ext cx="366713" cy="36988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800">
                <a:latin typeface="宋体" pitchFamily="2" charset="-122"/>
              </a:endParaRPr>
            </a:p>
          </p:txBody>
        </p:sp>
        <p:sp>
          <p:nvSpPr>
            <p:cNvPr id="33" name="Oval 3"/>
            <p:cNvSpPr>
              <a:spLocks noChangeArrowheads="1"/>
            </p:cNvSpPr>
            <p:nvPr/>
          </p:nvSpPr>
          <p:spPr bwMode="auto">
            <a:xfrm>
              <a:off x="4660972" y="3530672"/>
              <a:ext cx="366713" cy="36988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800">
                <a:latin typeface="宋体" pitchFamily="2" charset="-122"/>
              </a:endParaRPr>
            </a:p>
          </p:txBody>
        </p:sp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6222279" y="2224881"/>
              <a:ext cx="366713" cy="36988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800">
                <a:latin typeface="宋体" pitchFamily="2" charset="-122"/>
              </a:endParaRPr>
            </a:p>
          </p:txBody>
        </p:sp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6222278" y="3073471"/>
              <a:ext cx="366713" cy="36988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800">
                <a:latin typeface="宋体" pitchFamily="2" charset="-122"/>
              </a:endParaRPr>
            </a:p>
          </p:txBody>
        </p:sp>
        <p:sp>
          <p:nvSpPr>
            <p:cNvPr id="36" name="Oval 3"/>
            <p:cNvSpPr>
              <a:spLocks noChangeArrowheads="1"/>
            </p:cNvSpPr>
            <p:nvPr/>
          </p:nvSpPr>
          <p:spPr bwMode="auto">
            <a:xfrm>
              <a:off x="6216506" y="3538105"/>
              <a:ext cx="366713" cy="36988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800">
                <a:latin typeface="宋体" pitchFamily="2" charset="-122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708179" y="2224881"/>
              <a:ext cx="366713" cy="36988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800">
                <a:latin typeface="宋体" pitchFamily="2" charset="-122"/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7708179" y="3073471"/>
              <a:ext cx="366713" cy="36988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800">
                <a:latin typeface="宋体" pitchFamily="2" charset="-122"/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7706664" y="3517323"/>
              <a:ext cx="366713" cy="36988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800">
                <a:latin typeface="宋体" pitchFamily="2" charset="-122"/>
              </a:endParaRPr>
            </a:p>
          </p:txBody>
        </p:sp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4687888" y="2224881"/>
              <a:ext cx="366713" cy="36988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800">
                <a:latin typeface="宋体" pitchFamily="2" charset="-122"/>
              </a:endParaRPr>
            </a:p>
          </p:txBody>
        </p:sp>
      </p:grp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328508"/>
              </p:ext>
            </p:extLst>
          </p:nvPr>
        </p:nvGraphicFramePr>
        <p:xfrm>
          <a:off x="3492500" y="1832768"/>
          <a:ext cx="4843463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7" name="Equation" r:id="rId3" imgW="4876800" imgH="3009900" progId="Equation.DSMT4">
                  <p:embed/>
                </p:oleObj>
              </mc:Choice>
              <mc:Fallback>
                <p:oleObj name="Equation" r:id="rId3" imgW="4876800" imgH="300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32768"/>
                        <a:ext cx="4843463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57175" y="751681"/>
            <a:ext cx="8107363" cy="1001713"/>
            <a:chOff x="0" y="224"/>
            <a:chExt cx="5107" cy="631"/>
          </a:xfrm>
        </p:grpSpPr>
        <p:graphicFrame>
          <p:nvGraphicFramePr>
            <p:cNvPr id="1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9037878"/>
                </p:ext>
              </p:extLst>
            </p:nvPr>
          </p:nvGraphicFramePr>
          <p:xfrm>
            <a:off x="2774" y="234"/>
            <a:ext cx="233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98" name="公式" r:id="rId5" imgW="3695700" imgH="431800" progId="Equation.3">
                    <p:embed/>
                  </p:oleObj>
                </mc:Choice>
                <mc:Fallback>
                  <p:oleObj name="公式" r:id="rId5" imgW="36957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234"/>
                          <a:ext cx="233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0" y="224"/>
              <a:ext cx="28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zh-CN" altLang="en-US" sz="2400" b="1" dirty="0">
                  <a:solidFill>
                    <a:srgbClr val="008000"/>
                  </a:solidFill>
                  <a:latin typeface="+mn-ea"/>
                  <a:ea typeface="+mn-ea"/>
                </a:rPr>
                <a:t>第三步 </a:t>
              </a:r>
              <a:r>
                <a:rPr lang="en-US" altLang="zh-CN" sz="2400" b="1" dirty="0">
                  <a:latin typeface="+mn-ea"/>
                  <a:ea typeface="+mn-ea"/>
                </a:rPr>
                <a:t>:</a:t>
              </a:r>
              <a:r>
                <a:rPr lang="zh-CN" altLang="en-US" sz="2400" b="1" dirty="0">
                  <a:latin typeface="+mn-ea"/>
                  <a:ea typeface="+mn-ea"/>
                </a:rPr>
                <a:t> 令自由变量为任意实数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0" y="563"/>
              <a:ext cx="26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  <a:ea typeface="+mn-ea"/>
                </a:rPr>
                <a:t>写出通解，再改写成向量形式 </a:t>
              </a:r>
            </a:p>
          </p:txBody>
        </p:sp>
      </p:grpSp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775470"/>
              </p:ext>
            </p:extLst>
          </p:nvPr>
        </p:nvGraphicFramePr>
        <p:xfrm>
          <a:off x="539750" y="1977231"/>
          <a:ext cx="2678113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9" name="公式" r:id="rId7" imgW="3352800" imgH="2654300" progId="Equation.3">
                  <p:embed/>
                </p:oleObj>
              </mc:Choice>
              <mc:Fallback>
                <p:oleObj name="公式" r:id="rId7" imgW="3352800" imgH="2654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77231"/>
                        <a:ext cx="2678113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603395" y="4242375"/>
            <a:ext cx="3167062" cy="463550"/>
            <a:chOff x="295" y="2355"/>
            <a:chExt cx="1995" cy="292"/>
          </a:xfrm>
        </p:grpSpPr>
        <p:graphicFrame>
          <p:nvGraphicFramePr>
            <p:cNvPr id="19" name="Object 21"/>
            <p:cNvGraphicFramePr>
              <a:graphicFrameLocks noChangeAspect="1"/>
            </p:cNvGraphicFramePr>
            <p:nvPr/>
          </p:nvGraphicFramePr>
          <p:xfrm>
            <a:off x="295" y="2396"/>
            <a:ext cx="65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0" name="公式" r:id="rId9" imgW="1272739" imgH="411480" progId="Equation.3">
                    <p:embed/>
                  </p:oleObj>
                </mc:Choice>
                <mc:Fallback>
                  <p:oleObj name="公式" r:id="rId9" imgW="1272739" imgH="411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396"/>
                          <a:ext cx="65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975" y="2355"/>
              <a:ext cx="131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是解吗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?</a:t>
              </a:r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3159919" y="4242375"/>
            <a:ext cx="3167063" cy="463550"/>
            <a:chOff x="1701" y="2614"/>
            <a:chExt cx="1995" cy="292"/>
          </a:xfrm>
        </p:grpSpPr>
        <p:graphicFrame>
          <p:nvGraphicFramePr>
            <p:cNvPr id="22" name="Object 24"/>
            <p:cNvGraphicFramePr>
              <a:graphicFrameLocks noChangeAspect="1"/>
            </p:cNvGraphicFramePr>
            <p:nvPr/>
          </p:nvGraphicFramePr>
          <p:xfrm>
            <a:off x="1701" y="2641"/>
            <a:ext cx="65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1" name="公式" r:id="rId11" imgW="1272739" imgH="411480" progId="Equation.3">
                    <p:embed/>
                  </p:oleObj>
                </mc:Choice>
                <mc:Fallback>
                  <p:oleObj name="公式" r:id="rId11" imgW="1272739" imgH="411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641"/>
                          <a:ext cx="65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2381" y="2614"/>
              <a:ext cx="131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线性无关吗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?</a:t>
              </a:r>
            </a:p>
          </p:txBody>
        </p:sp>
      </p:grp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536748" y="4840505"/>
            <a:ext cx="7108825" cy="463550"/>
            <a:chOff x="929" y="2975"/>
            <a:chExt cx="4478" cy="292"/>
          </a:xfrm>
        </p:grpSpPr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929" y="2975"/>
              <a:ext cx="447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任一解都可由             表示吗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?</a:t>
              </a:r>
            </a:p>
          </p:txBody>
        </p:sp>
        <p:graphicFrame>
          <p:nvGraphicFramePr>
            <p:cNvPr id="25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1545398"/>
                </p:ext>
              </p:extLst>
            </p:nvPr>
          </p:nvGraphicFramePr>
          <p:xfrm>
            <a:off x="2206" y="3012"/>
            <a:ext cx="65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2" name="公式" r:id="rId13" imgW="1272739" imgH="411480" progId="Equation.3">
                    <p:embed/>
                  </p:oleObj>
                </mc:Choice>
                <mc:Fallback>
                  <p:oleObj name="公式" r:id="rId13" imgW="1272739" imgH="411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" y="3012"/>
                          <a:ext cx="65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9"/>
          <p:cNvGrpSpPr>
            <a:grpSpLocks/>
          </p:cNvGrpSpPr>
          <p:nvPr/>
        </p:nvGrpSpPr>
        <p:grpSpPr bwMode="auto">
          <a:xfrm>
            <a:off x="611189" y="5404714"/>
            <a:ext cx="4672011" cy="463550"/>
            <a:chOff x="975" y="3339"/>
            <a:chExt cx="2132" cy="292"/>
          </a:xfrm>
        </p:grpSpPr>
        <p:graphicFrame>
          <p:nvGraphicFramePr>
            <p:cNvPr id="28" name="Object 30"/>
            <p:cNvGraphicFramePr>
              <a:graphicFrameLocks noChangeAspect="1"/>
            </p:cNvGraphicFramePr>
            <p:nvPr/>
          </p:nvGraphicFramePr>
          <p:xfrm>
            <a:off x="975" y="3366"/>
            <a:ext cx="65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3" name="公式" r:id="rId15" imgW="1272739" imgH="411480" progId="Equation.3">
                    <p:embed/>
                  </p:oleObj>
                </mc:Choice>
                <mc:Fallback>
                  <p:oleObj name="公式" r:id="rId15" imgW="1272739" imgH="411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366"/>
                          <a:ext cx="65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1655" y="3339"/>
              <a:ext cx="145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是极大无关组吗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?</a:t>
              </a:r>
            </a:p>
          </p:txBody>
        </p:sp>
      </p:grp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536748" y="6010574"/>
            <a:ext cx="46799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极大无关组所含向量的个数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= ?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5054023" y="5990170"/>
            <a:ext cx="37433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–</a:t>
            </a:r>
            <a:r>
              <a:rPr lang="en-US" altLang="zh-CN" sz="2400" b="1" i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400" b="1" i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自由未知量的个数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2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5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97644" y="843246"/>
            <a:ext cx="51133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8000"/>
                </a:solidFill>
                <a:latin typeface="+mn-ea"/>
                <a:ea typeface="+mn-ea"/>
              </a:rPr>
              <a:t>再来分析一下基础解系的由来</a:t>
            </a:r>
            <a:r>
              <a:rPr lang="en-US" altLang="zh-CN" sz="2400" b="1" dirty="0">
                <a:latin typeface="+mn-ea"/>
                <a:ea typeface="+mn-ea"/>
              </a:rPr>
              <a:t>: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69118" y="1327875"/>
            <a:ext cx="7556500" cy="939800"/>
            <a:chOff x="249" y="367"/>
            <a:chExt cx="4760" cy="592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0207055"/>
                </p:ext>
              </p:extLst>
            </p:nvPr>
          </p:nvGraphicFramePr>
          <p:xfrm>
            <a:off x="2566" y="367"/>
            <a:ext cx="2443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6" name="公式" r:id="rId3" imgW="4178300" imgH="1003300" progId="Equation.3">
                    <p:embed/>
                  </p:oleObj>
                </mc:Choice>
                <mc:Fallback>
                  <p:oleObj name="公式" r:id="rId3" imgW="4178300" imgH="1003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" y="367"/>
                          <a:ext cx="2443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9" y="483"/>
              <a:ext cx="267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第二步的同解方程组为</a:t>
              </a: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569119" y="2385441"/>
            <a:ext cx="5214938" cy="1477964"/>
            <a:chOff x="113" y="889"/>
            <a:chExt cx="3285" cy="931"/>
          </a:xfrm>
        </p:grpSpPr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13" y="935"/>
              <a:ext cx="186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令</a:t>
              </a:r>
            </a:p>
          </p:txBody>
        </p:sp>
        <p:graphicFrame>
          <p:nvGraphicFramePr>
            <p:cNvPr id="4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4631346"/>
                </p:ext>
              </p:extLst>
            </p:nvPr>
          </p:nvGraphicFramePr>
          <p:xfrm>
            <a:off x="1687" y="889"/>
            <a:ext cx="1711" cy="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7" name="Equation" r:id="rId5" imgW="1307880" imgH="711000" progId="Equation.DSMT4">
                    <p:embed/>
                  </p:oleObj>
                </mc:Choice>
                <mc:Fallback>
                  <p:oleObj name="Equation" r:id="rId5" imgW="130788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889"/>
                          <a:ext cx="1711" cy="9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Group 9"/>
          <p:cNvGrpSpPr>
            <a:grpSpLocks/>
          </p:cNvGrpSpPr>
          <p:nvPr/>
        </p:nvGrpSpPr>
        <p:grpSpPr bwMode="auto">
          <a:xfrm>
            <a:off x="569118" y="4119735"/>
            <a:ext cx="4897437" cy="463550"/>
            <a:chOff x="158" y="1933"/>
            <a:chExt cx="3085" cy="292"/>
          </a:xfrm>
        </p:grpSpPr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158" y="1933"/>
              <a:ext cx="149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+mn-ea"/>
                  <a:ea typeface="+mn-ea"/>
                </a:rPr>
                <a:t>代入</a:t>
              </a:r>
              <a:r>
                <a:rPr lang="en-US" altLang="zh-CN" sz="2400" b="1">
                  <a:latin typeface="+mn-ea"/>
                  <a:ea typeface="+mn-ea"/>
                </a:rPr>
                <a:t>(1)</a:t>
              </a:r>
              <a:r>
                <a:rPr lang="zh-CN" altLang="en-US" sz="2400" b="1">
                  <a:latin typeface="+mn-ea"/>
                  <a:ea typeface="+mn-ea"/>
                </a:rPr>
                <a:t>求</a:t>
              </a:r>
            </a:p>
          </p:txBody>
        </p:sp>
        <p:graphicFrame>
          <p:nvGraphicFramePr>
            <p:cNvPr id="45" name="Object 11"/>
            <p:cNvGraphicFramePr>
              <a:graphicFrameLocks noChangeAspect="1"/>
            </p:cNvGraphicFramePr>
            <p:nvPr/>
          </p:nvGraphicFramePr>
          <p:xfrm>
            <a:off x="1070" y="1979"/>
            <a:ext cx="44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8" name="公式" r:id="rId7" imgW="888614" imgH="431613" progId="Equation.3">
                    <p:embed/>
                  </p:oleObj>
                </mc:Choice>
                <mc:Fallback>
                  <p:oleObj name="公式" r:id="rId7" imgW="888614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1979"/>
                          <a:ext cx="44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1610" y="1933"/>
              <a:ext cx="16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再写出基础解系</a:t>
              </a:r>
              <a:r>
                <a:rPr lang="en-US" altLang="zh-CN" sz="2400" b="1" dirty="0">
                  <a:latin typeface="+mn-ea"/>
                  <a:ea typeface="+mn-ea"/>
                </a:rPr>
                <a:t>:</a:t>
              </a:r>
            </a:p>
          </p:txBody>
        </p:sp>
      </p:grpSp>
      <p:graphicFrame>
        <p:nvGraphicFramePr>
          <p:cNvPr id="4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515217"/>
              </p:ext>
            </p:extLst>
          </p:nvPr>
        </p:nvGraphicFramePr>
        <p:xfrm>
          <a:off x="5034755" y="4013841"/>
          <a:ext cx="3650672" cy="2147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9" name="Equation" r:id="rId9" imgW="1942920" imgH="1143000" progId="Equation.DSMT4">
                  <p:embed/>
                </p:oleObj>
              </mc:Choice>
              <mc:Fallback>
                <p:oleObj name="Equation" r:id="rId9" imgW="19429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755" y="4013841"/>
                        <a:ext cx="3650672" cy="2147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14"/>
          <p:cNvGrpSpPr>
            <a:grpSpLocks/>
          </p:cNvGrpSpPr>
          <p:nvPr/>
        </p:nvGrpSpPr>
        <p:grpSpPr bwMode="auto">
          <a:xfrm>
            <a:off x="502444" y="6253432"/>
            <a:ext cx="5872163" cy="463550"/>
            <a:chOff x="158" y="3748"/>
            <a:chExt cx="3699" cy="292"/>
          </a:xfrm>
        </p:grpSpPr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158" y="3748"/>
              <a:ext cx="20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最后写出通解</a:t>
              </a:r>
            </a:p>
          </p:txBody>
        </p:sp>
        <p:graphicFrame>
          <p:nvGraphicFramePr>
            <p:cNvPr id="5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9029632"/>
                </p:ext>
              </p:extLst>
            </p:nvPr>
          </p:nvGraphicFramePr>
          <p:xfrm>
            <a:off x="1443" y="3785"/>
            <a:ext cx="241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70" name="公式" r:id="rId11" imgW="4787900" imgH="431800" progId="Equation.3">
                    <p:embed/>
                  </p:oleObj>
                </mc:Choice>
                <mc:Fallback>
                  <p:oleObj name="公式" r:id="rId11" imgW="4787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3785"/>
                          <a:ext cx="241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8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6753"/>
              </p:ext>
            </p:extLst>
          </p:nvPr>
        </p:nvGraphicFramePr>
        <p:xfrm>
          <a:off x="609599" y="3834246"/>
          <a:ext cx="38227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6" name="Equation" r:id="rId3" imgW="1727200" imgH="914400" progId="Equation.3">
                  <p:embed/>
                </p:oleObj>
              </mc:Choice>
              <mc:Fallback>
                <p:oleObj name="Equation" r:id="rId3" imgW="1727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" y="3834246"/>
                        <a:ext cx="38227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48002" y="804344"/>
            <a:ext cx="114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5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09662" y="768784"/>
            <a:ext cx="7272337" cy="53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求下面齐次线性方程组的通解： 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5333"/>
              </p:ext>
            </p:extLst>
          </p:nvPr>
        </p:nvGraphicFramePr>
        <p:xfrm>
          <a:off x="1752599" y="1472046"/>
          <a:ext cx="46482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7" name="Equation" r:id="rId5" imgW="2006600" imgH="939800" progId="Equation.3">
                  <p:embed/>
                </p:oleObj>
              </mc:Choice>
              <mc:Fallback>
                <p:oleObj name="Equation" r:id="rId5" imgW="2006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599" y="1472046"/>
                        <a:ext cx="46482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149738"/>
              </p:ext>
            </p:extLst>
          </p:nvPr>
        </p:nvGraphicFramePr>
        <p:xfrm>
          <a:off x="4419599" y="3856471"/>
          <a:ext cx="3429000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8" name="Equation" r:id="rId7" imgW="1536700" imgH="914400" progId="Equation.3">
                  <p:embed/>
                </p:oleObj>
              </mc:Choice>
              <mc:Fallback>
                <p:oleObj name="Equation" r:id="rId7" imgW="1536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99" y="3856471"/>
                        <a:ext cx="3429000" cy="204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2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331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08038"/>
              </p:ext>
            </p:extLst>
          </p:nvPr>
        </p:nvGraphicFramePr>
        <p:xfrm>
          <a:off x="685800" y="879764"/>
          <a:ext cx="36576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0" name="Equation" r:id="rId3" imgW="1524000" imgH="914400" progId="Equation.3">
                  <p:embed/>
                </p:oleObj>
              </mc:Choice>
              <mc:Fallback>
                <p:oleObj name="Equation" r:id="rId3" imgW="1524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79764"/>
                        <a:ext cx="3657600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576905"/>
              </p:ext>
            </p:extLst>
          </p:nvPr>
        </p:nvGraphicFramePr>
        <p:xfrm>
          <a:off x="4343400" y="879764"/>
          <a:ext cx="35814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1" name="Equation" r:id="rId5" imgW="1587500" imgH="914400" progId="Equation.3">
                  <p:embed/>
                </p:oleObj>
              </mc:Choice>
              <mc:Fallback>
                <p:oleObj name="Equation" r:id="rId5" imgW="1587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879764"/>
                        <a:ext cx="35814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22275" y="3260869"/>
            <a:ext cx="3200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自由未知量取为 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660415"/>
              </p:ext>
            </p:extLst>
          </p:nvPr>
        </p:nvGraphicFramePr>
        <p:xfrm>
          <a:off x="2735263" y="3169298"/>
          <a:ext cx="13477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2" name="Equation" r:id="rId7" imgW="495085" imgH="228501" progId="Equation.3">
                  <p:embed/>
                </p:oleObj>
              </mc:Choice>
              <mc:Fallback>
                <p:oleObj name="Equation" r:id="rId7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3169298"/>
                        <a:ext cx="134778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338751" y="4125548"/>
            <a:ext cx="2514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基础解系: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13260"/>
              </p:ext>
            </p:extLst>
          </p:nvPr>
        </p:nvGraphicFramePr>
        <p:xfrm>
          <a:off x="5054746" y="2978727"/>
          <a:ext cx="1671637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3" name="Equation" r:id="rId9" imgW="685800" imgH="1143000" progId="Equation.3">
                  <p:embed/>
                </p:oleObj>
              </mc:Choice>
              <mc:Fallback>
                <p:oleObj name="Equation" r:id="rId9" imgW="685800" imgH="1143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746" y="2978727"/>
                        <a:ext cx="1671637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981556"/>
              </p:ext>
            </p:extLst>
          </p:nvPr>
        </p:nvGraphicFramePr>
        <p:xfrm>
          <a:off x="5999308" y="4690052"/>
          <a:ext cx="312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4" name="Equation" r:id="rId11" imgW="114499" imgH="159844" progId="Equation.3">
                  <p:embed/>
                </p:oleObj>
              </mc:Choice>
              <mc:Fallback>
                <p:oleObj name="Equation" r:id="rId11" imgW="114499" imgH="15984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308" y="4690052"/>
                        <a:ext cx="312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157332"/>
              </p:ext>
            </p:extLst>
          </p:nvPr>
        </p:nvGraphicFramePr>
        <p:xfrm>
          <a:off x="5999308" y="4101090"/>
          <a:ext cx="312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5" name="Equation" r:id="rId13" imgW="114499" imgH="159844" progId="Equation.3">
                  <p:embed/>
                </p:oleObj>
              </mc:Choice>
              <mc:Fallback>
                <p:oleObj name="Equation" r:id="rId13" imgW="114499" imgH="15984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308" y="4101090"/>
                        <a:ext cx="312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285219"/>
              </p:ext>
            </p:extLst>
          </p:nvPr>
        </p:nvGraphicFramePr>
        <p:xfrm>
          <a:off x="5924696" y="3094615"/>
          <a:ext cx="457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6" name="Equation" r:id="rId15" imgW="228467" imgH="152459" progId="Equation.3">
                  <p:embed/>
                </p:oleObj>
              </mc:Choice>
              <mc:Fallback>
                <p:oleObj name="Equation" r:id="rId15" imgW="228467" imgH="15245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696" y="3094615"/>
                        <a:ext cx="457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226506"/>
              </p:ext>
            </p:extLst>
          </p:nvPr>
        </p:nvGraphicFramePr>
        <p:xfrm>
          <a:off x="7005783" y="3021590"/>
          <a:ext cx="164623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7" name="Equation" r:id="rId17" imgW="685800" imgH="1143000" progId="Equation.3">
                  <p:embed/>
                </p:oleObj>
              </mc:Choice>
              <mc:Fallback>
                <p:oleObj name="Equation" r:id="rId17" imgW="685800" imgH="1143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783" y="3021590"/>
                        <a:ext cx="1646238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994356"/>
              </p:ext>
            </p:extLst>
          </p:nvPr>
        </p:nvGraphicFramePr>
        <p:xfrm>
          <a:off x="7807471" y="3108902"/>
          <a:ext cx="457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8" name="Equation" r:id="rId19" imgW="228467" imgH="152459" progId="Equation.3">
                  <p:embed/>
                </p:oleObj>
              </mc:Choice>
              <mc:Fallback>
                <p:oleObj name="Equation" r:id="rId19" imgW="228467" imgH="15245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7471" y="3108902"/>
                        <a:ext cx="457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526538"/>
              </p:ext>
            </p:extLst>
          </p:nvPr>
        </p:nvGraphicFramePr>
        <p:xfrm>
          <a:off x="7970983" y="4139190"/>
          <a:ext cx="2825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9" name="Equation" r:id="rId21" imgW="99126" imgH="152459" progId="Equation.3">
                  <p:embed/>
                </p:oleObj>
              </mc:Choice>
              <mc:Fallback>
                <p:oleObj name="Equation" r:id="rId21" imgW="99126" imgH="15245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983" y="4139190"/>
                        <a:ext cx="2825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078096"/>
              </p:ext>
            </p:extLst>
          </p:nvPr>
        </p:nvGraphicFramePr>
        <p:xfrm>
          <a:off x="7942408" y="4740852"/>
          <a:ext cx="312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0" name="Equation" r:id="rId23" imgW="114499" imgH="159844" progId="Equation.3">
                  <p:embed/>
                </p:oleObj>
              </mc:Choice>
              <mc:Fallback>
                <p:oleObj name="Equation" r:id="rId23" imgW="114499" imgH="15984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408" y="4740852"/>
                        <a:ext cx="312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502444" y="5874832"/>
            <a:ext cx="4614863" cy="573088"/>
            <a:chOff x="158" y="3746"/>
            <a:chExt cx="2907" cy="361"/>
          </a:xfrm>
        </p:grpSpPr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58" y="3748"/>
              <a:ext cx="20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通解为：</a:t>
              </a:r>
            </a:p>
          </p:txBody>
        </p:sp>
        <p:graphicFrame>
          <p:nvGraphicFramePr>
            <p:cNvPr id="2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9900623"/>
                </p:ext>
              </p:extLst>
            </p:nvPr>
          </p:nvGraphicFramePr>
          <p:xfrm>
            <a:off x="913" y="3746"/>
            <a:ext cx="2152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01" name="Equation" r:id="rId25" imgW="1358640" imgH="228600" progId="Equation.DSMT4">
                    <p:embed/>
                  </p:oleObj>
                </mc:Choice>
                <mc:Fallback>
                  <p:oleObj name="Equation" r:id="rId25" imgW="1358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3746"/>
                          <a:ext cx="2152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60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583578"/>
              </p:ext>
            </p:extLst>
          </p:nvPr>
        </p:nvGraphicFramePr>
        <p:xfrm>
          <a:off x="501650" y="768350"/>
          <a:ext cx="8077200" cy="33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3" name="文档" r:id="rId3" imgW="3381375" imgH="1409700" progId="Word.Document.8">
                  <p:embed/>
                </p:oleObj>
              </mc:Choice>
              <mc:Fallback>
                <p:oleObj name="文档" r:id="rId3" imgW="3381375" imgH="1409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768350"/>
                        <a:ext cx="8077200" cy="337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2227" y="1102042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6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6026" y="4502943"/>
            <a:ext cx="913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ea typeface="黑体" pitchFamily="2" charset="-122"/>
              </a:rPr>
              <a:t>解：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586798"/>
              </p:ext>
            </p:extLst>
          </p:nvPr>
        </p:nvGraphicFramePr>
        <p:xfrm>
          <a:off x="1188027" y="4274343"/>
          <a:ext cx="61118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4" name="Document" r:id="rId5" imgW="2667000" imgH="514350" progId="Word.Document.8">
                  <p:embed/>
                </p:oleObj>
              </mc:Choice>
              <mc:Fallback>
                <p:oleObj name="Document" r:id="rId5" imgW="2667000" imgH="5143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027" y="4274343"/>
                        <a:ext cx="61118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25995"/>
              </p:ext>
            </p:extLst>
          </p:nvPr>
        </p:nvGraphicFramePr>
        <p:xfrm>
          <a:off x="1569027" y="5950743"/>
          <a:ext cx="56372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5" name="Document" r:id="rId7" imgW="2219325" imgH="276225" progId="Word.Document.8">
                  <p:embed/>
                </p:oleObj>
              </mc:Choice>
              <mc:Fallback>
                <p:oleObj name="Document" r:id="rId7" imgW="2219325" imgH="2762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027" y="5950743"/>
                        <a:ext cx="563721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02227" y="5264943"/>
            <a:ext cx="3124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0" dirty="0">
                <a:latin typeface="+mn-ea"/>
                <a:ea typeface="+mn-ea"/>
              </a:rPr>
              <a:t>取基础解系为 </a:t>
            </a:r>
          </a:p>
        </p:txBody>
      </p:sp>
      <p:sp>
        <p:nvSpPr>
          <p:cNvPr id="9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08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8">
            <a:extLst>
              <a:ext uri="{FF2B5EF4-FFF2-40B4-BE49-F238E27FC236}">
                <a16:creationId xmlns:a16="http://schemas.microsoft.com/office/drawing/2014/main" id="{A62DF392-7050-4D4C-97EC-9A4793FDB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7" y="1038446"/>
            <a:ext cx="640301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本章讨论关于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线性方程组</a:t>
            </a:r>
            <a:r>
              <a:rPr lang="zh-CN" altLang="en-US" dirty="0">
                <a:latin typeface="宋体" panose="02010600030101010101" pitchFamily="2" charset="-122"/>
              </a:rPr>
              <a:t>的两个问题：</a:t>
            </a:r>
            <a:r>
              <a:rPr lang="zh-CN" altLang="en-US" dirty="0"/>
              <a:t> </a:t>
            </a: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B0C90E56-0158-8843-96EC-8B8B9EABE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7" y="1724246"/>
            <a:ext cx="7848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一、探讨</a:t>
            </a:r>
            <a:r>
              <a:rPr lang="en-US" altLang="zh-CN" i="1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个未知数</a:t>
            </a:r>
            <a:r>
              <a:rPr lang="en-US" altLang="zh-CN" i="1" dirty="0"/>
              <a:t>m</a:t>
            </a:r>
            <a:r>
              <a:rPr lang="zh-CN" altLang="en-US" dirty="0">
                <a:latin typeface="宋体" panose="02010600030101010101" pitchFamily="2" charset="-122"/>
              </a:rPr>
              <a:t>个方程的线性方程组的解法（即下面介绍的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高斯消元法</a:t>
            </a:r>
            <a:r>
              <a:rPr lang="zh-CN" altLang="en-US" dirty="0">
                <a:latin typeface="宋体" panose="02010600030101010101" pitchFamily="2" charset="-122"/>
              </a:rPr>
              <a:t>）。</a:t>
            </a:r>
            <a:r>
              <a:rPr lang="zh-CN" altLang="en-US" dirty="0"/>
              <a:t> </a:t>
            </a:r>
          </a:p>
        </p:txBody>
      </p:sp>
      <p:sp>
        <p:nvSpPr>
          <p:cNvPr id="5" name="Text Box 20">
            <a:extLst>
              <a:ext uri="{FF2B5EF4-FFF2-40B4-BE49-F238E27FC236}">
                <a16:creationId xmlns:a16="http://schemas.microsoft.com/office/drawing/2014/main" id="{919ED84B-E9AC-A94B-813D-5A006D153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7" y="2913284"/>
            <a:ext cx="77724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</a:rPr>
              <a:t>二、从理论上探讨线性方程组解的情况：何时有解，何时无解。若有解，则有多少组解；若有无穷多解，如何表示。</a:t>
            </a:r>
            <a:r>
              <a:rPr lang="zh-CN" altLang="en-US"/>
              <a:t> </a:t>
            </a: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9353ED2E-DEAB-E14C-BAC1-3235DCF28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42" y="4543646"/>
            <a:ext cx="79851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运用</a:t>
            </a:r>
            <a:r>
              <a:rPr lang="en-US" altLang="zh-CN" i="1" dirty="0">
                <a:solidFill>
                  <a:schemeClr val="accent1"/>
                </a:solidFill>
              </a:rPr>
              <a:t>n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维向量</a:t>
            </a:r>
            <a:r>
              <a:rPr lang="zh-CN" altLang="en-US" dirty="0">
                <a:latin typeface="宋体" panose="02010600030101010101" pitchFamily="2" charset="-122"/>
              </a:rPr>
              <a:t>的理论可全面地解决第二个方面的问题。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8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346719"/>
              </p:ext>
            </p:extLst>
          </p:nvPr>
        </p:nvGraphicFramePr>
        <p:xfrm>
          <a:off x="1066800" y="821026"/>
          <a:ext cx="1981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7" name="Equation" r:id="rId3" imgW="799753" imgH="482391" progId="Equation.3">
                  <p:embed/>
                </p:oleObj>
              </mc:Choice>
              <mc:Fallback>
                <p:oleObj name="Equation" r:id="rId3" imgW="799753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21026"/>
                        <a:ext cx="19812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161140"/>
              </p:ext>
            </p:extLst>
          </p:nvPr>
        </p:nvGraphicFramePr>
        <p:xfrm>
          <a:off x="3810000" y="1125826"/>
          <a:ext cx="43434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8" name="Equation" r:id="rId5" imgW="1714500" imgH="228600" progId="Equation.3">
                  <p:embed/>
                </p:oleObj>
              </mc:Choice>
              <mc:Fallback>
                <p:oleObj name="Equation" r:id="rId5" imgW="1714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25826"/>
                        <a:ext cx="43434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81000" y="2040226"/>
            <a:ext cx="8534400" cy="0"/>
          </a:xfrm>
          <a:prstGeom prst="line">
            <a:avLst/>
          </a:prstGeom>
          <a:noFill/>
          <a:ln w="3175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4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44721" y="2287492"/>
            <a:ext cx="754557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(2) 将(Ⅱ)的通解代入(Ⅰ),看能否找出也满足(Ⅰ)的解.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85933"/>
              </p:ext>
            </p:extLst>
          </p:nvPr>
        </p:nvGraphicFramePr>
        <p:xfrm>
          <a:off x="1219200" y="2954626"/>
          <a:ext cx="43434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9" name="Equation" r:id="rId7" imgW="1714500" imgH="228600" progId="Equation.3">
                  <p:embed/>
                </p:oleObj>
              </mc:Choice>
              <mc:Fallback>
                <p:oleObj name="Equation" r:id="rId7" imgW="1714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54626"/>
                        <a:ext cx="43434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822046"/>
              </p:ext>
            </p:extLst>
          </p:nvPr>
        </p:nvGraphicFramePr>
        <p:xfrm>
          <a:off x="1097181" y="3599447"/>
          <a:ext cx="4800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0" name="Equation" r:id="rId9" imgW="1892300" imgH="228600" progId="Equation.3">
                  <p:embed/>
                </p:oleObj>
              </mc:Choice>
              <mc:Fallback>
                <p:oleObj name="Equation" r:id="rId9" imgW="1892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181" y="3599447"/>
                        <a:ext cx="4800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324600" y="3716626"/>
            <a:ext cx="180720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+mn-ea"/>
                <a:ea typeface="+mn-ea"/>
              </a:rPr>
              <a:t>代入(Ⅰ)得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320599"/>
              </p:ext>
            </p:extLst>
          </p:nvPr>
        </p:nvGraphicFramePr>
        <p:xfrm>
          <a:off x="914400" y="4402426"/>
          <a:ext cx="19050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1" name="Equation" r:id="rId11" imgW="774364" imgH="482391" progId="Equation.3">
                  <p:embed/>
                </p:oleObj>
              </mc:Choice>
              <mc:Fallback>
                <p:oleObj name="Equation" r:id="rId11" imgW="774364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02426"/>
                        <a:ext cx="19050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09137"/>
              </p:ext>
            </p:extLst>
          </p:nvPr>
        </p:nvGraphicFramePr>
        <p:xfrm>
          <a:off x="3048000" y="4707226"/>
          <a:ext cx="1981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2" name="Equation" r:id="rId13" imgW="825142" imgH="215806" progId="Equation.3">
                  <p:embed/>
                </p:oleObj>
              </mc:Choice>
              <mc:Fallback>
                <p:oleObj name="Equation" r:id="rId13" imgW="82514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07226"/>
                        <a:ext cx="1981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85800" y="5697826"/>
            <a:ext cx="521198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所以(Ⅰ)与(Ⅱ)的所有公共非零解为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841157"/>
              </p:ext>
            </p:extLst>
          </p:nvPr>
        </p:nvGraphicFramePr>
        <p:xfrm>
          <a:off x="762000" y="6307426"/>
          <a:ext cx="6019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3" name="Document" r:id="rId15" imgW="2276475" imgH="209550" progId="Word.Document.8">
                  <p:embed/>
                </p:oleObj>
              </mc:Choice>
              <mc:Fallback>
                <p:oleObj name="Document" r:id="rId15" imgW="2276475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307426"/>
                        <a:ext cx="6019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Text Box 4">
            <a:extLst>
              <a:ext uri="{FF2B5EF4-FFF2-40B4-BE49-F238E27FC236}">
                <a16:creationId xmlns:a16="http://schemas.microsoft.com/office/drawing/2014/main" id="{6AB740E5-AE1D-2F4F-B60F-66FF28CAC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888" y="2250161"/>
            <a:ext cx="150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ea typeface="黑体" pitchFamily="2" charset="-122"/>
              </a:rPr>
              <a:t>解</a:t>
            </a:r>
            <a:r>
              <a:rPr lang="en-US" altLang="zh-CN" dirty="0">
                <a:solidFill>
                  <a:schemeClr val="accent1"/>
                </a:solidFill>
                <a:ea typeface="黑体" pitchFamily="2" charset="-122"/>
                <a:sym typeface="Wingdings" pitchFamily="2" charset="2"/>
              </a:rPr>
              <a:t>(</a:t>
            </a:r>
            <a:r>
              <a:rPr lang="zh-CN" altLang="en-US" dirty="0">
                <a:solidFill>
                  <a:schemeClr val="accent1"/>
                </a:solidFill>
                <a:ea typeface="黑体" pitchFamily="2" charset="-122"/>
                <a:sym typeface="Wingdings" pitchFamily="2" charset="2"/>
              </a:rPr>
              <a:t>续</a:t>
            </a:r>
            <a:r>
              <a:rPr lang="en-US" altLang="zh-CN" dirty="0">
                <a:solidFill>
                  <a:schemeClr val="accent1"/>
                </a:solidFill>
                <a:ea typeface="黑体" pitchFamily="2" charset="-122"/>
                <a:sym typeface="Wingdings" pitchFamily="2" charset="2"/>
              </a:rPr>
              <a:t>)</a:t>
            </a:r>
            <a:endParaRPr lang="zh-CN" altLang="en-US" dirty="0">
              <a:solidFill>
                <a:schemeClr val="accent1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16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  <p:bldP spid="1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195820" y="1096240"/>
            <a:ext cx="4438651" cy="512763"/>
            <a:chOff x="884" y="799"/>
            <a:chExt cx="2796" cy="323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7756267"/>
                </p:ext>
              </p:extLst>
            </p:nvPr>
          </p:nvGraphicFramePr>
          <p:xfrm>
            <a:off x="1433" y="806"/>
            <a:ext cx="224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23" name="Equation" r:id="rId3" imgW="1625400" imgH="228600" progId="Equation.DSMT4">
                    <p:embed/>
                  </p:oleObj>
                </mc:Choice>
                <mc:Fallback>
                  <p:oleObj name="Equation" r:id="rId3" imgW="1625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806"/>
                          <a:ext cx="224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84" y="799"/>
              <a:ext cx="72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+mn-ea"/>
                  <a:ea typeface="+mn-ea"/>
                </a:rPr>
                <a:t>证明</a:t>
              </a:r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96878" y="1958841"/>
            <a:ext cx="32400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ea"/>
                <a:ea typeface="+mn-ea"/>
              </a:rPr>
              <a:t>首先证明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208074"/>
              </p:ext>
            </p:extLst>
          </p:nvPr>
        </p:nvGraphicFramePr>
        <p:xfrm>
          <a:off x="629444" y="2646363"/>
          <a:ext cx="75993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4" name="公式" r:id="rId5" imgW="7416800" imgH="495300" progId="Equation.3">
                  <p:embed/>
                </p:oleObj>
              </mc:Choice>
              <mc:Fallback>
                <p:oleObj name="公式" r:id="rId5" imgW="7416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4" y="2646363"/>
                        <a:ext cx="75993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30096"/>
              </p:ext>
            </p:extLst>
          </p:nvPr>
        </p:nvGraphicFramePr>
        <p:xfrm>
          <a:off x="2272434" y="3954607"/>
          <a:ext cx="39290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5" name="公式" r:id="rId7" imgW="3810000" imgH="546100" progId="Equation.3">
                  <p:embed/>
                </p:oleObj>
              </mc:Choice>
              <mc:Fallback>
                <p:oleObj name="公式" r:id="rId7" imgW="38100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434" y="3954607"/>
                        <a:ext cx="39290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264858"/>
              </p:ext>
            </p:extLst>
          </p:nvPr>
        </p:nvGraphicFramePr>
        <p:xfrm>
          <a:off x="2616199" y="1950188"/>
          <a:ext cx="57991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6" name="公式" r:id="rId9" imgW="5295900" imgH="508000" progId="Equation.3">
                  <p:embed/>
                </p:oleObj>
              </mc:Choice>
              <mc:Fallback>
                <p:oleObj name="公式" r:id="rId9" imgW="5295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199" y="1950188"/>
                        <a:ext cx="57991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440376"/>
              </p:ext>
            </p:extLst>
          </p:nvPr>
        </p:nvGraphicFramePr>
        <p:xfrm>
          <a:off x="651524" y="3273136"/>
          <a:ext cx="6578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7" name="公式" r:id="rId11" imgW="6578600" imgH="546100" progId="Equation.3">
                  <p:embed/>
                </p:oleObj>
              </mc:Choice>
              <mc:Fallback>
                <p:oleObj name="公式" r:id="rId11" imgW="65786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24" y="3273136"/>
                        <a:ext cx="6578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8006" y="5372113"/>
            <a:ext cx="7026276" cy="468313"/>
            <a:chOff x="613" y="3835"/>
            <a:chExt cx="4426" cy="295"/>
          </a:xfrm>
        </p:grpSpPr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7311947"/>
                </p:ext>
              </p:extLst>
            </p:nvPr>
          </p:nvGraphicFramePr>
          <p:xfrm>
            <a:off x="1910" y="3835"/>
            <a:ext cx="312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28" name="Equation" r:id="rId13" imgW="2425680" imgH="228600" progId="Equation.DSMT4">
                    <p:embed/>
                  </p:oleObj>
                </mc:Choice>
                <mc:Fallback>
                  <p:oleObj name="Equation" r:id="rId13" imgW="2425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3835"/>
                          <a:ext cx="312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613" y="3838"/>
              <a:ext cx="172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+mn-ea"/>
                  <a:ea typeface="+mn-ea"/>
                </a:rPr>
                <a:t>利用这一结论</a:t>
              </a:r>
            </a:p>
          </p:txBody>
        </p:sp>
      </p:grp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63190" y="5991077"/>
            <a:ext cx="590391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注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>
                <a:latin typeface="+mn-ea"/>
                <a:ea typeface="+mn-ea"/>
              </a:rPr>
              <a:t>第二个结论用同理可证时要说清楚</a:t>
            </a:r>
            <a:r>
              <a:rPr lang="en-US" altLang="zh-CN" sz="2400" b="1" dirty="0">
                <a:latin typeface="+mn-ea"/>
                <a:ea typeface="+mn-ea"/>
              </a:rPr>
              <a:t>!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90453" y="1941082"/>
            <a:ext cx="7921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90453" y="1109494"/>
            <a:ext cx="114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7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0D07785-753D-D041-A061-A8916CB7C607}"/>
              </a:ext>
            </a:extLst>
          </p:cNvPr>
          <p:cNvGrpSpPr/>
          <p:nvPr/>
        </p:nvGrpSpPr>
        <p:grpSpPr>
          <a:xfrm>
            <a:off x="1135063" y="4630738"/>
            <a:ext cx="7096985" cy="565150"/>
            <a:chOff x="1135063" y="4630738"/>
            <a:chExt cx="7096985" cy="56515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36155496"/>
                    </p:ext>
                  </p:extLst>
                </p:nvPr>
              </p:nvGraphicFramePr>
              <p:xfrm>
                <a:off x="1135063" y="4630738"/>
                <a:ext cx="6969125" cy="565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529" name="Equation" r:id="rId15" imgW="2819160" imgH="228600" progId="Equation.DSMT4">
                        <p:embed/>
                      </p:oleObj>
                    </mc:Choice>
                    <mc:Fallback>
                      <p:oleObj name="Equation" r:id="rId15" imgW="281916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35063" y="4630738"/>
                              <a:ext cx="6969125" cy="565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0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36155496"/>
                    </p:ext>
                  </p:extLst>
                </p:nvPr>
              </p:nvGraphicFramePr>
              <p:xfrm>
                <a:off x="1135063" y="4630738"/>
                <a:ext cx="6969125" cy="5651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5284" name="Equation" r:id="rId17" imgW="2819160" imgH="228600" progId="Equation.DSMT4">
                        <p:embed/>
                      </p:oleObj>
                    </mc:Choice>
                    <mc:Fallback>
                      <p:oleObj name="Equation" r:id="rId17" imgW="281916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35063" y="4630738"/>
                              <a:ext cx="6969125" cy="565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9B40832B-06F4-9746-BA50-F8DCF2119C32}"/>
                    </a:ext>
                  </a:extLst>
                </p:cNvPr>
                <p:cNvSpPr txBox="1"/>
                <p:nvPr/>
              </p:nvSpPr>
              <p:spPr>
                <a:xfrm>
                  <a:off x="5720142" y="4701203"/>
                  <a:ext cx="2511906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9B40832B-06F4-9746-BA50-F8DCF2119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142" y="4701203"/>
                  <a:ext cx="2511906" cy="430887"/>
                </a:xfrm>
                <a:prstGeom prst="rect">
                  <a:avLst/>
                </a:prstGeom>
                <a:blipFill>
                  <a:blip r:embed="rId19"/>
                  <a:stretch>
                    <a:fillRect l="-2010" r="-4020" b="-3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131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521200"/>
              </p:ext>
            </p:extLst>
          </p:nvPr>
        </p:nvGraphicFramePr>
        <p:xfrm>
          <a:off x="295274" y="4189625"/>
          <a:ext cx="84582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2" name="Document" r:id="rId3" imgW="3276600" imgH="409575" progId="Word.Document.8">
                  <p:embed/>
                </p:oleObj>
              </mc:Choice>
              <mc:Fallback>
                <p:oleObj name="Document" r:id="rId3" imgW="3276600" imgH="409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4" y="4189625"/>
                        <a:ext cx="84582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035503"/>
              </p:ext>
            </p:extLst>
          </p:nvPr>
        </p:nvGraphicFramePr>
        <p:xfrm>
          <a:off x="295274" y="853634"/>
          <a:ext cx="843597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3" name="Document" r:id="rId5" imgW="3257550" imgH="466725" progId="Word.Document.8">
                  <p:embed/>
                </p:oleObj>
              </mc:Choice>
              <mc:Fallback>
                <p:oleObj name="Document" r:id="rId5" imgW="3257550" imgH="4667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4" y="853634"/>
                        <a:ext cx="8435975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7770" y="843286"/>
            <a:ext cx="114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8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5274" y="2054437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57274" y="2079837"/>
            <a:ext cx="4572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将矩阵</a:t>
            </a:r>
            <a:r>
              <a:rPr lang="en-US" altLang="zh-CN" sz="2400" i="1" dirty="0">
                <a:latin typeface="+mn-ea"/>
                <a:ea typeface="+mn-ea"/>
              </a:rPr>
              <a:t>B </a:t>
            </a:r>
            <a:r>
              <a:rPr lang="zh-CN" altLang="en-US" sz="2400" dirty="0">
                <a:latin typeface="+mn-ea"/>
                <a:ea typeface="+mn-ea"/>
              </a:rPr>
              <a:t>按列分块，设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770032"/>
              </p:ext>
            </p:extLst>
          </p:nvPr>
        </p:nvGraphicFramePr>
        <p:xfrm>
          <a:off x="4188401" y="2079837"/>
          <a:ext cx="3048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4" name="Equation" r:id="rId7" imgW="1244600" imgH="228600" progId="Equation.3">
                  <p:embed/>
                </p:oleObj>
              </mc:Choice>
              <mc:Fallback>
                <p:oleObj name="Equation" r:id="rId7" imgW="1244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401" y="2079837"/>
                        <a:ext cx="30480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71474" y="2816437"/>
            <a:ext cx="491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+mn-ea"/>
                <a:ea typeface="+mn-ea"/>
              </a:rPr>
              <a:t>则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52549"/>
              </p:ext>
            </p:extLst>
          </p:nvPr>
        </p:nvGraphicFramePr>
        <p:xfrm>
          <a:off x="955674" y="2841837"/>
          <a:ext cx="70913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5" name="Equation" r:id="rId9" imgW="2895600" imgH="228600" progId="Equation.3">
                  <p:embed/>
                </p:oleObj>
              </mc:Choice>
              <mc:Fallback>
                <p:oleObj name="Equation" r:id="rId9" imgW="289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4" y="2841837"/>
                        <a:ext cx="70913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484156"/>
              </p:ext>
            </p:extLst>
          </p:nvPr>
        </p:nvGraphicFramePr>
        <p:xfrm>
          <a:off x="447674" y="3578437"/>
          <a:ext cx="2743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6" name="Document" r:id="rId11" imgW="1133475" imgH="180975" progId="Word.Document.8">
                  <p:embed/>
                </p:oleObj>
              </mc:Choice>
              <mc:Fallback>
                <p:oleObj name="Document" r:id="rId11" imgW="1133475" imgH="1809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4" y="3578437"/>
                        <a:ext cx="2743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669232"/>
              </p:ext>
            </p:extLst>
          </p:nvPr>
        </p:nvGraphicFramePr>
        <p:xfrm>
          <a:off x="3343274" y="3565737"/>
          <a:ext cx="41148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7" name="Equation" r:id="rId13" imgW="1638300" imgH="241300" progId="Equation.3">
                  <p:embed/>
                </p:oleObj>
              </mc:Choice>
              <mc:Fallback>
                <p:oleObj name="Equation" r:id="rId13" imgW="1638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4" y="3565737"/>
                        <a:ext cx="41148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273252"/>
              </p:ext>
            </p:extLst>
          </p:nvPr>
        </p:nvGraphicFramePr>
        <p:xfrm>
          <a:off x="3343274" y="4770650"/>
          <a:ext cx="53355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8" name="Document" r:id="rId15" imgW="2200275" imgH="190500" progId="Word.Document.8">
                  <p:embed/>
                </p:oleObj>
              </mc:Choice>
              <mc:Fallback>
                <p:oleObj name="Document" r:id="rId15" imgW="2200275" imgH="190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4" y="4770650"/>
                        <a:ext cx="53355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062497"/>
              </p:ext>
            </p:extLst>
          </p:nvPr>
        </p:nvGraphicFramePr>
        <p:xfrm>
          <a:off x="295274" y="5323100"/>
          <a:ext cx="47259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9" name="Document" r:id="rId17" imgW="1981200" imgH="209550" progId="Word.Document.8">
                  <p:embed/>
                </p:oleObj>
              </mc:Choice>
              <mc:Fallback>
                <p:oleObj name="Document" r:id="rId17" imgW="1981200" imgH="209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4" y="5323100"/>
                        <a:ext cx="472598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149450"/>
              </p:ext>
            </p:extLst>
          </p:nvPr>
        </p:nvGraphicFramePr>
        <p:xfrm>
          <a:off x="5175538" y="5294092"/>
          <a:ext cx="25193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0" name="Equation" r:id="rId19" imgW="1002865" imgH="203112" progId="Equation.3">
                  <p:embed/>
                </p:oleObj>
              </mc:Choice>
              <mc:Fallback>
                <p:oleObj name="Equation" r:id="rId19" imgW="100286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538" y="5294092"/>
                        <a:ext cx="25193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909379"/>
              </p:ext>
            </p:extLst>
          </p:nvPr>
        </p:nvGraphicFramePr>
        <p:xfrm>
          <a:off x="243615" y="5942225"/>
          <a:ext cx="3048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1" name="Equation" r:id="rId21" imgW="1256755" imgH="203112" progId="Equation.3">
                  <p:embed/>
                </p:oleObj>
              </mc:Choice>
              <mc:Fallback>
                <p:oleObj name="Equation" r:id="rId21" imgW="125675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15" y="5942225"/>
                        <a:ext cx="3048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1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712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174750" y="739775"/>
            <a:ext cx="7346951" cy="1285876"/>
            <a:chOff x="740" y="360"/>
            <a:chExt cx="4628" cy="810"/>
          </a:xfrm>
        </p:grpSpPr>
        <p:graphicFrame>
          <p:nvGraphicFramePr>
            <p:cNvPr id="1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4046812"/>
                </p:ext>
              </p:extLst>
            </p:nvPr>
          </p:nvGraphicFramePr>
          <p:xfrm>
            <a:off x="3521" y="360"/>
            <a:ext cx="1847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16" name="Equation" r:id="rId3" imgW="1625400" imgH="711000" progId="Equation.DSMT4">
                    <p:embed/>
                  </p:oleObj>
                </mc:Choice>
                <mc:Fallback>
                  <p:oleObj name="Equation" r:id="rId3" imgW="162540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" y="360"/>
                          <a:ext cx="1847" cy="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740" y="601"/>
              <a:ext cx="3719" cy="292"/>
              <a:chOff x="831" y="1010"/>
              <a:chExt cx="3719" cy="292"/>
            </a:xfrm>
          </p:grpSpPr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831" y="1010"/>
                <a:ext cx="3719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400" b="1" dirty="0">
                    <a:latin typeface="+mn-ea"/>
                    <a:ea typeface="+mn-ea"/>
                  </a:rPr>
                  <a:t>设 </a:t>
                </a:r>
                <a:r>
                  <a:rPr lang="en-US" altLang="zh-CN" sz="2400" b="1" i="1" dirty="0">
                    <a:latin typeface="+mn-ea"/>
                    <a:ea typeface="+mn-ea"/>
                  </a:rPr>
                  <a:t>A </a:t>
                </a:r>
                <a:r>
                  <a:rPr lang="zh-CN" altLang="en-US" sz="2400" b="1" dirty="0">
                    <a:latin typeface="+mn-ea"/>
                    <a:ea typeface="+mn-ea"/>
                  </a:rPr>
                  <a:t>为 </a:t>
                </a:r>
                <a:r>
                  <a:rPr lang="en-US" altLang="zh-CN" sz="2400" b="1" i="1" dirty="0">
                    <a:latin typeface="+mn-ea"/>
                    <a:ea typeface="+mn-ea"/>
                  </a:rPr>
                  <a:t>n</a:t>
                </a:r>
                <a:r>
                  <a:rPr lang="en-US" altLang="zh-CN" sz="2400" b="1" dirty="0">
                    <a:latin typeface="+mn-ea"/>
                    <a:ea typeface="+mn-ea"/>
                  </a:rPr>
                  <a:t> </a:t>
                </a:r>
                <a:r>
                  <a:rPr lang="zh-CN" altLang="en-US" sz="2400" b="1" dirty="0">
                    <a:latin typeface="+mn-ea"/>
                    <a:ea typeface="+mn-ea"/>
                  </a:rPr>
                  <a:t>阶方阵             </a:t>
                </a:r>
                <a:r>
                  <a:rPr lang="en-US" altLang="zh-CN" sz="2400" b="1" dirty="0"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latin typeface="+mn-ea"/>
                    <a:ea typeface="+mn-ea"/>
                  </a:rPr>
                  <a:t>证明</a:t>
                </a:r>
              </a:p>
            </p:txBody>
          </p:sp>
          <p:graphicFrame>
            <p:nvGraphicFramePr>
              <p:cNvPr id="15" name="Object 16"/>
              <p:cNvGraphicFramePr>
                <a:graphicFrameLocks noChangeAspect="1"/>
              </p:cNvGraphicFramePr>
              <p:nvPr/>
            </p:nvGraphicFramePr>
            <p:xfrm>
              <a:off x="2488" y="1053"/>
              <a:ext cx="5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317" name="公式" r:id="rId5" imgW="1040948" imgH="393529" progId="Equation.3">
                      <p:embed/>
                    </p:oleObj>
                  </mc:Choice>
                  <mc:Fallback>
                    <p:oleObj name="公式" r:id="rId5" imgW="1040948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8" y="1053"/>
                            <a:ext cx="5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1136650" y="2005880"/>
            <a:ext cx="5292725" cy="460375"/>
            <a:chOff x="216" y="1104"/>
            <a:chExt cx="3334" cy="290"/>
          </a:xfrm>
        </p:grpSpPr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16" y="1104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 dirty="0"/>
                <a:t>(1)</a:t>
              </a:r>
            </a:p>
          </p:txBody>
        </p:sp>
        <p:graphicFrame>
          <p:nvGraphicFramePr>
            <p:cNvPr id="1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983134"/>
                </p:ext>
              </p:extLst>
            </p:nvPr>
          </p:nvGraphicFramePr>
          <p:xfrm>
            <a:off x="569" y="1145"/>
            <a:ext cx="84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18" name="Equation" r:id="rId7" imgW="622080" imgH="203040" progId="Equation.DSMT4">
                    <p:embed/>
                  </p:oleObj>
                </mc:Choice>
                <mc:Fallback>
                  <p:oleObj name="Equation" r:id="rId7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" y="1145"/>
                          <a:ext cx="84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376489"/>
                </p:ext>
              </p:extLst>
            </p:nvPr>
          </p:nvGraphicFramePr>
          <p:xfrm>
            <a:off x="1774" y="1162"/>
            <a:ext cx="5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19" name="公式" r:id="rId9" imgW="1040948" imgH="444307" progId="Equation.3">
                    <p:embed/>
                  </p:oleObj>
                </mc:Choice>
                <mc:Fallback>
                  <p:oleObj name="公式" r:id="rId9" imgW="104094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4" y="1162"/>
                          <a:ext cx="5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6143402"/>
                </p:ext>
              </p:extLst>
            </p:nvPr>
          </p:nvGraphicFramePr>
          <p:xfrm>
            <a:off x="2536" y="1123"/>
            <a:ext cx="101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20" name="公式" r:id="rId11" imgW="1841500" imgH="520700" progId="Equation.3">
                    <p:embed/>
                  </p:oleObj>
                </mc:Choice>
                <mc:Fallback>
                  <p:oleObj name="公式" r:id="rId11" imgW="18415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1123"/>
                          <a:ext cx="101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1763603" y="2618442"/>
            <a:ext cx="4090988" cy="461963"/>
            <a:chOff x="476" y="1502"/>
            <a:chExt cx="2577" cy="291"/>
          </a:xfrm>
        </p:grpSpPr>
        <p:graphicFrame>
          <p:nvGraphicFramePr>
            <p:cNvPr id="2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5311184"/>
                </p:ext>
              </p:extLst>
            </p:nvPr>
          </p:nvGraphicFramePr>
          <p:xfrm>
            <a:off x="476" y="1525"/>
            <a:ext cx="146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21" name="公式" r:id="rId13" imgW="2895600" imgH="520700" progId="Equation.3">
                    <p:embed/>
                  </p:oleObj>
                </mc:Choice>
                <mc:Fallback>
                  <p:oleObj name="公式" r:id="rId13" imgW="28956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525"/>
                          <a:ext cx="146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170124"/>
                </p:ext>
              </p:extLst>
            </p:nvPr>
          </p:nvGraphicFramePr>
          <p:xfrm>
            <a:off x="2137" y="1502"/>
            <a:ext cx="91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22" name="Equation" r:id="rId15" imgW="647640" imgH="228600" progId="Equation.DSMT4">
                    <p:embed/>
                  </p:oleObj>
                </mc:Choice>
                <mc:Fallback>
                  <p:oleObj name="Equation" r:id="rId15" imgW="647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7" y="1502"/>
                          <a:ext cx="91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1096962" y="3271039"/>
            <a:ext cx="5684838" cy="466724"/>
            <a:chOff x="215" y="1922"/>
            <a:chExt cx="3581" cy="294"/>
          </a:xfrm>
        </p:grpSpPr>
        <p:graphicFrame>
          <p:nvGraphicFramePr>
            <p:cNvPr id="2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6145722"/>
                </p:ext>
              </p:extLst>
            </p:nvPr>
          </p:nvGraphicFramePr>
          <p:xfrm>
            <a:off x="568" y="1967"/>
            <a:ext cx="108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23" name="Equation" r:id="rId17" imgW="812520" imgH="203040" progId="Equation.DSMT4">
                    <p:embed/>
                  </p:oleObj>
                </mc:Choice>
                <mc:Fallback>
                  <p:oleObj name="Equation" r:id="rId17" imgW="8125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1967"/>
                          <a:ext cx="108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320392"/>
                </p:ext>
              </p:extLst>
            </p:nvPr>
          </p:nvGraphicFramePr>
          <p:xfrm>
            <a:off x="1798" y="1972"/>
            <a:ext cx="58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24" name="公式" r:id="rId19" imgW="1040948" imgH="444307" progId="Equation.3">
                    <p:embed/>
                  </p:oleObj>
                </mc:Choice>
                <mc:Fallback>
                  <p:oleObj name="公式" r:id="rId19" imgW="104094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8" y="1972"/>
                          <a:ext cx="58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501290"/>
                </p:ext>
              </p:extLst>
            </p:nvPr>
          </p:nvGraphicFramePr>
          <p:xfrm>
            <a:off x="2532" y="1932"/>
            <a:ext cx="126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25" name="公式" r:id="rId21" imgW="2324100" imgH="520700" progId="Equation.3">
                    <p:embed/>
                  </p:oleObj>
                </mc:Choice>
                <mc:Fallback>
                  <p:oleObj name="公式" r:id="rId21" imgW="23241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1932"/>
                          <a:ext cx="126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215" y="1922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 dirty="0"/>
                <a:t>(2)</a:t>
              </a:r>
            </a:p>
          </p:txBody>
        </p:sp>
      </p:grpSp>
      <p:graphicFrame>
        <p:nvGraphicFramePr>
          <p:cNvPr id="3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60234"/>
              </p:ext>
            </p:extLst>
          </p:nvPr>
        </p:nvGraphicFramePr>
        <p:xfrm>
          <a:off x="4722799" y="5307869"/>
          <a:ext cx="1763713" cy="56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6" name="Equation" r:id="rId23" imgW="825480" imgH="228600" progId="Equation.DSMT4">
                  <p:embed/>
                </p:oleObj>
              </mc:Choice>
              <mc:Fallback>
                <p:oleObj name="Equation" r:id="rId23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799" y="5307869"/>
                        <a:ext cx="1763713" cy="565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361920"/>
              </p:ext>
            </p:extLst>
          </p:nvPr>
        </p:nvGraphicFramePr>
        <p:xfrm>
          <a:off x="7385565" y="4675022"/>
          <a:ext cx="169119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7" name="Equation" r:id="rId25" imgW="799920" imgH="228600" progId="Equation.DSMT4">
                  <p:embed/>
                </p:oleObj>
              </mc:Choice>
              <mc:Fallback>
                <p:oleObj name="Equation" r:id="rId25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565" y="4675022"/>
                        <a:ext cx="169119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41"/>
          <p:cNvGrpSpPr>
            <a:grpSpLocks/>
          </p:cNvGrpSpPr>
          <p:nvPr/>
        </p:nvGrpSpPr>
        <p:grpSpPr bwMode="auto">
          <a:xfrm>
            <a:off x="1096169" y="6076478"/>
            <a:ext cx="5672138" cy="504826"/>
            <a:chOff x="188" y="3573"/>
            <a:chExt cx="3573" cy="318"/>
          </a:xfrm>
        </p:grpSpPr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188" y="3588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 dirty="0"/>
                <a:t>(3)</a:t>
              </a:r>
            </a:p>
          </p:txBody>
        </p:sp>
        <p:graphicFrame>
          <p:nvGraphicFramePr>
            <p:cNvPr id="39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67174"/>
                </p:ext>
              </p:extLst>
            </p:nvPr>
          </p:nvGraphicFramePr>
          <p:xfrm>
            <a:off x="564" y="3573"/>
            <a:ext cx="319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28" name="Equation" r:id="rId27" imgW="2247840" imgH="228600" progId="Equation.DSMT4">
                    <p:embed/>
                  </p:oleObj>
                </mc:Choice>
                <mc:Fallback>
                  <p:oleObj name="Equation" r:id="rId27" imgW="2247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3573"/>
                          <a:ext cx="319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432594" y="2006639"/>
            <a:ext cx="12239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432594" y="1113285"/>
            <a:ext cx="114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9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42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5AA5FB-BF1E-3143-9AE8-CA88D0B77CF6}"/>
                  </a:ext>
                </a:extLst>
              </p:cNvPr>
              <p:cNvSpPr txBox="1"/>
              <p:nvPr/>
            </p:nvSpPr>
            <p:spPr>
              <a:xfrm>
                <a:off x="4457065" y="3890524"/>
                <a:ext cx="2662652" cy="52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"/>
                                </m:r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brk m:alnAt="2"/>
                            </m:r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groupCh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≤1;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5AA5FB-BF1E-3143-9AE8-CA88D0B7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65" y="3890524"/>
                <a:ext cx="2662652" cy="522066"/>
              </a:xfrm>
              <a:prstGeom prst="rect">
                <a:avLst/>
              </a:prstGeom>
              <a:blipFill>
                <a:blip r:embed="rId29"/>
                <a:stretch>
                  <a:fillRect l="-474" r="-94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EB362444-E0C3-764A-B133-9FB14AA6EE27}"/>
              </a:ext>
            </a:extLst>
          </p:cNvPr>
          <p:cNvGrpSpPr/>
          <p:nvPr/>
        </p:nvGrpSpPr>
        <p:grpSpPr>
          <a:xfrm>
            <a:off x="740399" y="3993954"/>
            <a:ext cx="3688770" cy="470313"/>
            <a:chOff x="756188" y="4213674"/>
            <a:chExt cx="3688770" cy="470313"/>
          </a:xfrm>
        </p:grpSpPr>
        <p:graphicFrame>
          <p:nvGraphicFramePr>
            <p:cNvPr id="30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3506297"/>
                </p:ext>
              </p:extLst>
            </p:nvPr>
          </p:nvGraphicFramePr>
          <p:xfrm>
            <a:off x="1936708" y="4213674"/>
            <a:ext cx="250825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29" name="Equation" r:id="rId30" imgW="1130040" imgH="228600" progId="Equation.DSMT4">
                    <p:embed/>
                  </p:oleObj>
                </mc:Choice>
                <mc:Fallback>
                  <p:oleObj name="Equation" r:id="rId30" imgW="1130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6708" y="4213674"/>
                          <a:ext cx="250825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0C5D998-8916-DB44-BBA7-906FC3564B51}"/>
                </a:ext>
              </a:extLst>
            </p:cNvPr>
            <p:cNvSpPr txBox="1"/>
            <p:nvPr/>
          </p:nvSpPr>
          <p:spPr>
            <a:xfrm>
              <a:off x="756188" y="4222322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/>
                <a:t>由例</a:t>
              </a:r>
              <a:r>
                <a:rPr kumimoji="1" lang="en-US" altLang="zh-CN" sz="2400" dirty="0"/>
                <a:t>8</a:t>
              </a:r>
              <a:r>
                <a:rPr kumimoji="1" lang="zh-CN" altLang="en-US" sz="2400" dirty="0"/>
                <a:t>知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5F07D84-3CE8-5A49-83FC-8916CB5DCFB9}"/>
                  </a:ext>
                </a:extLst>
              </p:cNvPr>
              <p:cNvSpPr/>
              <p:nvPr/>
            </p:nvSpPr>
            <p:spPr>
              <a:xfrm>
                <a:off x="740399" y="5387834"/>
                <a:ext cx="40132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至少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有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一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个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元素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不是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5F07D84-3CE8-5A49-83FC-8916CB5DC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99" y="5387834"/>
                <a:ext cx="4013278" cy="461665"/>
              </a:xfrm>
              <a:prstGeom prst="rect">
                <a:avLst/>
              </a:prstGeom>
              <a:blipFill>
                <a:blip r:embed="rId3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19091B20-E7D6-8A48-8FCB-60484F08A170}"/>
              </a:ext>
            </a:extLst>
          </p:cNvPr>
          <p:cNvGrpSpPr/>
          <p:nvPr/>
        </p:nvGrpSpPr>
        <p:grpSpPr>
          <a:xfrm>
            <a:off x="740399" y="4589202"/>
            <a:ext cx="6173805" cy="580632"/>
            <a:chOff x="756188" y="4676025"/>
            <a:chExt cx="6173805" cy="580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F7DDFC5-4774-D64F-80A4-30429435D1E2}"/>
                    </a:ext>
                  </a:extLst>
                </p:cNvPr>
                <p:cNvSpPr txBox="1"/>
                <p:nvPr/>
              </p:nvSpPr>
              <p:spPr>
                <a:xfrm>
                  <a:off x="756188" y="4722023"/>
                  <a:ext cx="6173805" cy="5346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/>
                              <m:sub/>
                            </m:s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/>
                              <m:sub/>
                            </m:sSub>
                          </m:e>
                        </m:groupCh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中</m:t>
                        </m:r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存在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阶</m:t>
                        </m:r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非零</m:t>
                        </m:r>
                        <m:r>
                          <a:rPr kumimoji="1" lang="zh-CN" altLang="en-US" sz="2400" i="1">
                            <a:latin typeface="Cambria Math" panose="02040503050406030204" pitchFamily="18" charset="0"/>
                          </a:rPr>
                          <m:t>子式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3F7DDFC5-4774-D64F-80A4-30429435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88" y="4722023"/>
                  <a:ext cx="6173805" cy="534634"/>
                </a:xfrm>
                <a:prstGeom prst="rect">
                  <a:avLst/>
                </a:prstGeom>
                <a:blipFill>
                  <a:blip r:embed="rId33"/>
                  <a:stretch>
                    <a:fillRect r="-821" b="-18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90290E3-7FCF-7B4F-8B3B-0957B8CC96B9}"/>
                </a:ext>
              </a:extLst>
            </p:cNvPr>
            <p:cNvSpPr txBox="1"/>
            <p:nvPr/>
          </p:nvSpPr>
          <p:spPr>
            <a:xfrm>
              <a:off x="2461498" y="46760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秩的定义</a:t>
              </a:r>
            </a:p>
          </p:txBody>
        </p:sp>
      </p:grpSp>
      <p:sp>
        <p:nvSpPr>
          <p:cNvPr id="9" name="右大括号 8">
            <a:extLst>
              <a:ext uri="{FF2B5EF4-FFF2-40B4-BE49-F238E27FC236}">
                <a16:creationId xmlns:a16="http://schemas.microsoft.com/office/drawing/2014/main" id="{5F0A871A-5939-9C47-BD45-10F071B13B08}"/>
              </a:ext>
            </a:extLst>
          </p:cNvPr>
          <p:cNvSpPr/>
          <p:nvPr/>
        </p:nvSpPr>
        <p:spPr>
          <a:xfrm>
            <a:off x="7121142" y="4242546"/>
            <a:ext cx="296862" cy="141283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9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utoUpdateAnimBg="0"/>
      <p:bldP spid="2" grpId="0"/>
      <p:bldP spid="5" grpId="0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511845"/>
              </p:ext>
            </p:extLst>
          </p:nvPr>
        </p:nvGraphicFramePr>
        <p:xfrm>
          <a:off x="6087629" y="2170258"/>
          <a:ext cx="24018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2" name="Equation" r:id="rId3" imgW="830646" imgH="198354" progId="Equation.3">
                  <p:embed/>
                </p:oleObj>
              </mc:Choice>
              <mc:Fallback>
                <p:oleObj name="Equation" r:id="rId3" imgW="830646" imgH="198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629" y="2170258"/>
                        <a:ext cx="24018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936070"/>
              </p:ext>
            </p:extLst>
          </p:nvPr>
        </p:nvGraphicFramePr>
        <p:xfrm>
          <a:off x="617104" y="3622820"/>
          <a:ext cx="403860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3" name="Equation" r:id="rId5" imgW="1739900" imgH="939800" progId="Equation.3">
                  <p:embed/>
                </p:oleObj>
              </mc:Choice>
              <mc:Fallback>
                <p:oleObj name="Equation" r:id="rId5" imgW="17399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104" y="3622820"/>
                        <a:ext cx="4038600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93193"/>
              </p:ext>
            </p:extLst>
          </p:nvPr>
        </p:nvGraphicFramePr>
        <p:xfrm>
          <a:off x="4796992" y="3622820"/>
          <a:ext cx="153035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4" name="Equation" r:id="rId7" imgW="672808" imgH="939392" progId="Equation.3">
                  <p:embed/>
                </p:oleObj>
              </mc:Choice>
              <mc:Fallback>
                <p:oleObj name="Equation" r:id="rId7" imgW="672808" imgH="939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992" y="3622820"/>
                        <a:ext cx="153035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211238"/>
              </p:ext>
            </p:extLst>
          </p:nvPr>
        </p:nvGraphicFramePr>
        <p:xfrm>
          <a:off x="998104" y="1332058"/>
          <a:ext cx="4876800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5" name="Equation" r:id="rId9" imgW="2120900" imgH="939800" progId="Equation.3">
                  <p:embed/>
                </p:oleObj>
              </mc:Choice>
              <mc:Fallback>
                <p:oleObj name="Equation" r:id="rId9" imgW="21209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104" y="1332058"/>
                        <a:ext cx="4876800" cy="216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769504" y="5989783"/>
            <a:ext cx="5673726" cy="609600"/>
            <a:chOff x="480" y="3696"/>
            <a:chExt cx="3574" cy="384"/>
          </a:xfrm>
        </p:grpSpPr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8659432"/>
                </p:ext>
              </p:extLst>
            </p:nvPr>
          </p:nvGraphicFramePr>
          <p:xfrm>
            <a:off x="850" y="3720"/>
            <a:ext cx="115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6" name="Equation" r:id="rId11" imgW="685800" imgH="203040" progId="Equation.DSMT4">
                    <p:embed/>
                  </p:oleObj>
                </mc:Choice>
                <mc:Fallback>
                  <p:oleObj name="Equation" r:id="rId11" imgW="685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" y="3720"/>
                          <a:ext cx="1156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80" y="3696"/>
              <a:ext cx="3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/>
                <a:t>称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88" y="3710"/>
              <a:ext cx="3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/>
                <a:t>为</a:t>
              </a: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2316" y="3730"/>
            <a:ext cx="48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7" name="Equation" r:id="rId13" imgW="282006" imgH="198354" progId="Equation.3">
                    <p:embed/>
                  </p:oleObj>
                </mc:Choice>
                <mc:Fallback>
                  <p:oleObj name="Equation" r:id="rId13" imgW="282006" imgH="19835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3730"/>
                          <a:ext cx="488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804" y="3710"/>
              <a:ext cx="125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dirty="0"/>
                <a:t>的</a:t>
              </a:r>
              <a:r>
                <a:rPr lang="zh-CN" altLang="en-US" dirty="0">
                  <a:solidFill>
                    <a:schemeClr val="accent1"/>
                  </a:solidFill>
                  <a:ea typeface="黑体" pitchFamily="2" charset="-122"/>
                </a:rPr>
                <a:t>导出组</a:t>
              </a:r>
              <a:r>
                <a:rPr lang="zh-CN" altLang="en-US" dirty="0"/>
                <a:t>。</a:t>
              </a:r>
            </a:p>
          </p:txBody>
        </p:sp>
      </p:grpSp>
      <p:sp>
        <p:nvSpPr>
          <p:cNvPr id="14" name="文本框 8"/>
          <p:cNvSpPr txBox="1"/>
          <p:nvPr/>
        </p:nvSpPr>
        <p:spPr>
          <a:xfrm>
            <a:off x="137643" y="712134"/>
            <a:ext cx="4548655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三、非齐次线性方程组</a:t>
            </a:r>
          </a:p>
        </p:txBody>
      </p:sp>
      <p:sp>
        <p:nvSpPr>
          <p:cNvPr id="15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CFEA721-9979-B84E-953A-A45A0F45C3F8}"/>
              </a:ext>
            </a:extLst>
          </p:cNvPr>
          <p:cNvGrpSpPr/>
          <p:nvPr/>
        </p:nvGrpSpPr>
        <p:grpSpPr>
          <a:xfrm>
            <a:off x="6473392" y="3622820"/>
            <a:ext cx="1416050" cy="2159070"/>
            <a:chOff x="6473392" y="3622820"/>
            <a:chExt cx="1416050" cy="2159070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1993211"/>
                </p:ext>
              </p:extLst>
            </p:nvPr>
          </p:nvGraphicFramePr>
          <p:xfrm>
            <a:off x="6473392" y="3622820"/>
            <a:ext cx="1416050" cy="213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8" name="Equation" r:id="rId15" imgW="622030" imgH="939392" progId="Equation.3">
                    <p:embed/>
                  </p:oleObj>
                </mc:Choice>
                <mc:Fallback>
                  <p:oleObj name="Equation" r:id="rId15" imgW="622030" imgH="9393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3392" y="3622820"/>
                          <a:ext cx="1416050" cy="213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41442A0-EC41-7E45-ACC5-257397338AFF}"/>
                </a:ext>
              </a:extLst>
            </p:cNvPr>
            <p:cNvSpPr txBox="1"/>
            <p:nvPr/>
          </p:nvSpPr>
          <p:spPr>
            <a:xfrm>
              <a:off x="7288573" y="541255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kumimoji="1"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圆角矩形标注 33">
            <a:extLst>
              <a:ext uri="{FF2B5EF4-FFF2-40B4-BE49-F238E27FC236}">
                <a16:creationId xmlns:a16="http://schemas.microsoft.com/office/drawing/2014/main" id="{174DCF35-681F-7044-8E26-633F007732EB}"/>
              </a:ext>
            </a:extLst>
          </p:cNvPr>
          <p:cNvSpPr/>
          <p:nvPr/>
        </p:nvSpPr>
        <p:spPr>
          <a:xfrm>
            <a:off x="6383985" y="1009526"/>
            <a:ext cx="1260348" cy="848982"/>
          </a:xfrm>
          <a:prstGeom prst="wedgeRoundRectCallout">
            <a:avLst>
              <a:gd name="adj1" fmla="val -67654"/>
              <a:gd name="adj2" fmla="val 31679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方程组的代数形式</a:t>
            </a:r>
          </a:p>
        </p:txBody>
      </p:sp>
      <p:sp>
        <p:nvSpPr>
          <p:cNvPr id="35" name="圆角矩形标注 34">
            <a:extLst>
              <a:ext uri="{FF2B5EF4-FFF2-40B4-BE49-F238E27FC236}">
                <a16:creationId xmlns:a16="http://schemas.microsoft.com/office/drawing/2014/main" id="{1CE2D46E-8203-7243-922F-6EF7D69ED536}"/>
              </a:ext>
            </a:extLst>
          </p:cNvPr>
          <p:cNvSpPr/>
          <p:nvPr/>
        </p:nvSpPr>
        <p:spPr>
          <a:xfrm>
            <a:off x="7681031" y="2930041"/>
            <a:ext cx="1260348" cy="848982"/>
          </a:xfrm>
          <a:prstGeom prst="wedgeRoundRectCallout">
            <a:avLst>
              <a:gd name="adj1" fmla="val -69341"/>
              <a:gd name="adj2" fmla="val -44716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方程组的矩阵形式</a:t>
            </a:r>
          </a:p>
        </p:txBody>
      </p:sp>
    </p:spTree>
    <p:extLst>
      <p:ext uri="{BB962C8B-B14F-4D97-AF65-F5344CB8AC3E}">
        <p14:creationId xmlns:p14="http://schemas.microsoft.com/office/powerpoint/2010/main" val="402548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409286" y="5175111"/>
            <a:ext cx="6985000" cy="463550"/>
            <a:chOff x="68" y="3748"/>
            <a:chExt cx="4400" cy="292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8" y="3748"/>
              <a:ext cx="44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又形如</a:t>
              </a:r>
              <a:r>
                <a:rPr lang="en-US" altLang="zh-CN" sz="2400" b="1" dirty="0">
                  <a:latin typeface="+mn-ea"/>
                  <a:ea typeface="+mn-ea"/>
                </a:rPr>
                <a:t>(3)</a:t>
              </a:r>
              <a:r>
                <a:rPr lang="zh-CN" altLang="en-US" sz="2400" b="1" dirty="0">
                  <a:latin typeface="+mn-ea"/>
                  <a:ea typeface="+mn-ea"/>
                </a:rPr>
                <a:t>的向量</a:t>
              </a:r>
              <a:r>
                <a:rPr lang="en-US" altLang="zh-CN" sz="2400" b="1" dirty="0">
                  <a:latin typeface="+mn-ea"/>
                  <a:ea typeface="+mn-ea"/>
                </a:rPr>
                <a:t>(      </a:t>
              </a:r>
              <a:r>
                <a:rPr lang="zh-CN" altLang="en-US" sz="2400" b="1" dirty="0">
                  <a:latin typeface="+mn-ea"/>
                  <a:ea typeface="+mn-ea"/>
                </a:rPr>
                <a:t>任取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  <a:r>
                <a:rPr lang="zh-CN" altLang="en-US" sz="2400" b="1" dirty="0">
                  <a:latin typeface="+mn-ea"/>
                  <a:ea typeface="+mn-ea"/>
                </a:rPr>
                <a:t>都是</a:t>
              </a:r>
              <a:r>
                <a:rPr lang="en-US" altLang="zh-CN" sz="2400" b="1" dirty="0">
                  <a:latin typeface="+mn-ea"/>
                  <a:ea typeface="+mn-ea"/>
                </a:rPr>
                <a:t>(1)</a:t>
              </a:r>
              <a:r>
                <a:rPr lang="zh-CN" altLang="en-US" sz="2400" b="1" dirty="0">
                  <a:latin typeface="+mn-ea"/>
                  <a:ea typeface="+mn-ea"/>
                </a:rPr>
                <a:t>的解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3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0225010"/>
                </p:ext>
              </p:extLst>
            </p:nvPr>
          </p:nvGraphicFramePr>
          <p:xfrm>
            <a:off x="1688" y="3759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49" name="公式" r:id="rId3" imgW="330057" imgH="431613" progId="Equation.3">
                    <p:embed/>
                  </p:oleObj>
                </mc:Choice>
                <mc:Fallback>
                  <p:oleObj name="公式" r:id="rId3" imgW="330057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3759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65250" y="765175"/>
            <a:ext cx="6591300" cy="431800"/>
            <a:chOff x="563" y="164"/>
            <a:chExt cx="4152" cy="272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563" y="164"/>
            <a:ext cx="17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0" name="公式" r:id="rId5" imgW="2743200" imgH="431800" progId="Equation.3">
                    <p:embed/>
                  </p:oleObj>
                </mc:Choice>
                <mc:Fallback>
                  <p:oleObj name="公式" r:id="rId5" imgW="2743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164"/>
                          <a:ext cx="17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2971" y="164"/>
            <a:ext cx="17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1" name="公式" r:id="rId7" imgW="2768600" imgH="431800" progId="Equation.3">
                    <p:embed/>
                  </p:oleObj>
                </mc:Choice>
                <mc:Fallback>
                  <p:oleObj name="公式" r:id="rId7" imgW="27686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64"/>
                          <a:ext cx="17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39123" y="1928818"/>
            <a:ext cx="7740650" cy="481013"/>
            <a:chOff x="521" y="1242"/>
            <a:chExt cx="4876" cy="303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521" y="1253"/>
              <a:ext cx="390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(1) </a:t>
              </a:r>
              <a:r>
                <a:rPr lang="zh-CN" altLang="en-US" sz="2400" b="1" dirty="0">
                  <a:latin typeface="+mn-ea"/>
                  <a:ea typeface="+mn-ea"/>
                </a:rPr>
                <a:t>设             都是</a:t>
              </a:r>
              <a:r>
                <a:rPr lang="en-US" altLang="zh-CN" sz="2400" b="1" dirty="0">
                  <a:latin typeface="+mn-ea"/>
                  <a:ea typeface="+mn-ea"/>
                </a:rPr>
                <a:t>(1)</a:t>
              </a:r>
              <a:r>
                <a:rPr lang="zh-CN" altLang="en-US" sz="2400" b="1" dirty="0">
                  <a:latin typeface="+mn-ea"/>
                  <a:ea typeface="+mn-ea"/>
                </a:rPr>
                <a:t>的解</a:t>
              </a:r>
              <a:r>
                <a:rPr lang="en-US" altLang="zh-CN" sz="2400" b="1" dirty="0">
                  <a:latin typeface="+mn-ea"/>
                  <a:ea typeface="+mn-ea"/>
                </a:rPr>
                <a:t>,</a:t>
              </a:r>
              <a:r>
                <a:rPr lang="zh-CN" altLang="en-US" sz="2400" b="1" dirty="0">
                  <a:latin typeface="+mn-ea"/>
                  <a:ea typeface="+mn-ea"/>
                </a:rPr>
                <a:t>则</a:t>
              </a:r>
            </a:p>
          </p:txBody>
        </p:sp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1218" y="1261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2" name="公式" r:id="rId9" imgW="838200" imgH="419100" progId="Equation.3">
                    <p:embed/>
                  </p:oleObj>
                </mc:Choice>
                <mc:Fallback>
                  <p:oleObj name="公式" r:id="rId9" imgW="8382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261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8880846"/>
                </p:ext>
              </p:extLst>
            </p:nvPr>
          </p:nvGraphicFramePr>
          <p:xfrm>
            <a:off x="3113" y="1264"/>
            <a:ext cx="10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3" name="公式" r:id="rId11" imgW="1689100" imgH="419100" progId="Equation.3">
                    <p:embed/>
                  </p:oleObj>
                </mc:Choice>
                <mc:Fallback>
                  <p:oleObj name="公式" r:id="rId11" imgW="1689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1264"/>
                          <a:ext cx="10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4218" y="1242"/>
              <a:ext cx="11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是</a:t>
              </a:r>
              <a:r>
                <a:rPr lang="en-US" altLang="zh-CN" sz="2400" b="1" dirty="0">
                  <a:latin typeface="+mn-ea"/>
                  <a:ea typeface="+mn-ea"/>
                </a:rPr>
                <a:t>(2)</a:t>
              </a:r>
              <a:r>
                <a:rPr lang="zh-CN" altLang="en-US" sz="2400" b="1" dirty="0">
                  <a:latin typeface="+mn-ea"/>
                  <a:ea typeface="+mn-ea"/>
                </a:rPr>
                <a:t>的解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139123" y="2595569"/>
            <a:ext cx="8928100" cy="474664"/>
            <a:chOff x="340" y="1797"/>
            <a:chExt cx="5624" cy="299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40" y="1797"/>
              <a:ext cx="562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(2) </a:t>
              </a:r>
              <a:r>
                <a:rPr lang="zh-CN" altLang="en-US" sz="2400" b="1" dirty="0">
                  <a:latin typeface="+mn-ea"/>
                  <a:ea typeface="+mn-ea"/>
                </a:rPr>
                <a:t>设    是</a:t>
              </a:r>
              <a:r>
                <a:rPr lang="en-US" altLang="zh-CN" sz="2400" b="1" dirty="0">
                  <a:latin typeface="+mn-ea"/>
                  <a:ea typeface="+mn-ea"/>
                </a:rPr>
                <a:t>(1)</a:t>
              </a:r>
              <a:r>
                <a:rPr lang="zh-CN" altLang="en-US" sz="2400" b="1" dirty="0">
                  <a:latin typeface="+mn-ea"/>
                  <a:ea typeface="+mn-ea"/>
                </a:rPr>
                <a:t>的解</a:t>
              </a:r>
              <a:r>
                <a:rPr lang="en-US" altLang="zh-CN" sz="2400" b="1" dirty="0">
                  <a:latin typeface="+mn-ea"/>
                  <a:ea typeface="+mn-ea"/>
                </a:rPr>
                <a:t>,     </a:t>
              </a:r>
              <a:r>
                <a:rPr lang="zh-CN" altLang="en-US" sz="2400" b="1" dirty="0">
                  <a:latin typeface="+mn-ea"/>
                  <a:ea typeface="+mn-ea"/>
                </a:rPr>
                <a:t>是</a:t>
              </a:r>
              <a:r>
                <a:rPr lang="en-US" altLang="zh-CN" sz="2400" b="1" dirty="0">
                  <a:latin typeface="+mn-ea"/>
                  <a:ea typeface="+mn-ea"/>
                </a:rPr>
                <a:t>(2)</a:t>
              </a:r>
              <a:r>
                <a:rPr lang="zh-CN" altLang="en-US" sz="2400" b="1" dirty="0">
                  <a:latin typeface="+mn-ea"/>
                  <a:ea typeface="+mn-ea"/>
                </a:rPr>
                <a:t>的解</a:t>
              </a:r>
              <a:r>
                <a:rPr lang="en-US" altLang="zh-CN" sz="2400" b="1" dirty="0">
                  <a:latin typeface="+mn-ea"/>
                  <a:ea typeface="+mn-ea"/>
                </a:rPr>
                <a:t>,</a:t>
              </a:r>
              <a:r>
                <a:rPr lang="zh-CN" altLang="en-US" sz="2400" b="1" dirty="0">
                  <a:latin typeface="+mn-ea"/>
                  <a:ea typeface="+mn-ea"/>
                </a:rPr>
                <a:t>则                 仍是</a:t>
              </a:r>
              <a:r>
                <a:rPr lang="en-US" altLang="zh-CN" sz="2400" b="1" dirty="0">
                  <a:latin typeface="+mn-ea"/>
                  <a:ea typeface="+mn-ea"/>
                </a:rPr>
                <a:t>(1)</a:t>
              </a:r>
              <a:r>
                <a:rPr lang="zh-CN" altLang="en-US" sz="2400" b="1" dirty="0">
                  <a:latin typeface="+mn-ea"/>
                  <a:ea typeface="+mn-ea"/>
                </a:rPr>
                <a:t>的解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14" name="Object 16"/>
            <p:cNvGraphicFramePr>
              <a:graphicFrameLocks noChangeAspect="1"/>
            </p:cNvGraphicFramePr>
            <p:nvPr/>
          </p:nvGraphicFramePr>
          <p:xfrm>
            <a:off x="975" y="1888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4" name="公式" r:id="rId13" imgW="241195" imgH="304668" progId="Equation.3">
                    <p:embed/>
                  </p:oleObj>
                </mc:Choice>
                <mc:Fallback>
                  <p:oleObj name="公式" r:id="rId13" imgW="241195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888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541027"/>
                </p:ext>
              </p:extLst>
            </p:nvPr>
          </p:nvGraphicFramePr>
          <p:xfrm>
            <a:off x="2160" y="1823"/>
            <a:ext cx="1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5" name="公式" r:id="rId15" imgW="241195" imgH="380835" progId="Equation.3">
                    <p:embed/>
                  </p:oleObj>
                </mc:Choice>
                <mc:Fallback>
                  <p:oleObj name="公式" r:id="rId15" imgW="241195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823"/>
                          <a:ext cx="1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230970"/>
                </p:ext>
              </p:extLst>
            </p:nvPr>
          </p:nvGraphicFramePr>
          <p:xfrm>
            <a:off x="3461" y="1856"/>
            <a:ext cx="8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6" name="公式" r:id="rId17" imgW="1422400" imgH="381000" progId="Equation.3">
                    <p:embed/>
                  </p:oleObj>
                </mc:Choice>
                <mc:Fallback>
                  <p:oleObj name="公式" r:id="rId17" imgW="14224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1" y="1856"/>
                          <a:ext cx="8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1147186" y="3253568"/>
            <a:ext cx="7775575" cy="520700"/>
            <a:chOff x="431" y="2069"/>
            <a:chExt cx="4898" cy="328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431" y="2105"/>
              <a:ext cx="489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设      是</a:t>
              </a:r>
              <a:r>
                <a:rPr lang="en-US" altLang="zh-CN" sz="2400" b="1" dirty="0">
                  <a:latin typeface="+mn-ea"/>
                  <a:ea typeface="+mn-ea"/>
                </a:rPr>
                <a:t>(1)</a:t>
              </a:r>
              <a:r>
                <a:rPr lang="zh-CN" altLang="en-US" sz="2400" b="1" dirty="0">
                  <a:latin typeface="+mn-ea"/>
                  <a:ea typeface="+mn-ea"/>
                </a:rPr>
                <a:t>的一个解</a:t>
              </a:r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latin typeface="+mn-ea"/>
                  <a:ea typeface="+mn-ea"/>
                </a:rPr>
                <a:t>固定</a:t>
              </a:r>
              <a:r>
                <a:rPr lang="en-US" altLang="zh-CN" sz="2400" b="1" dirty="0">
                  <a:latin typeface="+mn-ea"/>
                  <a:ea typeface="+mn-ea"/>
                </a:rPr>
                <a:t>), </a:t>
              </a:r>
              <a:r>
                <a:rPr lang="zh-CN" altLang="en-US" sz="2400" b="1" dirty="0">
                  <a:latin typeface="+mn-ea"/>
                  <a:ea typeface="+mn-ea"/>
                </a:rPr>
                <a:t>则对</a:t>
              </a:r>
              <a:r>
                <a:rPr lang="en-US" altLang="zh-CN" sz="2400" b="1" dirty="0">
                  <a:latin typeface="+mn-ea"/>
                  <a:ea typeface="+mn-ea"/>
                </a:rPr>
                <a:t>(1)</a:t>
              </a:r>
              <a:r>
                <a:rPr lang="zh-CN" altLang="en-US" sz="2400" b="1" dirty="0">
                  <a:latin typeface="+mn-ea"/>
                  <a:ea typeface="+mn-ea"/>
                </a:rPr>
                <a:t>的任一解 </a:t>
              </a:r>
              <a:r>
                <a:rPr lang="en-US" altLang="zh-CN" sz="2400" b="1" i="1" dirty="0">
                  <a:ea typeface="+mn-ea"/>
                  <a:cs typeface="Times New Roman" panose="02020603050405020304" pitchFamily="18" charset="0"/>
                </a:rPr>
                <a:t>x</a:t>
              </a:r>
            </a:p>
          </p:txBody>
        </p:sp>
        <p:graphicFrame>
          <p:nvGraphicFramePr>
            <p:cNvPr id="19" name="Object 21"/>
            <p:cNvGraphicFramePr>
              <a:graphicFrameLocks noChangeAspect="1"/>
            </p:cNvGraphicFramePr>
            <p:nvPr/>
          </p:nvGraphicFramePr>
          <p:xfrm>
            <a:off x="781" y="2069"/>
            <a:ext cx="2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7" name="公式" r:id="rId19" imgW="380835" imgH="495085" progId="Equation.3">
                    <p:embed/>
                  </p:oleObj>
                </mc:Choice>
                <mc:Fallback>
                  <p:oleObj name="公式" r:id="rId19" imgW="380835" imgH="4950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2069"/>
                          <a:ext cx="2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758249" y="3799280"/>
            <a:ext cx="6365875" cy="542925"/>
            <a:chOff x="322" y="2659"/>
            <a:chExt cx="4010" cy="342"/>
          </a:xfrm>
        </p:grpSpPr>
        <p:graphicFrame>
          <p:nvGraphicFramePr>
            <p:cNvPr id="21" name="Object 23"/>
            <p:cNvGraphicFramePr>
              <a:graphicFrameLocks noChangeAspect="1"/>
            </p:cNvGraphicFramePr>
            <p:nvPr/>
          </p:nvGraphicFramePr>
          <p:xfrm>
            <a:off x="322" y="2659"/>
            <a:ext cx="6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8" name="公式" r:id="rId21" imgW="964781" imgH="495085" progId="Equation.3">
                    <p:embed/>
                  </p:oleObj>
                </mc:Choice>
                <mc:Fallback>
                  <p:oleObj name="公式" r:id="rId21" imgW="964781" imgH="4950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" y="2659"/>
                          <a:ext cx="60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884" y="2704"/>
              <a:ext cx="344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是 </a:t>
              </a:r>
              <a:r>
                <a:rPr lang="en-US" altLang="zh-CN" sz="2400" b="1" dirty="0">
                  <a:latin typeface="+mn-ea"/>
                  <a:ea typeface="+mn-ea"/>
                </a:rPr>
                <a:t>(2)</a:t>
              </a:r>
              <a:r>
                <a:rPr lang="zh-CN" altLang="en-US" sz="2400" b="1" dirty="0">
                  <a:latin typeface="+mn-ea"/>
                  <a:ea typeface="+mn-ea"/>
                </a:rPr>
                <a:t>的解</a:t>
              </a:r>
              <a:r>
                <a:rPr lang="en-US" altLang="zh-CN" sz="2400" b="1" dirty="0">
                  <a:latin typeface="+mn-ea"/>
                  <a:ea typeface="+mn-ea"/>
                </a:rPr>
                <a:t>,</a:t>
              </a:r>
              <a:r>
                <a:rPr lang="zh-CN" altLang="en-US" sz="2400" b="1" dirty="0">
                  <a:latin typeface="+mn-ea"/>
                  <a:ea typeface="+mn-ea"/>
                </a:rPr>
                <a:t> 从而存在     使得</a:t>
              </a:r>
            </a:p>
          </p:txBody>
        </p:sp>
        <p:graphicFrame>
          <p:nvGraphicFramePr>
            <p:cNvPr id="2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7876017"/>
                </p:ext>
              </p:extLst>
            </p:nvPr>
          </p:nvGraphicFramePr>
          <p:xfrm>
            <a:off x="2774" y="2729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59" name="公式" r:id="rId23" imgW="330057" imgH="431613" progId="Equation.3">
                    <p:embed/>
                  </p:oleObj>
                </mc:Choice>
                <mc:Fallback>
                  <p:oleObj name="公式" r:id="rId23" imgW="330057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2729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697323"/>
              </p:ext>
            </p:extLst>
          </p:nvPr>
        </p:nvGraphicFramePr>
        <p:xfrm>
          <a:off x="1153536" y="4476631"/>
          <a:ext cx="6667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0" name="公式" r:id="rId25" imgW="6644640" imgH="495359" progId="Equation.3">
                  <p:embed/>
                </p:oleObj>
              </mc:Choice>
              <mc:Fallback>
                <p:oleObj name="公式" r:id="rId25" imgW="6644640" imgH="495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536" y="4476631"/>
                        <a:ext cx="6667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6331961" y="5175111"/>
            <a:ext cx="26624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ea"/>
                <a:ea typeface="+mn-ea"/>
              </a:rPr>
              <a:t>由此得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解的结构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228600" y="1298864"/>
            <a:ext cx="5715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非齐次线性方程组解的性质：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208664" y="5708093"/>
            <a:ext cx="5834063" cy="46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(1)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的通解为</a:t>
            </a:r>
          </a:p>
        </p:txBody>
      </p:sp>
      <p:sp>
        <p:nvSpPr>
          <p:cNvPr id="31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85AEEB-D7B4-1849-9376-EEF79A25467C}"/>
                  </a:ext>
                </a:extLst>
              </p:cNvPr>
              <p:cNvSpPr txBox="1"/>
              <p:nvPr/>
            </p:nvSpPr>
            <p:spPr>
              <a:xfrm>
                <a:off x="2012223" y="5755202"/>
                <a:ext cx="6534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solidFill>
                      <a:srgbClr val="FF0000"/>
                    </a:solidFill>
                  </a:rPr>
                  <a:t>，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85AEEB-D7B4-1849-9376-EEF79A254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223" y="5755202"/>
                <a:ext cx="6534994" cy="369332"/>
              </a:xfrm>
              <a:prstGeom prst="rect">
                <a:avLst/>
              </a:prstGeom>
              <a:blipFill>
                <a:blip r:embed="rId27"/>
                <a:stretch>
                  <a:fillRect l="-969" t="-26667" r="-1744" b="-4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2">
            <a:extLst>
              <a:ext uri="{FF2B5EF4-FFF2-40B4-BE49-F238E27FC236}">
                <a16:creationId xmlns:a16="http://schemas.microsoft.com/office/drawing/2014/main" id="{2F90A43E-3D8C-6348-9C62-336EF0695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664" y="3300114"/>
            <a:ext cx="9495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FE5792-CA3F-D143-A963-718ECDA1D7E1}"/>
                  </a:ext>
                </a:extLst>
              </p:cNvPr>
              <p:cNvSpPr txBox="1"/>
              <p:nvPr/>
            </p:nvSpPr>
            <p:spPr>
              <a:xfrm>
                <a:off x="6837676" y="6240779"/>
                <a:ext cx="18578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CN" altLang="en-US" sz="2400" b="1" dirty="0">
                    <a:solidFill>
                      <a:srgbClr val="FF0000"/>
                    </a:solidFill>
                  </a:rPr>
                  <a:t>其中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kumimoji="1" lang="en-US" altLang="zh-C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FE5792-CA3F-D143-A963-718ECDA1D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76" y="6240779"/>
                <a:ext cx="1857881" cy="369332"/>
              </a:xfrm>
              <a:prstGeom prst="rect">
                <a:avLst/>
              </a:prstGeom>
              <a:blipFill>
                <a:blip r:embed="rId28"/>
                <a:stretch>
                  <a:fillRect l="-9459" t="-26667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70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utoUpdateAnimBg="0"/>
      <p:bldP spid="32" grpId="0"/>
      <p:bldP spid="39" grpId="0" autoUpdateAnimBg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37356" y="1032022"/>
            <a:ext cx="29517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+mn-ea"/>
                <a:ea typeface="+mn-ea"/>
              </a:rPr>
              <a:t>设非齐次线性方程组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161550"/>
              </p:ext>
            </p:extLst>
          </p:nvPr>
        </p:nvGraphicFramePr>
        <p:xfrm>
          <a:off x="4018756" y="1032022"/>
          <a:ext cx="24018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6" name="Equation" r:id="rId3" imgW="830646" imgH="198354" progId="Equation.3">
                  <p:embed/>
                </p:oleObj>
              </mc:Choice>
              <mc:Fallback>
                <p:oleObj name="Equation" r:id="rId3" imgW="830646" imgH="198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756" y="1032022"/>
                        <a:ext cx="24018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13556" y="2394097"/>
            <a:ext cx="23361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+mn-ea"/>
                <a:ea typeface="+mn-ea"/>
              </a:rPr>
              <a:t>全部解的求法：</a:t>
            </a: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513556" y="1697187"/>
            <a:ext cx="6230938" cy="544513"/>
            <a:chOff x="288" y="1385"/>
            <a:chExt cx="3925" cy="343"/>
          </a:xfrm>
        </p:grpSpPr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288" y="1385"/>
              <a:ext cx="5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+mn-ea"/>
                  <a:ea typeface="+mn-ea"/>
                </a:rPr>
                <a:t>满足</a:t>
              </a:r>
            </a:p>
          </p:txBody>
        </p:sp>
        <p:graphicFrame>
          <p:nvGraphicFramePr>
            <p:cNvPr id="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8300913"/>
                </p:ext>
              </p:extLst>
            </p:nvPr>
          </p:nvGraphicFramePr>
          <p:xfrm>
            <a:off x="841" y="1392"/>
            <a:ext cx="198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77" name="Equation" r:id="rId5" imgW="1346040" imgH="228600" progId="Equation.DSMT4">
                    <p:embed/>
                  </p:oleObj>
                </mc:Choice>
                <mc:Fallback>
                  <p:oleObj name="Equation" r:id="rId5" imgW="1346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" y="1392"/>
                          <a:ext cx="198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880" y="1406"/>
              <a:ext cx="13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+mn-ea"/>
                  <a:ea typeface="+mn-ea"/>
                </a:rPr>
                <a:t>则有无穷多解,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4171156" y="2387751"/>
            <a:ext cx="3114675" cy="552451"/>
            <a:chOff x="2592" y="2444"/>
            <a:chExt cx="1962" cy="348"/>
          </a:xfrm>
        </p:grpSpPr>
        <p:graphicFrame>
          <p:nvGraphicFramePr>
            <p:cNvPr id="1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511189"/>
                </p:ext>
              </p:extLst>
            </p:nvPr>
          </p:nvGraphicFramePr>
          <p:xfrm>
            <a:off x="3290" y="2444"/>
            <a:ext cx="126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78" name="Equation" r:id="rId7" imgW="774360" imgH="203040" progId="Equation.DSMT4">
                    <p:embed/>
                  </p:oleObj>
                </mc:Choice>
                <mc:Fallback>
                  <p:oleObj name="Equation" r:id="rId7" imgW="774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" y="2444"/>
                          <a:ext cx="126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2592" y="2448"/>
              <a:ext cx="69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+mn-ea"/>
                  <a:ea typeface="+mn-ea"/>
                </a:rPr>
                <a:t>导出组</a:t>
              </a:r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380710" y="2899366"/>
            <a:ext cx="6237288" cy="525463"/>
            <a:chOff x="192" y="1880"/>
            <a:chExt cx="3929" cy="331"/>
          </a:xfrm>
        </p:grpSpPr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192" y="1920"/>
              <a:ext cx="25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(1) 求出导出组    的基础解系</a:t>
              </a:r>
            </a:p>
          </p:txBody>
        </p:sp>
        <p:graphicFrame>
          <p:nvGraphicFramePr>
            <p:cNvPr id="1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8144131"/>
                </p:ext>
              </p:extLst>
            </p:nvPr>
          </p:nvGraphicFramePr>
          <p:xfrm>
            <a:off x="1472" y="1940"/>
            <a:ext cx="2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79" name="Equation" r:id="rId9" imgW="215713" imgH="203024" progId="Equation.3">
                    <p:embed/>
                  </p:oleObj>
                </mc:Choice>
                <mc:Fallback>
                  <p:oleObj name="Equation" r:id="rId9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1940"/>
                          <a:ext cx="28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0406738"/>
                </p:ext>
              </p:extLst>
            </p:nvPr>
          </p:nvGraphicFramePr>
          <p:xfrm>
            <a:off x="2738" y="1880"/>
            <a:ext cx="138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0" name="Equation" r:id="rId11" imgW="977900" imgH="228600" progId="Equation.3">
                    <p:embed/>
                  </p:oleObj>
                </mc:Choice>
                <mc:Fallback>
                  <p:oleObj name="Equation" r:id="rId11" imgW="977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8" y="1880"/>
                          <a:ext cx="138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361156" y="3540272"/>
            <a:ext cx="5143500" cy="587375"/>
            <a:chOff x="240" y="2334"/>
            <a:chExt cx="3240" cy="370"/>
          </a:xfrm>
        </p:grpSpPr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240" y="2400"/>
              <a:ext cx="29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(2) 求出原方程组       的一个特解</a:t>
              </a:r>
            </a:p>
          </p:txBody>
        </p:sp>
        <p:graphicFrame>
          <p:nvGraphicFramePr>
            <p:cNvPr id="1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036780"/>
                </p:ext>
              </p:extLst>
            </p:nvPr>
          </p:nvGraphicFramePr>
          <p:xfrm>
            <a:off x="1717" y="2433"/>
            <a:ext cx="39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1" name="Equation" r:id="rId13" imgW="291973" imgH="203112" progId="Equation.3">
                    <p:embed/>
                  </p:oleObj>
                </mc:Choice>
                <mc:Fallback>
                  <p:oleObj name="Equation" r:id="rId13" imgW="291973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7" y="2433"/>
                          <a:ext cx="39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4525325"/>
                </p:ext>
              </p:extLst>
            </p:nvPr>
          </p:nvGraphicFramePr>
          <p:xfrm>
            <a:off x="3076" y="2334"/>
            <a:ext cx="40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2" name="Equation" r:id="rId15" imgW="253890" imgH="228501" progId="Equation.3">
                    <p:embed/>
                  </p:oleObj>
                </mc:Choice>
                <mc:Fallback>
                  <p:oleObj name="Equation" r:id="rId15" imgW="253890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6" y="2334"/>
                          <a:ext cx="40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7"/>
          <p:cNvGrpSpPr>
            <a:grpSpLocks/>
          </p:cNvGrpSpPr>
          <p:nvPr/>
        </p:nvGrpSpPr>
        <p:grpSpPr bwMode="auto">
          <a:xfrm>
            <a:off x="437356" y="4289572"/>
            <a:ext cx="2754313" cy="508000"/>
            <a:chOff x="480" y="3167"/>
            <a:chExt cx="1735" cy="320"/>
          </a:xfrm>
        </p:grpSpPr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480" y="3168"/>
              <a:ext cx="3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+mn-ea"/>
                  <a:ea typeface="+mn-ea"/>
                </a:rPr>
                <a:t>则</a:t>
              </a:r>
            </a:p>
          </p:txBody>
        </p:sp>
        <p:graphicFrame>
          <p:nvGraphicFramePr>
            <p:cNvPr id="23" name="Object 29"/>
            <p:cNvGraphicFramePr>
              <a:graphicFrameLocks noChangeAspect="1"/>
            </p:cNvGraphicFramePr>
            <p:nvPr/>
          </p:nvGraphicFramePr>
          <p:xfrm>
            <a:off x="768" y="3216"/>
            <a:ext cx="39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3" name="Equation" r:id="rId17" imgW="291973" imgH="203112" progId="Equation.3">
                    <p:embed/>
                  </p:oleObj>
                </mc:Choice>
                <mc:Fallback>
                  <p:oleObj name="Equation" r:id="rId17" imgW="291973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216"/>
                          <a:ext cx="39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1131" y="3167"/>
              <a:ext cx="108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+mn-ea"/>
                  <a:ea typeface="+mn-ea"/>
                </a:rPr>
                <a:t>的全部解为</a:t>
              </a:r>
            </a:p>
          </p:txBody>
        </p:sp>
      </p:grpSp>
      <p:graphicFrame>
        <p:nvGraphicFramePr>
          <p:cNvPr id="2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88262"/>
              </p:ext>
            </p:extLst>
          </p:nvPr>
        </p:nvGraphicFramePr>
        <p:xfrm>
          <a:off x="1504156" y="4853135"/>
          <a:ext cx="61722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4" name="Equation" r:id="rId18" imgW="2179187" imgH="221039" progId="Equation.3">
                  <p:embed/>
                </p:oleObj>
              </mc:Choice>
              <mc:Fallback>
                <p:oleObj name="Equation" r:id="rId18" imgW="2179187" imgH="2210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156" y="4853135"/>
                        <a:ext cx="61722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440532" y="5518292"/>
            <a:ext cx="4743449" cy="536575"/>
            <a:chOff x="242" y="3505"/>
            <a:chExt cx="2988" cy="338"/>
          </a:xfrm>
        </p:grpSpPr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242" y="3528"/>
              <a:ext cx="5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latin typeface="+mn-ea"/>
                  <a:ea typeface="+mn-ea"/>
                </a:rPr>
                <a:t>其中</a:t>
              </a:r>
            </a:p>
          </p:txBody>
        </p:sp>
        <p:graphicFrame>
          <p:nvGraphicFramePr>
            <p:cNvPr id="2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7264644"/>
                </p:ext>
              </p:extLst>
            </p:nvPr>
          </p:nvGraphicFramePr>
          <p:xfrm>
            <a:off x="761" y="3505"/>
            <a:ext cx="134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5" name="Equation" r:id="rId20" imgW="914400" imgH="228600" progId="Equation.3">
                    <p:embed/>
                  </p:oleObj>
                </mc:Choice>
                <mc:Fallback>
                  <p:oleObj name="Equation" r:id="rId20" imgW="914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3505"/>
                          <a:ext cx="134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2091" y="3538"/>
              <a:ext cx="113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+mn-ea"/>
                  <a:ea typeface="+mn-ea"/>
                </a:rPr>
                <a:t>为任意常数.</a:t>
              </a:r>
            </a:p>
          </p:txBody>
        </p:sp>
      </p:grpSp>
      <p:sp>
        <p:nvSpPr>
          <p:cNvPr id="30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4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03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087435"/>
              </p:ext>
            </p:extLst>
          </p:nvPr>
        </p:nvGraphicFramePr>
        <p:xfrm>
          <a:off x="1692275" y="2737644"/>
          <a:ext cx="44608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4" name="公式" r:id="rId3" imgW="4470400" imgH="838200" progId="Equation.3">
                  <p:embed/>
                </p:oleObj>
              </mc:Choice>
              <mc:Fallback>
                <p:oleObj name="公式" r:id="rId3" imgW="4470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37644"/>
                        <a:ext cx="44608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063854"/>
              </p:ext>
            </p:extLst>
          </p:nvPr>
        </p:nvGraphicFramePr>
        <p:xfrm>
          <a:off x="1706563" y="3817144"/>
          <a:ext cx="4146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5" name="公式" r:id="rId5" imgW="4165600" imgH="419100" progId="Equation.3">
                  <p:embed/>
                </p:oleObj>
              </mc:Choice>
              <mc:Fallback>
                <p:oleObj name="公式" r:id="rId5" imgW="4165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817144"/>
                        <a:ext cx="4146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836406"/>
              </p:ext>
            </p:extLst>
          </p:nvPr>
        </p:nvGraphicFramePr>
        <p:xfrm>
          <a:off x="1693863" y="4496594"/>
          <a:ext cx="54705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6" name="公式" r:id="rId7" imgW="5461000" imgH="838200" progId="Equation.3">
                  <p:embed/>
                </p:oleObj>
              </mc:Choice>
              <mc:Fallback>
                <p:oleObj name="公式" r:id="rId7" imgW="5461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4496594"/>
                        <a:ext cx="54705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040376"/>
              </p:ext>
            </p:extLst>
          </p:nvPr>
        </p:nvGraphicFramePr>
        <p:xfrm>
          <a:off x="1692275" y="5623719"/>
          <a:ext cx="4943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7" name="公式" r:id="rId9" imgW="4953000" imgH="419100" progId="Equation.3">
                  <p:embed/>
                </p:oleObj>
              </mc:Choice>
              <mc:Fallback>
                <p:oleObj name="公式" r:id="rId9" imgW="4953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623719"/>
                        <a:ext cx="49434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1042988" y="836983"/>
            <a:ext cx="7272338" cy="519112"/>
            <a:chOff x="930" y="119"/>
            <a:chExt cx="4581" cy="327"/>
          </a:xfrm>
        </p:grpSpPr>
        <p:graphicFrame>
          <p:nvGraphicFramePr>
            <p:cNvPr id="15" name="Object 21"/>
            <p:cNvGraphicFramePr>
              <a:graphicFrameLocks noChangeAspect="1"/>
            </p:cNvGraphicFramePr>
            <p:nvPr/>
          </p:nvGraphicFramePr>
          <p:xfrm>
            <a:off x="1339" y="123"/>
            <a:ext cx="58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8" name="公式" r:id="rId11" imgW="927100" imgH="419100" progId="Equation.3">
                    <p:embed/>
                  </p:oleObj>
                </mc:Choice>
                <mc:Fallback>
                  <p:oleObj name="公式" r:id="rId11" imgW="927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23"/>
                          <a:ext cx="58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930" y="119"/>
              <a:ext cx="4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设              是非齐次  </a:t>
              </a:r>
              <a:r>
                <a:rPr lang="en-US" altLang="zh-CN" b="1" i="1" dirty="0"/>
                <a:t>Ax </a:t>
              </a:r>
              <a:r>
                <a:rPr lang="en-US" altLang="zh-CN" b="1" dirty="0"/>
                <a:t>= </a:t>
              </a:r>
              <a:r>
                <a:rPr lang="en-US" altLang="zh-CN" b="1" i="1" dirty="0"/>
                <a:t>b</a:t>
              </a:r>
              <a:r>
                <a:rPr lang="en-US" altLang="zh-CN" b="1" dirty="0"/>
                <a:t>  </a:t>
              </a:r>
              <a:r>
                <a:rPr lang="zh-CN" altLang="en-US" b="1" dirty="0"/>
                <a:t>的两个不同的解</a:t>
              </a:r>
            </a:p>
          </p:txBody>
        </p:sp>
      </p:grp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1048761" y="1456325"/>
            <a:ext cx="7159625" cy="519112"/>
            <a:chOff x="366" y="890"/>
            <a:chExt cx="4510" cy="327"/>
          </a:xfrm>
        </p:grpSpPr>
        <p:graphicFrame>
          <p:nvGraphicFramePr>
            <p:cNvPr id="18" name="Object 24"/>
            <p:cNvGraphicFramePr>
              <a:graphicFrameLocks noChangeAspect="1"/>
            </p:cNvGraphicFramePr>
            <p:nvPr/>
          </p:nvGraphicFramePr>
          <p:xfrm>
            <a:off x="366" y="890"/>
            <a:ext cx="56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9" name="公式" r:id="rId13" imgW="901309" imgH="418918" progId="Equation.3">
                    <p:embed/>
                  </p:oleObj>
                </mc:Choice>
                <mc:Fallback>
                  <p:oleObj name="公式" r:id="rId13" imgW="901309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890"/>
                          <a:ext cx="564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930" y="890"/>
              <a:ext cx="3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其对应的齐次方程组的基础解系</a:t>
              </a:r>
              <a:r>
                <a:rPr lang="en-US" altLang="zh-CN" b="1" dirty="0"/>
                <a:t>, </a:t>
              </a:r>
            </a:p>
          </p:txBody>
        </p:sp>
      </p:grp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250825" y="2074069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则 </a:t>
            </a:r>
            <a:r>
              <a:rPr lang="en-US" altLang="zh-CN" b="1" i="1"/>
              <a:t>Ax </a:t>
            </a:r>
            <a:r>
              <a:rPr lang="en-US" altLang="zh-CN" b="1"/>
              <a:t>= </a:t>
            </a:r>
            <a:r>
              <a:rPr lang="en-US" altLang="zh-CN" b="1" i="1"/>
              <a:t>b</a:t>
            </a:r>
            <a:r>
              <a:rPr lang="en-US" altLang="zh-CN" b="1"/>
              <a:t>  </a:t>
            </a:r>
            <a:r>
              <a:rPr lang="zh-CN" altLang="en-US" b="1"/>
              <a:t>的通解是</a:t>
            </a:r>
            <a:r>
              <a:rPr lang="en-US" altLang="zh-CN" b="1"/>
              <a:t>(</a:t>
            </a:r>
            <a:r>
              <a:rPr lang="zh-CN" altLang="en-US" b="1"/>
              <a:t>多选</a:t>
            </a:r>
            <a:r>
              <a:rPr lang="en-US" altLang="zh-CN" b="1"/>
              <a:t>)</a:t>
            </a:r>
          </a:p>
        </p:txBody>
      </p:sp>
      <p:grpSp>
        <p:nvGrpSpPr>
          <p:cNvPr id="21" name="Group 27"/>
          <p:cNvGrpSpPr>
            <a:grpSpLocks/>
          </p:cNvGrpSpPr>
          <p:nvPr/>
        </p:nvGrpSpPr>
        <p:grpSpPr bwMode="auto">
          <a:xfrm>
            <a:off x="1042988" y="4537869"/>
            <a:ext cx="720725" cy="574675"/>
            <a:chOff x="657" y="2478"/>
            <a:chExt cx="454" cy="362"/>
          </a:xfrm>
        </p:grpSpPr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657" y="2704"/>
              <a:ext cx="182" cy="13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839" y="2478"/>
              <a:ext cx="272" cy="362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1042988" y="5401469"/>
            <a:ext cx="720725" cy="574675"/>
            <a:chOff x="657" y="2478"/>
            <a:chExt cx="454" cy="362"/>
          </a:xfrm>
        </p:grpSpPr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657" y="2704"/>
              <a:ext cx="182" cy="13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839" y="2478"/>
              <a:ext cx="272" cy="362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273050" y="876518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10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65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10324"/>
              </p:ext>
            </p:extLst>
          </p:nvPr>
        </p:nvGraphicFramePr>
        <p:xfrm>
          <a:off x="1484312" y="879187"/>
          <a:ext cx="35814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8" name="公式" r:id="rId3" imgW="4470400" imgH="1536700" progId="Equation.3">
                  <p:embed/>
                </p:oleObj>
              </mc:Choice>
              <mc:Fallback>
                <p:oleObj name="公式" r:id="rId3" imgW="44704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2" y="879187"/>
                        <a:ext cx="358140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8839" y="2219618"/>
            <a:ext cx="7038974" cy="1238250"/>
            <a:chOff x="249" y="1280"/>
            <a:chExt cx="4434" cy="78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6846706"/>
                </p:ext>
              </p:extLst>
            </p:nvPr>
          </p:nvGraphicFramePr>
          <p:xfrm>
            <a:off x="249" y="1280"/>
            <a:ext cx="2324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19" name="公式" r:id="rId5" imgW="4610100" imgH="1511300" progId="Equation.3">
                    <p:embed/>
                  </p:oleObj>
                </mc:Choice>
                <mc:Fallback>
                  <p:oleObj name="公式" r:id="rId5" imgW="4610100" imgH="151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280"/>
                          <a:ext cx="2324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2699" y="1298"/>
            <a:ext cx="1984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0" name="公式" r:id="rId7" imgW="3937000" imgH="1511300" progId="Equation.3">
                    <p:embed/>
                  </p:oleObj>
                </mc:Choice>
                <mc:Fallback>
                  <p:oleObj name="公式" r:id="rId7" imgW="3937000" imgH="151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298"/>
                          <a:ext cx="1984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069058"/>
              </p:ext>
            </p:extLst>
          </p:nvPr>
        </p:nvGraphicFramePr>
        <p:xfrm>
          <a:off x="3018126" y="4314537"/>
          <a:ext cx="23558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1" name="公式" r:id="rId9" imgW="2946400" imgH="1003300" progId="Equation.3">
                  <p:embed/>
                </p:oleObj>
              </mc:Choice>
              <mc:Fallback>
                <p:oleObj name="公式" r:id="rId9" imgW="29464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126" y="4314537"/>
                        <a:ext cx="23558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366033"/>
              </p:ext>
            </p:extLst>
          </p:nvPr>
        </p:nvGraphicFramePr>
        <p:xfrm>
          <a:off x="714375" y="3741161"/>
          <a:ext cx="60372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2" name="Equation" r:id="rId11" imgW="7518400" imgH="457200" progId="Equation.DSMT4">
                  <p:embed/>
                </p:oleObj>
              </mc:Choice>
              <mc:Fallback>
                <p:oleObj name="Equation" r:id="rId11" imgW="7518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741161"/>
                        <a:ext cx="603726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43731" y="5259893"/>
            <a:ext cx="7920038" cy="668337"/>
            <a:chOff x="204" y="3009"/>
            <a:chExt cx="4989" cy="421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204" y="3121"/>
            <a:ext cx="11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3" name="公式" r:id="rId13" imgW="2260600" imgH="431800" progId="Equation.3">
                    <p:embed/>
                  </p:oleObj>
                </mc:Choice>
                <mc:Fallback>
                  <p:oleObj name="公式" r:id="rId13" imgW="22606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3121"/>
                          <a:ext cx="114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1429" y="3009"/>
            <a:ext cx="1143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4" name="公式" r:id="rId15" imgW="2273300" imgH="838200" progId="Equation.3">
                    <p:embed/>
                  </p:oleObj>
                </mc:Choice>
                <mc:Fallback>
                  <p:oleObj name="公式" r:id="rId15" imgW="2273300" imgH="838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009"/>
                          <a:ext cx="1143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699" y="3088"/>
              <a:ext cx="2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即得方程组的一个解</a:t>
              </a:r>
            </a:p>
          </p:txBody>
        </p:sp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395045"/>
              </p:ext>
            </p:extLst>
          </p:nvPr>
        </p:nvGraphicFramePr>
        <p:xfrm>
          <a:off x="3035300" y="6016769"/>
          <a:ext cx="2179992" cy="58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5" name="公式" r:id="rId17" imgW="2286000" imgH="609600" progId="Equation.3">
                  <p:embed/>
                </p:oleObj>
              </mc:Choice>
              <mc:Fallback>
                <p:oleObj name="公式" r:id="rId17" imgW="22860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6016769"/>
                        <a:ext cx="2179992" cy="581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934100" y="5842505"/>
            <a:ext cx="1561234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32594" y="2591386"/>
            <a:ext cx="8651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476900" y="1242869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11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1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5288" y="1155700"/>
            <a:ext cx="5976938" cy="909638"/>
            <a:chOff x="113" y="300"/>
            <a:chExt cx="3765" cy="573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1973" y="300"/>
            <a:ext cx="1180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0" name="公式" r:id="rId3" imgW="2120900" imgH="1003300" progId="Equation.3">
                    <p:embed/>
                  </p:oleObj>
                </mc:Choice>
                <mc:Fallback>
                  <p:oleObj name="公式" r:id="rId3" imgW="2120900" imgH="1003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00"/>
                          <a:ext cx="1180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13" y="436"/>
              <a:ext cx="2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在对应的齐次方程中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288" y="466"/>
              <a:ext cx="59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+mn-ea"/>
                  <a:ea typeface="+mn-ea"/>
                </a:rPr>
                <a:t>取</a:t>
              </a:r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335305"/>
              </p:ext>
            </p:extLst>
          </p:nvPr>
        </p:nvGraphicFramePr>
        <p:xfrm>
          <a:off x="1595438" y="2172134"/>
          <a:ext cx="228123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1" name="公式" r:id="rId5" imgW="2857500" imgH="1003300" progId="Equation.3">
                  <p:embed/>
                </p:oleObj>
              </mc:Choice>
              <mc:Fallback>
                <p:oleObj name="公式" r:id="rId5" imgW="28575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2172134"/>
                        <a:ext cx="2281238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303233"/>
              </p:ext>
            </p:extLst>
          </p:nvPr>
        </p:nvGraphicFramePr>
        <p:xfrm>
          <a:off x="4247357" y="2726896"/>
          <a:ext cx="251142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2" name="公式" r:id="rId7" imgW="3136900" imgH="2044700" progId="Equation.3">
                  <p:embed/>
                </p:oleObj>
              </mc:Choice>
              <mc:Fallback>
                <p:oleObj name="公式" r:id="rId7" imgW="31369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357" y="2726896"/>
                        <a:ext cx="2511425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6907" y="3314123"/>
            <a:ext cx="482441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ea"/>
                <a:ea typeface="+mn-ea"/>
              </a:rPr>
              <a:t>得齐次方程组的基础解系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431353"/>
              </p:ext>
            </p:extLst>
          </p:nvPr>
        </p:nvGraphicFramePr>
        <p:xfrm>
          <a:off x="3347895" y="4591484"/>
          <a:ext cx="4891087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3" name="Equation" r:id="rId9" imgW="6108700" imgH="2044700" progId="Equation.3">
                  <p:embed/>
                </p:oleObj>
              </mc:Choice>
              <mc:Fallback>
                <p:oleObj name="Equation" r:id="rId9" imgW="61087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95" y="4591484"/>
                        <a:ext cx="4891087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37179" y="4818929"/>
            <a:ext cx="25193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+mn-ea"/>
                <a:ea typeface="+mn-ea"/>
              </a:rPr>
              <a:t>于是所有通解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449389" y="3036166"/>
            <a:ext cx="2592387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5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8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246289"/>
              </p:ext>
            </p:extLst>
          </p:nvPr>
        </p:nvGraphicFramePr>
        <p:xfrm>
          <a:off x="2393215" y="5924648"/>
          <a:ext cx="1567305" cy="43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" name="Equation" r:id="rId3" imgW="520560" imgH="177480" progId="Equation.DSMT4">
                  <p:embed/>
                </p:oleObj>
              </mc:Choice>
              <mc:Fallback>
                <p:oleObj name="Equation" r:id="rId3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215" y="5924648"/>
                        <a:ext cx="1567305" cy="434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9C8933F4-719F-4842-BADA-6CE2C1CEE541}"/>
              </a:ext>
            </a:extLst>
          </p:cNvPr>
          <p:cNvGrpSpPr/>
          <p:nvPr/>
        </p:nvGrpSpPr>
        <p:grpSpPr>
          <a:xfrm>
            <a:off x="1081342" y="4674599"/>
            <a:ext cx="4425450" cy="510464"/>
            <a:chOff x="1081342" y="4674599"/>
            <a:chExt cx="4425450" cy="510464"/>
          </a:xfrm>
        </p:grpSpPr>
        <p:graphicFrame>
          <p:nvGraphicFramePr>
            <p:cNvPr id="2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2711110"/>
                </p:ext>
              </p:extLst>
            </p:nvPr>
          </p:nvGraphicFramePr>
          <p:xfrm>
            <a:off x="1081342" y="4756438"/>
            <a:ext cx="442545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7" name="Equation" r:id="rId5" imgW="1917360" imgH="228600" progId="Equation.DSMT4">
                    <p:embed/>
                  </p:oleObj>
                </mc:Choice>
                <mc:Fallback>
                  <p:oleObj name="Equation" r:id="rId5" imgW="1917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342" y="4756438"/>
                          <a:ext cx="442545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DB6EFC-5204-3A4B-8A9F-D02D61CE2F23}"/>
                </a:ext>
              </a:extLst>
            </p:cNvPr>
            <p:cNvSpPr txBox="1"/>
            <p:nvPr/>
          </p:nvSpPr>
          <p:spPr>
            <a:xfrm>
              <a:off x="3468076" y="467459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42FAD70-870B-A548-A3B3-3062538DF60E}"/>
              </a:ext>
            </a:extLst>
          </p:cNvPr>
          <p:cNvGrpSpPr/>
          <p:nvPr/>
        </p:nvGrpSpPr>
        <p:grpSpPr>
          <a:xfrm>
            <a:off x="934702" y="5234418"/>
            <a:ext cx="3742016" cy="556351"/>
            <a:chOff x="934702" y="5234418"/>
            <a:chExt cx="3742016" cy="556351"/>
          </a:xfrm>
        </p:grpSpPr>
        <p:graphicFrame>
          <p:nvGraphicFramePr>
            <p:cNvPr id="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7429692"/>
                </p:ext>
              </p:extLst>
            </p:nvPr>
          </p:nvGraphicFramePr>
          <p:xfrm>
            <a:off x="934702" y="5266902"/>
            <a:ext cx="3742016" cy="523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8" name="Equation" r:id="rId7" imgW="1612800" imgH="228600" progId="Equation.DSMT4">
                    <p:embed/>
                  </p:oleObj>
                </mc:Choice>
                <mc:Fallback>
                  <p:oleObj name="Equation" r:id="rId7" imgW="1612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702" y="5266902"/>
                          <a:ext cx="3742016" cy="523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9395C14-2A11-8F4F-B022-4E1C815BCD82}"/>
                </a:ext>
              </a:extLst>
            </p:cNvPr>
            <p:cNvSpPr txBox="1"/>
            <p:nvPr/>
          </p:nvSpPr>
          <p:spPr>
            <a:xfrm>
              <a:off x="2559488" y="523441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rgbClr val="1F45F6"/>
                  </a:solidFill>
                </a:rPr>
                <a:t>…</a:t>
              </a:r>
              <a:endParaRPr kumimoji="1" lang="zh-CN" altLang="en-US" sz="2400" dirty="0">
                <a:solidFill>
                  <a:srgbClr val="1F45F6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4F85F17-FD5B-F24D-96E9-2212A1846015}"/>
              </a:ext>
            </a:extLst>
          </p:cNvPr>
          <p:cNvGrpSpPr/>
          <p:nvPr/>
        </p:nvGrpSpPr>
        <p:grpSpPr>
          <a:xfrm>
            <a:off x="1272181" y="952939"/>
            <a:ext cx="4664659" cy="2070695"/>
            <a:chOff x="1272181" y="952939"/>
            <a:chExt cx="4664659" cy="2070695"/>
          </a:xfrm>
        </p:grpSpPr>
        <p:graphicFrame>
          <p:nvGraphicFramePr>
            <p:cNvPr id="2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152506"/>
                </p:ext>
              </p:extLst>
            </p:nvPr>
          </p:nvGraphicFramePr>
          <p:xfrm>
            <a:off x="1272181" y="1012478"/>
            <a:ext cx="4664659" cy="2011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" name="Equation" r:id="rId9" imgW="1968480" imgH="939600" progId="Equation.DSMT4">
                    <p:embed/>
                  </p:oleObj>
                </mc:Choice>
                <mc:Fallback>
                  <p:oleObj name="Equation" r:id="rId9" imgW="196848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181" y="1012478"/>
                          <a:ext cx="4664659" cy="2011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312E4A8-2460-B842-A0C3-F25BE6926012}"/>
                </a:ext>
              </a:extLst>
            </p:cNvPr>
            <p:cNvSpPr txBox="1"/>
            <p:nvPr/>
          </p:nvSpPr>
          <p:spPr>
            <a:xfrm>
              <a:off x="3693032" y="95293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6CE1EAC-A559-0C49-BAEE-DF7CADE3FDCE}"/>
                </a:ext>
              </a:extLst>
            </p:cNvPr>
            <p:cNvSpPr txBox="1"/>
            <p:nvPr/>
          </p:nvSpPr>
          <p:spPr>
            <a:xfrm>
              <a:off x="3671765" y="146368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30A154A-0E2D-174C-B179-BFF4856CFE05}"/>
                </a:ext>
              </a:extLst>
            </p:cNvPr>
            <p:cNvSpPr txBox="1"/>
            <p:nvPr/>
          </p:nvSpPr>
          <p:spPr>
            <a:xfrm>
              <a:off x="3655708" y="244456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CF8F99B-46F7-2D4E-A7B0-F10AE1244FA5}"/>
                </a:ext>
              </a:extLst>
            </p:cNvPr>
            <p:cNvSpPr txBox="1"/>
            <p:nvPr/>
          </p:nvSpPr>
          <p:spPr>
            <a:xfrm>
              <a:off x="2813383" y="2162451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8042374-4A28-7342-AE8C-45CA08F2A176}"/>
              </a:ext>
            </a:extLst>
          </p:cNvPr>
          <p:cNvGrpSpPr/>
          <p:nvPr/>
        </p:nvGrpSpPr>
        <p:grpSpPr>
          <a:xfrm>
            <a:off x="654032" y="3125933"/>
            <a:ext cx="5843376" cy="1581150"/>
            <a:chOff x="654032" y="3125933"/>
            <a:chExt cx="5843376" cy="1581150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7568105"/>
                </p:ext>
              </p:extLst>
            </p:nvPr>
          </p:nvGraphicFramePr>
          <p:xfrm>
            <a:off x="654032" y="3125933"/>
            <a:ext cx="5843376" cy="158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0" name="Equation" r:id="rId11" imgW="2831760" imgH="939600" progId="Equation.DSMT4">
                    <p:embed/>
                  </p:oleObj>
                </mc:Choice>
                <mc:Fallback>
                  <p:oleObj name="Equation" r:id="rId11" imgW="283176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032" y="3125933"/>
                          <a:ext cx="5843376" cy="158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7AF20A-157F-BB44-8728-8AA5E4235666}"/>
                </a:ext>
              </a:extLst>
            </p:cNvPr>
            <p:cNvSpPr txBox="1"/>
            <p:nvPr/>
          </p:nvSpPr>
          <p:spPr>
            <a:xfrm>
              <a:off x="3714298" y="358564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BF1F233-9298-0348-AF7B-B37338E69C0C}"/>
                </a:ext>
              </a:extLst>
            </p:cNvPr>
            <p:cNvSpPr txBox="1"/>
            <p:nvPr/>
          </p:nvSpPr>
          <p:spPr>
            <a:xfrm>
              <a:off x="2998177" y="3973552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06816B2-CADE-CC46-9F7B-09E8446DA937}"/>
                </a:ext>
              </a:extLst>
            </p:cNvPr>
            <p:cNvSpPr txBox="1"/>
            <p:nvPr/>
          </p:nvSpPr>
          <p:spPr>
            <a:xfrm>
              <a:off x="4895972" y="3973552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5FCD110-5335-E141-8D25-C49166FFA250}"/>
                </a:ext>
              </a:extLst>
            </p:cNvPr>
            <p:cNvSpPr txBox="1"/>
            <p:nvPr/>
          </p:nvSpPr>
          <p:spPr>
            <a:xfrm>
              <a:off x="1665927" y="3973552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87369D6-8BBA-3A4B-AB42-36A6A2B995DF}"/>
                </a:ext>
              </a:extLst>
            </p:cNvPr>
            <p:cNvSpPr txBox="1"/>
            <p:nvPr/>
          </p:nvSpPr>
          <p:spPr>
            <a:xfrm>
              <a:off x="5861233" y="3973552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CB8D92B-E2BF-4249-AD87-1C6DC9DA8399}"/>
              </a:ext>
            </a:extLst>
          </p:cNvPr>
          <p:cNvGrpSpPr/>
          <p:nvPr/>
        </p:nvGrpSpPr>
        <p:grpSpPr>
          <a:xfrm>
            <a:off x="5577608" y="5844452"/>
            <a:ext cx="1675247" cy="606555"/>
            <a:chOff x="5577608" y="5844452"/>
            <a:chExt cx="1675247" cy="606555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330670"/>
                </p:ext>
              </p:extLst>
            </p:nvPr>
          </p:nvGraphicFramePr>
          <p:xfrm>
            <a:off x="5577608" y="5844452"/>
            <a:ext cx="1675247" cy="606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1" name="Equation" r:id="rId13" imgW="736560" imgH="266400" progId="Equation.DSMT4">
                    <p:embed/>
                  </p:oleObj>
                </mc:Choice>
                <mc:Fallback>
                  <p:oleObj name="Equation" r:id="rId13" imgW="7365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577608" y="5844452"/>
                          <a:ext cx="1675247" cy="6065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1D3E7710-B8D9-B749-BC7F-8738AB0159EC}"/>
                </a:ext>
              </a:extLst>
            </p:cNvPr>
            <p:cNvCxnSpPr/>
            <p:nvPr/>
          </p:nvCxnSpPr>
          <p:spPr>
            <a:xfrm>
              <a:off x="6709144" y="5996763"/>
              <a:ext cx="0" cy="3520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65837D84-2303-EA44-A8B7-77848B6AB498}"/>
              </a:ext>
            </a:extLst>
          </p:cNvPr>
          <p:cNvSpPr txBox="1"/>
          <p:nvPr/>
        </p:nvSpPr>
        <p:spPr>
          <a:xfrm>
            <a:off x="7623544" y="169451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(4.1)</a:t>
            </a:r>
            <a:endParaRPr kumimoji="1" lang="zh-CN" altLang="en-US" sz="2400" dirty="0"/>
          </a:p>
        </p:txBody>
      </p:sp>
      <p:sp>
        <p:nvSpPr>
          <p:cNvPr id="46" name="圆角矩形标注 45">
            <a:extLst>
              <a:ext uri="{FF2B5EF4-FFF2-40B4-BE49-F238E27FC236}">
                <a16:creationId xmlns:a16="http://schemas.microsoft.com/office/drawing/2014/main" id="{89DB0918-7628-B044-B9C2-9789DEC075B7}"/>
              </a:ext>
            </a:extLst>
          </p:cNvPr>
          <p:cNvSpPr/>
          <p:nvPr/>
        </p:nvSpPr>
        <p:spPr>
          <a:xfrm>
            <a:off x="7181049" y="2362506"/>
            <a:ext cx="1260348" cy="848982"/>
          </a:xfrm>
          <a:prstGeom prst="wedgeRoundRectCallout">
            <a:avLst>
              <a:gd name="adj1" fmla="val -66810"/>
              <a:gd name="adj2" fmla="val -37202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方程组的代数形式</a:t>
            </a:r>
          </a:p>
        </p:txBody>
      </p:sp>
      <p:sp>
        <p:nvSpPr>
          <p:cNvPr id="47" name="圆角矩形标注 46">
            <a:extLst>
              <a:ext uri="{FF2B5EF4-FFF2-40B4-BE49-F238E27FC236}">
                <a16:creationId xmlns:a16="http://schemas.microsoft.com/office/drawing/2014/main" id="{1CB2416B-6252-494E-93C8-E66418651AFA}"/>
              </a:ext>
            </a:extLst>
          </p:cNvPr>
          <p:cNvSpPr/>
          <p:nvPr/>
        </p:nvSpPr>
        <p:spPr>
          <a:xfrm>
            <a:off x="858364" y="5909271"/>
            <a:ext cx="1260348" cy="848982"/>
          </a:xfrm>
          <a:prstGeom prst="wedgeRoundRectCallout">
            <a:avLst>
              <a:gd name="adj1" fmla="val 73231"/>
              <a:gd name="adj2" fmla="val -27183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方程组的矩阵形式</a:t>
            </a:r>
          </a:p>
        </p:txBody>
      </p:sp>
      <p:sp>
        <p:nvSpPr>
          <p:cNvPr id="48" name="圆角矩形标注 47">
            <a:extLst>
              <a:ext uri="{FF2B5EF4-FFF2-40B4-BE49-F238E27FC236}">
                <a16:creationId xmlns:a16="http://schemas.microsoft.com/office/drawing/2014/main" id="{A82B4109-C19D-A648-9195-D298B2CF5DAF}"/>
              </a:ext>
            </a:extLst>
          </p:cNvPr>
          <p:cNvSpPr/>
          <p:nvPr/>
        </p:nvSpPr>
        <p:spPr>
          <a:xfrm>
            <a:off x="6347252" y="4851276"/>
            <a:ext cx="1722859" cy="848982"/>
          </a:xfrm>
          <a:prstGeom prst="wedgeRoundRectCallout">
            <a:avLst>
              <a:gd name="adj1" fmla="val -76090"/>
              <a:gd name="adj2" fmla="val -22173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方程组的向量方程形式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  <p:bldP spid="4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7200" y="1069975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12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3640138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38263" y="1044575"/>
            <a:ext cx="11050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+mn-ea"/>
                <a:ea typeface="+mn-ea"/>
              </a:rPr>
              <a:t>方程组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608813"/>
              </p:ext>
            </p:extLst>
          </p:nvPr>
        </p:nvGraphicFramePr>
        <p:xfrm>
          <a:off x="2743200" y="554038"/>
          <a:ext cx="365760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4" name="Equation" r:id="rId3" imgW="1587500" imgH="711200" progId="Equation.3">
                  <p:embed/>
                </p:oleObj>
              </mc:Choice>
              <mc:Fallback>
                <p:oleObj name="Equation" r:id="rId3" imgW="1587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54038"/>
                        <a:ext cx="3657600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81000" y="2141540"/>
            <a:ext cx="6605588" cy="463550"/>
            <a:chOff x="192" y="1248"/>
            <a:chExt cx="4161" cy="292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92" y="1248"/>
              <a:ext cx="416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+mn-ea"/>
                  <a:ea typeface="+mn-ea"/>
                </a:rPr>
                <a:t>(1) </a:t>
              </a:r>
              <a:r>
                <a:rPr lang="en-US" altLang="zh-CN" sz="2400">
                  <a:latin typeface="+mn-ea"/>
                  <a:ea typeface="+mn-ea"/>
                </a:rPr>
                <a:t>  </a:t>
              </a:r>
              <a:r>
                <a:rPr lang="zh-CN" altLang="en-US" sz="2400">
                  <a:latin typeface="+mn-ea"/>
                  <a:ea typeface="+mn-ea"/>
                </a:rPr>
                <a:t>为何值时,无解？有唯一解？有无穷多解？ 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6458419"/>
                </p:ext>
              </p:extLst>
            </p:nvPr>
          </p:nvGraphicFramePr>
          <p:xfrm>
            <a:off x="471" y="1274"/>
            <a:ext cx="20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35" name="Equation" r:id="rId5" imgW="139579" imgH="177646" progId="Equation.3">
                    <p:embed/>
                  </p:oleObj>
                </mc:Choice>
                <mc:Fallback>
                  <p:oleObj name="Equation" r:id="rId5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" y="1274"/>
                          <a:ext cx="20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1000" y="2674938"/>
            <a:ext cx="7772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+mn-ea"/>
                <a:ea typeface="+mn-ea"/>
              </a:rPr>
              <a:t>(2) 无穷多解时，求出全部解(用向量表示)。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87196"/>
              </p:ext>
            </p:extLst>
          </p:nvPr>
        </p:nvGraphicFramePr>
        <p:xfrm>
          <a:off x="1131888" y="3151188"/>
          <a:ext cx="22098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6" name="Equation" r:id="rId7" imgW="965200" imgH="711200" progId="Equation.3">
                  <p:embed/>
                </p:oleObj>
              </mc:Choice>
              <mc:Fallback>
                <p:oleObj name="Equation" r:id="rId7" imgW="965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151188"/>
                        <a:ext cx="2209800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4122"/>
              </p:ext>
            </p:extLst>
          </p:nvPr>
        </p:nvGraphicFramePr>
        <p:xfrm>
          <a:off x="3265488" y="3684588"/>
          <a:ext cx="26019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7" name="Equation" r:id="rId9" imgW="1117600" imgH="228600" progId="Equation.3">
                  <p:embed/>
                </p:oleObj>
              </mc:Choice>
              <mc:Fallback>
                <p:oleObj name="Equation" r:id="rId9" imgW="111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3684588"/>
                        <a:ext cx="26019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23153"/>
              </p:ext>
            </p:extLst>
          </p:nvPr>
        </p:nvGraphicFramePr>
        <p:xfrm>
          <a:off x="609600" y="4781550"/>
          <a:ext cx="5029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8" name="Document" r:id="rId11" imgW="2212848" imgH="178308" progId="Word.Document.8">
                  <p:embed/>
                </p:oleObj>
              </mc:Choice>
              <mc:Fallback>
                <p:oleObj name="Document" r:id="rId11" imgW="2212848" imgH="1783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81550"/>
                        <a:ext cx="5029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662485"/>
              </p:ext>
            </p:extLst>
          </p:nvPr>
        </p:nvGraphicFramePr>
        <p:xfrm>
          <a:off x="479425" y="5818188"/>
          <a:ext cx="1752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9" name="Document" r:id="rId13" imgW="731520" imgH="178308" progId="Word.Document.8">
                  <p:embed/>
                </p:oleObj>
              </mc:Choice>
              <mc:Fallback>
                <p:oleObj name="Document" r:id="rId13" imgW="731520" imgH="1783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5818188"/>
                        <a:ext cx="1752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790619"/>
              </p:ext>
            </p:extLst>
          </p:nvPr>
        </p:nvGraphicFramePr>
        <p:xfrm>
          <a:off x="2133600" y="5327650"/>
          <a:ext cx="26670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40" name="Equation" r:id="rId15" imgW="1257300" imgH="711200" progId="Equation.3">
                  <p:embed/>
                </p:oleObj>
              </mc:Choice>
              <mc:Fallback>
                <p:oleObj name="Equation" r:id="rId15" imgW="1257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27650"/>
                        <a:ext cx="2667000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562951"/>
              </p:ext>
            </p:extLst>
          </p:nvPr>
        </p:nvGraphicFramePr>
        <p:xfrm>
          <a:off x="4724400" y="5281613"/>
          <a:ext cx="2590800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41" name="Equation" r:id="rId17" imgW="1168400" imgH="711200" progId="Equation.3">
                  <p:embed/>
                </p:oleObj>
              </mc:Choice>
              <mc:Fallback>
                <p:oleObj name="Equation" r:id="rId17" imgW="1168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281613"/>
                        <a:ext cx="2590800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391400" y="5784850"/>
            <a:ext cx="88547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+mn-ea"/>
                <a:ea typeface="+mn-ea"/>
              </a:rPr>
              <a:t>无解;</a:t>
            </a:r>
          </a:p>
        </p:txBody>
      </p:sp>
      <p:sp>
        <p:nvSpPr>
          <p:cNvPr id="1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2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669A0E2-48C6-E449-99C1-E5E48AC9E862}"/>
              </a:ext>
            </a:extLst>
          </p:cNvPr>
          <p:cNvSpPr txBox="1"/>
          <p:nvPr/>
        </p:nvSpPr>
        <p:spPr>
          <a:xfrm>
            <a:off x="6045812" y="3635415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唯一解的判定：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三阶使用</a:t>
            </a:r>
            <a:r>
              <a:rPr kumimoji="1" lang="en-US" altLang="zh-CN" b="1" dirty="0">
                <a:solidFill>
                  <a:srgbClr val="FF0000"/>
                </a:solidFill>
              </a:rPr>
              <a:t>Cramer</a:t>
            </a:r>
            <a:r>
              <a:rPr kumimoji="1" lang="zh-CN" altLang="en-US" b="1" dirty="0">
                <a:solidFill>
                  <a:srgbClr val="FF0000"/>
                </a:solidFill>
              </a:rPr>
              <a:t>法则更佳</a:t>
            </a:r>
          </a:p>
        </p:txBody>
      </p:sp>
    </p:spTree>
    <p:extLst>
      <p:ext uri="{BB962C8B-B14F-4D97-AF65-F5344CB8AC3E}">
        <p14:creationId xmlns:p14="http://schemas.microsoft.com/office/powerpoint/2010/main" val="91895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7" grpId="0" autoUpdateAnimBg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454507"/>
              </p:ext>
            </p:extLst>
          </p:nvPr>
        </p:nvGraphicFramePr>
        <p:xfrm>
          <a:off x="1338262" y="779463"/>
          <a:ext cx="365760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2" name="Equation" r:id="rId3" imgW="1587500" imgH="711200" progId="Equation.3">
                  <p:embed/>
                </p:oleObj>
              </mc:Choice>
              <mc:Fallback>
                <p:oleObj name="Equation" r:id="rId3" imgW="1587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2" y="779463"/>
                        <a:ext cx="3657600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71462" y="2501900"/>
            <a:ext cx="8534400" cy="0"/>
          </a:xfrm>
          <a:prstGeom prst="line">
            <a:avLst/>
          </a:prstGeom>
          <a:noFill/>
          <a:ln w="3175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 sz="2400">
              <a:latin typeface="+mn-ea"/>
              <a:ea typeface="+mn-ea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162496"/>
              </p:ext>
            </p:extLst>
          </p:nvPr>
        </p:nvGraphicFramePr>
        <p:xfrm>
          <a:off x="426243" y="3317689"/>
          <a:ext cx="18240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3" name="Document" r:id="rId5" imgW="818866" imgH="177421" progId="Word.Document.8">
                  <p:embed/>
                </p:oleObj>
              </mc:Choice>
              <mc:Fallback>
                <p:oleObj name="Document" r:id="rId5" imgW="818866" imgH="1774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" y="3317689"/>
                        <a:ext cx="18240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512416"/>
              </p:ext>
            </p:extLst>
          </p:nvPr>
        </p:nvGraphicFramePr>
        <p:xfrm>
          <a:off x="2252662" y="2784475"/>
          <a:ext cx="35052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4" name="Equation" r:id="rId7" imgW="1638300" imgH="711200" progId="Equation.3">
                  <p:embed/>
                </p:oleObj>
              </mc:Choice>
              <mc:Fallback>
                <p:oleObj name="Equation" r:id="rId7" imgW="1638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2" y="2784475"/>
                        <a:ext cx="35052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79509"/>
              </p:ext>
            </p:extLst>
          </p:nvPr>
        </p:nvGraphicFramePr>
        <p:xfrm>
          <a:off x="5757862" y="2762250"/>
          <a:ext cx="312420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5" name="Equation" r:id="rId9" imgW="1397000" imgH="711200" progId="Equation.3">
                  <p:embed/>
                </p:oleObj>
              </mc:Choice>
              <mc:Fallback>
                <p:oleObj name="Equation" r:id="rId9" imgW="1397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2" y="2762250"/>
                        <a:ext cx="3124200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47662" y="4483100"/>
            <a:ext cx="180880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+mn-ea"/>
                <a:ea typeface="+mn-ea"/>
              </a:rPr>
              <a:t>有无穷多解,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05062" y="4471988"/>
            <a:ext cx="141286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+mn-ea"/>
                <a:ea typeface="+mn-ea"/>
              </a:rPr>
              <a:t>全部解为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520147"/>
              </p:ext>
            </p:extLst>
          </p:nvPr>
        </p:nvGraphicFramePr>
        <p:xfrm>
          <a:off x="1338262" y="5168900"/>
          <a:ext cx="28194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6" name="Equation" r:id="rId11" imgW="1129810" imgH="710891" progId="Equation.3">
                  <p:embed/>
                </p:oleObj>
              </mc:Choice>
              <mc:Fallback>
                <p:oleObj name="Equation" r:id="rId11" imgW="1129810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2" y="5168900"/>
                        <a:ext cx="28194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622863"/>
              </p:ext>
            </p:extLst>
          </p:nvPr>
        </p:nvGraphicFramePr>
        <p:xfrm>
          <a:off x="2216150" y="6302375"/>
          <a:ext cx="3190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7" name="Equation" r:id="rId13" imgW="121920" imgH="167757" progId="Equation.3">
                  <p:embed/>
                </p:oleObj>
              </mc:Choice>
              <mc:Fallback>
                <p:oleObj name="Equation" r:id="rId13" imgW="121920" imgH="1677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6302375"/>
                        <a:ext cx="3190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180406"/>
              </p:ext>
            </p:extLst>
          </p:nvPr>
        </p:nvGraphicFramePr>
        <p:xfrm>
          <a:off x="2227262" y="5778500"/>
          <a:ext cx="3190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8" name="Equation" r:id="rId15" imgW="121920" imgH="167757" progId="Equation.3">
                  <p:embed/>
                </p:oleObj>
              </mc:Choice>
              <mc:Fallback>
                <p:oleObj name="Equation" r:id="rId15" imgW="121920" imgH="1677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2" y="5778500"/>
                        <a:ext cx="3190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927075"/>
              </p:ext>
            </p:extLst>
          </p:nvPr>
        </p:nvGraphicFramePr>
        <p:xfrm>
          <a:off x="2024062" y="5245100"/>
          <a:ext cx="606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69" name="Equation" r:id="rId17" imgW="236419" imgH="159844" progId="Equation.3">
                  <p:embed/>
                </p:oleObj>
              </mc:Choice>
              <mc:Fallback>
                <p:oleObj name="Equation" r:id="rId17" imgW="236419" imgH="1598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2" y="5245100"/>
                        <a:ext cx="606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466935"/>
              </p:ext>
            </p:extLst>
          </p:nvPr>
        </p:nvGraphicFramePr>
        <p:xfrm>
          <a:off x="3478212" y="6311900"/>
          <a:ext cx="287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0" name="Equation" r:id="rId19" imgW="106547" imgH="159844" progId="Equation.3">
                  <p:embed/>
                </p:oleObj>
              </mc:Choice>
              <mc:Fallback>
                <p:oleObj name="Equation" r:id="rId19" imgW="106547" imgH="1598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2" y="6311900"/>
                        <a:ext cx="2873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863458"/>
              </p:ext>
            </p:extLst>
          </p:nvPr>
        </p:nvGraphicFramePr>
        <p:xfrm>
          <a:off x="3471862" y="5778500"/>
          <a:ext cx="287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1" name="Equation" r:id="rId21" imgW="106547" imgH="159844" progId="Equation.3">
                  <p:embed/>
                </p:oleObj>
              </mc:Choice>
              <mc:Fallback>
                <p:oleObj name="Equation" r:id="rId21" imgW="106547" imgH="1598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2" y="5778500"/>
                        <a:ext cx="2873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5593"/>
              </p:ext>
            </p:extLst>
          </p:nvPr>
        </p:nvGraphicFramePr>
        <p:xfrm>
          <a:off x="3471862" y="5245100"/>
          <a:ext cx="287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2" name="Equation" r:id="rId23" imgW="106547" imgH="159844" progId="Equation.3">
                  <p:embed/>
                </p:oleObj>
              </mc:Choice>
              <mc:Fallback>
                <p:oleObj name="Equation" r:id="rId23" imgW="106547" imgH="1598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2" y="5245100"/>
                        <a:ext cx="2873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310062" y="5688013"/>
            <a:ext cx="208291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i="1" dirty="0"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为任意常数 .</a:t>
            </a:r>
          </a:p>
        </p:txBody>
      </p:sp>
      <p:sp>
        <p:nvSpPr>
          <p:cNvPr id="1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Text Box 4">
            <a:extLst>
              <a:ext uri="{FF2B5EF4-FFF2-40B4-BE49-F238E27FC236}">
                <a16:creationId xmlns:a16="http://schemas.microsoft.com/office/drawing/2014/main" id="{1681A920-B990-E048-BD0B-B68C7EB5E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" y="2602382"/>
            <a:ext cx="1509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ea typeface="黑体" pitchFamily="2" charset="-122"/>
              </a:rPr>
              <a:t>解</a:t>
            </a:r>
            <a:r>
              <a:rPr lang="en-US" altLang="zh-CN" dirty="0">
                <a:solidFill>
                  <a:schemeClr val="accent1"/>
                </a:solidFill>
                <a:ea typeface="黑体" pitchFamily="2" charset="-122"/>
                <a:sym typeface="Wingdings" pitchFamily="2" charset="2"/>
              </a:rPr>
              <a:t>(</a:t>
            </a:r>
            <a:r>
              <a:rPr lang="zh-CN" altLang="en-US" dirty="0">
                <a:solidFill>
                  <a:schemeClr val="accent1"/>
                </a:solidFill>
                <a:ea typeface="黑体" pitchFamily="2" charset="-122"/>
                <a:sym typeface="Wingdings" pitchFamily="2" charset="2"/>
              </a:rPr>
              <a:t>续</a:t>
            </a:r>
            <a:r>
              <a:rPr lang="en-US" altLang="zh-CN" dirty="0">
                <a:solidFill>
                  <a:schemeClr val="accent1"/>
                </a:solidFill>
                <a:ea typeface="黑体" pitchFamily="2" charset="-122"/>
                <a:sym typeface="Wingdings" pitchFamily="2" charset="2"/>
              </a:rPr>
              <a:t>)</a:t>
            </a:r>
            <a:endParaRPr lang="zh-CN" altLang="en-US" dirty="0">
              <a:solidFill>
                <a:schemeClr val="accent1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8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867342"/>
              </p:ext>
            </p:extLst>
          </p:nvPr>
        </p:nvGraphicFramePr>
        <p:xfrm>
          <a:off x="306388" y="990600"/>
          <a:ext cx="84566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0" name="Document" r:id="rId3" imgW="3607308" imgH="649224" progId="Word.Document.8">
                  <p:embed/>
                </p:oleObj>
              </mc:Choice>
              <mc:Fallback>
                <p:oleObj name="Document" r:id="rId3" imgW="3607308" imgH="6492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990600"/>
                        <a:ext cx="8456612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9129" y="1044781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13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9129" y="2860029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551946"/>
              </p:ext>
            </p:extLst>
          </p:nvPr>
        </p:nvGraphicFramePr>
        <p:xfrm>
          <a:off x="914400" y="2828925"/>
          <a:ext cx="7924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1" name="Document" r:id="rId5" imgW="3300984" imgH="210312" progId="Word.Document.8">
                  <p:embed/>
                </p:oleObj>
              </mc:Choice>
              <mc:Fallback>
                <p:oleObj name="Document" r:id="rId5" imgW="3300984" imgH="2103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28925"/>
                        <a:ext cx="7924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558664"/>
              </p:ext>
            </p:extLst>
          </p:nvPr>
        </p:nvGraphicFramePr>
        <p:xfrm>
          <a:off x="914400" y="3505200"/>
          <a:ext cx="2590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2" name="Equation" r:id="rId7" imgW="965200" imgH="228600" progId="Equation.3">
                  <p:embed/>
                </p:oleObj>
              </mc:Choice>
              <mc:Fallback>
                <p:oleObj name="Equation" r:id="rId7" imgW="96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2590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091360"/>
              </p:ext>
            </p:extLst>
          </p:nvPr>
        </p:nvGraphicFramePr>
        <p:xfrm>
          <a:off x="3462338" y="3559175"/>
          <a:ext cx="3581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3" name="Equation" r:id="rId9" imgW="1409700" imgH="228600" progId="Equation.3">
                  <p:embed/>
                </p:oleObj>
              </mc:Choice>
              <mc:Fallback>
                <p:oleObj name="Equation" r:id="rId9" imgW="1409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3559175"/>
                        <a:ext cx="3581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387071"/>
              </p:ext>
            </p:extLst>
          </p:nvPr>
        </p:nvGraphicFramePr>
        <p:xfrm>
          <a:off x="762000" y="4267200"/>
          <a:ext cx="2362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4" name="Equation" r:id="rId11" imgW="812447" imgH="228501" progId="Equation.3">
                  <p:embed/>
                </p:oleObj>
              </mc:Choice>
              <mc:Fallback>
                <p:oleObj name="Equation" r:id="rId11" imgW="8124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2362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460001"/>
              </p:ext>
            </p:extLst>
          </p:nvPr>
        </p:nvGraphicFramePr>
        <p:xfrm>
          <a:off x="533400" y="4995863"/>
          <a:ext cx="3200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5" name="Document" r:id="rId13" imgW="1303020" imgH="178308" progId="Word.Document.8">
                  <p:embed/>
                </p:oleObj>
              </mc:Choice>
              <mc:Fallback>
                <p:oleObj name="Document" r:id="rId13" imgW="1303020" imgH="1783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95863"/>
                        <a:ext cx="3200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90389"/>
              </p:ext>
            </p:extLst>
          </p:nvPr>
        </p:nvGraphicFramePr>
        <p:xfrm>
          <a:off x="685800" y="5638800"/>
          <a:ext cx="4572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6" name="Equation" r:id="rId15" imgW="1765300" imgH="228600" progId="Equation.3">
                  <p:embed/>
                </p:oleObj>
              </mc:Choice>
              <mc:Fallback>
                <p:oleObj name="Equation" r:id="rId15" imgW="1765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4572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408428" y="5703739"/>
            <a:ext cx="208291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i="1" dirty="0"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为任意常数 .</a:t>
            </a:r>
          </a:p>
        </p:txBody>
      </p:sp>
      <p:sp>
        <p:nvSpPr>
          <p:cNvPr id="1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13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1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243420"/>
              </p:ext>
            </p:extLst>
          </p:nvPr>
        </p:nvGraphicFramePr>
        <p:xfrm>
          <a:off x="762000" y="1263650"/>
          <a:ext cx="80772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3" name="文档" r:id="rId3" imgW="3557016" imgH="713232" progId="Word.Document.8">
                  <p:embed/>
                </p:oleObj>
              </mc:Choice>
              <mc:Fallback>
                <p:oleObj name="文档" r:id="rId3" imgW="3557016" imgH="713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63650"/>
                        <a:ext cx="80772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870104"/>
              </p:ext>
            </p:extLst>
          </p:nvPr>
        </p:nvGraphicFramePr>
        <p:xfrm>
          <a:off x="533400" y="3016346"/>
          <a:ext cx="3886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4" name="Document" r:id="rId5" imgW="1677924" imgH="228600" progId="Word.Document.8">
                  <p:embed/>
                </p:oleObj>
              </mc:Choice>
              <mc:Fallback>
                <p:oleObj name="Document" r:id="rId5" imgW="1677924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16346"/>
                        <a:ext cx="38862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0825" y="1852709"/>
            <a:ext cx="431826" cy="49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chemeClr val="accent1"/>
                </a:solidFill>
              </a:rPr>
              <a:t>1</a:t>
            </a:r>
            <a:r>
              <a:rPr lang="zh-CN" altLang="en-US" sz="26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93518" y="3779578"/>
            <a:ext cx="2760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ea"/>
                <a:ea typeface="+mn-ea"/>
                <a:cs typeface="Times New Roman" pitchFamily="18" charset="0"/>
              </a:rPr>
              <a:t>2.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itchFamily="18" charset="0"/>
              </a:rPr>
              <a:t>设齐次方程组</a:t>
            </a:r>
            <a:endParaRPr kumimoji="0" 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777585"/>
              </p:ext>
            </p:extLst>
          </p:nvPr>
        </p:nvGraphicFramePr>
        <p:xfrm>
          <a:off x="2667174" y="3679412"/>
          <a:ext cx="3960957" cy="148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5" name="Equation" r:id="rId7" imgW="1879600" imgH="711200" progId="Equation.DSMT4">
                  <p:embed/>
                </p:oleObj>
              </mc:Choice>
              <mc:Fallback>
                <p:oleObj name="Equation" r:id="rId7" imgW="18796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174" y="3679412"/>
                        <a:ext cx="3960957" cy="14895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9425" y="5306549"/>
            <a:ext cx="57567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itchFamily="18" charset="0"/>
              </a:rPr>
              <a:t>解空间的维数是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itchFamily="18" charset="0"/>
              </a:rPr>
              <a:t>2, 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itchFamily="18" charset="0"/>
              </a:rPr>
              <a:t>求其一个基础解系。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4209C12-BCF4-0045-A7B9-347D4208B110}"/>
              </a:ext>
            </a:extLst>
          </p:cNvPr>
          <p:cNvSpPr txBox="1"/>
          <p:nvPr/>
        </p:nvSpPr>
        <p:spPr>
          <a:xfrm>
            <a:off x="250825" y="8757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5259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文本框 5"/>
          <p:cNvSpPr txBox="1"/>
          <p:nvPr/>
        </p:nvSpPr>
        <p:spPr>
          <a:xfrm>
            <a:off x="197644" y="744855"/>
            <a:ext cx="6232208" cy="66248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一、高斯消元法和初等变换法</a:t>
            </a: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327554" y="1585754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accent1"/>
                </a:solidFill>
                <a:ea typeface="黑体" pitchFamily="2" charset="-122"/>
              </a:rPr>
              <a:t>1</a:t>
            </a:r>
            <a:endParaRPr lang="zh-CN" altLang="en-US" dirty="0">
              <a:solidFill>
                <a:schemeClr val="accent1"/>
              </a:solidFill>
              <a:ea typeface="黑体" pitchFamily="2" charset="-122"/>
            </a:endParaRPr>
          </a:p>
        </p:txBody>
      </p:sp>
      <p:graphicFrame>
        <p:nvGraphicFramePr>
          <p:cNvPr id="1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229150"/>
              </p:ext>
            </p:extLst>
          </p:nvPr>
        </p:nvGraphicFramePr>
        <p:xfrm>
          <a:off x="6956954" y="2938304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77" name="Equation" r:id="rId3" imgW="418918" imgH="393529" progId="Equation.3">
                  <p:embed/>
                </p:oleObj>
              </mc:Choice>
              <mc:Fallback>
                <p:oleObj name="Equation" r:id="rId3" imgW="41891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954" y="2938304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1318154" y="1566704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用高斯消元法解线性方程组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1622954" y="2114394"/>
            <a:ext cx="4343400" cy="2133601"/>
            <a:chOff x="1152" y="1641"/>
            <a:chExt cx="2736" cy="1344"/>
          </a:xfrm>
        </p:grpSpPr>
        <p:graphicFrame>
          <p:nvGraphicFramePr>
            <p:cNvPr id="1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0577264"/>
                </p:ext>
              </p:extLst>
            </p:nvPr>
          </p:nvGraphicFramePr>
          <p:xfrm>
            <a:off x="1152" y="1641"/>
            <a:ext cx="2325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8" name="Equation" r:id="rId5" imgW="1625400" imgH="939600" progId="Equation.DSMT4">
                    <p:embed/>
                  </p:oleObj>
                </mc:Choice>
                <mc:Fallback>
                  <p:oleObj name="Equation" r:id="rId5" imgW="162540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41"/>
                          <a:ext cx="2325" cy="1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46"/>
            <p:cNvGrpSpPr>
              <a:grpSpLocks/>
            </p:cNvGrpSpPr>
            <p:nvPr/>
          </p:nvGrpSpPr>
          <p:grpSpPr bwMode="auto">
            <a:xfrm>
              <a:off x="3744" y="1728"/>
              <a:ext cx="144" cy="144"/>
              <a:chOff x="3888" y="1680"/>
              <a:chExt cx="144" cy="144"/>
            </a:xfrm>
          </p:grpSpPr>
          <p:graphicFrame>
            <p:nvGraphicFramePr>
              <p:cNvPr id="31" name="Object 47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79" name="Equation" r:id="rId7" imgW="177569" imgH="304404" progId="Equation.3">
                      <p:embed/>
                    </p:oleObj>
                  </mc:Choice>
                  <mc:Fallback>
                    <p:oleObj name="Equation" r:id="rId7" imgW="177569" imgH="304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Oval 48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49"/>
            <p:cNvGrpSpPr>
              <a:grpSpLocks/>
            </p:cNvGrpSpPr>
            <p:nvPr/>
          </p:nvGrpSpPr>
          <p:grpSpPr bwMode="auto">
            <a:xfrm>
              <a:off x="3744" y="2400"/>
              <a:ext cx="144" cy="155"/>
              <a:chOff x="4720" y="1677"/>
              <a:chExt cx="144" cy="155"/>
            </a:xfrm>
          </p:grpSpPr>
          <p:graphicFrame>
            <p:nvGraphicFramePr>
              <p:cNvPr id="29" name="Object 50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80" name="Equation" r:id="rId9" imgW="215619" imgH="317087" progId="Equation.3">
                      <p:embed/>
                    </p:oleObj>
                  </mc:Choice>
                  <mc:Fallback>
                    <p:oleObj name="Equation" r:id="rId9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Oval 51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3744" y="2720"/>
              <a:ext cx="144" cy="152"/>
              <a:chOff x="5064" y="1728"/>
              <a:chExt cx="144" cy="152"/>
            </a:xfrm>
          </p:grpSpPr>
          <p:graphicFrame>
            <p:nvGraphicFramePr>
              <p:cNvPr id="27" name="Object 53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81" name="Equation" r:id="rId11" imgW="203024" imgH="304536" progId="Equation.3">
                      <p:embed/>
                    </p:oleObj>
                  </mc:Choice>
                  <mc:Fallback>
                    <p:oleObj name="Equation" r:id="rId11" imgW="203024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Oval 54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55"/>
            <p:cNvGrpSpPr>
              <a:grpSpLocks/>
            </p:cNvGrpSpPr>
            <p:nvPr/>
          </p:nvGrpSpPr>
          <p:grpSpPr bwMode="auto">
            <a:xfrm>
              <a:off x="3744" y="2084"/>
              <a:ext cx="144" cy="152"/>
              <a:chOff x="4328" y="1680"/>
              <a:chExt cx="144" cy="152"/>
            </a:xfrm>
          </p:grpSpPr>
          <p:graphicFrame>
            <p:nvGraphicFramePr>
              <p:cNvPr id="25" name="Object 56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82" name="Equation" r:id="rId13" imgW="215713" imgH="304536" progId="Equation.3">
                      <p:embed/>
                    </p:oleObj>
                  </mc:Choice>
                  <mc:Fallback>
                    <p:oleObj name="Equation" r:id="rId13" imgW="215713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Oval 57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3" name="Text Box 61"/>
          <p:cNvSpPr txBox="1">
            <a:spLocks noChangeArrowheads="1"/>
          </p:cNvSpPr>
          <p:nvPr/>
        </p:nvSpPr>
        <p:spPr bwMode="auto">
          <a:xfrm>
            <a:off x="379148" y="4262142"/>
            <a:ext cx="963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ea typeface="黑体" pitchFamily="2" charset="-122"/>
              </a:rPr>
              <a:t>解</a:t>
            </a:r>
            <a:r>
              <a:rPr lang="en-US" altLang="zh-CN" dirty="0">
                <a:solidFill>
                  <a:schemeClr val="accent1"/>
                </a:solidFill>
                <a:ea typeface="黑体" pitchFamily="2" charset="-122"/>
              </a:rPr>
              <a:t>:</a:t>
            </a:r>
            <a:endParaRPr lang="zh-CN" altLang="en-US" dirty="0">
              <a:solidFill>
                <a:schemeClr val="accent1"/>
              </a:solidFill>
              <a:ea typeface="黑体" pitchFamily="2" charset="-122"/>
            </a:endParaRPr>
          </a:p>
        </p:txBody>
      </p:sp>
      <p:graphicFrame>
        <p:nvGraphicFramePr>
          <p:cNvPr id="3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347587"/>
              </p:ext>
            </p:extLst>
          </p:nvPr>
        </p:nvGraphicFramePr>
        <p:xfrm>
          <a:off x="670454" y="5148104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3" name="Equation" r:id="rId15" imgW="418918" imgH="393529" progId="Equation.3">
                  <p:embed/>
                </p:oleObj>
              </mc:Choice>
              <mc:Fallback>
                <p:oleObj name="Equation" r:id="rId15" imgW="41891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54" y="5148104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64"/>
          <p:cNvSpPr>
            <a:spLocks noChangeShapeType="1"/>
          </p:cNvSpPr>
          <p:nvPr/>
        </p:nvSpPr>
        <p:spPr bwMode="auto">
          <a:xfrm>
            <a:off x="1165754" y="5322729"/>
            <a:ext cx="1371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" name="Group 95"/>
          <p:cNvGrpSpPr>
            <a:grpSpLocks/>
          </p:cNvGrpSpPr>
          <p:nvPr/>
        </p:nvGrpSpPr>
        <p:grpSpPr bwMode="auto">
          <a:xfrm>
            <a:off x="1394354" y="5332254"/>
            <a:ext cx="742950" cy="304800"/>
            <a:chOff x="960" y="3140"/>
            <a:chExt cx="468" cy="192"/>
          </a:xfrm>
        </p:grpSpPr>
        <p:graphicFrame>
          <p:nvGraphicFramePr>
            <p:cNvPr id="37" name="Object 66"/>
            <p:cNvGraphicFramePr>
              <a:graphicFrameLocks noChangeAspect="1"/>
            </p:cNvGraphicFramePr>
            <p:nvPr/>
          </p:nvGraphicFramePr>
          <p:xfrm>
            <a:off x="1124" y="3140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84" name="Equation" r:id="rId17" imgW="482391" imgH="304668" progId="Equation.3">
                    <p:embed/>
                  </p:oleObj>
                </mc:Choice>
                <mc:Fallback>
                  <p:oleObj name="Equation" r:id="rId17" imgW="482391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3140"/>
                          <a:ext cx="30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" name="Group 70"/>
            <p:cNvGrpSpPr>
              <a:grpSpLocks/>
            </p:cNvGrpSpPr>
            <p:nvPr/>
          </p:nvGrpSpPr>
          <p:grpSpPr bwMode="auto">
            <a:xfrm>
              <a:off x="960" y="3168"/>
              <a:ext cx="144" cy="155"/>
              <a:chOff x="4720" y="1677"/>
              <a:chExt cx="144" cy="155"/>
            </a:xfrm>
          </p:grpSpPr>
          <p:graphicFrame>
            <p:nvGraphicFramePr>
              <p:cNvPr id="39" name="Object 71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85" name="Equation" r:id="rId19" imgW="215619" imgH="317087" progId="Equation.3">
                      <p:embed/>
                    </p:oleObj>
                  </mc:Choice>
                  <mc:Fallback>
                    <p:oleObj name="Equation" r:id="rId19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Oval 72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Group 96"/>
          <p:cNvGrpSpPr>
            <a:grpSpLocks/>
          </p:cNvGrpSpPr>
          <p:nvPr/>
        </p:nvGrpSpPr>
        <p:grpSpPr bwMode="auto">
          <a:xfrm>
            <a:off x="1318154" y="4995704"/>
            <a:ext cx="990600" cy="254000"/>
            <a:chOff x="912" y="2928"/>
            <a:chExt cx="624" cy="160"/>
          </a:xfrm>
        </p:grpSpPr>
        <p:graphicFrame>
          <p:nvGraphicFramePr>
            <p:cNvPr id="42" name="Object 65"/>
            <p:cNvGraphicFramePr>
              <a:graphicFrameLocks noChangeAspect="1"/>
            </p:cNvGraphicFramePr>
            <p:nvPr/>
          </p:nvGraphicFramePr>
          <p:xfrm>
            <a:off x="1094" y="2928"/>
            <a:ext cx="26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86" name="Equation" r:id="rId20" imgW="418918" imgH="253890" progId="Equation.3">
                    <p:embed/>
                  </p:oleObj>
                </mc:Choice>
                <mc:Fallback>
                  <p:oleObj name="Equation" r:id="rId20" imgW="418918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2928"/>
                          <a:ext cx="26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" name="Group 67"/>
            <p:cNvGrpSpPr>
              <a:grpSpLocks/>
            </p:cNvGrpSpPr>
            <p:nvPr/>
          </p:nvGrpSpPr>
          <p:grpSpPr bwMode="auto">
            <a:xfrm>
              <a:off x="912" y="2928"/>
              <a:ext cx="144" cy="144"/>
              <a:chOff x="3888" y="1680"/>
              <a:chExt cx="144" cy="144"/>
            </a:xfrm>
          </p:grpSpPr>
          <p:graphicFrame>
            <p:nvGraphicFramePr>
              <p:cNvPr id="47" name="Object 68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87" name="Equation" r:id="rId22" imgW="177569" imgH="304404" progId="Equation.3">
                      <p:embed/>
                    </p:oleObj>
                  </mc:Choice>
                  <mc:Fallback>
                    <p:oleObj name="Equation" r:id="rId22" imgW="177569" imgH="304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Oval 69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" name="Group 73"/>
            <p:cNvGrpSpPr>
              <a:grpSpLocks/>
            </p:cNvGrpSpPr>
            <p:nvPr/>
          </p:nvGrpSpPr>
          <p:grpSpPr bwMode="auto">
            <a:xfrm>
              <a:off x="1392" y="2928"/>
              <a:ext cx="144" cy="152"/>
              <a:chOff x="4328" y="1680"/>
              <a:chExt cx="144" cy="152"/>
            </a:xfrm>
          </p:grpSpPr>
          <p:graphicFrame>
            <p:nvGraphicFramePr>
              <p:cNvPr id="45" name="Object 74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88" name="Equation" r:id="rId23" imgW="215713" imgH="304536" progId="Equation.3">
                      <p:embed/>
                    </p:oleObj>
                  </mc:Choice>
                  <mc:Fallback>
                    <p:oleObj name="Equation" r:id="rId23" imgW="215713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" name="Oval 75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9" name="Group 76"/>
          <p:cNvGrpSpPr>
            <a:grpSpLocks/>
          </p:cNvGrpSpPr>
          <p:nvPr/>
        </p:nvGrpSpPr>
        <p:grpSpPr bwMode="auto">
          <a:xfrm>
            <a:off x="2716742" y="4428968"/>
            <a:ext cx="4392613" cy="1989138"/>
            <a:chOff x="1697" y="832"/>
            <a:chExt cx="2767" cy="1253"/>
          </a:xfrm>
        </p:grpSpPr>
        <p:graphicFrame>
          <p:nvGraphicFramePr>
            <p:cNvPr id="50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4498996"/>
                </p:ext>
              </p:extLst>
            </p:nvPr>
          </p:nvGraphicFramePr>
          <p:xfrm>
            <a:off x="1697" y="832"/>
            <a:ext cx="2134" cy="1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89" name="Equation" r:id="rId24" imgW="1600200" imgH="939600" progId="Equation.DSMT4">
                    <p:embed/>
                  </p:oleObj>
                </mc:Choice>
                <mc:Fallback>
                  <p:oleObj name="Equation" r:id="rId24" imgW="160020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" y="832"/>
                          <a:ext cx="2134" cy="1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Group 78"/>
            <p:cNvGrpSpPr>
              <a:grpSpLocks/>
            </p:cNvGrpSpPr>
            <p:nvPr/>
          </p:nvGrpSpPr>
          <p:grpSpPr bwMode="auto">
            <a:xfrm>
              <a:off x="4320" y="864"/>
              <a:ext cx="144" cy="144"/>
              <a:chOff x="3888" y="1680"/>
              <a:chExt cx="144" cy="144"/>
            </a:xfrm>
          </p:grpSpPr>
          <p:graphicFrame>
            <p:nvGraphicFramePr>
              <p:cNvPr id="61" name="Object 79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90" name="Equation" r:id="rId26" imgW="177569" imgH="304404" progId="Equation.3">
                      <p:embed/>
                    </p:oleObj>
                  </mc:Choice>
                  <mc:Fallback>
                    <p:oleObj name="Equation" r:id="rId26" imgW="177569" imgH="304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Oval 80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" name="Group 81"/>
            <p:cNvGrpSpPr>
              <a:grpSpLocks/>
            </p:cNvGrpSpPr>
            <p:nvPr/>
          </p:nvGrpSpPr>
          <p:grpSpPr bwMode="auto">
            <a:xfrm>
              <a:off x="4320" y="1536"/>
              <a:ext cx="144" cy="155"/>
              <a:chOff x="4720" y="1677"/>
              <a:chExt cx="144" cy="155"/>
            </a:xfrm>
          </p:grpSpPr>
          <p:graphicFrame>
            <p:nvGraphicFramePr>
              <p:cNvPr id="59" name="Object 82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91" name="Equation" r:id="rId27" imgW="215619" imgH="317087" progId="Equation.3">
                      <p:embed/>
                    </p:oleObj>
                  </mc:Choice>
                  <mc:Fallback>
                    <p:oleObj name="Equation" r:id="rId27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Oval 83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84"/>
            <p:cNvGrpSpPr>
              <a:grpSpLocks/>
            </p:cNvGrpSpPr>
            <p:nvPr/>
          </p:nvGrpSpPr>
          <p:grpSpPr bwMode="auto">
            <a:xfrm>
              <a:off x="4320" y="1864"/>
              <a:ext cx="144" cy="152"/>
              <a:chOff x="5064" y="1728"/>
              <a:chExt cx="144" cy="152"/>
            </a:xfrm>
          </p:grpSpPr>
          <p:graphicFrame>
            <p:nvGraphicFramePr>
              <p:cNvPr id="57" name="Object 85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92" name="Equation" r:id="rId28" imgW="203024" imgH="304536" progId="Equation.3">
                      <p:embed/>
                    </p:oleObj>
                  </mc:Choice>
                  <mc:Fallback>
                    <p:oleObj name="Equation" r:id="rId28" imgW="203024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" name="Oval 86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" name="Group 87"/>
            <p:cNvGrpSpPr>
              <a:grpSpLocks/>
            </p:cNvGrpSpPr>
            <p:nvPr/>
          </p:nvGrpSpPr>
          <p:grpSpPr bwMode="auto">
            <a:xfrm>
              <a:off x="4320" y="1220"/>
              <a:ext cx="144" cy="152"/>
              <a:chOff x="4328" y="1680"/>
              <a:chExt cx="144" cy="152"/>
            </a:xfrm>
          </p:grpSpPr>
          <p:graphicFrame>
            <p:nvGraphicFramePr>
              <p:cNvPr id="55" name="Object 88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93" name="Equation" r:id="rId29" imgW="215713" imgH="304536" progId="Equation.3">
                      <p:embed/>
                    </p:oleObj>
                  </mc:Choice>
                  <mc:Fallback>
                    <p:oleObj name="Equation" r:id="rId29" imgW="215713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" name="Oval 89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utoUpdateAnimBg="0"/>
      <p:bldP spid="14" grpId="0" autoUpdateAnimBg="0"/>
      <p:bldP spid="33" grpId="0" autoUpdateAnimBg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594712" y="44656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747112" y="3779838"/>
            <a:ext cx="914400" cy="246063"/>
            <a:chOff x="864" y="2448"/>
            <a:chExt cx="528" cy="15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1248" y="2448"/>
              <a:ext cx="144" cy="155"/>
              <a:chOff x="4720" y="1677"/>
              <a:chExt cx="144" cy="155"/>
            </a:xfrm>
          </p:grpSpPr>
          <p:graphicFrame>
            <p:nvGraphicFramePr>
              <p:cNvPr id="32" name="Object 5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10" name="Equation" r:id="rId3" imgW="215619" imgH="317087" progId="Equation.3">
                      <p:embed/>
                    </p:oleObj>
                  </mc:Choice>
                  <mc:Fallback>
                    <p:oleObj name="Equation" r:id="rId3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Group 7"/>
            <p:cNvGrpSpPr>
              <a:grpSpLocks/>
            </p:cNvGrpSpPr>
            <p:nvPr/>
          </p:nvGrpSpPr>
          <p:grpSpPr bwMode="auto">
            <a:xfrm>
              <a:off x="864" y="2448"/>
              <a:ext cx="144" cy="152"/>
              <a:chOff x="4328" y="1680"/>
              <a:chExt cx="144" cy="152"/>
            </a:xfrm>
          </p:grpSpPr>
          <p:graphicFrame>
            <p:nvGraphicFramePr>
              <p:cNvPr id="30" name="Object 8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11" name="Equation" r:id="rId5" imgW="215713" imgH="304536" progId="Equation.3">
                      <p:embed/>
                    </p:oleObj>
                  </mc:Choice>
                  <mc:Fallback>
                    <p:oleObj name="Equation" r:id="rId5" imgW="215713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" name="Object 10"/>
            <p:cNvGraphicFramePr>
              <a:graphicFrameLocks noChangeAspect="1"/>
            </p:cNvGraphicFramePr>
            <p:nvPr/>
          </p:nvGraphicFramePr>
          <p:xfrm>
            <a:off x="1056" y="2504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12" name="Equation" r:id="rId7" imgW="240986" imgH="88784" progId="Equation.3">
                    <p:embed/>
                  </p:oleObj>
                </mc:Choice>
                <mc:Fallback>
                  <p:oleObj name="Equation" r:id="rId7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04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11"/>
          <p:cNvGrpSpPr>
            <a:grpSpLocks/>
          </p:cNvGrpSpPr>
          <p:nvPr/>
        </p:nvGrpSpPr>
        <p:grpSpPr bwMode="auto">
          <a:xfrm>
            <a:off x="747112" y="4110038"/>
            <a:ext cx="977900" cy="304800"/>
            <a:chOff x="864" y="2656"/>
            <a:chExt cx="616" cy="192"/>
          </a:xfrm>
        </p:grpSpPr>
        <p:graphicFrame>
          <p:nvGraphicFramePr>
            <p:cNvPr id="35" name="Object 12"/>
            <p:cNvGraphicFramePr>
              <a:graphicFrameLocks noChangeAspect="1"/>
            </p:cNvGraphicFramePr>
            <p:nvPr/>
          </p:nvGraphicFramePr>
          <p:xfrm>
            <a:off x="1040" y="2656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13" name="Equation" r:id="rId9" imgW="482391" imgH="304668" progId="Equation.3">
                    <p:embed/>
                  </p:oleObj>
                </mc:Choice>
                <mc:Fallback>
                  <p:oleObj name="Equation" r:id="rId9" imgW="482391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2656"/>
                          <a:ext cx="2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" name="Group 13"/>
            <p:cNvGrpSpPr>
              <a:grpSpLocks/>
            </p:cNvGrpSpPr>
            <p:nvPr/>
          </p:nvGrpSpPr>
          <p:grpSpPr bwMode="auto">
            <a:xfrm>
              <a:off x="1336" y="2688"/>
              <a:ext cx="144" cy="144"/>
              <a:chOff x="3888" y="1680"/>
              <a:chExt cx="144" cy="144"/>
            </a:xfrm>
          </p:grpSpPr>
          <p:graphicFrame>
            <p:nvGraphicFramePr>
              <p:cNvPr id="40" name="Object 14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14" name="Equation" r:id="rId11" imgW="177569" imgH="304404" progId="Equation.3">
                      <p:embed/>
                    </p:oleObj>
                  </mc:Choice>
                  <mc:Fallback>
                    <p:oleObj name="Equation" r:id="rId11" imgW="177569" imgH="304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Oval 15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" name="Group 16"/>
            <p:cNvGrpSpPr>
              <a:grpSpLocks/>
            </p:cNvGrpSpPr>
            <p:nvPr/>
          </p:nvGrpSpPr>
          <p:grpSpPr bwMode="auto">
            <a:xfrm>
              <a:off x="864" y="2672"/>
              <a:ext cx="144" cy="155"/>
              <a:chOff x="4720" y="1677"/>
              <a:chExt cx="144" cy="155"/>
            </a:xfrm>
          </p:grpSpPr>
          <p:graphicFrame>
            <p:nvGraphicFramePr>
              <p:cNvPr id="38" name="Object 17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15" name="Equation" r:id="rId13" imgW="215619" imgH="317087" progId="Equation.3">
                      <p:embed/>
                    </p:oleObj>
                  </mc:Choice>
                  <mc:Fallback>
                    <p:oleObj name="Equation" r:id="rId13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" name="Oval 18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" name="Group 19"/>
          <p:cNvGrpSpPr>
            <a:grpSpLocks/>
          </p:cNvGrpSpPr>
          <p:nvPr/>
        </p:nvGrpSpPr>
        <p:grpSpPr bwMode="auto">
          <a:xfrm>
            <a:off x="747112" y="4614863"/>
            <a:ext cx="977900" cy="317500"/>
            <a:chOff x="864" y="2931"/>
            <a:chExt cx="616" cy="200"/>
          </a:xfrm>
        </p:grpSpPr>
        <p:graphicFrame>
          <p:nvGraphicFramePr>
            <p:cNvPr id="43" name="Object 20"/>
            <p:cNvGraphicFramePr>
              <a:graphicFrameLocks noChangeAspect="1"/>
            </p:cNvGraphicFramePr>
            <p:nvPr/>
          </p:nvGraphicFramePr>
          <p:xfrm>
            <a:off x="1040" y="2931"/>
            <a:ext cx="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16" name="Equation" r:id="rId14" imgW="482181" imgH="317225" progId="Equation.3">
                    <p:embed/>
                  </p:oleObj>
                </mc:Choice>
                <mc:Fallback>
                  <p:oleObj name="Equation" r:id="rId14" imgW="482181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2931"/>
                          <a:ext cx="3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1336" y="2975"/>
              <a:ext cx="144" cy="144"/>
              <a:chOff x="3888" y="1680"/>
              <a:chExt cx="144" cy="144"/>
            </a:xfrm>
          </p:grpSpPr>
          <p:graphicFrame>
            <p:nvGraphicFramePr>
              <p:cNvPr id="48" name="Object 22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17" name="Equation" r:id="rId16" imgW="177569" imgH="304404" progId="Equation.3">
                      <p:embed/>
                    </p:oleObj>
                  </mc:Choice>
                  <mc:Fallback>
                    <p:oleObj name="Equation" r:id="rId16" imgW="177569" imgH="304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Oval 23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" name="Group 24"/>
            <p:cNvGrpSpPr>
              <a:grpSpLocks/>
            </p:cNvGrpSpPr>
            <p:nvPr/>
          </p:nvGrpSpPr>
          <p:grpSpPr bwMode="auto">
            <a:xfrm>
              <a:off x="864" y="2960"/>
              <a:ext cx="144" cy="152"/>
              <a:chOff x="5064" y="1728"/>
              <a:chExt cx="144" cy="152"/>
            </a:xfrm>
          </p:grpSpPr>
          <p:graphicFrame>
            <p:nvGraphicFramePr>
              <p:cNvPr id="46" name="Object 25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18" name="Equation" r:id="rId17" imgW="203024" imgH="304536" progId="Equation.3">
                      <p:embed/>
                    </p:oleObj>
                  </mc:Choice>
                  <mc:Fallback>
                    <p:oleObj name="Equation" r:id="rId17" imgW="203024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Oval 26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Group 27"/>
          <p:cNvGrpSpPr>
            <a:grpSpLocks/>
          </p:cNvGrpSpPr>
          <p:nvPr/>
        </p:nvGrpSpPr>
        <p:grpSpPr bwMode="auto">
          <a:xfrm>
            <a:off x="2042512" y="3421063"/>
            <a:ext cx="4419600" cy="2098675"/>
            <a:chOff x="1776" y="2112"/>
            <a:chExt cx="2784" cy="1322"/>
          </a:xfrm>
        </p:grpSpPr>
        <p:graphicFrame>
          <p:nvGraphicFramePr>
            <p:cNvPr id="51" name="Object 28"/>
            <p:cNvGraphicFramePr>
              <a:graphicFrameLocks noChangeAspect="1"/>
            </p:cNvGraphicFramePr>
            <p:nvPr/>
          </p:nvGraphicFramePr>
          <p:xfrm>
            <a:off x="1776" y="2112"/>
            <a:ext cx="2400" cy="1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19" name="Equation" r:id="rId19" imgW="1498600" imgH="914400" progId="Equation.3">
                    <p:embed/>
                  </p:oleObj>
                </mc:Choice>
                <mc:Fallback>
                  <p:oleObj name="Equation" r:id="rId19" imgW="149860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112"/>
                          <a:ext cx="2400" cy="1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" name="Group 29"/>
            <p:cNvGrpSpPr>
              <a:grpSpLocks/>
            </p:cNvGrpSpPr>
            <p:nvPr/>
          </p:nvGrpSpPr>
          <p:grpSpPr bwMode="auto">
            <a:xfrm>
              <a:off x="4416" y="2208"/>
              <a:ext cx="144" cy="144"/>
              <a:chOff x="3888" y="1680"/>
              <a:chExt cx="144" cy="144"/>
            </a:xfrm>
          </p:grpSpPr>
          <p:graphicFrame>
            <p:nvGraphicFramePr>
              <p:cNvPr id="62" name="Object 30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20" name="Equation" r:id="rId21" imgW="177569" imgH="304404" progId="Equation.3">
                      <p:embed/>
                    </p:oleObj>
                  </mc:Choice>
                  <mc:Fallback>
                    <p:oleObj name="Equation" r:id="rId21" imgW="177569" imgH="304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" name="Oval 31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32"/>
            <p:cNvGrpSpPr>
              <a:grpSpLocks/>
            </p:cNvGrpSpPr>
            <p:nvPr/>
          </p:nvGrpSpPr>
          <p:grpSpPr bwMode="auto">
            <a:xfrm>
              <a:off x="4416" y="2894"/>
              <a:ext cx="144" cy="155"/>
              <a:chOff x="4720" y="1677"/>
              <a:chExt cx="144" cy="155"/>
            </a:xfrm>
          </p:grpSpPr>
          <p:graphicFrame>
            <p:nvGraphicFramePr>
              <p:cNvPr id="60" name="Object 33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21" name="Equation" r:id="rId22" imgW="215619" imgH="317087" progId="Equation.3">
                      <p:embed/>
                    </p:oleObj>
                  </mc:Choice>
                  <mc:Fallback>
                    <p:oleObj name="Equation" r:id="rId22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" name="Oval 34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" name="Group 35"/>
            <p:cNvGrpSpPr>
              <a:grpSpLocks/>
            </p:cNvGrpSpPr>
            <p:nvPr/>
          </p:nvGrpSpPr>
          <p:grpSpPr bwMode="auto">
            <a:xfrm>
              <a:off x="4416" y="3235"/>
              <a:ext cx="144" cy="152"/>
              <a:chOff x="5064" y="1728"/>
              <a:chExt cx="144" cy="152"/>
            </a:xfrm>
          </p:grpSpPr>
          <p:graphicFrame>
            <p:nvGraphicFramePr>
              <p:cNvPr id="58" name="Object 36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22" name="Equation" r:id="rId23" imgW="203024" imgH="304536" progId="Equation.3">
                      <p:embed/>
                    </p:oleObj>
                  </mc:Choice>
                  <mc:Fallback>
                    <p:oleObj name="Equation" r:id="rId23" imgW="203024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Oval 37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Group 38"/>
            <p:cNvGrpSpPr>
              <a:grpSpLocks/>
            </p:cNvGrpSpPr>
            <p:nvPr/>
          </p:nvGrpSpPr>
          <p:grpSpPr bwMode="auto">
            <a:xfrm>
              <a:off x="4416" y="2571"/>
              <a:ext cx="144" cy="152"/>
              <a:chOff x="4328" y="1680"/>
              <a:chExt cx="144" cy="152"/>
            </a:xfrm>
          </p:grpSpPr>
          <p:graphicFrame>
            <p:nvGraphicFramePr>
              <p:cNvPr id="56" name="Object 39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23" name="Equation" r:id="rId24" imgW="215713" imgH="304536" progId="Equation.3">
                      <p:embed/>
                    </p:oleObj>
                  </mc:Choice>
                  <mc:Fallback>
                    <p:oleObj name="Equation" r:id="rId24" imgW="215713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Oval 40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4" name="Group 41"/>
          <p:cNvGrpSpPr>
            <a:grpSpLocks/>
          </p:cNvGrpSpPr>
          <p:nvPr/>
        </p:nvGrpSpPr>
        <p:grpSpPr bwMode="auto">
          <a:xfrm>
            <a:off x="2099662" y="955675"/>
            <a:ext cx="4438650" cy="2162175"/>
            <a:chOff x="1668" y="759"/>
            <a:chExt cx="2796" cy="1362"/>
          </a:xfrm>
        </p:grpSpPr>
        <p:graphicFrame>
          <p:nvGraphicFramePr>
            <p:cNvPr id="65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9820223"/>
                </p:ext>
              </p:extLst>
            </p:nvPr>
          </p:nvGraphicFramePr>
          <p:xfrm>
            <a:off x="1668" y="759"/>
            <a:ext cx="2319" cy="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24" name="Equation" r:id="rId25" imgW="1600200" imgH="939600" progId="Equation.DSMT4">
                    <p:embed/>
                  </p:oleObj>
                </mc:Choice>
                <mc:Fallback>
                  <p:oleObj name="Equation" r:id="rId25" imgW="160020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759"/>
                          <a:ext cx="2319" cy="1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" name="Group 43"/>
            <p:cNvGrpSpPr>
              <a:grpSpLocks/>
            </p:cNvGrpSpPr>
            <p:nvPr/>
          </p:nvGrpSpPr>
          <p:grpSpPr bwMode="auto">
            <a:xfrm>
              <a:off x="4320" y="864"/>
              <a:ext cx="144" cy="144"/>
              <a:chOff x="3888" y="1680"/>
              <a:chExt cx="144" cy="144"/>
            </a:xfrm>
          </p:grpSpPr>
          <p:graphicFrame>
            <p:nvGraphicFramePr>
              <p:cNvPr id="76" name="Object 44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25" name="Equation" r:id="rId27" imgW="177569" imgH="304404" progId="Equation.3">
                      <p:embed/>
                    </p:oleObj>
                  </mc:Choice>
                  <mc:Fallback>
                    <p:oleObj name="Equation" r:id="rId27" imgW="177569" imgH="304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" name="Oval 45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" name="Group 46"/>
            <p:cNvGrpSpPr>
              <a:grpSpLocks/>
            </p:cNvGrpSpPr>
            <p:nvPr/>
          </p:nvGrpSpPr>
          <p:grpSpPr bwMode="auto">
            <a:xfrm>
              <a:off x="4320" y="1536"/>
              <a:ext cx="144" cy="155"/>
              <a:chOff x="4720" y="1677"/>
              <a:chExt cx="144" cy="155"/>
            </a:xfrm>
          </p:grpSpPr>
          <p:graphicFrame>
            <p:nvGraphicFramePr>
              <p:cNvPr id="74" name="Object 47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26" name="Equation" r:id="rId28" imgW="215619" imgH="317087" progId="Equation.3">
                      <p:embed/>
                    </p:oleObj>
                  </mc:Choice>
                  <mc:Fallback>
                    <p:oleObj name="Equation" r:id="rId28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" name="Oval 48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" name="Group 49"/>
            <p:cNvGrpSpPr>
              <a:grpSpLocks/>
            </p:cNvGrpSpPr>
            <p:nvPr/>
          </p:nvGrpSpPr>
          <p:grpSpPr bwMode="auto">
            <a:xfrm>
              <a:off x="4320" y="1864"/>
              <a:ext cx="144" cy="152"/>
              <a:chOff x="5064" y="1728"/>
              <a:chExt cx="144" cy="152"/>
            </a:xfrm>
          </p:grpSpPr>
          <p:graphicFrame>
            <p:nvGraphicFramePr>
              <p:cNvPr id="72" name="Object 50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27" name="Equation" r:id="rId29" imgW="203024" imgH="304536" progId="Equation.3">
                      <p:embed/>
                    </p:oleObj>
                  </mc:Choice>
                  <mc:Fallback>
                    <p:oleObj name="Equation" r:id="rId29" imgW="203024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" name="Oval 51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" name="Group 52"/>
            <p:cNvGrpSpPr>
              <a:grpSpLocks/>
            </p:cNvGrpSpPr>
            <p:nvPr/>
          </p:nvGrpSpPr>
          <p:grpSpPr bwMode="auto">
            <a:xfrm>
              <a:off x="4320" y="1220"/>
              <a:ext cx="144" cy="152"/>
              <a:chOff x="4328" y="1680"/>
              <a:chExt cx="144" cy="152"/>
            </a:xfrm>
          </p:grpSpPr>
          <p:graphicFrame>
            <p:nvGraphicFramePr>
              <p:cNvPr id="70" name="Object 53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128" name="Equation" r:id="rId30" imgW="215713" imgH="304536" progId="Equation.3">
                      <p:embed/>
                    </p:oleObj>
                  </mc:Choice>
                  <mc:Fallback>
                    <p:oleObj name="Equation" r:id="rId30" imgW="215713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" name="Oval 54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8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092708"/>
              </p:ext>
            </p:extLst>
          </p:nvPr>
        </p:nvGraphicFramePr>
        <p:xfrm>
          <a:off x="2880712" y="4016376"/>
          <a:ext cx="2819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29" name="Equation" r:id="rId31" imgW="1272739" imgH="221039" progId="Equation.3">
                  <p:embed/>
                </p:oleObj>
              </mc:Choice>
              <mc:Fallback>
                <p:oleObj name="Equation" r:id="rId31" imgW="1272739" imgH="2210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712" y="4016376"/>
                        <a:ext cx="28194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779183"/>
              </p:ext>
            </p:extLst>
          </p:nvPr>
        </p:nvGraphicFramePr>
        <p:xfrm>
          <a:off x="2736492" y="4551370"/>
          <a:ext cx="3165559" cy="542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0" name="Equation" r:id="rId33" imgW="1371600" imgH="228600" progId="Equation.DSMT4">
                  <p:embed/>
                </p:oleObj>
              </mc:Choice>
              <mc:Fallback>
                <p:oleObj name="Equation" r:id="rId33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492" y="4551370"/>
                        <a:ext cx="3165559" cy="542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663829"/>
              </p:ext>
            </p:extLst>
          </p:nvPr>
        </p:nvGraphicFramePr>
        <p:xfrm>
          <a:off x="2837850" y="5110163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1" name="Equation" r:id="rId35" imgW="1363914" imgH="221039" progId="Equation.3">
                  <p:embed/>
                </p:oleObj>
              </mc:Choice>
              <mc:Fallback>
                <p:oleObj name="Equation" r:id="rId35" imgW="1363914" imgH="2210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850" y="5110163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Line 58"/>
          <p:cNvSpPr>
            <a:spLocks noChangeShapeType="1"/>
          </p:cNvSpPr>
          <p:nvPr/>
        </p:nvSpPr>
        <p:spPr bwMode="auto">
          <a:xfrm>
            <a:off x="747112" y="203676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Group 168"/>
          <p:cNvGrpSpPr>
            <a:grpSpLocks/>
          </p:cNvGrpSpPr>
          <p:nvPr/>
        </p:nvGrpSpPr>
        <p:grpSpPr bwMode="auto">
          <a:xfrm>
            <a:off x="2239963" y="971550"/>
            <a:ext cx="4194175" cy="2185988"/>
            <a:chOff x="1342" y="356"/>
            <a:chExt cx="2642" cy="1377"/>
          </a:xfrm>
        </p:grpSpPr>
        <p:graphicFrame>
          <p:nvGraphicFramePr>
            <p:cNvPr id="12" name="Object 1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954924"/>
                </p:ext>
              </p:extLst>
            </p:nvPr>
          </p:nvGraphicFramePr>
          <p:xfrm>
            <a:off x="1342" y="356"/>
            <a:ext cx="2307" cy="1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24" name="Equation" r:id="rId3" imgW="1574640" imgH="939600" progId="Equation.DSMT4">
                    <p:embed/>
                  </p:oleObj>
                </mc:Choice>
                <mc:Fallback>
                  <p:oleObj name="Equation" r:id="rId3" imgW="157464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356"/>
                          <a:ext cx="2307" cy="1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38"/>
            <p:cNvGrpSpPr>
              <a:grpSpLocks/>
            </p:cNvGrpSpPr>
            <p:nvPr/>
          </p:nvGrpSpPr>
          <p:grpSpPr bwMode="auto">
            <a:xfrm>
              <a:off x="3840" y="466"/>
              <a:ext cx="144" cy="144"/>
              <a:chOff x="3888" y="1680"/>
              <a:chExt cx="144" cy="144"/>
            </a:xfrm>
          </p:grpSpPr>
          <p:graphicFrame>
            <p:nvGraphicFramePr>
              <p:cNvPr id="27" name="Object 139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25" name="Equation" r:id="rId5" imgW="177569" imgH="304404" progId="Equation.3">
                      <p:embed/>
                    </p:oleObj>
                  </mc:Choice>
                  <mc:Fallback>
                    <p:oleObj name="Equation" r:id="rId5" imgW="177569" imgH="304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Oval 140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41"/>
            <p:cNvGrpSpPr>
              <a:grpSpLocks/>
            </p:cNvGrpSpPr>
            <p:nvPr/>
          </p:nvGrpSpPr>
          <p:grpSpPr bwMode="auto">
            <a:xfrm>
              <a:off x="3840" y="1124"/>
              <a:ext cx="144" cy="155"/>
              <a:chOff x="4720" y="1677"/>
              <a:chExt cx="144" cy="155"/>
            </a:xfrm>
          </p:grpSpPr>
          <p:graphicFrame>
            <p:nvGraphicFramePr>
              <p:cNvPr id="25" name="Object 142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26" name="Equation" r:id="rId7" imgW="215619" imgH="317087" progId="Equation.3">
                      <p:embed/>
                    </p:oleObj>
                  </mc:Choice>
                  <mc:Fallback>
                    <p:oleObj name="Equation" r:id="rId7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Oval 143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44"/>
            <p:cNvGrpSpPr>
              <a:grpSpLocks/>
            </p:cNvGrpSpPr>
            <p:nvPr/>
          </p:nvGrpSpPr>
          <p:grpSpPr bwMode="auto">
            <a:xfrm>
              <a:off x="3840" y="1472"/>
              <a:ext cx="144" cy="152"/>
              <a:chOff x="5064" y="1728"/>
              <a:chExt cx="144" cy="152"/>
            </a:xfrm>
          </p:grpSpPr>
          <p:graphicFrame>
            <p:nvGraphicFramePr>
              <p:cNvPr id="19" name="Object 145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27" name="Equation" r:id="rId9" imgW="203024" imgH="304536" progId="Equation.3">
                      <p:embed/>
                    </p:oleObj>
                  </mc:Choice>
                  <mc:Fallback>
                    <p:oleObj name="Equation" r:id="rId9" imgW="203024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Oval 146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147"/>
            <p:cNvGrpSpPr>
              <a:grpSpLocks/>
            </p:cNvGrpSpPr>
            <p:nvPr/>
          </p:nvGrpSpPr>
          <p:grpSpPr bwMode="auto">
            <a:xfrm>
              <a:off x="3840" y="781"/>
              <a:ext cx="144" cy="152"/>
              <a:chOff x="4328" y="1680"/>
              <a:chExt cx="144" cy="152"/>
            </a:xfrm>
          </p:grpSpPr>
          <p:graphicFrame>
            <p:nvGraphicFramePr>
              <p:cNvPr id="17" name="Object 148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28" name="Equation" r:id="rId11" imgW="215713" imgH="304536" progId="Equation.3">
                      <p:embed/>
                    </p:oleObj>
                  </mc:Choice>
                  <mc:Fallback>
                    <p:oleObj name="Equation" r:id="rId11" imgW="215713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Oval 149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" name="Line 170"/>
          <p:cNvSpPr>
            <a:spLocks noChangeShapeType="1"/>
          </p:cNvSpPr>
          <p:nvPr/>
        </p:nvSpPr>
        <p:spPr bwMode="auto">
          <a:xfrm>
            <a:off x="762000" y="4540250"/>
            <a:ext cx="1371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189"/>
          <p:cNvGrpSpPr>
            <a:grpSpLocks/>
          </p:cNvGrpSpPr>
          <p:nvPr/>
        </p:nvGrpSpPr>
        <p:grpSpPr bwMode="auto">
          <a:xfrm>
            <a:off x="952500" y="3765550"/>
            <a:ext cx="700088" cy="685800"/>
            <a:chOff x="552" y="1920"/>
            <a:chExt cx="441" cy="432"/>
          </a:xfrm>
        </p:grpSpPr>
        <p:grpSp>
          <p:nvGrpSpPr>
            <p:cNvPr id="31" name="Group 172"/>
            <p:cNvGrpSpPr>
              <a:grpSpLocks/>
            </p:cNvGrpSpPr>
            <p:nvPr/>
          </p:nvGrpSpPr>
          <p:grpSpPr bwMode="auto">
            <a:xfrm>
              <a:off x="552" y="2072"/>
              <a:ext cx="144" cy="152"/>
              <a:chOff x="4328" y="1680"/>
              <a:chExt cx="144" cy="152"/>
            </a:xfrm>
          </p:grpSpPr>
          <p:graphicFrame>
            <p:nvGraphicFramePr>
              <p:cNvPr id="33" name="Object 173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29" name="Equation" r:id="rId13" imgW="215713" imgH="304536" progId="Equation.3">
                      <p:embed/>
                    </p:oleObj>
                  </mc:Choice>
                  <mc:Fallback>
                    <p:oleObj name="Equation" r:id="rId13" imgW="215713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Oval 174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2" name="Object 175"/>
            <p:cNvGraphicFramePr>
              <a:graphicFrameLocks noChangeAspect="1"/>
            </p:cNvGraphicFramePr>
            <p:nvPr/>
          </p:nvGraphicFramePr>
          <p:xfrm>
            <a:off x="747" y="1920"/>
            <a:ext cx="24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30" name="Equation" r:id="rId14" imgW="469900" imgH="825500" progId="Equation.3">
                    <p:embed/>
                  </p:oleObj>
                </mc:Choice>
                <mc:Fallback>
                  <p:oleObj name="Equation" r:id="rId14" imgW="469900" imgH="825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" y="1920"/>
                          <a:ext cx="24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190"/>
          <p:cNvGrpSpPr>
            <a:grpSpLocks/>
          </p:cNvGrpSpPr>
          <p:nvPr/>
        </p:nvGrpSpPr>
        <p:grpSpPr bwMode="auto">
          <a:xfrm>
            <a:off x="947738" y="4603750"/>
            <a:ext cx="982662" cy="304800"/>
            <a:chOff x="549" y="2448"/>
            <a:chExt cx="619" cy="192"/>
          </a:xfrm>
        </p:grpSpPr>
        <p:graphicFrame>
          <p:nvGraphicFramePr>
            <p:cNvPr id="36" name="Object 171"/>
            <p:cNvGraphicFramePr>
              <a:graphicFrameLocks noChangeAspect="1"/>
            </p:cNvGraphicFramePr>
            <p:nvPr/>
          </p:nvGraphicFramePr>
          <p:xfrm>
            <a:off x="720" y="2448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31" name="Equation" r:id="rId16" imgW="482391" imgH="304668" progId="Equation.3">
                    <p:embed/>
                  </p:oleObj>
                </mc:Choice>
                <mc:Fallback>
                  <p:oleObj name="Equation" r:id="rId16" imgW="482391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48"/>
                          <a:ext cx="30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" name="Group 176"/>
            <p:cNvGrpSpPr>
              <a:grpSpLocks/>
            </p:cNvGrpSpPr>
            <p:nvPr/>
          </p:nvGrpSpPr>
          <p:grpSpPr bwMode="auto">
            <a:xfrm>
              <a:off x="549" y="2469"/>
              <a:ext cx="144" cy="155"/>
              <a:chOff x="4720" y="1677"/>
              <a:chExt cx="144" cy="155"/>
            </a:xfrm>
          </p:grpSpPr>
          <p:graphicFrame>
            <p:nvGraphicFramePr>
              <p:cNvPr id="41" name="Object 177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32" name="Equation" r:id="rId18" imgW="215619" imgH="317087" progId="Equation.3">
                      <p:embed/>
                    </p:oleObj>
                  </mc:Choice>
                  <mc:Fallback>
                    <p:oleObj name="Equation" r:id="rId18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Oval 178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" name="Group 183"/>
            <p:cNvGrpSpPr>
              <a:grpSpLocks/>
            </p:cNvGrpSpPr>
            <p:nvPr/>
          </p:nvGrpSpPr>
          <p:grpSpPr bwMode="auto">
            <a:xfrm>
              <a:off x="1024" y="2472"/>
              <a:ext cx="144" cy="152"/>
              <a:chOff x="4328" y="1680"/>
              <a:chExt cx="144" cy="152"/>
            </a:xfrm>
          </p:grpSpPr>
          <p:graphicFrame>
            <p:nvGraphicFramePr>
              <p:cNvPr id="39" name="Object 184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33" name="Equation" r:id="rId19" imgW="215713" imgH="304536" progId="Equation.3">
                      <p:embed/>
                    </p:oleObj>
                  </mc:Choice>
                  <mc:Fallback>
                    <p:oleObj name="Equation" r:id="rId19" imgW="215713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Oval 185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3" name="Group 191"/>
          <p:cNvGrpSpPr>
            <a:grpSpLocks/>
          </p:cNvGrpSpPr>
          <p:nvPr/>
        </p:nvGrpSpPr>
        <p:grpSpPr bwMode="auto">
          <a:xfrm>
            <a:off x="914400" y="4976813"/>
            <a:ext cx="990600" cy="317500"/>
            <a:chOff x="528" y="2683"/>
            <a:chExt cx="624" cy="200"/>
          </a:xfrm>
        </p:grpSpPr>
        <p:graphicFrame>
          <p:nvGraphicFramePr>
            <p:cNvPr id="44" name="Object 179"/>
            <p:cNvGraphicFramePr>
              <a:graphicFrameLocks noChangeAspect="1"/>
            </p:cNvGraphicFramePr>
            <p:nvPr/>
          </p:nvGraphicFramePr>
          <p:xfrm>
            <a:off x="704" y="2683"/>
            <a:ext cx="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34" name="Equation" r:id="rId20" imgW="482181" imgH="317225" progId="Equation.3">
                    <p:embed/>
                  </p:oleObj>
                </mc:Choice>
                <mc:Fallback>
                  <p:oleObj name="Equation" r:id="rId20" imgW="482181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683"/>
                          <a:ext cx="3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Group 180"/>
            <p:cNvGrpSpPr>
              <a:grpSpLocks/>
            </p:cNvGrpSpPr>
            <p:nvPr/>
          </p:nvGrpSpPr>
          <p:grpSpPr bwMode="auto">
            <a:xfrm>
              <a:off x="528" y="2712"/>
              <a:ext cx="144" cy="152"/>
              <a:chOff x="5064" y="1728"/>
              <a:chExt cx="144" cy="152"/>
            </a:xfrm>
          </p:grpSpPr>
          <p:graphicFrame>
            <p:nvGraphicFramePr>
              <p:cNvPr id="49" name="Object 181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35" name="Equation" r:id="rId22" imgW="203024" imgH="304536" progId="Equation.3">
                      <p:embed/>
                    </p:oleObj>
                  </mc:Choice>
                  <mc:Fallback>
                    <p:oleObj name="Equation" r:id="rId22" imgW="203024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Oval 182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6" name="Group 186"/>
            <p:cNvGrpSpPr>
              <a:grpSpLocks/>
            </p:cNvGrpSpPr>
            <p:nvPr/>
          </p:nvGrpSpPr>
          <p:grpSpPr bwMode="auto">
            <a:xfrm>
              <a:off x="1008" y="2711"/>
              <a:ext cx="144" cy="152"/>
              <a:chOff x="4328" y="1680"/>
              <a:chExt cx="144" cy="152"/>
            </a:xfrm>
          </p:grpSpPr>
          <p:graphicFrame>
            <p:nvGraphicFramePr>
              <p:cNvPr id="47" name="Object 187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36" name="Equation" r:id="rId23" imgW="215713" imgH="304536" progId="Equation.3">
                      <p:embed/>
                    </p:oleObj>
                  </mc:Choice>
                  <mc:Fallback>
                    <p:oleObj name="Equation" r:id="rId23" imgW="215713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Oval 188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" name="Group 192"/>
          <p:cNvGrpSpPr>
            <a:grpSpLocks/>
          </p:cNvGrpSpPr>
          <p:nvPr/>
        </p:nvGrpSpPr>
        <p:grpSpPr bwMode="auto">
          <a:xfrm>
            <a:off x="2209800" y="3498850"/>
            <a:ext cx="4419600" cy="2098675"/>
            <a:chOff x="1776" y="2112"/>
            <a:chExt cx="2784" cy="1322"/>
          </a:xfrm>
        </p:grpSpPr>
        <p:graphicFrame>
          <p:nvGraphicFramePr>
            <p:cNvPr id="52" name="Object 193"/>
            <p:cNvGraphicFramePr>
              <a:graphicFrameLocks noChangeAspect="1"/>
            </p:cNvGraphicFramePr>
            <p:nvPr/>
          </p:nvGraphicFramePr>
          <p:xfrm>
            <a:off x="1776" y="2112"/>
            <a:ext cx="2400" cy="1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37" name="Equation" r:id="rId24" imgW="1498600" imgH="914400" progId="Equation.3">
                    <p:embed/>
                  </p:oleObj>
                </mc:Choice>
                <mc:Fallback>
                  <p:oleObj name="Equation" r:id="rId24" imgW="149860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112"/>
                          <a:ext cx="2400" cy="1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" name="Group 194"/>
            <p:cNvGrpSpPr>
              <a:grpSpLocks/>
            </p:cNvGrpSpPr>
            <p:nvPr/>
          </p:nvGrpSpPr>
          <p:grpSpPr bwMode="auto">
            <a:xfrm>
              <a:off x="4416" y="2208"/>
              <a:ext cx="144" cy="144"/>
              <a:chOff x="3888" y="1680"/>
              <a:chExt cx="144" cy="144"/>
            </a:xfrm>
          </p:grpSpPr>
          <p:graphicFrame>
            <p:nvGraphicFramePr>
              <p:cNvPr id="63" name="Object 195"/>
              <p:cNvGraphicFramePr>
                <a:graphicFrameLocks noChangeAspect="1"/>
              </p:cNvGraphicFramePr>
              <p:nvPr/>
            </p:nvGraphicFramePr>
            <p:xfrm>
              <a:off x="3920" y="1680"/>
              <a:ext cx="8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38" name="Equation" r:id="rId26" imgW="177569" imgH="304404" progId="Equation.3">
                      <p:embed/>
                    </p:oleObj>
                  </mc:Choice>
                  <mc:Fallback>
                    <p:oleObj name="Equation" r:id="rId26" imgW="177569" imgH="30440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0" y="1680"/>
                            <a:ext cx="8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" name="Oval 196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" name="Group 197"/>
            <p:cNvGrpSpPr>
              <a:grpSpLocks/>
            </p:cNvGrpSpPr>
            <p:nvPr/>
          </p:nvGrpSpPr>
          <p:grpSpPr bwMode="auto">
            <a:xfrm>
              <a:off x="4416" y="2894"/>
              <a:ext cx="144" cy="155"/>
              <a:chOff x="4720" y="1677"/>
              <a:chExt cx="144" cy="155"/>
            </a:xfrm>
          </p:grpSpPr>
          <p:graphicFrame>
            <p:nvGraphicFramePr>
              <p:cNvPr id="61" name="Object 198"/>
              <p:cNvGraphicFramePr>
                <a:graphicFrameLocks noChangeAspect="1"/>
              </p:cNvGraphicFramePr>
              <p:nvPr/>
            </p:nvGraphicFramePr>
            <p:xfrm>
              <a:off x="4743" y="1677"/>
              <a:ext cx="10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39" name="Equation" r:id="rId27" imgW="215619" imgH="317087" progId="Equation.3">
                      <p:embed/>
                    </p:oleObj>
                  </mc:Choice>
                  <mc:Fallback>
                    <p:oleObj name="Equation" r:id="rId27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3" y="1677"/>
                            <a:ext cx="10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Oval 199"/>
              <p:cNvSpPr>
                <a:spLocks noChangeArrowheads="1"/>
              </p:cNvSpPr>
              <p:nvPr/>
            </p:nvSpPr>
            <p:spPr bwMode="auto">
              <a:xfrm>
                <a:off x="4720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Group 200"/>
            <p:cNvGrpSpPr>
              <a:grpSpLocks/>
            </p:cNvGrpSpPr>
            <p:nvPr/>
          </p:nvGrpSpPr>
          <p:grpSpPr bwMode="auto">
            <a:xfrm>
              <a:off x="4416" y="3235"/>
              <a:ext cx="144" cy="152"/>
              <a:chOff x="5064" y="1728"/>
              <a:chExt cx="144" cy="152"/>
            </a:xfrm>
          </p:grpSpPr>
          <p:graphicFrame>
            <p:nvGraphicFramePr>
              <p:cNvPr id="59" name="Object 201"/>
              <p:cNvGraphicFramePr>
                <a:graphicFrameLocks noChangeAspect="1"/>
              </p:cNvGraphicFramePr>
              <p:nvPr/>
            </p:nvGraphicFramePr>
            <p:xfrm>
              <a:off x="5082" y="1728"/>
              <a:ext cx="9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40" name="Equation" r:id="rId28" imgW="203024" imgH="304536" progId="Equation.3">
                      <p:embed/>
                    </p:oleObj>
                  </mc:Choice>
                  <mc:Fallback>
                    <p:oleObj name="Equation" r:id="rId28" imgW="203024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2" y="1728"/>
                            <a:ext cx="9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Oval 202"/>
              <p:cNvSpPr>
                <a:spLocks noChangeArrowheads="1"/>
              </p:cNvSpPr>
              <p:nvPr/>
            </p:nvSpPr>
            <p:spPr bwMode="auto">
              <a:xfrm>
                <a:off x="5064" y="173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" name="Group 203"/>
            <p:cNvGrpSpPr>
              <a:grpSpLocks/>
            </p:cNvGrpSpPr>
            <p:nvPr/>
          </p:nvGrpSpPr>
          <p:grpSpPr bwMode="auto">
            <a:xfrm>
              <a:off x="4416" y="2571"/>
              <a:ext cx="144" cy="152"/>
              <a:chOff x="4328" y="1680"/>
              <a:chExt cx="144" cy="152"/>
            </a:xfrm>
          </p:grpSpPr>
          <p:graphicFrame>
            <p:nvGraphicFramePr>
              <p:cNvPr id="57" name="Object 204"/>
              <p:cNvGraphicFramePr>
                <a:graphicFrameLocks noChangeAspect="1"/>
              </p:cNvGraphicFramePr>
              <p:nvPr/>
            </p:nvGraphicFramePr>
            <p:xfrm>
              <a:off x="4359" y="1680"/>
              <a:ext cx="10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41" name="Equation" r:id="rId29" imgW="215713" imgH="304536" progId="Equation.3">
                      <p:embed/>
                    </p:oleObj>
                  </mc:Choice>
                  <mc:Fallback>
                    <p:oleObj name="Equation" r:id="rId29" imgW="215713" imgH="3045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680"/>
                            <a:ext cx="10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" name="Oval 205"/>
              <p:cNvSpPr>
                <a:spLocks noChangeArrowheads="1"/>
              </p:cNvSpPr>
              <p:nvPr/>
            </p:nvSpPr>
            <p:spPr bwMode="auto">
              <a:xfrm>
                <a:off x="4328" y="1688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65" name="Object 2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4311"/>
              </p:ext>
            </p:extLst>
          </p:nvPr>
        </p:nvGraphicFramePr>
        <p:xfrm>
          <a:off x="3124200" y="4095750"/>
          <a:ext cx="2743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42" name="Equation" r:id="rId30" imgW="1043741" imgH="221039" progId="Equation.3">
                  <p:embed/>
                </p:oleObj>
              </mc:Choice>
              <mc:Fallback>
                <p:oleObj name="Equation" r:id="rId30" imgW="1043741" imgH="2210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95750"/>
                        <a:ext cx="2743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311207"/>
              </p:ext>
            </p:extLst>
          </p:nvPr>
        </p:nvGraphicFramePr>
        <p:xfrm>
          <a:off x="3897024" y="4590906"/>
          <a:ext cx="20288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43" name="Equation" r:id="rId32" imgW="876240" imgH="228600" progId="Equation.DSMT4">
                  <p:embed/>
                </p:oleObj>
              </mc:Choice>
              <mc:Fallback>
                <p:oleObj name="Equation" r:id="rId32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024" y="4590906"/>
                        <a:ext cx="20288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04759"/>
              </p:ext>
            </p:extLst>
          </p:nvPr>
        </p:nvGraphicFramePr>
        <p:xfrm>
          <a:off x="4648200" y="5151438"/>
          <a:ext cx="12414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44" name="Equation" r:id="rId34" imgW="548640" imgH="205740" progId="Equation.3">
                  <p:embed/>
                </p:oleObj>
              </mc:Choice>
              <mc:Fallback>
                <p:oleObj name="Equation" r:id="rId34" imgW="548640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51438"/>
                        <a:ext cx="12414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Line 209"/>
          <p:cNvSpPr>
            <a:spLocks noChangeShapeType="1"/>
          </p:cNvSpPr>
          <p:nvPr/>
        </p:nvSpPr>
        <p:spPr bwMode="auto">
          <a:xfrm>
            <a:off x="914400" y="206375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Text Box 108"/>
          <p:cNvSpPr txBox="1">
            <a:spLocks noChangeArrowheads="1"/>
          </p:cNvSpPr>
          <p:nvPr/>
        </p:nvSpPr>
        <p:spPr bwMode="auto">
          <a:xfrm>
            <a:off x="434202" y="3547439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用“回代”的方法求出解：</a:t>
            </a:r>
          </a:p>
        </p:txBody>
      </p:sp>
      <p:graphicFrame>
        <p:nvGraphicFramePr>
          <p:cNvPr id="60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000404"/>
              </p:ext>
            </p:extLst>
          </p:nvPr>
        </p:nvGraphicFramePr>
        <p:xfrm>
          <a:off x="5606280" y="4329979"/>
          <a:ext cx="1019064" cy="42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2" name="Equation" r:id="rId3" imgW="520474" imgH="215806" progId="Equation.3">
                  <p:embed/>
                </p:oleObj>
              </mc:Choice>
              <mc:Fallback>
                <p:oleObj name="Equation" r:id="rId3" imgW="52047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280" y="4329979"/>
                        <a:ext cx="1019064" cy="421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651616"/>
              </p:ext>
            </p:extLst>
          </p:nvPr>
        </p:nvGraphicFramePr>
        <p:xfrm>
          <a:off x="2447266" y="4310161"/>
          <a:ext cx="9842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3" name="Equation" r:id="rId5" imgW="406080" imgH="228600" progId="Equation.DSMT4">
                  <p:embed/>
                </p:oleObj>
              </mc:Choice>
              <mc:Fallback>
                <p:oleObj name="Equation" r:id="rId5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266" y="4310161"/>
                        <a:ext cx="9842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531582"/>
              </p:ext>
            </p:extLst>
          </p:nvPr>
        </p:nvGraphicFramePr>
        <p:xfrm>
          <a:off x="956229" y="4329979"/>
          <a:ext cx="9286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" name="Equation" r:id="rId7" imgW="393480" imgH="228600" progId="Equation.DSMT4">
                  <p:embed/>
                </p:oleObj>
              </mc:Choice>
              <mc:Fallback>
                <p:oleObj name="Equation" r:id="rId7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229" y="4329979"/>
                        <a:ext cx="9286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984346"/>
              </p:ext>
            </p:extLst>
          </p:nvPr>
        </p:nvGraphicFramePr>
        <p:xfrm>
          <a:off x="766316" y="1004599"/>
          <a:ext cx="3336925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5" name="Equation" r:id="rId9" imgW="1434960" imgH="939600" progId="Equation.DSMT4">
                  <p:embed/>
                </p:oleObj>
              </mc:Choice>
              <mc:Fallback>
                <p:oleObj name="Equation" r:id="rId9" imgW="14349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16" y="1004599"/>
                        <a:ext cx="3336925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074511"/>
              </p:ext>
            </p:extLst>
          </p:nvPr>
        </p:nvGraphicFramePr>
        <p:xfrm>
          <a:off x="4042648" y="4320165"/>
          <a:ext cx="952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6" name="Equation" r:id="rId11" imgW="406080" imgH="228600" progId="Equation.DSMT4">
                  <p:embed/>
                </p:oleObj>
              </mc:Choice>
              <mc:Fallback>
                <p:oleObj name="Equation" r:id="rId11" imgW="406080" imgH="228600" progId="Equation.DSMT4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2648" y="4320165"/>
                        <a:ext cx="952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86AD8317-948F-AA46-948C-FF3C0F15AFE7}"/>
              </a:ext>
            </a:extLst>
          </p:cNvPr>
          <p:cNvSpPr txBox="1"/>
          <p:nvPr/>
        </p:nvSpPr>
        <p:spPr>
          <a:xfrm>
            <a:off x="7623544" y="169451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(#)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837675" y="1450757"/>
            <a:ext cx="746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1．上述解方程组的方法称为高斯消元法。</a:t>
            </a: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304275" y="1930182"/>
            <a:ext cx="841852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      2．始终把方程组看作一个整体变形，用到如下三种变换</a:t>
            </a:r>
          </a:p>
        </p:txBody>
      </p: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799575" y="2546324"/>
            <a:ext cx="388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（1）交换方程次序；</a:t>
            </a:r>
          </a:p>
        </p:txBody>
      </p: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799575" y="3536924"/>
            <a:ext cx="632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（2）以不等于０的数 </a:t>
            </a:r>
            <a:r>
              <a:rPr lang="en-US" altLang="zh-CN" sz="2400" i="1" dirty="0">
                <a:latin typeface="+mn-ea"/>
                <a:ea typeface="+mn-ea"/>
              </a:rPr>
              <a:t>k </a:t>
            </a:r>
            <a:r>
              <a:rPr lang="zh-CN" altLang="en-US" sz="2400" dirty="0">
                <a:latin typeface="+mn-ea"/>
                <a:ea typeface="+mn-ea"/>
              </a:rPr>
              <a:t>乘某个方程；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799575" y="4603724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（3）一个方程加上另一个方程的 </a:t>
            </a:r>
            <a:r>
              <a:rPr lang="en-US" altLang="zh-CN" sz="2400" i="1" dirty="0">
                <a:latin typeface="+mn-ea"/>
                <a:ea typeface="+mn-ea"/>
              </a:rPr>
              <a:t>k </a:t>
            </a:r>
            <a:r>
              <a:rPr lang="zh-CN" altLang="en-US" sz="2400" dirty="0">
                <a:latin typeface="+mn-ea"/>
                <a:ea typeface="+mn-ea"/>
              </a:rPr>
              <a:t>倍．</a:t>
            </a:r>
          </a:p>
        </p:txBody>
      </p:sp>
      <p:grpSp>
        <p:nvGrpSpPr>
          <p:cNvPr id="17" name="Group 36"/>
          <p:cNvGrpSpPr>
            <a:grpSpLocks/>
          </p:cNvGrpSpPr>
          <p:nvPr/>
        </p:nvGrpSpPr>
        <p:grpSpPr bwMode="auto">
          <a:xfrm>
            <a:off x="1409175" y="2989237"/>
            <a:ext cx="3352800" cy="519112"/>
            <a:chOff x="864" y="2160"/>
            <a:chExt cx="2112" cy="327"/>
          </a:xfrm>
        </p:grpSpPr>
        <p:grpSp>
          <p:nvGrpSpPr>
            <p:cNvPr id="18" name="Group 37"/>
            <p:cNvGrpSpPr>
              <a:grpSpLocks/>
            </p:cNvGrpSpPr>
            <p:nvPr/>
          </p:nvGrpSpPr>
          <p:grpSpPr bwMode="auto">
            <a:xfrm>
              <a:off x="1200" y="2272"/>
              <a:ext cx="144" cy="150"/>
              <a:chOff x="5472" y="793"/>
              <a:chExt cx="144" cy="150"/>
            </a:xfrm>
          </p:grpSpPr>
          <p:graphicFrame>
            <p:nvGraphicFramePr>
              <p:cNvPr id="27" name="Object 38"/>
              <p:cNvGraphicFramePr>
                <a:graphicFrameLocks noChangeAspect="1"/>
              </p:cNvGraphicFramePr>
              <p:nvPr/>
            </p:nvGraphicFramePr>
            <p:xfrm>
              <a:off x="5518" y="793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00" name="Equation" r:id="rId3" imgW="152268" imgH="317225" progId="Equation.3">
                      <p:embed/>
                    </p:oleObj>
                  </mc:Choice>
                  <mc:Fallback>
                    <p:oleObj name="Equation" r:id="rId3" imgW="152268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8" y="793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Oval 39"/>
              <p:cNvSpPr>
                <a:spLocks noChangeArrowheads="1"/>
              </p:cNvSpPr>
              <p:nvPr/>
            </p:nvSpPr>
            <p:spPr bwMode="auto">
              <a:xfrm>
                <a:off x="5472" y="796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40"/>
            <p:cNvGrpSpPr>
              <a:grpSpLocks/>
            </p:cNvGrpSpPr>
            <p:nvPr/>
          </p:nvGrpSpPr>
          <p:grpSpPr bwMode="auto">
            <a:xfrm>
              <a:off x="1632" y="2254"/>
              <a:ext cx="144" cy="186"/>
              <a:chOff x="2264" y="2238"/>
              <a:chExt cx="144" cy="186"/>
            </a:xfrm>
          </p:grpSpPr>
          <p:graphicFrame>
            <p:nvGraphicFramePr>
              <p:cNvPr id="25" name="Object 41"/>
              <p:cNvGraphicFramePr>
                <a:graphicFrameLocks noChangeAspect="1"/>
              </p:cNvGraphicFramePr>
              <p:nvPr/>
            </p:nvGraphicFramePr>
            <p:xfrm>
              <a:off x="2287" y="2238"/>
              <a:ext cx="1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01" name="Equation" r:id="rId5" imgW="215713" imgH="393359" progId="Equation.3">
                      <p:embed/>
                    </p:oleObj>
                  </mc:Choice>
                  <mc:Fallback>
                    <p:oleObj name="Equation" r:id="rId5" imgW="215713" imgH="3933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7" y="2238"/>
                            <a:ext cx="102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Oval 42"/>
              <p:cNvSpPr>
                <a:spLocks noChangeArrowheads="1"/>
              </p:cNvSpPr>
              <p:nvPr/>
            </p:nvSpPr>
            <p:spPr bwMode="auto">
              <a:xfrm>
                <a:off x="2264" y="2251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864" y="2160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（　与　相互替换）</a:t>
              </a:r>
            </a:p>
          </p:txBody>
        </p:sp>
      </p:grpSp>
      <p:grpSp>
        <p:nvGrpSpPr>
          <p:cNvPr id="29" name="Group 44"/>
          <p:cNvGrpSpPr>
            <a:grpSpLocks/>
          </p:cNvGrpSpPr>
          <p:nvPr/>
        </p:nvGrpSpPr>
        <p:grpSpPr bwMode="auto">
          <a:xfrm>
            <a:off x="1332975" y="4070324"/>
            <a:ext cx="3352800" cy="519113"/>
            <a:chOff x="1056" y="2880"/>
            <a:chExt cx="2112" cy="327"/>
          </a:xfrm>
        </p:grpSpPr>
        <p:sp>
          <p:nvSpPr>
            <p:cNvPr id="30" name="Text Box 45"/>
            <p:cNvSpPr txBox="1">
              <a:spLocks noChangeArrowheads="1"/>
            </p:cNvSpPr>
            <p:nvPr/>
          </p:nvSpPr>
          <p:spPr bwMode="auto">
            <a:xfrm>
              <a:off x="1056" y="2880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（以　　　替换　）</a:t>
              </a:r>
            </a:p>
          </p:txBody>
        </p:sp>
        <p:grpSp>
          <p:nvGrpSpPr>
            <p:cNvPr id="31" name="Group 46"/>
            <p:cNvGrpSpPr>
              <a:grpSpLocks/>
            </p:cNvGrpSpPr>
            <p:nvPr/>
          </p:nvGrpSpPr>
          <p:grpSpPr bwMode="auto">
            <a:xfrm>
              <a:off x="1680" y="2952"/>
              <a:ext cx="480" cy="200"/>
              <a:chOff x="4320" y="2952"/>
              <a:chExt cx="480" cy="200"/>
            </a:xfrm>
          </p:grpSpPr>
          <p:grpSp>
            <p:nvGrpSpPr>
              <p:cNvPr id="35" name="Group 47"/>
              <p:cNvGrpSpPr>
                <a:grpSpLocks/>
              </p:cNvGrpSpPr>
              <p:nvPr/>
            </p:nvGrpSpPr>
            <p:grpSpPr bwMode="auto">
              <a:xfrm>
                <a:off x="4320" y="2992"/>
                <a:ext cx="144" cy="150"/>
                <a:chOff x="4320" y="2992"/>
                <a:chExt cx="144" cy="150"/>
              </a:xfrm>
            </p:grpSpPr>
            <p:graphicFrame>
              <p:nvGraphicFramePr>
                <p:cNvPr id="37" name="Object 48"/>
                <p:cNvGraphicFramePr>
                  <a:graphicFrameLocks noChangeAspect="1"/>
                </p:cNvGraphicFramePr>
                <p:nvPr/>
              </p:nvGraphicFramePr>
              <p:xfrm>
                <a:off x="4366" y="2992"/>
                <a:ext cx="72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7402" name="Equation" r:id="rId7" imgW="152268" imgH="317225" progId="Equation.3">
                        <p:embed/>
                      </p:oleObj>
                    </mc:Choice>
                    <mc:Fallback>
                      <p:oleObj name="Equation" r:id="rId7" imgW="152268" imgH="31722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6" y="2992"/>
                              <a:ext cx="72" cy="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8" name="Oval 49"/>
                <p:cNvSpPr>
                  <a:spLocks noChangeArrowheads="1"/>
                </p:cNvSpPr>
                <p:nvPr/>
              </p:nvSpPr>
              <p:spPr bwMode="auto">
                <a:xfrm>
                  <a:off x="4320" y="2995"/>
                  <a:ext cx="144" cy="144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6" name="Object 50"/>
              <p:cNvGraphicFramePr>
                <a:graphicFrameLocks noChangeAspect="1"/>
              </p:cNvGraphicFramePr>
              <p:nvPr/>
            </p:nvGraphicFramePr>
            <p:xfrm>
              <a:off x="4504" y="2952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03" name="Equation" r:id="rId9" imgW="469696" imgH="317362" progId="Equation.3">
                      <p:embed/>
                    </p:oleObj>
                  </mc:Choice>
                  <mc:Fallback>
                    <p:oleObj name="Equation" r:id="rId9" imgW="469696" imgH="3173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4" y="2952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" name="Group 51"/>
            <p:cNvGrpSpPr>
              <a:grpSpLocks/>
            </p:cNvGrpSpPr>
            <p:nvPr/>
          </p:nvGrpSpPr>
          <p:grpSpPr bwMode="auto">
            <a:xfrm>
              <a:off x="2736" y="2976"/>
              <a:ext cx="144" cy="150"/>
              <a:chOff x="4320" y="2992"/>
              <a:chExt cx="144" cy="150"/>
            </a:xfrm>
          </p:grpSpPr>
          <p:graphicFrame>
            <p:nvGraphicFramePr>
              <p:cNvPr id="33" name="Object 52"/>
              <p:cNvGraphicFramePr>
                <a:graphicFrameLocks noChangeAspect="1"/>
              </p:cNvGraphicFramePr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04" name="Equation" r:id="rId11" imgW="152268" imgH="317225" progId="Equation.3">
                      <p:embed/>
                    </p:oleObj>
                  </mc:Choice>
                  <mc:Fallback>
                    <p:oleObj name="Equation" r:id="rId11" imgW="152268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Oval 53"/>
              <p:cNvSpPr>
                <a:spLocks noChangeArrowheads="1"/>
              </p:cNvSpPr>
              <p:nvPr/>
            </p:nvSpPr>
            <p:spPr bwMode="auto"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Group 54"/>
          <p:cNvGrpSpPr>
            <a:grpSpLocks/>
          </p:cNvGrpSpPr>
          <p:nvPr/>
        </p:nvGrpSpPr>
        <p:grpSpPr bwMode="auto">
          <a:xfrm>
            <a:off x="1332975" y="5122837"/>
            <a:ext cx="5410200" cy="519112"/>
            <a:chOff x="1056" y="3456"/>
            <a:chExt cx="3408" cy="327"/>
          </a:xfrm>
        </p:grpSpPr>
        <p:grpSp>
          <p:nvGrpSpPr>
            <p:cNvPr id="40" name="Group 55"/>
            <p:cNvGrpSpPr>
              <a:grpSpLocks/>
            </p:cNvGrpSpPr>
            <p:nvPr/>
          </p:nvGrpSpPr>
          <p:grpSpPr bwMode="auto">
            <a:xfrm>
              <a:off x="2160" y="3552"/>
              <a:ext cx="144" cy="186"/>
              <a:chOff x="2264" y="2238"/>
              <a:chExt cx="144" cy="186"/>
            </a:xfrm>
          </p:grpSpPr>
          <p:graphicFrame>
            <p:nvGraphicFramePr>
              <p:cNvPr id="49" name="Object 56"/>
              <p:cNvGraphicFramePr>
                <a:graphicFrameLocks noChangeAspect="1"/>
              </p:cNvGraphicFramePr>
              <p:nvPr/>
            </p:nvGraphicFramePr>
            <p:xfrm>
              <a:off x="2287" y="2238"/>
              <a:ext cx="1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05" name="Equation" r:id="rId12" imgW="215713" imgH="393359" progId="Equation.3">
                      <p:embed/>
                    </p:oleObj>
                  </mc:Choice>
                  <mc:Fallback>
                    <p:oleObj name="Equation" r:id="rId12" imgW="215713" imgH="3933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7" y="2238"/>
                            <a:ext cx="102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Oval 57"/>
              <p:cNvSpPr>
                <a:spLocks noChangeArrowheads="1"/>
              </p:cNvSpPr>
              <p:nvPr/>
            </p:nvSpPr>
            <p:spPr bwMode="auto">
              <a:xfrm>
                <a:off x="2264" y="2251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" name="Text Box 58"/>
            <p:cNvSpPr txBox="1">
              <a:spLocks noChangeArrowheads="1"/>
            </p:cNvSpPr>
            <p:nvPr/>
          </p:nvSpPr>
          <p:spPr bwMode="auto">
            <a:xfrm>
              <a:off x="1056" y="3456"/>
              <a:ext cx="3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（以　　　　替换　）</a:t>
              </a:r>
            </a:p>
          </p:txBody>
        </p:sp>
        <p:grpSp>
          <p:nvGrpSpPr>
            <p:cNvPr id="42" name="Group 59"/>
            <p:cNvGrpSpPr>
              <a:grpSpLocks/>
            </p:cNvGrpSpPr>
            <p:nvPr/>
          </p:nvGrpSpPr>
          <p:grpSpPr bwMode="auto">
            <a:xfrm>
              <a:off x="1680" y="3568"/>
              <a:ext cx="144" cy="150"/>
              <a:chOff x="4320" y="2992"/>
              <a:chExt cx="144" cy="150"/>
            </a:xfrm>
          </p:grpSpPr>
          <p:graphicFrame>
            <p:nvGraphicFramePr>
              <p:cNvPr id="47" name="Object 60"/>
              <p:cNvGraphicFramePr>
                <a:graphicFrameLocks noChangeAspect="1"/>
              </p:cNvGraphicFramePr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06" name="Equation" r:id="rId14" imgW="152268" imgH="317225" progId="Equation.3">
                      <p:embed/>
                    </p:oleObj>
                  </mc:Choice>
                  <mc:Fallback>
                    <p:oleObj name="Equation" r:id="rId14" imgW="152268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Oval 61"/>
              <p:cNvSpPr>
                <a:spLocks noChangeArrowheads="1"/>
              </p:cNvSpPr>
              <p:nvPr/>
            </p:nvSpPr>
            <p:spPr bwMode="auto"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3" name="Object 62"/>
            <p:cNvGraphicFramePr>
              <a:graphicFrameLocks noChangeAspect="1"/>
            </p:cNvGraphicFramePr>
            <p:nvPr/>
          </p:nvGraphicFramePr>
          <p:xfrm>
            <a:off x="1848" y="3528"/>
            <a:ext cx="3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07" name="Equation" r:id="rId15" imgW="520474" imgH="317362" progId="Equation.3">
                    <p:embed/>
                  </p:oleObj>
                </mc:Choice>
                <mc:Fallback>
                  <p:oleObj name="Equation" r:id="rId15" imgW="520474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3528"/>
                          <a:ext cx="3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" name="Group 63"/>
            <p:cNvGrpSpPr>
              <a:grpSpLocks/>
            </p:cNvGrpSpPr>
            <p:nvPr/>
          </p:nvGrpSpPr>
          <p:grpSpPr bwMode="auto">
            <a:xfrm>
              <a:off x="2976" y="3552"/>
              <a:ext cx="144" cy="150"/>
              <a:chOff x="4320" y="2992"/>
              <a:chExt cx="144" cy="150"/>
            </a:xfrm>
          </p:grpSpPr>
          <p:graphicFrame>
            <p:nvGraphicFramePr>
              <p:cNvPr id="45" name="Object 64"/>
              <p:cNvGraphicFramePr>
                <a:graphicFrameLocks noChangeAspect="1"/>
              </p:cNvGraphicFramePr>
              <p:nvPr/>
            </p:nvGraphicFramePr>
            <p:xfrm>
              <a:off x="4366" y="2992"/>
              <a:ext cx="7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08" name="Equation" r:id="rId17" imgW="152268" imgH="317225" progId="Equation.3">
                      <p:embed/>
                    </p:oleObj>
                  </mc:Choice>
                  <mc:Fallback>
                    <p:oleObj name="Equation" r:id="rId17" imgW="152268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6" y="2992"/>
                            <a:ext cx="72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" name="Oval 65"/>
              <p:cNvSpPr>
                <a:spLocks noChangeArrowheads="1"/>
              </p:cNvSpPr>
              <p:nvPr/>
            </p:nvSpPr>
            <p:spPr bwMode="auto">
              <a:xfrm>
                <a:off x="4320" y="2995"/>
                <a:ext cx="144" cy="14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C65067D-6092-4748-A99D-7E228F025B7B}"/>
              </a:ext>
            </a:extLst>
          </p:cNvPr>
          <p:cNvSpPr txBox="1"/>
          <p:nvPr/>
        </p:nvSpPr>
        <p:spPr>
          <a:xfrm>
            <a:off x="502444" y="90457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小结：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14068</TotalTime>
  <Words>1519</Words>
  <Application>Microsoft Macintosh PowerPoint</Application>
  <PresentationFormat>全屏显示(4:3)</PresentationFormat>
  <Paragraphs>232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黑体</vt:lpstr>
      <vt:lpstr>宋体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主题algebraA</vt:lpstr>
      <vt:lpstr>Equation</vt:lpstr>
      <vt:lpstr>Document</vt:lpstr>
      <vt:lpstr>公式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Microsoft Office User</cp:lastModifiedBy>
  <cp:revision>1008</cp:revision>
  <dcterms:created xsi:type="dcterms:W3CDTF">2014-11-28T11:02:00Z</dcterms:created>
  <dcterms:modified xsi:type="dcterms:W3CDTF">2022-05-29T09:20:29Z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