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8"/>
  </p:notesMasterIdLst>
  <p:sldIdLst>
    <p:sldId id="256" r:id="rId3"/>
    <p:sldId id="293" r:id="rId4"/>
    <p:sldId id="262" r:id="rId5"/>
    <p:sldId id="289" r:id="rId6"/>
    <p:sldId id="290" r:id="rId7"/>
    <p:sldId id="291" r:id="rId8"/>
    <p:sldId id="292" r:id="rId9"/>
    <p:sldId id="281" r:id="rId10"/>
    <p:sldId id="296" r:id="rId11"/>
    <p:sldId id="295" r:id="rId12"/>
    <p:sldId id="257" r:id="rId13"/>
    <p:sldId id="297" r:id="rId14"/>
    <p:sldId id="298" r:id="rId15"/>
    <p:sldId id="299" r:id="rId16"/>
    <p:sldId id="282" r:id="rId17"/>
    <p:sldId id="302" r:id="rId18"/>
    <p:sldId id="300" r:id="rId19"/>
    <p:sldId id="304" r:id="rId20"/>
    <p:sldId id="305" r:id="rId21"/>
    <p:sldId id="307" r:id="rId22"/>
    <p:sldId id="308" r:id="rId23"/>
    <p:sldId id="306" r:id="rId24"/>
    <p:sldId id="303" r:id="rId25"/>
    <p:sldId id="28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FF"/>
    <a:srgbClr val="538B76"/>
    <a:srgbClr val="2B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10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DB451-2284-4E19-8B18-452374BB2EC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F01D0-1C91-4137-9CA1-99F3AC358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5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327A-728F-D95D-E1C0-131094375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32A23D-E546-81A7-2724-EE93CDA03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DE17A0-F88D-5928-A886-D06F8E289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6CD17-EDC7-08F3-2356-607AC6FA5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87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90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FF8D-6AB3-E33E-76DE-7BA9C9F9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0F77D2-CACC-6898-4A20-9F120ABAF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AE25D9-BA91-A03B-B803-3292AE09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0A43C-4F78-F291-5B9F-3DD079985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4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26F74-AF50-83B1-6318-A870C124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A3EA55-3804-9479-6682-41D0A3E14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0A9850-071A-FA23-21AF-4FD91578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04AEA-572A-2F14-C4AF-8395AF420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28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81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4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5151-76B0-8D1F-A118-49BED6C9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007FC8-FE65-5241-3974-B1EF40B6E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C282AE-22C2-79B1-67B7-380BEC708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2D3DD-D70F-45AA-DCC1-94A3CC213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3548-DBCB-1972-4C7C-2FF0316B3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1F3A87-3B73-D78A-DE88-65F6C3AEA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569543-7E5B-50AA-E02C-2F092CF63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AE931-1F04-4A10-DAF1-7C7C6AB45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6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F2898-8A63-82EE-9E53-0B396A19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CC3A62-5285-2A08-1AB4-5828DD65B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129A94-4BD2-92A7-C282-69B29D3C4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6B8DA7-3454-82CA-FF25-AC4144BE1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3A32F-B511-6412-E039-C35DFF17C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81BC72-BBF8-9B1C-46ED-4C1D776CF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6AF947-72F1-4345-95EA-BC5D4B58F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68376A-88E0-E6F1-646B-80F710465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8DA8F-D1CD-4F2C-B749-0663168E03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3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35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C6FE-B6FC-D266-F5B6-BF60F2E0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40EBFF-2FC7-FC83-3DDA-62916C716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D61157-F572-D306-6D43-A187D9DF5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A3A52-B9E9-15B5-37BD-D9215DBB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8DA8F-D1CD-4F2C-B749-0663168E0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33DF-47A4-4208-AE3C-9785A54C4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F5F78C-3F71-4729-8B00-BC19B61A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D4C47-2A55-41B9-BAA0-E4D81B40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14E-5934-4E06-A0AF-CAA284B5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46A8A-103A-41AB-A073-D7BD987F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7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D793-7045-41E6-9667-FD139AA8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CB500-1F2E-44D1-9773-75A5DEE0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A5A2-DA9A-4A15-8392-C1640E0F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28DA-F37C-4374-9FB1-090A9EC2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0C74A-C9D2-44F6-A3FF-E1A385C8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FBA0A-B0E5-47B9-9108-7C66C4726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2F3D1-D7A7-4CD7-BCF2-87E99DAB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F229-B551-4058-8FDF-D5207AA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0A3AC-E7AE-4EEE-8FDD-890B1DF5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E182-7055-4CA7-ADB5-D2A484EE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096453" y="1076325"/>
            <a:ext cx="3999548" cy="4705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91250" y="3943350"/>
            <a:ext cx="4476751" cy="291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2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2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8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5290-16F1-4C59-8229-6E3E7A90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DBC7D-9D9B-4FBB-A188-B3185122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B2185-6819-4205-9F87-B3BB803E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87DEE-885E-4B19-AD92-70294ECE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B6482-9F95-4CE9-B4E8-065ABC7C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1415E-3284-4301-966E-3BB7BC4E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10640-E326-4643-99FA-CCC09FD3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99788-4026-466D-8E53-603E27C9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8DB3-1ABB-4DB3-8EF2-1756BB16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B46E5-3A9E-49AC-AA91-75C8A8C8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3539-B1B0-4BBD-89FD-5ADADBEB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089CD-BCA0-4223-813F-072379CB2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0B6E6-B81F-4351-91C9-F364D924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A24D6-A743-4019-984F-A7AE576E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61612-090E-4603-84F9-A6EF9AA2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DB50-85B7-442B-B2D1-089E096B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F03FE-DC4F-4097-AE98-54E92139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992A9-FB14-41B4-9830-7BEACD62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55031-F7C6-4415-8D26-ADF712CAA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CAF3C-C5A6-44BE-BE3E-3B651593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2F834-7250-4154-862A-7AD53414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4EF4C-855E-44BD-B0C2-AFBB749A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A4E21E-D344-4C6A-A94D-C4E6A5CA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43258D-CE16-480E-951E-DA0C8849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CFF9-8490-4CCD-A029-F3535886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FE6D3-D1E4-41AE-AC1E-DFFD1D0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EDCEE-630B-42A5-B637-0F1CDC43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AFBF1-212D-4C85-8DDC-B3823C06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F6CB1-0E28-4512-A838-D903129B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0FB7BF-7883-48B3-9546-FDD9C40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E7D46F-8FE2-463E-B822-2FF2E6B2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7280-74BB-4FA5-A0E0-C366337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A60F-8FD0-4149-9C36-2D5B15F9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CCD1A-DEF0-4F96-B14D-763A46E3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5630D-692E-4F04-98EF-CE633D3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684EB-A8F4-44E2-BF1E-0E976892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FDB3-0B22-48EC-BA2A-89B68342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55DDC-8FC0-4BE7-9BE1-0DB870E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ACC8B-A324-429B-BFB9-25484BED6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7775C-C041-47D9-BC7C-A4A4008C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6EF27-A67F-45E5-903F-FC9CB1E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FDB09-2AF2-4AC7-9222-1C3E7B14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39CF4-CAC1-488B-8391-B918539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56603-8D45-456B-A479-396562D5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88567-AE98-468C-96D8-7349087F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C998E-4C33-44C7-BD3C-776171B6A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B72E-3D9D-4230-84D5-EF15D5C2495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8030A-E714-46EA-879E-DE1B73D47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6C676-EF84-4F3C-9D68-31EF580E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1186-FD6C-4188-85B0-C379FA7E0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907792-E6A4-46D7-95EC-8E80EC12EC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3"/>
          <a:stretch/>
        </p:blipFill>
        <p:spPr>
          <a:xfrm>
            <a:off x="1" y="0"/>
            <a:ext cx="611269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5726" y="795645"/>
            <a:ext cx="7723647" cy="5296393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600" dirty="0"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016570" y="3429000"/>
            <a:ext cx="4946828" cy="0"/>
          </a:xfrm>
          <a:prstGeom prst="line">
            <a:avLst/>
          </a:prstGeom>
          <a:ln w="28575">
            <a:solidFill>
              <a:srgbClr val="FDEA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39557" y="2308634"/>
            <a:ext cx="7135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300" dirty="0">
                <a:solidFill>
                  <a:schemeClr val="bg1"/>
                </a:solidFill>
                <a:latin typeface="Times New Roman"/>
                <a:ea typeface="汉仪大宋简"/>
                <a:sym typeface="Times New Roman"/>
              </a:rPr>
              <a:t>Wireshark</a:t>
            </a:r>
            <a:r>
              <a:rPr lang="zh-CN" altLang="en-US" sz="6000" b="1" spc="-300" dirty="0">
                <a:solidFill>
                  <a:schemeClr val="bg1"/>
                </a:solidFill>
                <a:latin typeface="Times New Roman"/>
                <a:ea typeface="汉仪大宋简"/>
                <a:sym typeface="Times New Roman"/>
              </a:rPr>
              <a:t>抓包</a:t>
            </a:r>
            <a:r>
              <a:rPr lang="en-US" altLang="zh-CN" sz="6000" b="1" spc="-300" dirty="0">
                <a:solidFill>
                  <a:schemeClr val="bg1"/>
                </a:solidFill>
                <a:latin typeface="Times New Roman"/>
                <a:ea typeface="汉仪大宋简"/>
                <a:sym typeface="Times New Roman"/>
              </a:rPr>
              <a:t>PPPOE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DB8BFE-7656-494A-98D8-C304BF221B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9854424" y="4362464"/>
            <a:ext cx="3029893" cy="226076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1BD54A6-38CF-4E30-BDFE-EF74DE029BEC}"/>
              </a:ext>
            </a:extLst>
          </p:cNvPr>
          <p:cNvSpPr txBox="1"/>
          <p:nvPr/>
        </p:nvSpPr>
        <p:spPr>
          <a:xfrm>
            <a:off x="8608855" y="3776225"/>
            <a:ext cx="4946828" cy="376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spc="6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计科</a:t>
            </a:r>
            <a:r>
              <a:rPr lang="en-US" altLang="zh-CN" sz="1400" spc="6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221</a:t>
            </a:r>
            <a:r>
              <a:rPr lang="zh-CN" altLang="en-US" sz="1400" spc="6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董自经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A21CD-67DB-D0BE-D862-04EE9EB7C842}"/>
              </a:ext>
            </a:extLst>
          </p:cNvPr>
          <p:cNvSpPr txBox="1"/>
          <p:nvPr/>
        </p:nvSpPr>
        <p:spPr>
          <a:xfrm>
            <a:off x="4254028" y="3016088"/>
            <a:ext cx="4820446" cy="2830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200000"/>
              </a:lnSpc>
            </a:pPr>
            <a:endParaRPr lang="en-US" altLang="zh-CN" sz="1200" spc="300" dirty="0">
              <a:solidFill>
                <a:schemeClr val="bg1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1 /</a:t>
            </a:r>
            <a:r>
              <a:rPr lang="zh-CN" altLang="en-US" sz="20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 </a:t>
            </a:r>
            <a:r>
              <a:rPr lang="zh-CN" altLang="en-US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简介</a:t>
            </a:r>
            <a:r>
              <a:rPr lang="en-US" altLang="zh-CN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2 / </a:t>
            </a:r>
            <a:r>
              <a:rPr lang="en-US" altLang="zh-CN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发现阶段</a:t>
            </a:r>
            <a:endParaRPr lang="en-US" altLang="zh-CN" sz="2000" spc="300" dirty="0">
              <a:solidFill>
                <a:schemeClr val="bg1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3 / </a:t>
            </a:r>
            <a:r>
              <a:rPr lang="en-US" altLang="zh-CN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会话阶段</a:t>
            </a:r>
            <a:endParaRPr lang="en-US" altLang="zh-CN" sz="2000" spc="300" dirty="0">
              <a:solidFill>
                <a:schemeClr val="bg1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4 / </a:t>
            </a:r>
            <a:r>
              <a:rPr lang="en-US" altLang="zh-CN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schemeClr val="bg1"/>
                </a:solidFill>
                <a:latin typeface="Times New Roman"/>
                <a:ea typeface="汉仪大宋简"/>
                <a:cs typeface="+mj-lt"/>
                <a:sym typeface="Times New Roman"/>
              </a:rPr>
              <a:t>结束阶段以及说明</a:t>
            </a:r>
            <a:endParaRPr lang="zh-CN" altLang="en-US" sz="1200" dirty="0">
              <a:solidFill>
                <a:schemeClr val="bg1"/>
              </a:solidFill>
              <a:latin typeface="Times New Roman"/>
              <a:ea typeface="汉仪大宋简"/>
              <a:cs typeface="+mj-lt"/>
              <a:sym typeface="Times New Roman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B2F89-4173-9E21-E23C-F9692ED4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E9BFA3-D17E-1B07-2BD2-DE9B9CAAD836}"/>
              </a:ext>
            </a:extLst>
          </p:cNvPr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716A5-C1D2-DCAB-8177-AEAA9CA258A1}"/>
              </a:ext>
            </a:extLst>
          </p:cNvPr>
          <p:cNvSpPr txBox="1"/>
          <p:nvPr/>
        </p:nvSpPr>
        <p:spPr>
          <a:xfrm>
            <a:off x="6096000" y="2446775"/>
            <a:ext cx="5799161" cy="347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tag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的封装格式采用的时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TLV 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结构，即（类型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+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长度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+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数据）。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类型域（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字节）：包括不限于一下几种：</a:t>
            </a:r>
            <a:endParaRPr lang="en-US" altLang="zh-CN" sz="14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	0x0000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：表示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保温数据域中标记的结束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	0x0101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：服务名，表明网络侧所能提供的服务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	0x0102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：访问集中器名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长度域（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2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字节）：指明标记数据域的长度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数据域：用于放置不同类型标记所对应的相关数据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7C598C-D680-6829-D3DE-76E1371F3FD5}"/>
              </a:ext>
            </a:extLst>
          </p:cNvPr>
          <p:cNvSpPr txBox="1"/>
          <p:nvPr/>
        </p:nvSpPr>
        <p:spPr>
          <a:xfrm>
            <a:off x="6017454" y="1741897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tag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的封装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A31A5E-0970-33B7-C271-2E134BC44994}"/>
              </a:ext>
            </a:extLst>
          </p:cNvPr>
          <p:cNvCxnSpPr>
            <a:cxnSpLocks/>
          </p:cNvCxnSpPr>
          <p:nvPr/>
        </p:nvCxnSpPr>
        <p:spPr>
          <a:xfrm>
            <a:off x="6213033" y="2511336"/>
            <a:ext cx="13909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FD985D-F0AD-9F87-F1CE-520F14581030}"/>
              </a:ext>
            </a:extLst>
          </p:cNvPr>
          <p:cNvGrpSpPr/>
          <p:nvPr/>
        </p:nvGrpSpPr>
        <p:grpSpPr>
          <a:xfrm>
            <a:off x="4833926" y="-97336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2418965-09C8-E8F6-49EA-57DB57819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C94FB3-8DF3-31F8-A2A0-C4CAD6509890}"/>
                </a:ext>
              </a:extLst>
            </p:cNvPr>
            <p:cNvSpPr txBox="1"/>
            <p:nvPr/>
          </p:nvSpPr>
          <p:spPr>
            <a:xfrm>
              <a:off x="4590310" y="1674773"/>
              <a:ext cx="13131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2</a:t>
              </a:r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.1.1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A9BC120-1A3D-F5A5-75A7-B03A811057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02112">
            <a:off x="2291763" y="1500589"/>
            <a:ext cx="2337776" cy="415812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140544" y="4011118"/>
                </a:moveTo>
                <a:cubicBezTo>
                  <a:pt x="1168904" y="4051631"/>
                  <a:pt x="1182070" y="4085054"/>
                  <a:pt x="1180045" y="4111388"/>
                </a:cubicBezTo>
                <a:cubicBezTo>
                  <a:pt x="1178019" y="4119490"/>
                  <a:pt x="1174474" y="4143292"/>
                  <a:pt x="1169410" y="4182792"/>
                </a:cubicBezTo>
                <a:cubicBezTo>
                  <a:pt x="1164346" y="4222292"/>
                  <a:pt x="1153711" y="4258247"/>
                  <a:pt x="1137506" y="4290658"/>
                </a:cubicBezTo>
                <a:cubicBezTo>
                  <a:pt x="1137506" y="4288632"/>
                  <a:pt x="1135987" y="4286100"/>
                  <a:pt x="1132948" y="4283062"/>
                </a:cubicBezTo>
                <a:cubicBezTo>
                  <a:pt x="1129910" y="4280023"/>
                  <a:pt x="1127378" y="4279517"/>
                  <a:pt x="1125352" y="4281542"/>
                </a:cubicBezTo>
                <a:cubicBezTo>
                  <a:pt x="1125352" y="4297747"/>
                  <a:pt x="1123327" y="4320030"/>
                  <a:pt x="1119275" y="4348389"/>
                </a:cubicBezTo>
                <a:cubicBezTo>
                  <a:pt x="1111173" y="4350414"/>
                  <a:pt x="1105602" y="4346363"/>
                  <a:pt x="1102564" y="4336235"/>
                </a:cubicBezTo>
                <a:cubicBezTo>
                  <a:pt x="1099525" y="4326107"/>
                  <a:pt x="1097499" y="4315472"/>
                  <a:pt x="1096487" y="4304331"/>
                </a:cubicBezTo>
                <a:cubicBezTo>
                  <a:pt x="1095474" y="4293190"/>
                  <a:pt x="1093955" y="4282555"/>
                  <a:pt x="1091929" y="4272427"/>
                </a:cubicBezTo>
                <a:cubicBezTo>
                  <a:pt x="1089903" y="4256222"/>
                  <a:pt x="1085346" y="4222798"/>
                  <a:pt x="1078256" y="4172157"/>
                </a:cubicBezTo>
                <a:cubicBezTo>
                  <a:pt x="1071166" y="4121516"/>
                  <a:pt x="1059519" y="4076952"/>
                  <a:pt x="1043313" y="4038464"/>
                </a:cubicBezTo>
                <a:cubicBezTo>
                  <a:pt x="1047365" y="4038464"/>
                  <a:pt x="1054454" y="4037451"/>
                  <a:pt x="1064583" y="4035426"/>
                </a:cubicBezTo>
                <a:cubicBezTo>
                  <a:pt x="1074711" y="4033400"/>
                  <a:pt x="1082814" y="4029349"/>
                  <a:pt x="1088890" y="4023272"/>
                </a:cubicBezTo>
                <a:cubicBezTo>
                  <a:pt x="1096993" y="4023272"/>
                  <a:pt x="1106109" y="4021753"/>
                  <a:pt x="1116237" y="4018714"/>
                </a:cubicBezTo>
                <a:cubicBezTo>
                  <a:pt x="1126365" y="4015676"/>
                  <a:pt x="1133455" y="4014157"/>
                  <a:pt x="1137506" y="4014157"/>
                </a:cubicBezTo>
                <a:close/>
                <a:moveTo>
                  <a:pt x="1459584" y="3488500"/>
                </a:moveTo>
                <a:cubicBezTo>
                  <a:pt x="1447430" y="3490526"/>
                  <a:pt x="1433251" y="3494577"/>
                  <a:pt x="1417046" y="3500654"/>
                </a:cubicBezTo>
                <a:cubicBezTo>
                  <a:pt x="1400841" y="3506731"/>
                  <a:pt x="1388687" y="3510783"/>
                  <a:pt x="1380584" y="3512808"/>
                </a:cubicBezTo>
                <a:cubicBezTo>
                  <a:pt x="1358302" y="3514834"/>
                  <a:pt x="1336526" y="3522936"/>
                  <a:pt x="1315257" y="3537116"/>
                </a:cubicBezTo>
                <a:cubicBezTo>
                  <a:pt x="1293988" y="3551295"/>
                  <a:pt x="1280314" y="3560411"/>
                  <a:pt x="1274237" y="3564462"/>
                </a:cubicBezTo>
                <a:cubicBezTo>
                  <a:pt x="1270186" y="3566488"/>
                  <a:pt x="1261071" y="3569020"/>
                  <a:pt x="1246891" y="3572058"/>
                </a:cubicBezTo>
                <a:cubicBezTo>
                  <a:pt x="1232712" y="3575097"/>
                  <a:pt x="1223596" y="3581680"/>
                  <a:pt x="1219545" y="3591808"/>
                </a:cubicBezTo>
                <a:cubicBezTo>
                  <a:pt x="1203340" y="3608014"/>
                  <a:pt x="1182070" y="3622700"/>
                  <a:pt x="1155737" y="3635866"/>
                </a:cubicBezTo>
                <a:cubicBezTo>
                  <a:pt x="1129404" y="3649033"/>
                  <a:pt x="1110160" y="3659668"/>
                  <a:pt x="1098006" y="3667770"/>
                </a:cubicBezTo>
                <a:lnTo>
                  <a:pt x="1009890" y="3713347"/>
                </a:lnTo>
                <a:cubicBezTo>
                  <a:pt x="965326" y="3737655"/>
                  <a:pt x="927851" y="3756392"/>
                  <a:pt x="897467" y="3769559"/>
                </a:cubicBezTo>
                <a:cubicBezTo>
                  <a:pt x="867082" y="3782726"/>
                  <a:pt x="835684" y="3792348"/>
                  <a:pt x="803274" y="3798425"/>
                </a:cubicBezTo>
                <a:cubicBezTo>
                  <a:pt x="791120" y="3804502"/>
                  <a:pt x="772383" y="3808047"/>
                  <a:pt x="747062" y="3809059"/>
                </a:cubicBezTo>
                <a:cubicBezTo>
                  <a:pt x="721741" y="3810072"/>
                  <a:pt x="704017" y="3811591"/>
                  <a:pt x="693889" y="3813617"/>
                </a:cubicBezTo>
                <a:cubicBezTo>
                  <a:pt x="710094" y="3833874"/>
                  <a:pt x="731363" y="3852611"/>
                  <a:pt x="757697" y="3869829"/>
                </a:cubicBezTo>
                <a:cubicBezTo>
                  <a:pt x="784030" y="3887047"/>
                  <a:pt x="802261" y="3898694"/>
                  <a:pt x="812389" y="3904771"/>
                </a:cubicBezTo>
                <a:cubicBezTo>
                  <a:pt x="850877" y="3888566"/>
                  <a:pt x="893415" y="3875399"/>
                  <a:pt x="940005" y="3865271"/>
                </a:cubicBezTo>
                <a:cubicBezTo>
                  <a:pt x="948108" y="3863246"/>
                  <a:pt x="953678" y="3865778"/>
                  <a:pt x="956717" y="3872867"/>
                </a:cubicBezTo>
                <a:cubicBezTo>
                  <a:pt x="959755" y="3879957"/>
                  <a:pt x="961274" y="3889579"/>
                  <a:pt x="961274" y="3901733"/>
                </a:cubicBezTo>
                <a:cubicBezTo>
                  <a:pt x="961274" y="3913887"/>
                  <a:pt x="962287" y="3924015"/>
                  <a:pt x="964313" y="3932118"/>
                </a:cubicBezTo>
                <a:cubicBezTo>
                  <a:pt x="964313" y="3998964"/>
                  <a:pt x="954185" y="4099234"/>
                  <a:pt x="933928" y="4232927"/>
                </a:cubicBezTo>
                <a:lnTo>
                  <a:pt x="921774" y="4311927"/>
                </a:lnTo>
                <a:cubicBezTo>
                  <a:pt x="911646" y="4332184"/>
                  <a:pt x="906582" y="4352440"/>
                  <a:pt x="906582" y="4372697"/>
                </a:cubicBezTo>
                <a:cubicBezTo>
                  <a:pt x="906582" y="4390927"/>
                  <a:pt x="910633" y="4405107"/>
                  <a:pt x="918736" y="4415235"/>
                </a:cubicBezTo>
                <a:cubicBezTo>
                  <a:pt x="920761" y="4423338"/>
                  <a:pt x="931903" y="4442582"/>
                  <a:pt x="952159" y="4472966"/>
                </a:cubicBezTo>
                <a:cubicBezTo>
                  <a:pt x="972416" y="4505377"/>
                  <a:pt x="982544" y="4533736"/>
                  <a:pt x="982544" y="4558043"/>
                </a:cubicBezTo>
                <a:lnTo>
                  <a:pt x="982544" y="4564120"/>
                </a:lnTo>
                <a:cubicBezTo>
                  <a:pt x="980518" y="4578300"/>
                  <a:pt x="973935" y="4591973"/>
                  <a:pt x="962794" y="4605140"/>
                </a:cubicBezTo>
                <a:cubicBezTo>
                  <a:pt x="951653" y="4618307"/>
                  <a:pt x="937979" y="4630967"/>
                  <a:pt x="921774" y="4643121"/>
                </a:cubicBezTo>
                <a:cubicBezTo>
                  <a:pt x="905569" y="4655275"/>
                  <a:pt x="894428" y="4665403"/>
                  <a:pt x="888351" y="4673506"/>
                </a:cubicBezTo>
                <a:cubicBezTo>
                  <a:pt x="880249" y="4683634"/>
                  <a:pt x="881768" y="4691736"/>
                  <a:pt x="892909" y="4697813"/>
                </a:cubicBezTo>
                <a:cubicBezTo>
                  <a:pt x="904050" y="4703890"/>
                  <a:pt x="917723" y="4706929"/>
                  <a:pt x="933928" y="4706929"/>
                </a:cubicBezTo>
                <a:cubicBezTo>
                  <a:pt x="923800" y="4719083"/>
                  <a:pt x="921774" y="4726172"/>
                  <a:pt x="927851" y="4728198"/>
                </a:cubicBezTo>
                <a:cubicBezTo>
                  <a:pt x="933928" y="4730224"/>
                  <a:pt x="945576" y="4729717"/>
                  <a:pt x="962794" y="4726679"/>
                </a:cubicBezTo>
                <a:cubicBezTo>
                  <a:pt x="980012" y="4723640"/>
                  <a:pt x="995711" y="4722121"/>
                  <a:pt x="1009890" y="4722121"/>
                </a:cubicBezTo>
                <a:lnTo>
                  <a:pt x="1022044" y="4722121"/>
                </a:lnTo>
                <a:cubicBezTo>
                  <a:pt x="1042300" y="4720095"/>
                  <a:pt x="1063570" y="4713006"/>
                  <a:pt x="1085852" y="4700852"/>
                </a:cubicBezTo>
                <a:cubicBezTo>
                  <a:pt x="1108134" y="4688698"/>
                  <a:pt x="1121301" y="4681608"/>
                  <a:pt x="1125352" y="4679582"/>
                </a:cubicBezTo>
                <a:cubicBezTo>
                  <a:pt x="1157763" y="4671480"/>
                  <a:pt x="1183083" y="4662871"/>
                  <a:pt x="1201314" y="4653756"/>
                </a:cubicBezTo>
                <a:cubicBezTo>
                  <a:pt x="1219545" y="4644640"/>
                  <a:pt x="1233724" y="4629954"/>
                  <a:pt x="1243853" y="4609698"/>
                </a:cubicBezTo>
                <a:cubicBezTo>
                  <a:pt x="1245878" y="4593492"/>
                  <a:pt x="1249930" y="4574755"/>
                  <a:pt x="1256007" y="4553486"/>
                </a:cubicBezTo>
                <a:cubicBezTo>
                  <a:pt x="1262083" y="4532216"/>
                  <a:pt x="1267148" y="4515505"/>
                  <a:pt x="1271199" y="4503351"/>
                </a:cubicBezTo>
                <a:lnTo>
                  <a:pt x="1280314" y="4445620"/>
                </a:lnTo>
                <a:cubicBezTo>
                  <a:pt x="1296520" y="4451697"/>
                  <a:pt x="1313738" y="4464864"/>
                  <a:pt x="1331968" y="4485120"/>
                </a:cubicBezTo>
                <a:cubicBezTo>
                  <a:pt x="1350199" y="4505377"/>
                  <a:pt x="1365392" y="4520569"/>
                  <a:pt x="1377546" y="4530697"/>
                </a:cubicBezTo>
                <a:lnTo>
                  <a:pt x="1429200" y="4588428"/>
                </a:lnTo>
                <a:cubicBezTo>
                  <a:pt x="1489969" y="4653249"/>
                  <a:pt x="1532508" y="4704903"/>
                  <a:pt x="1556816" y="4743391"/>
                </a:cubicBezTo>
                <a:cubicBezTo>
                  <a:pt x="1577072" y="4767698"/>
                  <a:pt x="1594290" y="4783903"/>
                  <a:pt x="1608470" y="4792006"/>
                </a:cubicBezTo>
                <a:cubicBezTo>
                  <a:pt x="1648983" y="4806186"/>
                  <a:pt x="1681393" y="4821378"/>
                  <a:pt x="1705701" y="4837583"/>
                </a:cubicBezTo>
                <a:lnTo>
                  <a:pt x="1730009" y="4843660"/>
                </a:lnTo>
                <a:cubicBezTo>
                  <a:pt x="1746214" y="4843660"/>
                  <a:pt x="1758368" y="4836064"/>
                  <a:pt x="1766470" y="4820872"/>
                </a:cubicBezTo>
                <a:cubicBezTo>
                  <a:pt x="1774573" y="4805679"/>
                  <a:pt x="1778624" y="4786942"/>
                  <a:pt x="1778624" y="4764660"/>
                </a:cubicBezTo>
                <a:cubicBezTo>
                  <a:pt x="1778624" y="4744403"/>
                  <a:pt x="1776599" y="4730224"/>
                  <a:pt x="1772547" y="4722121"/>
                </a:cubicBezTo>
                <a:cubicBezTo>
                  <a:pt x="1738111" y="4673506"/>
                  <a:pt x="1696585" y="4634005"/>
                  <a:pt x="1647970" y="4603621"/>
                </a:cubicBezTo>
                <a:cubicBezTo>
                  <a:pt x="1599354" y="4573236"/>
                  <a:pt x="1533521" y="4539813"/>
                  <a:pt x="1450469" y="4503351"/>
                </a:cubicBezTo>
                <a:lnTo>
                  <a:pt x="1335007" y="4448659"/>
                </a:lnTo>
                <a:cubicBezTo>
                  <a:pt x="1330956" y="4446633"/>
                  <a:pt x="1323359" y="4444101"/>
                  <a:pt x="1312218" y="4441062"/>
                </a:cubicBezTo>
                <a:cubicBezTo>
                  <a:pt x="1301077" y="4438024"/>
                  <a:pt x="1292468" y="4433466"/>
                  <a:pt x="1286391" y="4427389"/>
                </a:cubicBezTo>
                <a:cubicBezTo>
                  <a:pt x="1288417" y="4411184"/>
                  <a:pt x="1291455" y="4381812"/>
                  <a:pt x="1295507" y="4339273"/>
                </a:cubicBezTo>
                <a:cubicBezTo>
                  <a:pt x="1299558" y="4296735"/>
                  <a:pt x="1301584" y="4257234"/>
                  <a:pt x="1301584" y="4220773"/>
                </a:cubicBezTo>
                <a:cubicBezTo>
                  <a:pt x="1301584" y="4164055"/>
                  <a:pt x="1296520" y="4116452"/>
                  <a:pt x="1286391" y="4077965"/>
                </a:cubicBezTo>
                <a:cubicBezTo>
                  <a:pt x="1280314" y="4067836"/>
                  <a:pt x="1272212" y="4059734"/>
                  <a:pt x="1262083" y="4053657"/>
                </a:cubicBezTo>
                <a:cubicBezTo>
                  <a:pt x="1251955" y="4047580"/>
                  <a:pt x="1239295" y="4042516"/>
                  <a:pt x="1224103" y="4038464"/>
                </a:cubicBezTo>
                <a:cubicBezTo>
                  <a:pt x="1208910" y="4034413"/>
                  <a:pt x="1196250" y="4031375"/>
                  <a:pt x="1186122" y="4029349"/>
                </a:cubicBezTo>
                <a:cubicBezTo>
                  <a:pt x="1178019" y="4019221"/>
                  <a:pt x="1177006" y="4010612"/>
                  <a:pt x="1183083" y="4003522"/>
                </a:cubicBezTo>
                <a:cubicBezTo>
                  <a:pt x="1189160" y="3996432"/>
                  <a:pt x="1199288" y="3990355"/>
                  <a:pt x="1213468" y="3985291"/>
                </a:cubicBezTo>
                <a:cubicBezTo>
                  <a:pt x="1227647" y="3980227"/>
                  <a:pt x="1236763" y="3976682"/>
                  <a:pt x="1240814" y="3974656"/>
                </a:cubicBezTo>
                <a:cubicBezTo>
                  <a:pt x="1285378" y="3956425"/>
                  <a:pt x="1330956" y="3941233"/>
                  <a:pt x="1377546" y="3929079"/>
                </a:cubicBezTo>
                <a:cubicBezTo>
                  <a:pt x="1389700" y="3951361"/>
                  <a:pt x="1395270" y="3981240"/>
                  <a:pt x="1394257" y="4018714"/>
                </a:cubicBezTo>
                <a:cubicBezTo>
                  <a:pt x="1393244" y="4056189"/>
                  <a:pt x="1393751" y="4085054"/>
                  <a:pt x="1395776" y="4105311"/>
                </a:cubicBezTo>
                <a:cubicBezTo>
                  <a:pt x="1395776" y="4119490"/>
                  <a:pt x="1390712" y="4137721"/>
                  <a:pt x="1380584" y="4160003"/>
                </a:cubicBezTo>
                <a:cubicBezTo>
                  <a:pt x="1370456" y="4182286"/>
                  <a:pt x="1364379" y="4199503"/>
                  <a:pt x="1362353" y="4211657"/>
                </a:cubicBezTo>
                <a:cubicBezTo>
                  <a:pt x="1368430" y="4219760"/>
                  <a:pt x="1381597" y="4241029"/>
                  <a:pt x="1401853" y="4275465"/>
                </a:cubicBezTo>
                <a:cubicBezTo>
                  <a:pt x="1420084" y="4303824"/>
                  <a:pt x="1434770" y="4325094"/>
                  <a:pt x="1445911" y="4339273"/>
                </a:cubicBezTo>
                <a:cubicBezTo>
                  <a:pt x="1457052" y="4353453"/>
                  <a:pt x="1471738" y="4364594"/>
                  <a:pt x="1489969" y="4372697"/>
                </a:cubicBezTo>
                <a:cubicBezTo>
                  <a:pt x="1504149" y="4386876"/>
                  <a:pt x="1520354" y="4400043"/>
                  <a:pt x="1538585" y="4412197"/>
                </a:cubicBezTo>
                <a:cubicBezTo>
                  <a:pt x="1568970" y="4422325"/>
                  <a:pt x="1588213" y="4427389"/>
                  <a:pt x="1596316" y="4427389"/>
                </a:cubicBezTo>
                <a:cubicBezTo>
                  <a:pt x="1604418" y="4427389"/>
                  <a:pt x="1610495" y="4426376"/>
                  <a:pt x="1614547" y="4424351"/>
                </a:cubicBezTo>
                <a:cubicBezTo>
                  <a:pt x="1624675" y="4416248"/>
                  <a:pt x="1632271" y="4403588"/>
                  <a:pt x="1637335" y="4386370"/>
                </a:cubicBezTo>
                <a:cubicBezTo>
                  <a:pt x="1642399" y="4369152"/>
                  <a:pt x="1645944" y="4357504"/>
                  <a:pt x="1647970" y="4351427"/>
                </a:cubicBezTo>
                <a:cubicBezTo>
                  <a:pt x="1649996" y="4337248"/>
                  <a:pt x="1651008" y="4316991"/>
                  <a:pt x="1651008" y="4290658"/>
                </a:cubicBezTo>
                <a:cubicBezTo>
                  <a:pt x="1651008" y="4264324"/>
                  <a:pt x="1648983" y="4222798"/>
                  <a:pt x="1644931" y="4166080"/>
                </a:cubicBezTo>
                <a:cubicBezTo>
                  <a:pt x="1640880" y="4113413"/>
                  <a:pt x="1638854" y="4073913"/>
                  <a:pt x="1638854" y="4047580"/>
                </a:cubicBezTo>
                <a:cubicBezTo>
                  <a:pt x="1638854" y="4017195"/>
                  <a:pt x="1639867" y="3993900"/>
                  <a:pt x="1641893" y="3977695"/>
                </a:cubicBezTo>
                <a:cubicBezTo>
                  <a:pt x="1662149" y="3965541"/>
                  <a:pt x="1672278" y="3952374"/>
                  <a:pt x="1672278" y="3938195"/>
                </a:cubicBezTo>
                <a:lnTo>
                  <a:pt x="1672278" y="3932118"/>
                </a:lnTo>
                <a:cubicBezTo>
                  <a:pt x="1670252" y="3917938"/>
                  <a:pt x="1660124" y="3894643"/>
                  <a:pt x="1641893" y="3862233"/>
                </a:cubicBezTo>
                <a:cubicBezTo>
                  <a:pt x="1631765" y="3856156"/>
                  <a:pt x="1615053" y="3846028"/>
                  <a:pt x="1591758" y="3831848"/>
                </a:cubicBezTo>
                <a:cubicBezTo>
                  <a:pt x="1568463" y="3817668"/>
                  <a:pt x="1544662" y="3805514"/>
                  <a:pt x="1520354" y="3795386"/>
                </a:cubicBezTo>
                <a:cubicBezTo>
                  <a:pt x="1496046" y="3785258"/>
                  <a:pt x="1470725" y="3780194"/>
                  <a:pt x="1444392" y="3780194"/>
                </a:cubicBezTo>
                <a:cubicBezTo>
                  <a:pt x="1428187" y="3774117"/>
                  <a:pt x="1405905" y="3777155"/>
                  <a:pt x="1377546" y="3789309"/>
                </a:cubicBezTo>
                <a:cubicBezTo>
                  <a:pt x="1369443" y="3791335"/>
                  <a:pt x="1357289" y="3793361"/>
                  <a:pt x="1341084" y="3795386"/>
                </a:cubicBezTo>
                <a:cubicBezTo>
                  <a:pt x="1324879" y="3797412"/>
                  <a:pt x="1311712" y="3803489"/>
                  <a:pt x="1301584" y="3813617"/>
                </a:cubicBezTo>
                <a:cubicBezTo>
                  <a:pt x="1277276" y="3825771"/>
                  <a:pt x="1249930" y="3841470"/>
                  <a:pt x="1219545" y="3860713"/>
                </a:cubicBezTo>
                <a:cubicBezTo>
                  <a:pt x="1189160" y="3879957"/>
                  <a:pt x="1166878" y="3894643"/>
                  <a:pt x="1152698" y="3904771"/>
                </a:cubicBezTo>
                <a:lnTo>
                  <a:pt x="1034198" y="3974656"/>
                </a:lnTo>
                <a:cubicBezTo>
                  <a:pt x="1034198" y="3948323"/>
                  <a:pt x="1033185" y="3928066"/>
                  <a:pt x="1031159" y="3913887"/>
                </a:cubicBezTo>
                <a:cubicBezTo>
                  <a:pt x="1029134" y="3899707"/>
                  <a:pt x="1022044" y="3887553"/>
                  <a:pt x="1009890" y="3877425"/>
                </a:cubicBezTo>
                <a:lnTo>
                  <a:pt x="979505" y="3865271"/>
                </a:lnTo>
                <a:cubicBezTo>
                  <a:pt x="979505" y="3853117"/>
                  <a:pt x="984063" y="3845015"/>
                  <a:pt x="993179" y="3840963"/>
                </a:cubicBezTo>
                <a:cubicBezTo>
                  <a:pt x="1002294" y="3836912"/>
                  <a:pt x="1016474" y="3833874"/>
                  <a:pt x="1035717" y="3831848"/>
                </a:cubicBezTo>
                <a:cubicBezTo>
                  <a:pt x="1054961" y="3829822"/>
                  <a:pt x="1068634" y="3827797"/>
                  <a:pt x="1076737" y="3825771"/>
                </a:cubicBezTo>
                <a:cubicBezTo>
                  <a:pt x="1113198" y="3813617"/>
                  <a:pt x="1145609" y="3804502"/>
                  <a:pt x="1173968" y="3798425"/>
                </a:cubicBezTo>
                <a:cubicBezTo>
                  <a:pt x="1228660" y="3784245"/>
                  <a:pt x="1272212" y="3770066"/>
                  <a:pt x="1304622" y="3755886"/>
                </a:cubicBezTo>
                <a:cubicBezTo>
                  <a:pt x="1322853" y="3749809"/>
                  <a:pt x="1345642" y="3742719"/>
                  <a:pt x="1372988" y="3734617"/>
                </a:cubicBezTo>
                <a:cubicBezTo>
                  <a:pt x="1400334" y="3726514"/>
                  <a:pt x="1432238" y="3715373"/>
                  <a:pt x="1468700" y="3701194"/>
                </a:cubicBezTo>
                <a:cubicBezTo>
                  <a:pt x="1478828" y="3695117"/>
                  <a:pt x="1494020" y="3686507"/>
                  <a:pt x="1514277" y="3675366"/>
                </a:cubicBezTo>
                <a:cubicBezTo>
                  <a:pt x="1534533" y="3664225"/>
                  <a:pt x="1553777" y="3651565"/>
                  <a:pt x="1572008" y="3637386"/>
                </a:cubicBezTo>
                <a:cubicBezTo>
                  <a:pt x="1590239" y="3623206"/>
                  <a:pt x="1601380" y="3603962"/>
                  <a:pt x="1605431" y="3579655"/>
                </a:cubicBezTo>
                <a:cubicBezTo>
                  <a:pt x="1603406" y="3571552"/>
                  <a:pt x="1599354" y="3564462"/>
                  <a:pt x="1593277" y="3558385"/>
                </a:cubicBezTo>
                <a:cubicBezTo>
                  <a:pt x="1587200" y="3552308"/>
                  <a:pt x="1583149" y="3547244"/>
                  <a:pt x="1581123" y="3543193"/>
                </a:cubicBezTo>
                <a:cubicBezTo>
                  <a:pt x="1568970" y="3541167"/>
                  <a:pt x="1558335" y="3534584"/>
                  <a:pt x="1549219" y="3523443"/>
                </a:cubicBezTo>
                <a:cubicBezTo>
                  <a:pt x="1540104" y="3512302"/>
                  <a:pt x="1531495" y="3501667"/>
                  <a:pt x="1523392" y="3491539"/>
                </a:cubicBezTo>
                <a:lnTo>
                  <a:pt x="1477815" y="3488500"/>
                </a:lnTo>
                <a:close/>
                <a:moveTo>
                  <a:pt x="1371469" y="3254538"/>
                </a:moveTo>
                <a:cubicBezTo>
                  <a:pt x="1343109" y="3256564"/>
                  <a:pt x="1302597" y="3269730"/>
                  <a:pt x="1249930" y="3294038"/>
                </a:cubicBezTo>
                <a:cubicBezTo>
                  <a:pt x="1211442" y="3310243"/>
                  <a:pt x="1189160" y="3319359"/>
                  <a:pt x="1183083" y="3321384"/>
                </a:cubicBezTo>
                <a:cubicBezTo>
                  <a:pt x="1174981" y="3319359"/>
                  <a:pt x="1167891" y="3320878"/>
                  <a:pt x="1161814" y="3325942"/>
                </a:cubicBezTo>
                <a:cubicBezTo>
                  <a:pt x="1155737" y="3331006"/>
                  <a:pt x="1150673" y="3337589"/>
                  <a:pt x="1146622" y="3345692"/>
                </a:cubicBezTo>
                <a:cubicBezTo>
                  <a:pt x="1136493" y="3353795"/>
                  <a:pt x="1121301" y="3364429"/>
                  <a:pt x="1101044" y="3377596"/>
                </a:cubicBezTo>
                <a:cubicBezTo>
                  <a:pt x="1080788" y="3390763"/>
                  <a:pt x="1062557" y="3401398"/>
                  <a:pt x="1046352" y="3409500"/>
                </a:cubicBezTo>
                <a:cubicBezTo>
                  <a:pt x="1017993" y="3423680"/>
                  <a:pt x="973428" y="3438872"/>
                  <a:pt x="912659" y="3455077"/>
                </a:cubicBezTo>
                <a:cubicBezTo>
                  <a:pt x="896454" y="3459129"/>
                  <a:pt x="891896" y="3464699"/>
                  <a:pt x="898986" y="3471789"/>
                </a:cubicBezTo>
                <a:cubicBezTo>
                  <a:pt x="906076" y="3478879"/>
                  <a:pt x="917723" y="3483436"/>
                  <a:pt x="933928" y="3485462"/>
                </a:cubicBezTo>
                <a:cubicBezTo>
                  <a:pt x="962287" y="3493564"/>
                  <a:pt x="1010903" y="3512808"/>
                  <a:pt x="1079775" y="3543193"/>
                </a:cubicBezTo>
                <a:cubicBezTo>
                  <a:pt x="1104083" y="3553321"/>
                  <a:pt x="1127378" y="3558385"/>
                  <a:pt x="1149660" y="3558385"/>
                </a:cubicBezTo>
                <a:cubicBezTo>
                  <a:pt x="1190173" y="3558385"/>
                  <a:pt x="1223596" y="3546231"/>
                  <a:pt x="1249930" y="3521924"/>
                </a:cubicBezTo>
                <a:cubicBezTo>
                  <a:pt x="1361340" y="3465206"/>
                  <a:pt x="1456546" y="3421654"/>
                  <a:pt x="1535546" y="3391269"/>
                </a:cubicBezTo>
                <a:cubicBezTo>
                  <a:pt x="1563905" y="3375064"/>
                  <a:pt x="1580111" y="3365949"/>
                  <a:pt x="1584162" y="3363923"/>
                </a:cubicBezTo>
                <a:cubicBezTo>
                  <a:pt x="1590239" y="3343667"/>
                  <a:pt x="1585681" y="3325436"/>
                  <a:pt x="1570489" y="3309230"/>
                </a:cubicBezTo>
                <a:cubicBezTo>
                  <a:pt x="1555296" y="3293025"/>
                  <a:pt x="1536559" y="3280871"/>
                  <a:pt x="1514277" y="3272769"/>
                </a:cubicBezTo>
                <a:cubicBezTo>
                  <a:pt x="1477815" y="3260615"/>
                  <a:pt x="1441353" y="3254538"/>
                  <a:pt x="1404892" y="3254538"/>
                </a:cubicBezTo>
                <a:close/>
                <a:moveTo>
                  <a:pt x="2234395" y="2421996"/>
                </a:moveTo>
                <a:lnTo>
                  <a:pt x="2228318" y="2428073"/>
                </a:lnTo>
                <a:cubicBezTo>
                  <a:pt x="2232370" y="2438201"/>
                  <a:pt x="2240979" y="2448835"/>
                  <a:pt x="2254146" y="2459977"/>
                </a:cubicBezTo>
                <a:cubicBezTo>
                  <a:pt x="2267312" y="2471118"/>
                  <a:pt x="2276934" y="2480740"/>
                  <a:pt x="2283011" y="2488842"/>
                </a:cubicBezTo>
                <a:cubicBezTo>
                  <a:pt x="2331627" y="2529355"/>
                  <a:pt x="2369101" y="2558727"/>
                  <a:pt x="2395435" y="2576958"/>
                </a:cubicBezTo>
                <a:cubicBezTo>
                  <a:pt x="2444050" y="2611394"/>
                  <a:pt x="2484563" y="2643804"/>
                  <a:pt x="2516974" y="2674189"/>
                </a:cubicBezTo>
                <a:cubicBezTo>
                  <a:pt x="2518999" y="2684317"/>
                  <a:pt x="2518493" y="2693433"/>
                  <a:pt x="2515454" y="2701536"/>
                </a:cubicBezTo>
                <a:cubicBezTo>
                  <a:pt x="2512416" y="2709638"/>
                  <a:pt x="2506846" y="2718247"/>
                  <a:pt x="2498743" y="2727363"/>
                </a:cubicBezTo>
                <a:cubicBezTo>
                  <a:pt x="2490640" y="2736478"/>
                  <a:pt x="2484563" y="2744074"/>
                  <a:pt x="2480512" y="2750151"/>
                </a:cubicBezTo>
                <a:cubicBezTo>
                  <a:pt x="2474435" y="2756228"/>
                  <a:pt x="2465826" y="2763824"/>
                  <a:pt x="2454685" y="2772940"/>
                </a:cubicBezTo>
                <a:cubicBezTo>
                  <a:pt x="2443544" y="2782055"/>
                  <a:pt x="2437973" y="2790664"/>
                  <a:pt x="2437973" y="2798767"/>
                </a:cubicBezTo>
                <a:lnTo>
                  <a:pt x="2437973" y="2801805"/>
                </a:lnTo>
                <a:cubicBezTo>
                  <a:pt x="2444050" y="2809908"/>
                  <a:pt x="2453166" y="2813959"/>
                  <a:pt x="2465320" y="2813959"/>
                </a:cubicBezTo>
                <a:cubicBezTo>
                  <a:pt x="2473422" y="2813959"/>
                  <a:pt x="2484057" y="2811933"/>
                  <a:pt x="2497224" y="2807882"/>
                </a:cubicBezTo>
                <a:cubicBezTo>
                  <a:pt x="2510390" y="2803831"/>
                  <a:pt x="2522038" y="2800792"/>
                  <a:pt x="2532166" y="2798767"/>
                </a:cubicBezTo>
                <a:cubicBezTo>
                  <a:pt x="2536217" y="2800792"/>
                  <a:pt x="2543813" y="2804337"/>
                  <a:pt x="2554955" y="2809401"/>
                </a:cubicBezTo>
                <a:cubicBezTo>
                  <a:pt x="2566096" y="2814466"/>
                  <a:pt x="2575717" y="2816998"/>
                  <a:pt x="2583820" y="2816998"/>
                </a:cubicBezTo>
                <a:lnTo>
                  <a:pt x="2589897" y="2816998"/>
                </a:lnTo>
                <a:cubicBezTo>
                  <a:pt x="2598000" y="2825100"/>
                  <a:pt x="2614711" y="2832696"/>
                  <a:pt x="2640032" y="2839786"/>
                </a:cubicBezTo>
                <a:cubicBezTo>
                  <a:pt x="2665352" y="2846876"/>
                  <a:pt x="2681051" y="2858523"/>
                  <a:pt x="2687128" y="2874728"/>
                </a:cubicBezTo>
                <a:cubicBezTo>
                  <a:pt x="2701308" y="2888908"/>
                  <a:pt x="2718526" y="2901062"/>
                  <a:pt x="2738782" y="2911190"/>
                </a:cubicBezTo>
                <a:cubicBezTo>
                  <a:pt x="2750936" y="2929421"/>
                  <a:pt x="2777270" y="2946639"/>
                  <a:pt x="2817783" y="2962844"/>
                </a:cubicBezTo>
                <a:cubicBezTo>
                  <a:pt x="2819808" y="2962844"/>
                  <a:pt x="2827911" y="2963857"/>
                  <a:pt x="2842090" y="2965883"/>
                </a:cubicBezTo>
                <a:cubicBezTo>
                  <a:pt x="2856270" y="2967908"/>
                  <a:pt x="2865386" y="2974998"/>
                  <a:pt x="2869437" y="2987152"/>
                </a:cubicBezTo>
                <a:cubicBezTo>
                  <a:pt x="2879565" y="2997280"/>
                  <a:pt x="2892225" y="3005889"/>
                  <a:pt x="2907418" y="3012979"/>
                </a:cubicBezTo>
                <a:cubicBezTo>
                  <a:pt x="2922610" y="3020069"/>
                  <a:pt x="2932232" y="3024627"/>
                  <a:pt x="2936283" y="3026652"/>
                </a:cubicBezTo>
                <a:cubicBezTo>
                  <a:pt x="2972745" y="3042857"/>
                  <a:pt x="2998066" y="3059063"/>
                  <a:pt x="3012245" y="3075268"/>
                </a:cubicBezTo>
                <a:cubicBezTo>
                  <a:pt x="3024399" y="3077293"/>
                  <a:pt x="3034021" y="3073749"/>
                  <a:pt x="3041111" y="3064633"/>
                </a:cubicBezTo>
                <a:cubicBezTo>
                  <a:pt x="3048200" y="3055518"/>
                  <a:pt x="3052252" y="3041845"/>
                  <a:pt x="3053264" y="3023614"/>
                </a:cubicBezTo>
                <a:cubicBezTo>
                  <a:pt x="3054277" y="3005383"/>
                  <a:pt x="3054784" y="2994242"/>
                  <a:pt x="3054784" y="2990190"/>
                </a:cubicBezTo>
                <a:cubicBezTo>
                  <a:pt x="3050732" y="2967908"/>
                  <a:pt x="3042630" y="2934485"/>
                  <a:pt x="3030476" y="2889921"/>
                </a:cubicBezTo>
                <a:cubicBezTo>
                  <a:pt x="3018322" y="2865613"/>
                  <a:pt x="2991989" y="2835228"/>
                  <a:pt x="2951476" y="2798767"/>
                </a:cubicBezTo>
                <a:cubicBezTo>
                  <a:pt x="2929194" y="2778510"/>
                  <a:pt x="2902860" y="2760279"/>
                  <a:pt x="2872475" y="2744074"/>
                </a:cubicBezTo>
                <a:cubicBezTo>
                  <a:pt x="2833988" y="2717741"/>
                  <a:pt x="2805122" y="2696471"/>
                  <a:pt x="2785879" y="2680266"/>
                </a:cubicBezTo>
                <a:cubicBezTo>
                  <a:pt x="2766635" y="2664061"/>
                  <a:pt x="2749923" y="2643804"/>
                  <a:pt x="2735744" y="2619497"/>
                </a:cubicBezTo>
                <a:cubicBezTo>
                  <a:pt x="2725616" y="2611394"/>
                  <a:pt x="2712955" y="2603291"/>
                  <a:pt x="2697763" y="2595189"/>
                </a:cubicBezTo>
                <a:cubicBezTo>
                  <a:pt x="2682571" y="2587086"/>
                  <a:pt x="2670923" y="2578984"/>
                  <a:pt x="2662821" y="2570881"/>
                </a:cubicBezTo>
                <a:cubicBezTo>
                  <a:pt x="2595974" y="2544547"/>
                  <a:pt x="2493679" y="2507073"/>
                  <a:pt x="2355935" y="2458457"/>
                </a:cubicBezTo>
                <a:close/>
                <a:moveTo>
                  <a:pt x="1730009" y="2215379"/>
                </a:moveTo>
                <a:cubicBezTo>
                  <a:pt x="1725957" y="2217405"/>
                  <a:pt x="1720387" y="2220950"/>
                  <a:pt x="1713297" y="2226014"/>
                </a:cubicBezTo>
                <a:cubicBezTo>
                  <a:pt x="1706207" y="2231078"/>
                  <a:pt x="1702662" y="2235636"/>
                  <a:pt x="1702662" y="2239687"/>
                </a:cubicBezTo>
                <a:cubicBezTo>
                  <a:pt x="1702662" y="2241713"/>
                  <a:pt x="1707726" y="2249815"/>
                  <a:pt x="1717855" y="2263995"/>
                </a:cubicBezTo>
                <a:lnTo>
                  <a:pt x="1717855" y="2519227"/>
                </a:lnTo>
                <a:cubicBezTo>
                  <a:pt x="1717855" y="2636715"/>
                  <a:pt x="1722919" y="2735972"/>
                  <a:pt x="1733047" y="2816998"/>
                </a:cubicBezTo>
                <a:cubicBezTo>
                  <a:pt x="1570995" y="2877767"/>
                  <a:pt x="1303609" y="2969934"/>
                  <a:pt x="930890" y="3093499"/>
                </a:cubicBezTo>
                <a:cubicBezTo>
                  <a:pt x="866069" y="3087422"/>
                  <a:pt x="807325" y="3085396"/>
                  <a:pt x="754658" y="3087422"/>
                </a:cubicBezTo>
                <a:cubicBezTo>
                  <a:pt x="780992" y="3099576"/>
                  <a:pt x="811376" y="3120845"/>
                  <a:pt x="845812" y="3151230"/>
                </a:cubicBezTo>
                <a:lnTo>
                  <a:pt x="897467" y="3190730"/>
                </a:lnTo>
                <a:cubicBezTo>
                  <a:pt x="960262" y="3225166"/>
                  <a:pt x="1019005" y="3249474"/>
                  <a:pt x="1073698" y="3263653"/>
                </a:cubicBezTo>
                <a:cubicBezTo>
                  <a:pt x="1104083" y="3267705"/>
                  <a:pt x="1133455" y="3266186"/>
                  <a:pt x="1161814" y="3259096"/>
                </a:cubicBezTo>
                <a:cubicBezTo>
                  <a:pt x="1190173" y="3252006"/>
                  <a:pt x="1225622" y="3240358"/>
                  <a:pt x="1268160" y="3224153"/>
                </a:cubicBezTo>
                <a:cubicBezTo>
                  <a:pt x="1276263" y="3220102"/>
                  <a:pt x="1286391" y="3215544"/>
                  <a:pt x="1298545" y="3210480"/>
                </a:cubicBezTo>
                <a:cubicBezTo>
                  <a:pt x="1310699" y="3205416"/>
                  <a:pt x="1324879" y="3200858"/>
                  <a:pt x="1341084" y="3196807"/>
                </a:cubicBezTo>
                <a:cubicBezTo>
                  <a:pt x="1361340" y="3186678"/>
                  <a:pt x="1385142" y="3179082"/>
                  <a:pt x="1412488" y="3174018"/>
                </a:cubicBezTo>
                <a:cubicBezTo>
                  <a:pt x="1439834" y="3168954"/>
                  <a:pt x="1458572" y="3165409"/>
                  <a:pt x="1468700" y="3163384"/>
                </a:cubicBezTo>
                <a:cubicBezTo>
                  <a:pt x="1519341" y="3145153"/>
                  <a:pt x="1611508" y="3115781"/>
                  <a:pt x="1745201" y="3075268"/>
                </a:cubicBezTo>
                <a:cubicBezTo>
                  <a:pt x="1763432" y="3097550"/>
                  <a:pt x="1776092" y="3121351"/>
                  <a:pt x="1783182" y="3146672"/>
                </a:cubicBezTo>
                <a:cubicBezTo>
                  <a:pt x="1790272" y="3171993"/>
                  <a:pt x="1796855" y="3208961"/>
                  <a:pt x="1802932" y="3257576"/>
                </a:cubicBezTo>
                <a:cubicBezTo>
                  <a:pt x="1806983" y="3302141"/>
                  <a:pt x="1811035" y="3332526"/>
                  <a:pt x="1815086" y="3348730"/>
                </a:cubicBezTo>
                <a:cubicBezTo>
                  <a:pt x="1863702" y="3526988"/>
                  <a:pt x="1899151" y="3646501"/>
                  <a:pt x="1921433" y="3707270"/>
                </a:cubicBezTo>
                <a:lnTo>
                  <a:pt x="1960933" y="3810579"/>
                </a:lnTo>
                <a:cubicBezTo>
                  <a:pt x="1991318" y="3895656"/>
                  <a:pt x="2024741" y="3980733"/>
                  <a:pt x="2061202" y="4065811"/>
                </a:cubicBezTo>
                <a:cubicBezTo>
                  <a:pt x="2099690" y="4146837"/>
                  <a:pt x="2131087" y="4209125"/>
                  <a:pt x="2155395" y="4252677"/>
                </a:cubicBezTo>
                <a:cubicBezTo>
                  <a:pt x="2179703" y="4296228"/>
                  <a:pt x="2211100" y="4336235"/>
                  <a:pt x="2249588" y="4372697"/>
                </a:cubicBezTo>
                <a:cubicBezTo>
                  <a:pt x="2294152" y="4433466"/>
                  <a:pt x="2353909" y="4505377"/>
                  <a:pt x="2428858" y="4588428"/>
                </a:cubicBezTo>
                <a:cubicBezTo>
                  <a:pt x="2471397" y="4635018"/>
                  <a:pt x="2519506" y="4676544"/>
                  <a:pt x="2573185" y="4713006"/>
                </a:cubicBezTo>
                <a:cubicBezTo>
                  <a:pt x="2626865" y="4749467"/>
                  <a:pt x="2692192" y="4787955"/>
                  <a:pt x="2769167" y="4828468"/>
                </a:cubicBezTo>
                <a:cubicBezTo>
                  <a:pt x="2821834" y="4852776"/>
                  <a:pt x="2861334" y="4873032"/>
                  <a:pt x="2887668" y="4889237"/>
                </a:cubicBezTo>
                <a:cubicBezTo>
                  <a:pt x="2893745" y="4901391"/>
                  <a:pt x="2904886" y="4907975"/>
                  <a:pt x="2921091" y="4908987"/>
                </a:cubicBezTo>
                <a:cubicBezTo>
                  <a:pt x="2937296" y="4910000"/>
                  <a:pt x="2948437" y="4911519"/>
                  <a:pt x="2954514" y="4913545"/>
                </a:cubicBezTo>
                <a:cubicBezTo>
                  <a:pt x="2974771" y="4913545"/>
                  <a:pt x="2996546" y="4911519"/>
                  <a:pt x="3019841" y="4907468"/>
                </a:cubicBezTo>
                <a:cubicBezTo>
                  <a:pt x="3043136" y="4903417"/>
                  <a:pt x="3058835" y="4900378"/>
                  <a:pt x="3066937" y="4898353"/>
                </a:cubicBezTo>
                <a:cubicBezTo>
                  <a:pt x="3077066" y="4884173"/>
                  <a:pt x="3082130" y="4873032"/>
                  <a:pt x="3082130" y="4864929"/>
                </a:cubicBezTo>
                <a:lnTo>
                  <a:pt x="3076053" y="4849737"/>
                </a:lnTo>
                <a:cubicBezTo>
                  <a:pt x="3074027" y="4835558"/>
                  <a:pt x="3073014" y="4814288"/>
                  <a:pt x="3073014" y="4785929"/>
                </a:cubicBezTo>
                <a:cubicBezTo>
                  <a:pt x="3077066" y="4757570"/>
                  <a:pt x="3079091" y="4736301"/>
                  <a:pt x="3079091" y="4722121"/>
                </a:cubicBezTo>
                <a:cubicBezTo>
                  <a:pt x="3079091" y="4709967"/>
                  <a:pt x="3077066" y="4691736"/>
                  <a:pt x="3073014" y="4667429"/>
                </a:cubicBezTo>
                <a:cubicBezTo>
                  <a:pt x="3064912" y="4639070"/>
                  <a:pt x="3054277" y="4606659"/>
                  <a:pt x="3041111" y="4570197"/>
                </a:cubicBezTo>
                <a:cubicBezTo>
                  <a:pt x="3027944" y="4533736"/>
                  <a:pt x="3018322" y="4508415"/>
                  <a:pt x="3012245" y="4494235"/>
                </a:cubicBezTo>
                <a:cubicBezTo>
                  <a:pt x="3006168" y="4484107"/>
                  <a:pt x="2996040" y="4458787"/>
                  <a:pt x="2981860" y="4418274"/>
                </a:cubicBezTo>
                <a:cubicBezTo>
                  <a:pt x="2979835" y="4412197"/>
                  <a:pt x="2977809" y="4402068"/>
                  <a:pt x="2975783" y="4387889"/>
                </a:cubicBezTo>
                <a:cubicBezTo>
                  <a:pt x="2973758" y="4373709"/>
                  <a:pt x="2968694" y="4362568"/>
                  <a:pt x="2960591" y="4354466"/>
                </a:cubicBezTo>
                <a:cubicBezTo>
                  <a:pt x="2958565" y="4322055"/>
                  <a:pt x="2952488" y="4288632"/>
                  <a:pt x="2942360" y="4254196"/>
                </a:cubicBezTo>
                <a:cubicBezTo>
                  <a:pt x="2940334" y="4246094"/>
                  <a:pt x="2936283" y="4227863"/>
                  <a:pt x="2930206" y="4199503"/>
                </a:cubicBezTo>
                <a:cubicBezTo>
                  <a:pt x="2924129" y="4171144"/>
                  <a:pt x="2922104" y="4144811"/>
                  <a:pt x="2924129" y="4120503"/>
                </a:cubicBezTo>
                <a:cubicBezTo>
                  <a:pt x="2922104" y="4112401"/>
                  <a:pt x="2920078" y="4096702"/>
                  <a:pt x="2918052" y="4073407"/>
                </a:cubicBezTo>
                <a:cubicBezTo>
                  <a:pt x="2916027" y="4050112"/>
                  <a:pt x="2909950" y="4030362"/>
                  <a:pt x="2899822" y="4014157"/>
                </a:cubicBezTo>
                <a:cubicBezTo>
                  <a:pt x="2887668" y="3997951"/>
                  <a:pt x="2877539" y="3985798"/>
                  <a:pt x="2869437" y="3977695"/>
                </a:cubicBezTo>
                <a:cubicBezTo>
                  <a:pt x="2859309" y="3983772"/>
                  <a:pt x="2851712" y="3993394"/>
                  <a:pt x="2846648" y="4006560"/>
                </a:cubicBezTo>
                <a:cubicBezTo>
                  <a:pt x="2841584" y="4019727"/>
                  <a:pt x="2837533" y="4038971"/>
                  <a:pt x="2834494" y="4064291"/>
                </a:cubicBezTo>
                <a:cubicBezTo>
                  <a:pt x="2831456" y="4089612"/>
                  <a:pt x="2827911" y="4107336"/>
                  <a:pt x="2823860" y="4117465"/>
                </a:cubicBezTo>
                <a:cubicBezTo>
                  <a:pt x="2799552" y="4184311"/>
                  <a:pt x="2757013" y="4282555"/>
                  <a:pt x="2696244" y="4412197"/>
                </a:cubicBezTo>
                <a:lnTo>
                  <a:pt x="2650667" y="4494235"/>
                </a:lnTo>
                <a:cubicBezTo>
                  <a:pt x="2628384" y="4492210"/>
                  <a:pt x="2606609" y="4481575"/>
                  <a:pt x="2585339" y="4462332"/>
                </a:cubicBezTo>
                <a:cubicBezTo>
                  <a:pt x="2564070" y="4443088"/>
                  <a:pt x="2547358" y="4429415"/>
                  <a:pt x="2535205" y="4421312"/>
                </a:cubicBezTo>
                <a:cubicBezTo>
                  <a:pt x="2482538" y="4364594"/>
                  <a:pt x="2441012" y="4324081"/>
                  <a:pt x="2410627" y="4299773"/>
                </a:cubicBezTo>
                <a:cubicBezTo>
                  <a:pt x="2378217" y="4263311"/>
                  <a:pt x="2358973" y="4239004"/>
                  <a:pt x="2352896" y="4226850"/>
                </a:cubicBezTo>
                <a:cubicBezTo>
                  <a:pt x="2196921" y="4072900"/>
                  <a:pt x="2092600" y="3859194"/>
                  <a:pt x="2039933" y="3585732"/>
                </a:cubicBezTo>
                <a:cubicBezTo>
                  <a:pt x="2027779" y="3555347"/>
                  <a:pt x="2015625" y="3509770"/>
                  <a:pt x="2003472" y="3449000"/>
                </a:cubicBezTo>
                <a:cubicBezTo>
                  <a:pt x="1987266" y="3384179"/>
                  <a:pt x="1978151" y="3346705"/>
                  <a:pt x="1976125" y="3336577"/>
                </a:cubicBezTo>
                <a:cubicBezTo>
                  <a:pt x="1972074" y="3304166"/>
                  <a:pt x="1968023" y="3279859"/>
                  <a:pt x="1963971" y="3263653"/>
                </a:cubicBezTo>
                <a:cubicBezTo>
                  <a:pt x="1961946" y="3251499"/>
                  <a:pt x="1958907" y="3230230"/>
                  <a:pt x="1954856" y="3199845"/>
                </a:cubicBezTo>
                <a:cubicBezTo>
                  <a:pt x="1950805" y="3169460"/>
                  <a:pt x="1948779" y="3142114"/>
                  <a:pt x="1948779" y="3117807"/>
                </a:cubicBezTo>
                <a:cubicBezTo>
                  <a:pt x="1948779" y="3097550"/>
                  <a:pt x="1949792" y="3082358"/>
                  <a:pt x="1951817" y="3072229"/>
                </a:cubicBezTo>
                <a:lnTo>
                  <a:pt x="1970048" y="2999306"/>
                </a:lnTo>
                <a:cubicBezTo>
                  <a:pt x="2073356" y="2962844"/>
                  <a:pt x="2180716" y="2915241"/>
                  <a:pt x="2292127" y="2856498"/>
                </a:cubicBezTo>
                <a:cubicBezTo>
                  <a:pt x="2302255" y="2842318"/>
                  <a:pt x="2307319" y="2828139"/>
                  <a:pt x="2307319" y="2813959"/>
                </a:cubicBezTo>
                <a:lnTo>
                  <a:pt x="2304280" y="2795728"/>
                </a:lnTo>
                <a:cubicBezTo>
                  <a:pt x="2300229" y="2781549"/>
                  <a:pt x="2291620" y="2770914"/>
                  <a:pt x="2278453" y="2763824"/>
                </a:cubicBezTo>
                <a:cubicBezTo>
                  <a:pt x="2265287" y="2756734"/>
                  <a:pt x="2256678" y="2752177"/>
                  <a:pt x="2252626" y="2750151"/>
                </a:cubicBezTo>
                <a:cubicBezTo>
                  <a:pt x="2201985" y="2721792"/>
                  <a:pt x="2144254" y="2707612"/>
                  <a:pt x="2079433" y="2707612"/>
                </a:cubicBezTo>
                <a:cubicBezTo>
                  <a:pt x="2036895" y="2707612"/>
                  <a:pt x="1991318" y="2715715"/>
                  <a:pt x="1942702" y="2731920"/>
                </a:cubicBezTo>
                <a:cubicBezTo>
                  <a:pt x="1926497" y="2711664"/>
                  <a:pt x="1918394" y="2679253"/>
                  <a:pt x="1918394" y="2634689"/>
                </a:cubicBezTo>
                <a:cubicBezTo>
                  <a:pt x="1918394" y="2616458"/>
                  <a:pt x="1920420" y="2589112"/>
                  <a:pt x="1924471" y="2552650"/>
                </a:cubicBezTo>
                <a:cubicBezTo>
                  <a:pt x="1924471" y="2544547"/>
                  <a:pt x="1925990" y="2529862"/>
                  <a:pt x="1929029" y="2508592"/>
                </a:cubicBezTo>
                <a:cubicBezTo>
                  <a:pt x="1932067" y="2487323"/>
                  <a:pt x="1932574" y="2469599"/>
                  <a:pt x="1930548" y="2455419"/>
                </a:cubicBezTo>
                <a:cubicBezTo>
                  <a:pt x="1930548" y="2445291"/>
                  <a:pt x="1928016" y="2431111"/>
                  <a:pt x="1922952" y="2412880"/>
                </a:cubicBezTo>
                <a:cubicBezTo>
                  <a:pt x="1917888" y="2394649"/>
                  <a:pt x="1915356" y="2381483"/>
                  <a:pt x="1915356" y="2373380"/>
                </a:cubicBezTo>
                <a:lnTo>
                  <a:pt x="1915356" y="2367303"/>
                </a:lnTo>
                <a:cubicBezTo>
                  <a:pt x="1909279" y="2342996"/>
                  <a:pt x="1898138" y="2321219"/>
                  <a:pt x="1881932" y="2301976"/>
                </a:cubicBezTo>
                <a:cubicBezTo>
                  <a:pt x="1865727" y="2282732"/>
                  <a:pt x="1844458" y="2262982"/>
                  <a:pt x="1818125" y="2242726"/>
                </a:cubicBezTo>
                <a:cubicBezTo>
                  <a:pt x="1779637" y="2228546"/>
                  <a:pt x="1753304" y="2220444"/>
                  <a:pt x="1739124" y="2218418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F6E506-570A-971F-DCC4-0B746D431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00264"/>
              </p:ext>
            </p:extLst>
          </p:nvPr>
        </p:nvGraphicFramePr>
        <p:xfrm>
          <a:off x="7064944" y="0"/>
          <a:ext cx="5127056" cy="162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857">
                  <a:extLst>
                    <a:ext uri="{9D8B030D-6E8A-4147-A177-3AD203B41FA5}">
                      <a16:colId xmlns:a16="http://schemas.microsoft.com/office/drawing/2014/main" val="1194431348"/>
                    </a:ext>
                  </a:extLst>
                </a:gridCol>
                <a:gridCol w="2752199">
                  <a:extLst>
                    <a:ext uri="{9D8B030D-6E8A-4147-A177-3AD203B41FA5}">
                      <a16:colId xmlns:a16="http://schemas.microsoft.com/office/drawing/2014/main" val="433263909"/>
                    </a:ext>
                  </a:extLst>
                </a:gridCol>
              </a:tblGrid>
              <a:tr h="540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012345678901234567890123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538B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27664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3D3DFF"/>
                          </a:solidFill>
                        </a:rPr>
                        <a:t>类型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3D3DFF"/>
                          </a:solidFill>
                        </a:rPr>
                        <a:t>长度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653"/>
                  </a:ext>
                </a:extLst>
              </a:tr>
              <a:tr h="54059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3D3DFF"/>
                          </a:solidFill>
                        </a:rPr>
                        <a:t>数据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2725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" y="630555"/>
            <a:ext cx="6858072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43ABA8-5607-4D6B-976E-433217DE9237}"/>
              </a:ext>
            </a:extLst>
          </p:cNvPr>
          <p:cNvSpPr txBox="1"/>
          <p:nvPr/>
        </p:nvSpPr>
        <p:spPr>
          <a:xfrm>
            <a:off x="464838" y="1842896"/>
            <a:ext cx="3693505" cy="40986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PADI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kumimoji="0" lang="en-US" altLang="zh-CN" sz="12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Active Discovery Initiation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）阶段是</a:t>
            </a:r>
            <a:r>
              <a:rPr kumimoji="0" lang="en-US" altLang="zh-CN" sz="12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发现过程的第一步。在这一阶段，客户端（如家庭路由器或计算机）向网络中的所有接入集中器（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）广播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PADI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报文，目的是寻找可用的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服务。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一个完整的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PADI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报文（包括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头）不能超过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1484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个字节，以便能留下足够的空间给中继代理增加一个中继的会话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ID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标记。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1A2E2-668D-556F-AFAD-938F0EC7D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133359"/>
            <a:ext cx="2587063" cy="19303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A1554D-272D-57D0-C1FC-B41962EC801B}"/>
              </a:ext>
            </a:extLst>
          </p:cNvPr>
          <p:cNvSpPr txBox="1"/>
          <p:nvPr/>
        </p:nvSpPr>
        <p:spPr>
          <a:xfrm>
            <a:off x="513140" y="360307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2</a:t>
            </a:r>
            <a:r>
              <a:rPr lang="en-US" altLang="zh-CN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rPr>
              <a:t>.2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71BC5-F458-9FDE-B54A-2A36A355DE38}"/>
              </a:ext>
            </a:extLst>
          </p:cNvPr>
          <p:cNvSpPr txBox="1"/>
          <p:nvPr/>
        </p:nvSpPr>
        <p:spPr>
          <a:xfrm>
            <a:off x="2042939" y="676468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PADI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（客户端到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AC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78E20B6-4D6E-6DEF-F7A5-7B34A49BD8E3}"/>
              </a:ext>
            </a:extLst>
          </p:cNvPr>
          <p:cNvCxnSpPr>
            <a:cxnSpLocks/>
          </p:cNvCxnSpPr>
          <p:nvPr/>
        </p:nvCxnSpPr>
        <p:spPr>
          <a:xfrm>
            <a:off x="2188822" y="1382809"/>
            <a:ext cx="38646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F3EC9E3-F64F-43CC-0D3D-91E1E1911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10" y="1172569"/>
            <a:ext cx="7139990" cy="568543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B4C0B6F-FB7E-2EEB-1029-FA01DF3CEFAD}"/>
              </a:ext>
            </a:extLst>
          </p:cNvPr>
          <p:cNvSpPr/>
          <p:nvPr/>
        </p:nvSpPr>
        <p:spPr>
          <a:xfrm>
            <a:off x="11241617" y="4455583"/>
            <a:ext cx="124883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AF7D52-DB7B-218A-2D04-9D7AD1F22A4E}"/>
              </a:ext>
            </a:extLst>
          </p:cNvPr>
          <p:cNvSpPr/>
          <p:nvPr/>
        </p:nvSpPr>
        <p:spPr>
          <a:xfrm>
            <a:off x="11409892" y="4457700"/>
            <a:ext cx="124883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D0B81C-CAA2-3B57-B004-D60AEF567E0C}"/>
              </a:ext>
            </a:extLst>
          </p:cNvPr>
          <p:cNvSpPr/>
          <p:nvPr/>
        </p:nvSpPr>
        <p:spPr>
          <a:xfrm>
            <a:off x="10934127" y="4455583"/>
            <a:ext cx="26409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3B9D29-815C-8BBC-E12F-C0FC4A55C264}"/>
              </a:ext>
            </a:extLst>
          </p:cNvPr>
          <p:cNvSpPr/>
          <p:nvPr/>
        </p:nvSpPr>
        <p:spPr>
          <a:xfrm>
            <a:off x="9946702" y="4455583"/>
            <a:ext cx="94989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CFBD70-F450-7973-A917-E1B57423352A}"/>
              </a:ext>
            </a:extLst>
          </p:cNvPr>
          <p:cNvSpPr/>
          <p:nvPr/>
        </p:nvSpPr>
        <p:spPr>
          <a:xfrm>
            <a:off x="9003727" y="4453466"/>
            <a:ext cx="91545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5F8EA-25F4-6451-6411-602203D659A5}"/>
              </a:ext>
            </a:extLst>
          </p:cNvPr>
          <p:cNvSpPr/>
          <p:nvPr/>
        </p:nvSpPr>
        <p:spPr>
          <a:xfrm>
            <a:off x="9003727" y="4565650"/>
            <a:ext cx="28314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7DBF69-13AE-ECC2-1199-58D9D0EA8519}"/>
              </a:ext>
            </a:extLst>
          </p:cNvPr>
          <p:cNvSpPr/>
          <p:nvPr/>
        </p:nvSpPr>
        <p:spPr>
          <a:xfrm>
            <a:off x="9314392" y="4565650"/>
            <a:ext cx="28314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DA5314-73E3-9B65-098F-4637A8CBCE7C}"/>
              </a:ext>
            </a:extLst>
          </p:cNvPr>
          <p:cNvSpPr/>
          <p:nvPr/>
        </p:nvSpPr>
        <p:spPr>
          <a:xfrm>
            <a:off x="5455884" y="4677834"/>
            <a:ext cx="2172583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2321CB-1849-D078-E5F5-A3C3C32DA77E}"/>
              </a:ext>
            </a:extLst>
          </p:cNvPr>
          <p:cNvSpPr/>
          <p:nvPr/>
        </p:nvSpPr>
        <p:spPr>
          <a:xfrm>
            <a:off x="5455884" y="5038659"/>
            <a:ext cx="2113801" cy="1157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75889C-819C-D5B9-FBE4-DD02DCE792D7}"/>
              </a:ext>
            </a:extLst>
          </p:cNvPr>
          <p:cNvSpPr/>
          <p:nvPr/>
        </p:nvSpPr>
        <p:spPr>
          <a:xfrm>
            <a:off x="5450995" y="5346568"/>
            <a:ext cx="1572105" cy="1599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726E7B-28D8-0677-17CF-172E59C725F3}"/>
              </a:ext>
            </a:extLst>
          </p:cNvPr>
          <p:cNvSpPr/>
          <p:nvPr/>
        </p:nvSpPr>
        <p:spPr>
          <a:xfrm>
            <a:off x="5456193" y="5685431"/>
            <a:ext cx="1198034" cy="2454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9894FA-AC91-D6AD-F207-1E0D156BEF8D}"/>
              </a:ext>
            </a:extLst>
          </p:cNvPr>
          <p:cNvSpPr/>
          <p:nvPr/>
        </p:nvSpPr>
        <p:spPr>
          <a:xfrm>
            <a:off x="5450996" y="5948330"/>
            <a:ext cx="2457356" cy="865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BB3B39-56B4-0426-D38D-7825A0020292}"/>
              </a:ext>
            </a:extLst>
          </p:cNvPr>
          <p:cNvSpPr/>
          <p:nvPr/>
        </p:nvSpPr>
        <p:spPr>
          <a:xfrm>
            <a:off x="5456194" y="6047813"/>
            <a:ext cx="974240" cy="1080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AF8D66-3EBD-FB69-E18E-2918BE5AF9FB}"/>
              </a:ext>
            </a:extLst>
          </p:cNvPr>
          <p:cNvSpPr/>
          <p:nvPr/>
        </p:nvSpPr>
        <p:spPr>
          <a:xfrm>
            <a:off x="5450996" y="6168831"/>
            <a:ext cx="979438" cy="10807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6779081-C5C2-7EFF-E126-8F96A6603A17}"/>
              </a:ext>
            </a:extLst>
          </p:cNvPr>
          <p:cNvCxnSpPr>
            <a:cxnSpLocks/>
            <a:stCxn id="34" idx="3"/>
            <a:endCxn id="60" idx="1"/>
          </p:cNvCxnSpPr>
          <p:nvPr/>
        </p:nvCxnSpPr>
        <p:spPr>
          <a:xfrm>
            <a:off x="7628467" y="4733926"/>
            <a:ext cx="939799" cy="14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3B935F1-B2D6-6C13-5835-6D9E6C384D79}"/>
              </a:ext>
            </a:extLst>
          </p:cNvPr>
          <p:cNvCxnSpPr>
            <a:cxnSpLocks/>
            <a:stCxn id="35" idx="3"/>
            <a:endCxn id="63" idx="1"/>
          </p:cNvCxnSpPr>
          <p:nvPr/>
        </p:nvCxnSpPr>
        <p:spPr>
          <a:xfrm>
            <a:off x="7569685" y="5096545"/>
            <a:ext cx="1002856" cy="8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EADE50D-64AF-687B-537F-FDFF2BE5551C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 flipV="1">
            <a:off x="7023100" y="5384732"/>
            <a:ext cx="1545167" cy="4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2C22F19-B838-6A48-8F88-7892D957D2BE}"/>
              </a:ext>
            </a:extLst>
          </p:cNvPr>
          <p:cNvCxnSpPr>
            <a:cxnSpLocks/>
            <a:stCxn id="37" idx="3"/>
            <a:endCxn id="70" idx="1"/>
          </p:cNvCxnSpPr>
          <p:nvPr/>
        </p:nvCxnSpPr>
        <p:spPr>
          <a:xfrm flipV="1">
            <a:off x="6654227" y="5610739"/>
            <a:ext cx="1937522" cy="197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F3CD148-D2C5-E973-A7A2-722F76930746}"/>
              </a:ext>
            </a:extLst>
          </p:cNvPr>
          <p:cNvCxnSpPr>
            <a:cxnSpLocks/>
            <a:stCxn id="38" idx="3"/>
            <a:endCxn id="69" idx="1"/>
          </p:cNvCxnSpPr>
          <p:nvPr/>
        </p:nvCxnSpPr>
        <p:spPr>
          <a:xfrm flipV="1">
            <a:off x="7908352" y="5840064"/>
            <a:ext cx="690607" cy="15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B49757-E21F-2870-C3FD-4BF3C36A8ACD}"/>
              </a:ext>
            </a:extLst>
          </p:cNvPr>
          <p:cNvCxnSpPr>
            <a:cxnSpLocks/>
            <a:stCxn id="39" idx="3"/>
            <a:endCxn id="73" idx="1"/>
          </p:cNvCxnSpPr>
          <p:nvPr/>
        </p:nvCxnSpPr>
        <p:spPr>
          <a:xfrm flipV="1">
            <a:off x="6430434" y="6093824"/>
            <a:ext cx="2184821" cy="8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A515EB7-EE5E-4713-D978-3D6A0A2002D0}"/>
              </a:ext>
            </a:extLst>
          </p:cNvPr>
          <p:cNvSpPr txBox="1"/>
          <p:nvPr/>
        </p:nvSpPr>
        <p:spPr>
          <a:xfrm>
            <a:off x="8568266" y="4779915"/>
            <a:ext cx="292777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以太网的目的地址，确保所有的接入集中器（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）都能接收到该请求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7BBFFD-D535-A212-2B8D-2BAF40F17173}"/>
              </a:ext>
            </a:extLst>
          </p:cNvPr>
          <p:cNvSpPr txBox="1"/>
          <p:nvPr/>
        </p:nvSpPr>
        <p:spPr>
          <a:xfrm>
            <a:off x="8572541" y="5004686"/>
            <a:ext cx="80953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以太网的源地址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1FEE1ED-24FF-5051-36CC-66BD5D4D86CE}"/>
              </a:ext>
            </a:extLst>
          </p:cNvPr>
          <p:cNvSpPr txBox="1"/>
          <p:nvPr/>
        </p:nvSpPr>
        <p:spPr>
          <a:xfrm>
            <a:off x="8568267" y="5284704"/>
            <a:ext cx="179874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以太网的协议域，表示现在处于发现阶段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70D81D-1043-5EEC-8985-793DE975985C}"/>
              </a:ext>
            </a:extLst>
          </p:cNvPr>
          <p:cNvSpPr txBox="1"/>
          <p:nvPr/>
        </p:nvSpPr>
        <p:spPr>
          <a:xfrm>
            <a:off x="8598959" y="5740036"/>
            <a:ext cx="168804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PADI</a:t>
            </a:r>
            <a:r>
              <a:rPr lang="zh-CN" altLang="en-US" sz="700" dirty="0">
                <a:solidFill>
                  <a:schemeClr val="bg1"/>
                </a:solidFill>
              </a:rPr>
              <a:t>数据报文的代码域，填充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0x09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475E904-6F53-4501-1030-42556C04A2B6}"/>
              </a:ext>
            </a:extLst>
          </p:cNvPr>
          <p:cNvSpPr txBox="1"/>
          <p:nvPr/>
        </p:nvSpPr>
        <p:spPr>
          <a:xfrm>
            <a:off x="8591749" y="5510711"/>
            <a:ext cx="157210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PADI</a:t>
            </a:r>
            <a:r>
              <a:rPr lang="zh-CN" altLang="en-US" sz="700" dirty="0">
                <a:solidFill>
                  <a:schemeClr val="bg1"/>
                </a:solidFill>
              </a:rPr>
              <a:t>数据报文的版本域和类型域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9A5440-55B9-AF60-CB04-F055451F71BB}"/>
              </a:ext>
            </a:extLst>
          </p:cNvPr>
          <p:cNvSpPr txBox="1"/>
          <p:nvPr/>
        </p:nvSpPr>
        <p:spPr>
          <a:xfrm>
            <a:off x="8622005" y="6239916"/>
            <a:ext cx="122882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PADI</a:t>
            </a:r>
            <a:r>
              <a:rPr lang="zh-CN" altLang="en-US" sz="700" dirty="0">
                <a:solidFill>
                  <a:schemeClr val="bg1"/>
                </a:solidFill>
              </a:rPr>
              <a:t>数据报文的长度域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ED52A94-EBA1-FE07-547B-16ABF3B4DD13}"/>
              </a:ext>
            </a:extLst>
          </p:cNvPr>
          <p:cNvSpPr txBox="1"/>
          <p:nvPr/>
        </p:nvSpPr>
        <p:spPr>
          <a:xfrm>
            <a:off x="8615255" y="5993796"/>
            <a:ext cx="118279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PADI</a:t>
            </a:r>
            <a:r>
              <a:rPr lang="zh-CN" altLang="en-US" sz="700" dirty="0">
                <a:solidFill>
                  <a:schemeClr val="bg1"/>
                </a:solidFill>
              </a:rPr>
              <a:t>数据报文的会话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6B0543C-9DF9-6DDA-821A-9B7D75FCA1B5}"/>
              </a:ext>
            </a:extLst>
          </p:cNvPr>
          <p:cNvCxnSpPr>
            <a:cxnSpLocks/>
            <a:stCxn id="40" idx="3"/>
            <a:endCxn id="71" idx="1"/>
          </p:cNvCxnSpPr>
          <p:nvPr/>
        </p:nvCxnSpPr>
        <p:spPr>
          <a:xfrm>
            <a:off x="6430434" y="6222870"/>
            <a:ext cx="2191571" cy="117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DDA8CE85-4BFA-C6E0-3F61-9E018FF55D05}"/>
              </a:ext>
            </a:extLst>
          </p:cNvPr>
          <p:cNvSpPr/>
          <p:nvPr/>
        </p:nvSpPr>
        <p:spPr>
          <a:xfrm>
            <a:off x="5507567" y="2383368"/>
            <a:ext cx="528320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7C0E39B-E315-3D54-1F4F-FA0137609457}"/>
              </a:ext>
            </a:extLst>
          </p:cNvPr>
          <p:cNvSpPr/>
          <p:nvPr/>
        </p:nvSpPr>
        <p:spPr>
          <a:xfrm>
            <a:off x="9597539" y="4577734"/>
            <a:ext cx="1008000" cy="1260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6120400-96BC-57C2-0026-D3486A3827EA}"/>
              </a:ext>
            </a:extLst>
          </p:cNvPr>
          <p:cNvSpPr txBox="1"/>
          <p:nvPr/>
        </p:nvSpPr>
        <p:spPr>
          <a:xfrm>
            <a:off x="9567758" y="5021138"/>
            <a:ext cx="596098" cy="199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Tag</a:t>
            </a:r>
            <a:r>
              <a:rPr lang="zh-CN" altLang="en-US" sz="700" dirty="0">
                <a:solidFill>
                  <a:schemeClr val="bg1"/>
                </a:solidFill>
              </a:rPr>
              <a:t>标记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ABA4928-2FB4-0E46-BA60-A51EC6D45581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flipH="1">
            <a:off x="9865807" y="4703785"/>
            <a:ext cx="235732" cy="31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AA2DEBB6-8122-E6F1-CF7F-0BA209734217}"/>
              </a:ext>
            </a:extLst>
          </p:cNvPr>
          <p:cNvSpPr/>
          <p:nvPr/>
        </p:nvSpPr>
        <p:spPr>
          <a:xfrm>
            <a:off x="5659120" y="6388102"/>
            <a:ext cx="1456540" cy="1170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E26702F-F5FC-D15B-D39B-C5A8E453A6FF}"/>
              </a:ext>
            </a:extLst>
          </p:cNvPr>
          <p:cNvSpPr txBox="1"/>
          <p:nvPr/>
        </p:nvSpPr>
        <p:spPr>
          <a:xfrm>
            <a:off x="7484532" y="6360934"/>
            <a:ext cx="98425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区分不同客户端请求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EB4352A-31AD-8D91-DEC2-CE66E8CCCD8D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7115660" y="6446639"/>
            <a:ext cx="368872" cy="14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5AC0-D665-922F-CD43-89AE2B16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413B9D78-676E-B9EB-075E-E50D11B64B16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0ED3A8-9AB1-97EF-56F8-0D69A221D7F7}"/>
              </a:ext>
            </a:extLst>
          </p:cNvPr>
          <p:cNvSpPr/>
          <p:nvPr/>
        </p:nvSpPr>
        <p:spPr>
          <a:xfrm>
            <a:off x="5715" y="630555"/>
            <a:ext cx="6858072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6B6D2-60C4-BC16-BB4C-9753D7A1E32F}"/>
              </a:ext>
            </a:extLst>
          </p:cNvPr>
          <p:cNvSpPr txBox="1"/>
          <p:nvPr/>
        </p:nvSpPr>
        <p:spPr>
          <a:xfrm>
            <a:off x="464838" y="1842896"/>
            <a:ext cx="3693505" cy="29906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在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阶段，接入集中器（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）对以单播的方式发送一个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数据包对主机的请求做出应答，同时带上自己的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AC-name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当主机在指定时间内没有收到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PADO,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它应该重新发送它的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PADI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分组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,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并且加倍等待时间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,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这个过程会被重复期望的次数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	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EA0D0A-512E-7224-5886-F5AA0F47E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133359"/>
            <a:ext cx="2587063" cy="19303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14641E-4799-8C82-883A-4CEC1CC4C602}"/>
              </a:ext>
            </a:extLst>
          </p:cNvPr>
          <p:cNvSpPr txBox="1"/>
          <p:nvPr/>
        </p:nvSpPr>
        <p:spPr>
          <a:xfrm>
            <a:off x="513140" y="360307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2</a:t>
            </a:r>
            <a:r>
              <a:rPr lang="en-US" altLang="zh-CN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rPr>
              <a:t>.3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DEDE6-B43D-59D8-B8B4-89F1D3A6EEBE}"/>
              </a:ext>
            </a:extLst>
          </p:cNvPr>
          <p:cNvSpPr txBox="1"/>
          <p:nvPr/>
        </p:nvSpPr>
        <p:spPr>
          <a:xfrm>
            <a:off x="2042939" y="676468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PADO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（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AC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到客户端）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DA40B97-58A1-A374-20D6-C6679E117D37}"/>
              </a:ext>
            </a:extLst>
          </p:cNvPr>
          <p:cNvCxnSpPr>
            <a:cxnSpLocks/>
          </p:cNvCxnSpPr>
          <p:nvPr/>
        </p:nvCxnSpPr>
        <p:spPr>
          <a:xfrm>
            <a:off x="2188822" y="1382809"/>
            <a:ext cx="38646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C9A4C6A-E210-4F15-1F02-61C6D74D4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5" y="1382589"/>
            <a:ext cx="6781535" cy="54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23CCD06-9769-3B52-69CB-B61AD881751B}"/>
              </a:ext>
            </a:extLst>
          </p:cNvPr>
          <p:cNvSpPr/>
          <p:nvPr/>
        </p:nvSpPr>
        <p:spPr>
          <a:xfrm>
            <a:off x="6863787" y="4714120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ABE3B7-863D-A0C3-162E-74AC5884A491}"/>
              </a:ext>
            </a:extLst>
          </p:cNvPr>
          <p:cNvSpPr/>
          <p:nvPr/>
        </p:nvSpPr>
        <p:spPr>
          <a:xfrm>
            <a:off x="8831943" y="4515055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31301-B1E8-FF80-A3FC-EE46BF97D6EC}"/>
              </a:ext>
            </a:extLst>
          </p:cNvPr>
          <p:cNvSpPr/>
          <p:nvPr/>
        </p:nvSpPr>
        <p:spPr>
          <a:xfrm>
            <a:off x="6662058" y="5033434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8E13D6-9D3E-9F0E-B2AE-81FF2B10F769}"/>
              </a:ext>
            </a:extLst>
          </p:cNvPr>
          <p:cNvSpPr/>
          <p:nvPr/>
        </p:nvSpPr>
        <p:spPr>
          <a:xfrm>
            <a:off x="9754809" y="4515055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84411-EF4B-03D9-AEDB-4158703323DC}"/>
              </a:ext>
            </a:extLst>
          </p:cNvPr>
          <p:cNvSpPr/>
          <p:nvPr/>
        </p:nvSpPr>
        <p:spPr>
          <a:xfrm>
            <a:off x="6608235" y="5363227"/>
            <a:ext cx="376765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01851E-E1E2-1D55-8393-5A3343423B2A}"/>
              </a:ext>
            </a:extLst>
          </p:cNvPr>
          <p:cNvSpPr/>
          <p:nvPr/>
        </p:nvSpPr>
        <p:spPr>
          <a:xfrm>
            <a:off x="10677675" y="4515055"/>
            <a:ext cx="273958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5E7314-30F1-8946-6602-DD53A72A92AD}"/>
              </a:ext>
            </a:extLst>
          </p:cNvPr>
          <p:cNvSpPr/>
          <p:nvPr/>
        </p:nvSpPr>
        <p:spPr>
          <a:xfrm>
            <a:off x="5486401" y="5689601"/>
            <a:ext cx="1121834" cy="224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6A81CE-359F-E14F-F3AB-A1E72DE08209}"/>
              </a:ext>
            </a:extLst>
          </p:cNvPr>
          <p:cNvSpPr/>
          <p:nvPr/>
        </p:nvSpPr>
        <p:spPr>
          <a:xfrm>
            <a:off x="10951633" y="4515055"/>
            <a:ext cx="173567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8DB0C2-338D-8B97-1EE5-4F5AB7EB725B}"/>
              </a:ext>
            </a:extLst>
          </p:cNvPr>
          <p:cNvSpPr/>
          <p:nvPr/>
        </p:nvSpPr>
        <p:spPr>
          <a:xfrm>
            <a:off x="7290144" y="5908011"/>
            <a:ext cx="29478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2A4E2B-E4B1-9B90-54A7-A9B40B14084A}"/>
              </a:ext>
            </a:extLst>
          </p:cNvPr>
          <p:cNvSpPr/>
          <p:nvPr/>
        </p:nvSpPr>
        <p:spPr>
          <a:xfrm>
            <a:off x="11125200" y="4515055"/>
            <a:ext cx="173567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9B22C5-5DC9-AD8F-F89C-E2F2B1C7B3C8}"/>
              </a:ext>
            </a:extLst>
          </p:cNvPr>
          <p:cNvSpPr/>
          <p:nvPr/>
        </p:nvSpPr>
        <p:spPr>
          <a:xfrm>
            <a:off x="5486401" y="6015973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8E2922-E166-987C-744A-F6066DF5D51D}"/>
              </a:ext>
            </a:extLst>
          </p:cNvPr>
          <p:cNvSpPr/>
          <p:nvPr/>
        </p:nvSpPr>
        <p:spPr>
          <a:xfrm>
            <a:off x="8831943" y="4625523"/>
            <a:ext cx="335673" cy="885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4492AE-F127-080F-54C0-D3C895C4F5BB}"/>
              </a:ext>
            </a:extLst>
          </p:cNvPr>
          <p:cNvSpPr/>
          <p:nvPr/>
        </p:nvSpPr>
        <p:spPr>
          <a:xfrm>
            <a:off x="6299201" y="6137319"/>
            <a:ext cx="110066" cy="901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53893B-E3BF-BAA6-0874-5B18312D9CBE}"/>
              </a:ext>
            </a:extLst>
          </p:cNvPr>
          <p:cNvSpPr/>
          <p:nvPr/>
        </p:nvSpPr>
        <p:spPr>
          <a:xfrm>
            <a:off x="9167616" y="4625523"/>
            <a:ext cx="234617" cy="885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FA071B-26E6-0131-EF9F-801288EDE57F}"/>
              </a:ext>
            </a:extLst>
          </p:cNvPr>
          <p:cNvSpPr/>
          <p:nvPr/>
        </p:nvSpPr>
        <p:spPr>
          <a:xfrm>
            <a:off x="5486401" y="2645651"/>
            <a:ext cx="528320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270F0A-0251-1F96-AFBC-D06F61DCA872}"/>
              </a:ext>
            </a:extLst>
          </p:cNvPr>
          <p:cNvSpPr/>
          <p:nvPr/>
        </p:nvSpPr>
        <p:spPr>
          <a:xfrm>
            <a:off x="8495192" y="5172781"/>
            <a:ext cx="1837528" cy="871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以太网的目的地址，为发送</a:t>
            </a:r>
            <a:r>
              <a:rPr lang="en-US" altLang="zh-CN" sz="700" dirty="0">
                <a:solidFill>
                  <a:schemeClr val="bg1"/>
                </a:solidFill>
              </a:rPr>
              <a:t>PADI</a:t>
            </a:r>
            <a:r>
              <a:rPr lang="zh-CN" altLang="en-US" sz="700" dirty="0">
                <a:solidFill>
                  <a:schemeClr val="bg1"/>
                </a:solidFill>
              </a:rPr>
              <a:t>的源地址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F5E7D66-A9CB-C1D9-A4BD-DAB126A0AFE7}"/>
              </a:ext>
            </a:extLst>
          </p:cNvPr>
          <p:cNvSpPr/>
          <p:nvPr/>
        </p:nvSpPr>
        <p:spPr>
          <a:xfrm>
            <a:off x="8495192" y="5325182"/>
            <a:ext cx="1837528" cy="1377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以太网的源地址，为接收到请求的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地址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1C68D8-B7D2-9AFA-0A85-0CF640CD082B}"/>
              </a:ext>
            </a:extLst>
          </p:cNvPr>
          <p:cNvSpPr/>
          <p:nvPr/>
        </p:nvSpPr>
        <p:spPr>
          <a:xfrm>
            <a:off x="8495192" y="5487245"/>
            <a:ext cx="1792654" cy="95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以太网的协议域，表示现在处于发现阶段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0F53A90-28C7-AB27-37E8-C9E72366F35F}"/>
              </a:ext>
            </a:extLst>
          </p:cNvPr>
          <p:cNvSpPr/>
          <p:nvPr/>
        </p:nvSpPr>
        <p:spPr>
          <a:xfrm>
            <a:off x="8495192" y="5640214"/>
            <a:ext cx="1514426" cy="1164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>
                <a:solidFill>
                  <a:schemeClr val="bg1"/>
                </a:solidFill>
              </a:rPr>
              <a:t>PADO</a:t>
            </a:r>
            <a:r>
              <a:rPr lang="zh-CN" altLang="en-US" sz="700" dirty="0">
                <a:solidFill>
                  <a:schemeClr val="bg1"/>
                </a:solidFill>
              </a:rPr>
              <a:t>数据报文的版本域和类型域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04DFD6D-EF14-D2C0-A0FB-59924DE6B403}"/>
              </a:ext>
            </a:extLst>
          </p:cNvPr>
          <p:cNvSpPr/>
          <p:nvPr/>
        </p:nvSpPr>
        <p:spPr>
          <a:xfrm>
            <a:off x="8495192" y="5806765"/>
            <a:ext cx="1607094" cy="1328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PADO</a:t>
            </a:r>
            <a:r>
              <a:rPr lang="zh-CN" altLang="en-US" sz="700" dirty="0"/>
              <a:t>数据报文的代码域，填充</a:t>
            </a:r>
            <a:r>
              <a:rPr lang="en-US" altLang="zh-CN" sz="700" dirty="0"/>
              <a:t>0x07</a:t>
            </a:r>
            <a:endParaRPr lang="zh-CN" altLang="en-US" sz="7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4A224-F7FF-D411-DAF5-1F5982C84BFC}"/>
              </a:ext>
            </a:extLst>
          </p:cNvPr>
          <p:cNvSpPr/>
          <p:nvPr/>
        </p:nvSpPr>
        <p:spPr>
          <a:xfrm>
            <a:off x="8495192" y="5964102"/>
            <a:ext cx="1146648" cy="1328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PADO</a:t>
            </a:r>
            <a:r>
              <a:rPr lang="zh-CN" altLang="en-US" sz="700" dirty="0"/>
              <a:t>数据报文的会话</a:t>
            </a:r>
            <a:r>
              <a:rPr lang="en-US" altLang="zh-CN" sz="700" dirty="0"/>
              <a:t>ID</a:t>
            </a:r>
            <a:endParaRPr lang="zh-CN" altLang="en-US" sz="7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E496FCD-58BD-9FF8-1EA4-A9997FF49A26}"/>
              </a:ext>
            </a:extLst>
          </p:cNvPr>
          <p:cNvSpPr/>
          <p:nvPr/>
        </p:nvSpPr>
        <p:spPr>
          <a:xfrm>
            <a:off x="8495192" y="6125607"/>
            <a:ext cx="1146648" cy="1751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</a:rPr>
              <a:t>PADO</a:t>
            </a:r>
            <a:r>
              <a:rPr lang="zh-CN" altLang="en-US" sz="700" dirty="0">
                <a:solidFill>
                  <a:schemeClr val="bg1"/>
                </a:solidFill>
              </a:rPr>
              <a:t>数据报文的长度域</a:t>
            </a:r>
            <a:endParaRPr lang="zh-CN" altLang="en-US" sz="7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D3C314D-DEAA-4D2D-E790-D66D08AF5E96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>
            <a:off x="7786653" y="4770212"/>
            <a:ext cx="708539" cy="446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824CB7F-7215-E914-A6ED-696191AF65CC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7584924" y="5089526"/>
            <a:ext cx="910268" cy="304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D7524EC-2694-AEF7-EC94-86D9CA6D94D9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6985000" y="5419319"/>
            <a:ext cx="1510192" cy="115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BD96167-6817-65AA-5C0F-E0A3EAD0B695}"/>
              </a:ext>
            </a:extLst>
          </p:cNvPr>
          <p:cNvCxnSpPr>
            <a:cxnSpLocks/>
            <a:stCxn id="19" idx="3"/>
            <a:endCxn id="53" idx="1"/>
          </p:cNvCxnSpPr>
          <p:nvPr/>
        </p:nvCxnSpPr>
        <p:spPr>
          <a:xfrm flipV="1">
            <a:off x="7584924" y="5873172"/>
            <a:ext cx="910268" cy="90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01A8CEC-7CD5-5E7F-3440-26C2138DD7DF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608235" y="5698422"/>
            <a:ext cx="1886957" cy="103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659FA94-8953-4963-9015-07141864C703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 flipV="1">
            <a:off x="6409267" y="6030509"/>
            <a:ext cx="2085925" cy="41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753D64F-F905-63A2-06E0-CF2A8DBD6822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>
            <a:off x="6409267" y="6182382"/>
            <a:ext cx="2085925" cy="30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15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A384-CD9B-5280-2B88-54318A83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9670B392-5F1C-620B-B0CD-39EAB7B4A318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F0F30F-50E5-1729-36AC-30158F881034}"/>
              </a:ext>
            </a:extLst>
          </p:cNvPr>
          <p:cNvSpPr/>
          <p:nvPr/>
        </p:nvSpPr>
        <p:spPr>
          <a:xfrm>
            <a:off x="5715" y="630555"/>
            <a:ext cx="7294972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04E54-6C11-651D-A2EF-4FCE9D651977}"/>
              </a:ext>
            </a:extLst>
          </p:cNvPr>
          <p:cNvSpPr txBox="1"/>
          <p:nvPr/>
        </p:nvSpPr>
        <p:spPr>
          <a:xfrm>
            <a:off x="464838" y="1842896"/>
            <a:ext cx="3693505" cy="2621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PADI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数据包是广播的，主机不止收到一个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回应报文。主机收到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报文后，会根据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AC-Name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或者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PADO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提供的服务选择一个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。之后主机向选中的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单播一个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PADR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数据包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,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目的地址为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地址。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(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主备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看谁先做出响应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)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F07AC-9FE8-0D77-9F8D-69BE432D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133359"/>
            <a:ext cx="2587063" cy="19303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501FE6-658A-05DC-AF5E-C5B09360120A}"/>
              </a:ext>
            </a:extLst>
          </p:cNvPr>
          <p:cNvSpPr txBox="1"/>
          <p:nvPr/>
        </p:nvSpPr>
        <p:spPr>
          <a:xfrm>
            <a:off x="513140" y="360307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2</a:t>
            </a:r>
            <a:r>
              <a:rPr lang="en-US" altLang="zh-CN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rPr>
              <a:t>.4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5B2BC7-AEDF-E23D-41E2-B85686EFE756}"/>
              </a:ext>
            </a:extLst>
          </p:cNvPr>
          <p:cNvSpPr txBox="1"/>
          <p:nvPr/>
        </p:nvSpPr>
        <p:spPr>
          <a:xfrm>
            <a:off x="2042939" y="676468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PADR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（客户端到特定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AC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63C55C-1EE7-04CC-D1EA-EBFB088E054F}"/>
              </a:ext>
            </a:extLst>
          </p:cNvPr>
          <p:cNvCxnSpPr>
            <a:cxnSpLocks/>
          </p:cNvCxnSpPr>
          <p:nvPr/>
        </p:nvCxnSpPr>
        <p:spPr>
          <a:xfrm>
            <a:off x="2188822" y="1382809"/>
            <a:ext cx="5017521" cy="2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0503DE22-BDA8-11E8-C40A-504F55DBF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83" y="1458000"/>
            <a:ext cx="6781535" cy="5400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18B0B8C-2058-8669-FFD5-D181940566DD}"/>
              </a:ext>
            </a:extLst>
          </p:cNvPr>
          <p:cNvSpPr/>
          <p:nvPr/>
        </p:nvSpPr>
        <p:spPr>
          <a:xfrm>
            <a:off x="5593483" y="4518176"/>
            <a:ext cx="2360083" cy="1252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5EB313-B621-6B3B-BA5D-AF3D49169144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7953566" y="4580792"/>
            <a:ext cx="614700" cy="302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9BC2782-FC03-1469-A7D0-C71936DD771B}"/>
              </a:ext>
            </a:extLst>
          </p:cNvPr>
          <p:cNvSpPr/>
          <p:nvPr/>
        </p:nvSpPr>
        <p:spPr>
          <a:xfrm>
            <a:off x="8937818" y="4304394"/>
            <a:ext cx="896215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110E8C-1D37-C76C-7EE2-606192366F32}"/>
              </a:ext>
            </a:extLst>
          </p:cNvPr>
          <p:cNvSpPr/>
          <p:nvPr/>
        </p:nvSpPr>
        <p:spPr>
          <a:xfrm>
            <a:off x="5593484" y="4861123"/>
            <a:ext cx="2046817" cy="850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772C20-2A68-A9BC-59AB-2C105EC7F60E}"/>
              </a:ext>
            </a:extLst>
          </p:cNvPr>
          <p:cNvSpPr/>
          <p:nvPr/>
        </p:nvSpPr>
        <p:spPr>
          <a:xfrm>
            <a:off x="5593484" y="5170064"/>
            <a:ext cx="1512166" cy="1252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D50CD9-9379-4208-49A4-C4F4F9EB521A}"/>
              </a:ext>
            </a:extLst>
          </p:cNvPr>
          <p:cNvSpPr/>
          <p:nvPr/>
        </p:nvSpPr>
        <p:spPr>
          <a:xfrm>
            <a:off x="5593484" y="5484868"/>
            <a:ext cx="1150216" cy="2301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8B2582-A3B9-742D-9424-D11FB66FA29E}"/>
              </a:ext>
            </a:extLst>
          </p:cNvPr>
          <p:cNvSpPr/>
          <p:nvPr/>
        </p:nvSpPr>
        <p:spPr>
          <a:xfrm>
            <a:off x="5593484" y="5716210"/>
            <a:ext cx="2200256" cy="107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044907-5E34-75B7-C72D-3AE3B5B880DF}"/>
              </a:ext>
            </a:extLst>
          </p:cNvPr>
          <p:cNvSpPr/>
          <p:nvPr/>
        </p:nvSpPr>
        <p:spPr>
          <a:xfrm>
            <a:off x="9860684" y="4304394"/>
            <a:ext cx="896215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98792C-2DA3-DD31-C38F-A4701D826B8A}"/>
              </a:ext>
            </a:extLst>
          </p:cNvPr>
          <p:cNvSpPr/>
          <p:nvPr/>
        </p:nvSpPr>
        <p:spPr>
          <a:xfrm>
            <a:off x="10782482" y="4304745"/>
            <a:ext cx="274985" cy="1118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78B681-9869-89F5-C5EC-DDEE4577F5CD}"/>
              </a:ext>
            </a:extLst>
          </p:cNvPr>
          <p:cNvSpPr/>
          <p:nvPr/>
        </p:nvSpPr>
        <p:spPr>
          <a:xfrm>
            <a:off x="11083050" y="4304546"/>
            <a:ext cx="141633" cy="1118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D8EDB7-7AE6-96F2-6A50-62577D4AC8C1}"/>
              </a:ext>
            </a:extLst>
          </p:cNvPr>
          <p:cNvSpPr/>
          <p:nvPr/>
        </p:nvSpPr>
        <p:spPr>
          <a:xfrm>
            <a:off x="11224684" y="4304043"/>
            <a:ext cx="131234" cy="1118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EF0487-D658-B62B-E43A-E5364CB350A6}"/>
              </a:ext>
            </a:extLst>
          </p:cNvPr>
          <p:cNvSpPr/>
          <p:nvPr/>
        </p:nvSpPr>
        <p:spPr>
          <a:xfrm>
            <a:off x="5593484" y="5830357"/>
            <a:ext cx="915266" cy="1121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EC6346-E653-2BCA-6DD4-58CE059B0102}"/>
              </a:ext>
            </a:extLst>
          </p:cNvPr>
          <p:cNvSpPr/>
          <p:nvPr/>
        </p:nvSpPr>
        <p:spPr>
          <a:xfrm>
            <a:off x="8944646" y="4415876"/>
            <a:ext cx="30160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336D67-F213-CD10-2DEC-3E7048063E65}"/>
              </a:ext>
            </a:extLst>
          </p:cNvPr>
          <p:cNvSpPr/>
          <p:nvPr/>
        </p:nvSpPr>
        <p:spPr>
          <a:xfrm>
            <a:off x="5593484" y="5938568"/>
            <a:ext cx="93431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71640E-F0CB-B798-6C93-E54900975321}"/>
              </a:ext>
            </a:extLst>
          </p:cNvPr>
          <p:cNvSpPr/>
          <p:nvPr/>
        </p:nvSpPr>
        <p:spPr>
          <a:xfrm>
            <a:off x="9253080" y="4415876"/>
            <a:ext cx="30160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7F2266-96CB-294A-810C-23D612055669}"/>
              </a:ext>
            </a:extLst>
          </p:cNvPr>
          <p:cNvSpPr/>
          <p:nvPr/>
        </p:nvSpPr>
        <p:spPr>
          <a:xfrm>
            <a:off x="5634566" y="2841777"/>
            <a:ext cx="4865793" cy="1101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165B4D-1A4B-84AA-10CC-D5F367987DE8}"/>
              </a:ext>
            </a:extLst>
          </p:cNvPr>
          <p:cNvSpPr txBox="1"/>
          <p:nvPr/>
        </p:nvSpPr>
        <p:spPr>
          <a:xfrm>
            <a:off x="8568266" y="4779915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以太网的目的地址，为响应最快的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的地址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1DDED7E-B42E-348C-648A-DAA14792AD22}"/>
              </a:ext>
            </a:extLst>
          </p:cNvPr>
          <p:cNvSpPr txBox="1"/>
          <p:nvPr/>
        </p:nvSpPr>
        <p:spPr>
          <a:xfrm>
            <a:off x="8567775" y="5006041"/>
            <a:ext cx="82514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以太网的源地址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509EE0B-0AF9-6C4E-209E-716876E1B3A3}"/>
              </a:ext>
            </a:extLst>
          </p:cNvPr>
          <p:cNvSpPr txBox="1"/>
          <p:nvPr/>
        </p:nvSpPr>
        <p:spPr>
          <a:xfrm>
            <a:off x="8582281" y="5252409"/>
            <a:ext cx="178599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以太网的协议域，表示当前处于发现阶段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D052724-19E0-574C-4E70-71B3ECB83270}"/>
              </a:ext>
            </a:extLst>
          </p:cNvPr>
          <p:cNvSpPr txBox="1"/>
          <p:nvPr/>
        </p:nvSpPr>
        <p:spPr>
          <a:xfrm>
            <a:off x="8586861" y="5505090"/>
            <a:ext cx="149185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PADR</a:t>
            </a:r>
            <a:r>
              <a:rPr lang="zh-CN" altLang="en-US" sz="700" dirty="0">
                <a:solidFill>
                  <a:schemeClr val="bg1"/>
                </a:solidFill>
              </a:rPr>
              <a:t>数据报文的版本域和类型域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8145F3-BBF9-FE6A-16EB-6A04FB4E3410}"/>
              </a:ext>
            </a:extLst>
          </p:cNvPr>
          <p:cNvSpPr txBox="1"/>
          <p:nvPr/>
        </p:nvSpPr>
        <p:spPr>
          <a:xfrm>
            <a:off x="8582281" y="5745360"/>
            <a:ext cx="163867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PADR</a:t>
            </a:r>
            <a:r>
              <a:rPr lang="zh-CN" altLang="en-US" sz="700" dirty="0">
                <a:solidFill>
                  <a:schemeClr val="bg1"/>
                </a:solidFill>
              </a:rPr>
              <a:t>数据报文的代码域，填充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0x19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53C53E-492B-098D-04F9-E80929989324}"/>
              </a:ext>
            </a:extLst>
          </p:cNvPr>
          <p:cNvSpPr txBox="1"/>
          <p:nvPr/>
        </p:nvSpPr>
        <p:spPr>
          <a:xfrm>
            <a:off x="8582621" y="5987930"/>
            <a:ext cx="112526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PADR</a:t>
            </a:r>
            <a:r>
              <a:rPr lang="zh-CN" altLang="en-US" sz="700" dirty="0">
                <a:solidFill>
                  <a:schemeClr val="bg1"/>
                </a:solidFill>
              </a:rPr>
              <a:t>数据报文的会话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AC0FCCD-ABF1-4E4E-3487-FA340FF2147A}"/>
              </a:ext>
            </a:extLst>
          </p:cNvPr>
          <p:cNvCxnSpPr>
            <a:cxnSpLocks/>
            <a:stCxn id="30" idx="3"/>
            <a:endCxn id="48" idx="1"/>
          </p:cNvCxnSpPr>
          <p:nvPr/>
        </p:nvCxnSpPr>
        <p:spPr>
          <a:xfrm>
            <a:off x="7640301" y="4903646"/>
            <a:ext cx="927474" cy="202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73D734C-D96A-CA07-12C5-D891B76F1D11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>
            <a:off x="7105650" y="5232680"/>
            <a:ext cx="1476631" cy="119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8B47BE7-6ADB-2B4A-0682-58E1A1295DC9}"/>
              </a:ext>
            </a:extLst>
          </p:cNvPr>
          <p:cNvCxnSpPr>
            <a:cxnSpLocks/>
            <a:stCxn id="34" idx="3"/>
            <a:endCxn id="60" idx="1"/>
          </p:cNvCxnSpPr>
          <p:nvPr/>
        </p:nvCxnSpPr>
        <p:spPr>
          <a:xfrm>
            <a:off x="7793740" y="5769710"/>
            <a:ext cx="788541" cy="75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7B85129-DE65-8A7A-74E6-344122261F6C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6508750" y="5886450"/>
            <a:ext cx="2073871" cy="201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AB32DB4-7B2B-38DA-C6D0-C0FDFE11F5C7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6743700" y="5599934"/>
            <a:ext cx="1843161" cy="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610E34D-41DD-07E3-2BB3-DF7705C2A572}"/>
              </a:ext>
            </a:extLst>
          </p:cNvPr>
          <p:cNvSpPr txBox="1"/>
          <p:nvPr/>
        </p:nvSpPr>
        <p:spPr>
          <a:xfrm>
            <a:off x="8582282" y="6222910"/>
            <a:ext cx="112526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PADR</a:t>
            </a:r>
            <a:r>
              <a:rPr lang="zh-CN" altLang="en-US" sz="700" dirty="0">
                <a:solidFill>
                  <a:schemeClr val="bg1"/>
                </a:solidFill>
              </a:rPr>
              <a:t>数据报文的长度域</a:t>
            </a:r>
            <a:endParaRPr lang="zh-CN" altLang="en-US" sz="7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0FB633E-40B1-48E4-D799-EBA2D9FE94D8}"/>
              </a:ext>
            </a:extLst>
          </p:cNvPr>
          <p:cNvCxnSpPr>
            <a:cxnSpLocks/>
            <a:stCxn id="41" idx="3"/>
            <a:endCxn id="86" idx="1"/>
          </p:cNvCxnSpPr>
          <p:nvPr/>
        </p:nvCxnSpPr>
        <p:spPr>
          <a:xfrm>
            <a:off x="6527800" y="5994660"/>
            <a:ext cx="2054482" cy="328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03CB980-1314-1B23-3D45-9EC6AB835113}"/>
              </a:ext>
            </a:extLst>
          </p:cNvPr>
          <p:cNvSpPr/>
          <p:nvPr/>
        </p:nvSpPr>
        <p:spPr>
          <a:xfrm>
            <a:off x="5749803" y="6144021"/>
            <a:ext cx="1456540" cy="1170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E2A9CE-3C46-8724-09D6-66F47C4EB92C}"/>
              </a:ext>
            </a:extLst>
          </p:cNvPr>
          <p:cNvSpPr txBox="1"/>
          <p:nvPr/>
        </p:nvSpPr>
        <p:spPr>
          <a:xfrm>
            <a:off x="7529700" y="6390413"/>
            <a:ext cx="98425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区分不同客户端请求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AA86F88-0ABA-2B8C-822D-E554B6441484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7206343" y="6202558"/>
            <a:ext cx="323357" cy="287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359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A384-CD9B-5280-2B88-54318A83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9670B392-5F1C-620B-B0CD-39EAB7B4A318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F0F30F-50E5-1729-36AC-30158F881034}"/>
              </a:ext>
            </a:extLst>
          </p:cNvPr>
          <p:cNvSpPr/>
          <p:nvPr/>
        </p:nvSpPr>
        <p:spPr>
          <a:xfrm>
            <a:off x="5715" y="630555"/>
            <a:ext cx="7294972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04E54-6C11-651D-A2EF-4FCE9D651977}"/>
              </a:ext>
            </a:extLst>
          </p:cNvPr>
          <p:cNvSpPr txBox="1"/>
          <p:nvPr/>
        </p:nvSpPr>
        <p:spPr>
          <a:xfrm>
            <a:off x="466319" y="1650869"/>
            <a:ext cx="3693505" cy="5207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一旦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PADR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被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所确认，后续将转入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会话阶段，客户端将通过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接入网络服务。此时访问集中器会为在这个会话分配一个唯一的会话进程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ID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，并在发送给主机的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PADS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kumimoji="0" lang="en-US" altLang="zh-CN" sz="12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Active Discovery Session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）报文中携带上这个会话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ID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PADS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的主要目的是通知客户端会话已成功建立，并为此会话分配一个唯一的会话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ID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，以便于后续数据传输的管理和标识。        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PADS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阶段的成功交互对于保障</a:t>
            </a:r>
            <a:r>
              <a:rPr lang="en-US" altLang="zh-CN" sz="12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会话的稳定性和可靠性至关重要，确保网络连接的正确性。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F07AC-9FE8-0D77-9F8D-69BE432D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133359"/>
            <a:ext cx="2587063" cy="19303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501FE6-658A-05DC-AF5E-C5B09360120A}"/>
              </a:ext>
            </a:extLst>
          </p:cNvPr>
          <p:cNvSpPr txBox="1"/>
          <p:nvPr/>
        </p:nvSpPr>
        <p:spPr>
          <a:xfrm>
            <a:off x="513140" y="360307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2</a:t>
            </a:r>
            <a:r>
              <a:rPr lang="en-US" altLang="zh-CN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rPr>
              <a:t>.5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5B2BC7-AEDF-E23D-41E2-B85686EFE756}"/>
              </a:ext>
            </a:extLst>
          </p:cNvPr>
          <p:cNvSpPr txBox="1"/>
          <p:nvPr/>
        </p:nvSpPr>
        <p:spPr>
          <a:xfrm>
            <a:off x="2042939" y="676468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PADS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（特定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AC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到客户端）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63C55C-1EE7-04CC-D1EA-EBFB088E054F}"/>
              </a:ext>
            </a:extLst>
          </p:cNvPr>
          <p:cNvCxnSpPr>
            <a:cxnSpLocks/>
          </p:cNvCxnSpPr>
          <p:nvPr/>
        </p:nvCxnSpPr>
        <p:spPr>
          <a:xfrm>
            <a:off x="2188822" y="1382809"/>
            <a:ext cx="5017521" cy="2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7822E5F-6D68-458F-76AC-F95E15CFD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98" y="1458000"/>
            <a:ext cx="6781535" cy="54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5BAF47-CDED-BDC5-CDB0-E1DF7042084B}"/>
              </a:ext>
            </a:extLst>
          </p:cNvPr>
          <p:cNvSpPr/>
          <p:nvPr/>
        </p:nvSpPr>
        <p:spPr>
          <a:xfrm>
            <a:off x="6717435" y="4861123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932F77-21A2-A84F-60D5-D5248F5BB9E1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>
            <a:off x="7640301" y="4917215"/>
            <a:ext cx="927965" cy="211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6E514BA-07B1-B440-018A-A9219FC7639E}"/>
              </a:ext>
            </a:extLst>
          </p:cNvPr>
          <p:cNvSpPr/>
          <p:nvPr/>
        </p:nvSpPr>
        <p:spPr>
          <a:xfrm>
            <a:off x="6919234" y="4521750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921562-460C-8169-6112-8ECF5D7D77C0}"/>
              </a:ext>
            </a:extLst>
          </p:cNvPr>
          <p:cNvCxnSpPr>
            <a:cxnSpLocks/>
            <a:stCxn id="11" idx="3"/>
            <a:endCxn id="82" idx="1"/>
          </p:cNvCxnSpPr>
          <p:nvPr/>
        </p:nvCxnSpPr>
        <p:spPr>
          <a:xfrm>
            <a:off x="7842100" y="4577842"/>
            <a:ext cx="726166" cy="305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AC63F44-AE8A-11DD-425C-D22A422E20A2}"/>
              </a:ext>
            </a:extLst>
          </p:cNvPr>
          <p:cNvSpPr/>
          <p:nvPr/>
        </p:nvSpPr>
        <p:spPr>
          <a:xfrm>
            <a:off x="8898541" y="4422267"/>
            <a:ext cx="325892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E3C781E-52E7-7D61-15F1-B1C11693AC5A}"/>
              </a:ext>
            </a:extLst>
          </p:cNvPr>
          <p:cNvSpPr/>
          <p:nvPr/>
        </p:nvSpPr>
        <p:spPr>
          <a:xfrm>
            <a:off x="11230344" y="4310083"/>
            <a:ext cx="10645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5CC19D-3C4B-5FD9-9183-A6396E4F5969}"/>
              </a:ext>
            </a:extLst>
          </p:cNvPr>
          <p:cNvSpPr/>
          <p:nvPr/>
        </p:nvSpPr>
        <p:spPr>
          <a:xfrm>
            <a:off x="11040533" y="4310083"/>
            <a:ext cx="173567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8154885-2217-3D31-D550-1BFB9DED3B4D}"/>
              </a:ext>
            </a:extLst>
          </p:cNvPr>
          <p:cNvSpPr/>
          <p:nvPr/>
        </p:nvSpPr>
        <p:spPr>
          <a:xfrm>
            <a:off x="5560333" y="5920224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11FF3B9-A7C2-A912-02AE-D3EB70558440}"/>
              </a:ext>
            </a:extLst>
          </p:cNvPr>
          <p:cNvSpPr/>
          <p:nvPr/>
        </p:nvSpPr>
        <p:spPr>
          <a:xfrm>
            <a:off x="5560333" y="5826324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59DEE52-6312-20CF-3FA6-249EF3CF1DF0}"/>
              </a:ext>
            </a:extLst>
          </p:cNvPr>
          <p:cNvSpPr/>
          <p:nvPr/>
        </p:nvSpPr>
        <p:spPr>
          <a:xfrm>
            <a:off x="9821407" y="4310083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3F173DE-7EBE-8242-6210-382840A0FEB4}"/>
              </a:ext>
            </a:extLst>
          </p:cNvPr>
          <p:cNvSpPr/>
          <p:nvPr/>
        </p:nvSpPr>
        <p:spPr>
          <a:xfrm>
            <a:off x="8898541" y="4310083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6155299-F746-140C-7288-E604D2574133}"/>
              </a:ext>
            </a:extLst>
          </p:cNvPr>
          <p:cNvSpPr/>
          <p:nvPr/>
        </p:nvSpPr>
        <p:spPr>
          <a:xfrm>
            <a:off x="5560333" y="5475191"/>
            <a:ext cx="1157101" cy="2482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8B5B0D-4E59-9CDE-7C41-B5DA92BC956B}"/>
              </a:ext>
            </a:extLst>
          </p:cNvPr>
          <p:cNvSpPr/>
          <p:nvPr/>
        </p:nvSpPr>
        <p:spPr>
          <a:xfrm>
            <a:off x="5560333" y="5723467"/>
            <a:ext cx="2882901" cy="906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1285F7A-1C31-47A0-BD88-F40F140A2780}"/>
              </a:ext>
            </a:extLst>
          </p:cNvPr>
          <p:cNvSpPr/>
          <p:nvPr/>
        </p:nvSpPr>
        <p:spPr>
          <a:xfrm>
            <a:off x="10744273" y="4310083"/>
            <a:ext cx="29626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2F130B3-2FBD-02A8-672E-85434D5CE5EC}"/>
              </a:ext>
            </a:extLst>
          </p:cNvPr>
          <p:cNvSpPr/>
          <p:nvPr/>
        </p:nvSpPr>
        <p:spPr>
          <a:xfrm>
            <a:off x="6695402" y="5165922"/>
            <a:ext cx="412365" cy="12229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B3ADCC-2D8B-FC5A-3EB6-6AA91BD17D40}"/>
              </a:ext>
            </a:extLst>
          </p:cNvPr>
          <p:cNvSpPr/>
          <p:nvPr/>
        </p:nvSpPr>
        <p:spPr>
          <a:xfrm>
            <a:off x="9224434" y="4416892"/>
            <a:ext cx="296260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F8D881E-B081-BF21-6959-1FEA5D2B6DC7}"/>
              </a:ext>
            </a:extLst>
          </p:cNvPr>
          <p:cNvSpPr/>
          <p:nvPr/>
        </p:nvSpPr>
        <p:spPr>
          <a:xfrm>
            <a:off x="5616102" y="2950634"/>
            <a:ext cx="5496398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7915B33-E683-2788-CED9-23F849EFD3AB}"/>
              </a:ext>
            </a:extLst>
          </p:cNvPr>
          <p:cNvSpPr txBox="1"/>
          <p:nvPr/>
        </p:nvSpPr>
        <p:spPr>
          <a:xfrm>
            <a:off x="8568266" y="4779915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以太网的目的地址，为服务器地址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590E05D-1B3D-E190-5CC7-B75CA829FCFE}"/>
              </a:ext>
            </a:extLst>
          </p:cNvPr>
          <p:cNvSpPr txBox="1"/>
          <p:nvPr/>
        </p:nvSpPr>
        <p:spPr>
          <a:xfrm>
            <a:off x="8568266" y="5025605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以太网的目的地址，为响应最快的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的地址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149DBCD-5C0C-37CC-A86A-15F5C1530A0E}"/>
              </a:ext>
            </a:extLst>
          </p:cNvPr>
          <p:cNvSpPr txBox="1"/>
          <p:nvPr/>
        </p:nvSpPr>
        <p:spPr>
          <a:xfrm>
            <a:off x="8575202" y="5274373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以太网的协议域，表示当前处于发现阶段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F1504CF-939B-745D-41DF-E89948F01CC5}"/>
              </a:ext>
            </a:extLst>
          </p:cNvPr>
          <p:cNvSpPr txBox="1"/>
          <p:nvPr/>
        </p:nvSpPr>
        <p:spPr>
          <a:xfrm>
            <a:off x="8587851" y="5526334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PADS</a:t>
            </a:r>
            <a:r>
              <a:rPr lang="zh-CN" altLang="en-US" sz="700" dirty="0">
                <a:solidFill>
                  <a:schemeClr val="bg1"/>
                </a:solidFill>
              </a:rPr>
              <a:t>数据报文的版本域和类型域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13C318F-195D-49F1-88FA-E131EFD09CF7}"/>
              </a:ext>
            </a:extLst>
          </p:cNvPr>
          <p:cNvSpPr txBox="1"/>
          <p:nvPr/>
        </p:nvSpPr>
        <p:spPr>
          <a:xfrm>
            <a:off x="8587851" y="5769215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PADS</a:t>
            </a:r>
            <a:r>
              <a:rPr lang="zh-CN" altLang="en-US" sz="700" dirty="0">
                <a:solidFill>
                  <a:schemeClr val="bg1"/>
                </a:solidFill>
              </a:rPr>
              <a:t>数据报文的代码域，填充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0x65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FA330E7-B6E4-E13A-3F74-DFC84CF58E06}"/>
              </a:ext>
            </a:extLst>
          </p:cNvPr>
          <p:cNvSpPr txBox="1"/>
          <p:nvPr/>
        </p:nvSpPr>
        <p:spPr>
          <a:xfrm>
            <a:off x="8587850" y="6034970"/>
            <a:ext cx="1912509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发送给服务器的</a:t>
            </a:r>
            <a:r>
              <a:rPr lang="en-US" altLang="zh-CN" sz="700" dirty="0">
                <a:solidFill>
                  <a:schemeClr val="bg1"/>
                </a:solidFill>
              </a:rPr>
              <a:t>PADS</a:t>
            </a:r>
            <a:r>
              <a:rPr lang="zh-CN" altLang="en-US" sz="700" dirty="0">
                <a:solidFill>
                  <a:schemeClr val="bg1"/>
                </a:solidFill>
              </a:rPr>
              <a:t>数据报文的会话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6A4825D-0A3B-F753-ECAD-CCC29E2A0686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>
            <a:off x="7107767" y="5227070"/>
            <a:ext cx="1467435" cy="150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0DA21-1FF9-96D2-DBCC-B487EBD9D508}"/>
              </a:ext>
            </a:extLst>
          </p:cNvPr>
          <p:cNvCxnSpPr>
            <a:cxnSpLocks/>
            <a:stCxn id="74" idx="3"/>
            <a:endCxn id="85" idx="1"/>
          </p:cNvCxnSpPr>
          <p:nvPr/>
        </p:nvCxnSpPr>
        <p:spPr>
          <a:xfrm>
            <a:off x="6717434" y="5599329"/>
            <a:ext cx="1870417" cy="3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185538E-FDF8-8D8C-908A-481C7BD5AA87}"/>
              </a:ext>
            </a:extLst>
          </p:cNvPr>
          <p:cNvCxnSpPr>
            <a:cxnSpLocks/>
            <a:stCxn id="66" idx="3"/>
            <a:endCxn id="89" idx="1"/>
          </p:cNvCxnSpPr>
          <p:nvPr/>
        </p:nvCxnSpPr>
        <p:spPr>
          <a:xfrm>
            <a:off x="6483199" y="5882416"/>
            <a:ext cx="2104651" cy="256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D697C5F-B8A8-291A-DE5F-E8390B42F9E2}"/>
              </a:ext>
            </a:extLst>
          </p:cNvPr>
          <p:cNvCxnSpPr>
            <a:cxnSpLocks/>
            <a:stCxn id="65" idx="3"/>
            <a:endCxn id="109" idx="1"/>
          </p:cNvCxnSpPr>
          <p:nvPr/>
        </p:nvCxnSpPr>
        <p:spPr>
          <a:xfrm>
            <a:off x="6483199" y="5976316"/>
            <a:ext cx="2104651" cy="421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48E4F18-C0A3-08FC-F183-0C76E1FAEF4A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8443234" y="5768789"/>
            <a:ext cx="144617" cy="103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CA73A41-C248-729E-67DB-16392FE371B2}"/>
              </a:ext>
            </a:extLst>
          </p:cNvPr>
          <p:cNvSpPr txBox="1"/>
          <p:nvPr/>
        </p:nvSpPr>
        <p:spPr>
          <a:xfrm>
            <a:off x="8587850" y="6294223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PADS</a:t>
            </a:r>
            <a:r>
              <a:rPr lang="zh-CN" altLang="en-US" sz="700" dirty="0">
                <a:solidFill>
                  <a:schemeClr val="bg1"/>
                </a:solidFill>
              </a:rPr>
              <a:t>数据报文的长度域</a:t>
            </a:r>
            <a:endParaRPr lang="zh-CN" altLang="en-US" sz="7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F482642-FA33-1F09-9AAE-13D731FB162D}"/>
              </a:ext>
            </a:extLst>
          </p:cNvPr>
          <p:cNvSpPr/>
          <p:nvPr/>
        </p:nvSpPr>
        <p:spPr>
          <a:xfrm>
            <a:off x="5692220" y="6142258"/>
            <a:ext cx="1456540" cy="1170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6FA82B-F9E9-B6DB-055C-3F78DCEB1A0C}"/>
              </a:ext>
            </a:extLst>
          </p:cNvPr>
          <p:cNvSpPr txBox="1"/>
          <p:nvPr/>
        </p:nvSpPr>
        <p:spPr>
          <a:xfrm>
            <a:off x="7349358" y="6391646"/>
            <a:ext cx="98425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区分不同客户端请求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B9CE25B-13DA-6DD0-EB8F-A2578BC281B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7148760" y="6200795"/>
            <a:ext cx="200598" cy="290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2884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568609-A31E-4FB0-AA33-57B114B4A787}"/>
              </a:ext>
            </a:extLst>
          </p:cNvPr>
          <p:cNvSpPr txBox="1"/>
          <p:nvPr/>
        </p:nvSpPr>
        <p:spPr>
          <a:xfrm>
            <a:off x="6461677" y="4629208"/>
            <a:ext cx="3855697" cy="188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3.1LCP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协商阶段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3.2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认证阶段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3.3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获取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IP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3.4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维持通信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3.5PADT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（会话结束）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51BA9-A9C8-4A79-A031-27588D65B31F}"/>
              </a:ext>
            </a:extLst>
          </p:cNvPr>
          <p:cNvSpPr txBox="1"/>
          <p:nvPr/>
        </p:nvSpPr>
        <p:spPr>
          <a:xfrm>
            <a:off x="6392839" y="3720943"/>
            <a:ext cx="3455671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PPPOE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会话阶段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FF44-C794-4EA0-A6F9-48067F09DA50}"/>
              </a:ext>
            </a:extLst>
          </p:cNvPr>
          <p:cNvCxnSpPr>
            <a:cxnSpLocks/>
          </p:cNvCxnSpPr>
          <p:nvPr/>
        </p:nvCxnSpPr>
        <p:spPr>
          <a:xfrm>
            <a:off x="6588418" y="4490382"/>
            <a:ext cx="30345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D740BA-19F2-4968-8708-B732A8AD6DCB}"/>
              </a:ext>
            </a:extLst>
          </p:cNvPr>
          <p:cNvGrpSpPr/>
          <p:nvPr/>
        </p:nvGrpSpPr>
        <p:grpSpPr>
          <a:xfrm>
            <a:off x="6141642" y="1790599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0B58FDA-D225-4636-A725-F6149C88A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65EAA2-5C29-4B2F-A4B3-05CC9D4AEC4A}"/>
                </a:ext>
              </a:extLst>
            </p:cNvPr>
            <p:cNvSpPr txBox="1"/>
            <p:nvPr/>
          </p:nvSpPr>
          <p:spPr>
            <a:xfrm>
              <a:off x="4864713" y="1722518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3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4BDE559-9938-474C-8E86-4FF2F8CDE8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275198">
            <a:off x="2306901" y="1609368"/>
            <a:ext cx="2303864" cy="4097805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2267939" y="4518543"/>
                </a:moveTo>
                <a:cubicBezTo>
                  <a:pt x="2215272" y="4518543"/>
                  <a:pt x="2174759" y="4535761"/>
                  <a:pt x="2146400" y="4570197"/>
                </a:cubicBezTo>
                <a:cubicBezTo>
                  <a:pt x="2142349" y="4578300"/>
                  <a:pt x="2136272" y="4584883"/>
                  <a:pt x="2128169" y="4589948"/>
                </a:cubicBezTo>
                <a:cubicBezTo>
                  <a:pt x="2120067" y="4595011"/>
                  <a:pt x="2110445" y="4599063"/>
                  <a:pt x="2099304" y="4602101"/>
                </a:cubicBezTo>
                <a:cubicBezTo>
                  <a:pt x="2088163" y="4605140"/>
                  <a:pt x="2080567" y="4606659"/>
                  <a:pt x="2076515" y="4606659"/>
                </a:cubicBezTo>
                <a:cubicBezTo>
                  <a:pt x="2027900" y="4626916"/>
                  <a:pt x="1950925" y="4649198"/>
                  <a:pt x="1845591" y="4673506"/>
                </a:cubicBezTo>
                <a:lnTo>
                  <a:pt x="1778745" y="4688698"/>
                </a:lnTo>
                <a:cubicBezTo>
                  <a:pt x="1758488" y="4690724"/>
                  <a:pt x="1721520" y="4695281"/>
                  <a:pt x="1667840" y="4702371"/>
                </a:cubicBezTo>
                <a:cubicBezTo>
                  <a:pt x="1614161" y="4709461"/>
                  <a:pt x="1567064" y="4721108"/>
                  <a:pt x="1526551" y="4737314"/>
                </a:cubicBezTo>
                <a:cubicBezTo>
                  <a:pt x="1516423" y="4739339"/>
                  <a:pt x="1486545" y="4746429"/>
                  <a:pt x="1436916" y="4758583"/>
                </a:cubicBezTo>
                <a:cubicBezTo>
                  <a:pt x="1387288" y="4770737"/>
                  <a:pt x="1341204" y="4777826"/>
                  <a:pt x="1298666" y="4779852"/>
                </a:cubicBezTo>
                <a:cubicBezTo>
                  <a:pt x="1288537" y="4777826"/>
                  <a:pt x="1275371" y="4774282"/>
                  <a:pt x="1259166" y="4769217"/>
                </a:cubicBezTo>
                <a:cubicBezTo>
                  <a:pt x="1242960" y="4764153"/>
                  <a:pt x="1229794" y="4760608"/>
                  <a:pt x="1219665" y="4758583"/>
                </a:cubicBezTo>
                <a:cubicBezTo>
                  <a:pt x="1199409" y="4746429"/>
                  <a:pt x="1182191" y="4739339"/>
                  <a:pt x="1168011" y="4737314"/>
                </a:cubicBezTo>
                <a:cubicBezTo>
                  <a:pt x="1170037" y="4745416"/>
                  <a:pt x="1175607" y="4754531"/>
                  <a:pt x="1184723" y="4764660"/>
                </a:cubicBezTo>
                <a:cubicBezTo>
                  <a:pt x="1193838" y="4774788"/>
                  <a:pt x="1200422" y="4782891"/>
                  <a:pt x="1204473" y="4788968"/>
                </a:cubicBezTo>
                <a:cubicBezTo>
                  <a:pt x="1220678" y="4841635"/>
                  <a:pt x="1265242" y="4881135"/>
                  <a:pt x="1338166" y="4907468"/>
                </a:cubicBezTo>
                <a:cubicBezTo>
                  <a:pt x="1352345" y="4911519"/>
                  <a:pt x="1374121" y="4918609"/>
                  <a:pt x="1403493" y="4928737"/>
                </a:cubicBezTo>
                <a:cubicBezTo>
                  <a:pt x="1432865" y="4938866"/>
                  <a:pt x="1459705" y="4942917"/>
                  <a:pt x="1484013" y="4940891"/>
                </a:cubicBezTo>
                <a:cubicBezTo>
                  <a:pt x="1536680" y="4932789"/>
                  <a:pt x="1574154" y="4922660"/>
                  <a:pt x="1596436" y="4910506"/>
                </a:cubicBezTo>
                <a:cubicBezTo>
                  <a:pt x="1620744" y="4906455"/>
                  <a:pt x="1638975" y="4901391"/>
                  <a:pt x="1651129" y="4895314"/>
                </a:cubicBezTo>
                <a:lnTo>
                  <a:pt x="1724052" y="4877084"/>
                </a:lnTo>
                <a:cubicBezTo>
                  <a:pt x="1815206" y="4850750"/>
                  <a:pt x="1892181" y="4835558"/>
                  <a:pt x="1954976" y="4831506"/>
                </a:cubicBezTo>
                <a:cubicBezTo>
                  <a:pt x="1961053" y="4831506"/>
                  <a:pt x="1971688" y="4832013"/>
                  <a:pt x="1986880" y="4833025"/>
                </a:cubicBezTo>
                <a:cubicBezTo>
                  <a:pt x="2002073" y="4834038"/>
                  <a:pt x="2015746" y="4832519"/>
                  <a:pt x="2027900" y="4828468"/>
                </a:cubicBezTo>
                <a:cubicBezTo>
                  <a:pt x="2036002" y="4820365"/>
                  <a:pt x="2051195" y="4816314"/>
                  <a:pt x="2073477" y="4816314"/>
                </a:cubicBezTo>
                <a:lnTo>
                  <a:pt x="2094746" y="4816314"/>
                </a:lnTo>
                <a:cubicBezTo>
                  <a:pt x="2104874" y="4816314"/>
                  <a:pt x="2112977" y="4815301"/>
                  <a:pt x="2119054" y="4813275"/>
                </a:cubicBezTo>
                <a:cubicBezTo>
                  <a:pt x="2187926" y="4809224"/>
                  <a:pt x="2240593" y="4807199"/>
                  <a:pt x="2277055" y="4807199"/>
                </a:cubicBezTo>
                <a:lnTo>
                  <a:pt x="2486709" y="4810237"/>
                </a:lnTo>
                <a:cubicBezTo>
                  <a:pt x="2531274" y="4834545"/>
                  <a:pt x="2567735" y="4846699"/>
                  <a:pt x="2596094" y="4846699"/>
                </a:cubicBezTo>
                <a:cubicBezTo>
                  <a:pt x="2610274" y="4846699"/>
                  <a:pt x="2624453" y="4843660"/>
                  <a:pt x="2638633" y="4837583"/>
                </a:cubicBezTo>
                <a:cubicBezTo>
                  <a:pt x="2652813" y="4833532"/>
                  <a:pt x="2659902" y="4821378"/>
                  <a:pt x="2659902" y="4801122"/>
                </a:cubicBezTo>
                <a:lnTo>
                  <a:pt x="2656864" y="4761621"/>
                </a:lnTo>
                <a:cubicBezTo>
                  <a:pt x="2642684" y="4749467"/>
                  <a:pt x="2621415" y="4725160"/>
                  <a:pt x="2593056" y="4688698"/>
                </a:cubicBezTo>
                <a:cubicBezTo>
                  <a:pt x="2552543" y="4640082"/>
                  <a:pt x="2519120" y="4606659"/>
                  <a:pt x="2492786" y="4588428"/>
                </a:cubicBezTo>
                <a:lnTo>
                  <a:pt x="2392517" y="4542851"/>
                </a:lnTo>
                <a:lnTo>
                  <a:pt x="2322632" y="4524620"/>
                </a:lnTo>
                <a:cubicBezTo>
                  <a:pt x="2298324" y="4520569"/>
                  <a:pt x="2280093" y="4518543"/>
                  <a:pt x="2267939" y="4518543"/>
                </a:cubicBezTo>
                <a:close/>
                <a:moveTo>
                  <a:pt x="1809129" y="4093157"/>
                </a:moveTo>
                <a:cubicBezTo>
                  <a:pt x="1796976" y="4095182"/>
                  <a:pt x="1787354" y="4103791"/>
                  <a:pt x="1780264" y="4118984"/>
                </a:cubicBezTo>
                <a:cubicBezTo>
                  <a:pt x="1773174" y="4134176"/>
                  <a:pt x="1767604" y="4143798"/>
                  <a:pt x="1763552" y="4147849"/>
                </a:cubicBezTo>
                <a:cubicBezTo>
                  <a:pt x="1755450" y="4151901"/>
                  <a:pt x="1736206" y="4161016"/>
                  <a:pt x="1705821" y="4175196"/>
                </a:cubicBezTo>
                <a:cubicBezTo>
                  <a:pt x="1697719" y="4183298"/>
                  <a:pt x="1679488" y="4194439"/>
                  <a:pt x="1651129" y="4208619"/>
                </a:cubicBezTo>
                <a:cubicBezTo>
                  <a:pt x="1618718" y="4220773"/>
                  <a:pt x="1592385" y="4226850"/>
                  <a:pt x="1572128" y="4226850"/>
                </a:cubicBezTo>
                <a:cubicBezTo>
                  <a:pt x="1553897" y="4226850"/>
                  <a:pt x="1534654" y="4221786"/>
                  <a:pt x="1514397" y="4211657"/>
                </a:cubicBezTo>
                <a:lnTo>
                  <a:pt x="1487051" y="4190388"/>
                </a:lnTo>
                <a:cubicBezTo>
                  <a:pt x="1478949" y="4194439"/>
                  <a:pt x="1476416" y="4200516"/>
                  <a:pt x="1479455" y="4208619"/>
                </a:cubicBezTo>
                <a:cubicBezTo>
                  <a:pt x="1482493" y="4216721"/>
                  <a:pt x="1487051" y="4225837"/>
                  <a:pt x="1493128" y="4235965"/>
                </a:cubicBezTo>
                <a:cubicBezTo>
                  <a:pt x="1499205" y="4246094"/>
                  <a:pt x="1502244" y="4254196"/>
                  <a:pt x="1502244" y="4260273"/>
                </a:cubicBezTo>
                <a:cubicBezTo>
                  <a:pt x="1528577" y="4312940"/>
                  <a:pt x="1553897" y="4351427"/>
                  <a:pt x="1578205" y="4375735"/>
                </a:cubicBezTo>
                <a:cubicBezTo>
                  <a:pt x="1596436" y="4381812"/>
                  <a:pt x="1605552" y="4389914"/>
                  <a:pt x="1605552" y="4400043"/>
                </a:cubicBezTo>
                <a:cubicBezTo>
                  <a:pt x="1605552" y="4414222"/>
                  <a:pt x="1594411" y="4431440"/>
                  <a:pt x="1572128" y="4451697"/>
                </a:cubicBezTo>
                <a:cubicBezTo>
                  <a:pt x="1549846" y="4471953"/>
                  <a:pt x="1535667" y="4485120"/>
                  <a:pt x="1529590" y="4491197"/>
                </a:cubicBezTo>
                <a:cubicBezTo>
                  <a:pt x="1517436" y="4495248"/>
                  <a:pt x="1513385" y="4499300"/>
                  <a:pt x="1517436" y="4503351"/>
                </a:cubicBezTo>
                <a:cubicBezTo>
                  <a:pt x="1521487" y="4507402"/>
                  <a:pt x="1530096" y="4508921"/>
                  <a:pt x="1543263" y="4507909"/>
                </a:cubicBezTo>
                <a:cubicBezTo>
                  <a:pt x="1556430" y="4506896"/>
                  <a:pt x="1567064" y="4504364"/>
                  <a:pt x="1575167" y="4500313"/>
                </a:cubicBezTo>
                <a:cubicBezTo>
                  <a:pt x="1613654" y="4496261"/>
                  <a:pt x="1657206" y="4480056"/>
                  <a:pt x="1705821" y="4451697"/>
                </a:cubicBezTo>
                <a:cubicBezTo>
                  <a:pt x="1734180" y="4433466"/>
                  <a:pt x="1752411" y="4422325"/>
                  <a:pt x="1760514" y="4418274"/>
                </a:cubicBezTo>
                <a:cubicBezTo>
                  <a:pt x="1780770" y="4393966"/>
                  <a:pt x="1808117" y="4378774"/>
                  <a:pt x="1842553" y="4372697"/>
                </a:cubicBezTo>
                <a:cubicBezTo>
                  <a:pt x="1858758" y="4356491"/>
                  <a:pt x="1880027" y="4342818"/>
                  <a:pt x="1906361" y="4331677"/>
                </a:cubicBezTo>
                <a:cubicBezTo>
                  <a:pt x="1932694" y="4320536"/>
                  <a:pt x="1951938" y="4311927"/>
                  <a:pt x="1964092" y="4305850"/>
                </a:cubicBezTo>
                <a:cubicBezTo>
                  <a:pt x="1970169" y="4303824"/>
                  <a:pt x="1981310" y="4300279"/>
                  <a:pt x="1997515" y="4295215"/>
                </a:cubicBezTo>
                <a:cubicBezTo>
                  <a:pt x="2013720" y="4290151"/>
                  <a:pt x="2025874" y="4283568"/>
                  <a:pt x="2033977" y="4275465"/>
                </a:cubicBezTo>
                <a:cubicBezTo>
                  <a:pt x="2068413" y="4269388"/>
                  <a:pt x="2095759" y="4254196"/>
                  <a:pt x="2116016" y="4229888"/>
                </a:cubicBezTo>
                <a:cubicBezTo>
                  <a:pt x="2126144" y="4215709"/>
                  <a:pt x="2133234" y="4197478"/>
                  <a:pt x="2137285" y="4175196"/>
                </a:cubicBezTo>
                <a:cubicBezTo>
                  <a:pt x="2129182" y="4148862"/>
                  <a:pt x="2118041" y="4129619"/>
                  <a:pt x="2103862" y="4117465"/>
                </a:cubicBezTo>
                <a:cubicBezTo>
                  <a:pt x="2077528" y="4115439"/>
                  <a:pt x="2054739" y="4114933"/>
                  <a:pt x="2035496" y="4115945"/>
                </a:cubicBezTo>
                <a:cubicBezTo>
                  <a:pt x="2016252" y="4116958"/>
                  <a:pt x="1999541" y="4117465"/>
                  <a:pt x="1985361" y="4117465"/>
                </a:cubicBezTo>
                <a:cubicBezTo>
                  <a:pt x="1940797" y="4117465"/>
                  <a:pt x="1903322" y="4112401"/>
                  <a:pt x="1872937" y="4102272"/>
                </a:cubicBezTo>
                <a:lnTo>
                  <a:pt x="1821283" y="4096195"/>
                </a:lnTo>
                <a:close/>
                <a:moveTo>
                  <a:pt x="2049169" y="3768040"/>
                </a:moveTo>
                <a:cubicBezTo>
                  <a:pt x="2032964" y="3768040"/>
                  <a:pt x="1994476" y="3773104"/>
                  <a:pt x="1933707" y="3783232"/>
                </a:cubicBezTo>
                <a:lnTo>
                  <a:pt x="1848630" y="3780194"/>
                </a:lnTo>
                <a:cubicBezTo>
                  <a:pt x="1834450" y="3780194"/>
                  <a:pt x="1813181" y="3782220"/>
                  <a:pt x="1784822" y="3786271"/>
                </a:cubicBezTo>
                <a:cubicBezTo>
                  <a:pt x="1762540" y="3806527"/>
                  <a:pt x="1725065" y="3824758"/>
                  <a:pt x="1672398" y="3840963"/>
                </a:cubicBezTo>
                <a:cubicBezTo>
                  <a:pt x="1664296" y="3851092"/>
                  <a:pt x="1652648" y="3860207"/>
                  <a:pt x="1637456" y="3868310"/>
                </a:cubicBezTo>
                <a:cubicBezTo>
                  <a:pt x="1622263" y="3876412"/>
                  <a:pt x="1610616" y="3882489"/>
                  <a:pt x="1602513" y="3886540"/>
                </a:cubicBezTo>
                <a:cubicBezTo>
                  <a:pt x="1553897" y="3908823"/>
                  <a:pt x="1511359" y="3919964"/>
                  <a:pt x="1474897" y="3919964"/>
                </a:cubicBezTo>
                <a:cubicBezTo>
                  <a:pt x="1456666" y="3919964"/>
                  <a:pt x="1438436" y="3916925"/>
                  <a:pt x="1420205" y="3910848"/>
                </a:cubicBezTo>
                <a:cubicBezTo>
                  <a:pt x="1414128" y="3918951"/>
                  <a:pt x="1415647" y="3927053"/>
                  <a:pt x="1424762" y="3935156"/>
                </a:cubicBezTo>
                <a:cubicBezTo>
                  <a:pt x="1433878" y="3943259"/>
                  <a:pt x="1439448" y="3949336"/>
                  <a:pt x="1441474" y="3953387"/>
                </a:cubicBezTo>
                <a:cubicBezTo>
                  <a:pt x="1445525" y="3971618"/>
                  <a:pt x="1454134" y="3986304"/>
                  <a:pt x="1467301" y="3997445"/>
                </a:cubicBezTo>
                <a:cubicBezTo>
                  <a:pt x="1480468" y="4008586"/>
                  <a:pt x="1501231" y="4022259"/>
                  <a:pt x="1529590" y="4038464"/>
                </a:cubicBezTo>
                <a:cubicBezTo>
                  <a:pt x="1537692" y="4040490"/>
                  <a:pt x="1546808" y="4042516"/>
                  <a:pt x="1556936" y="4044541"/>
                </a:cubicBezTo>
                <a:cubicBezTo>
                  <a:pt x="1567064" y="4046567"/>
                  <a:pt x="1579218" y="4047580"/>
                  <a:pt x="1593398" y="4047580"/>
                </a:cubicBezTo>
                <a:cubicBezTo>
                  <a:pt x="1607577" y="4045554"/>
                  <a:pt x="1634417" y="4042516"/>
                  <a:pt x="1673917" y="4038464"/>
                </a:cubicBezTo>
                <a:cubicBezTo>
                  <a:pt x="1713418" y="4034413"/>
                  <a:pt x="1748360" y="4024285"/>
                  <a:pt x="1778745" y="4008080"/>
                </a:cubicBezTo>
                <a:cubicBezTo>
                  <a:pt x="1799001" y="4004028"/>
                  <a:pt x="1817232" y="3999471"/>
                  <a:pt x="1833437" y="3994406"/>
                </a:cubicBezTo>
                <a:cubicBezTo>
                  <a:pt x="1849643" y="3989342"/>
                  <a:pt x="1863822" y="3984784"/>
                  <a:pt x="1875976" y="3980733"/>
                </a:cubicBezTo>
                <a:cubicBezTo>
                  <a:pt x="1894207" y="3968579"/>
                  <a:pt x="1927630" y="3956425"/>
                  <a:pt x="1976246" y="3944272"/>
                </a:cubicBezTo>
                <a:cubicBezTo>
                  <a:pt x="2024861" y="3942246"/>
                  <a:pt x="2082592" y="3926041"/>
                  <a:pt x="2149439" y="3895656"/>
                </a:cubicBezTo>
                <a:cubicBezTo>
                  <a:pt x="2159567" y="3881476"/>
                  <a:pt x="2164631" y="3869322"/>
                  <a:pt x="2164631" y="3859194"/>
                </a:cubicBezTo>
                <a:cubicBezTo>
                  <a:pt x="2164631" y="3826784"/>
                  <a:pt x="2145387" y="3799438"/>
                  <a:pt x="2106900" y="3777155"/>
                </a:cubicBezTo>
                <a:lnTo>
                  <a:pt x="2082592" y="3771078"/>
                </a:lnTo>
                <a:close/>
                <a:moveTo>
                  <a:pt x="1338925" y="2381736"/>
                </a:moveTo>
                <a:cubicBezTo>
                  <a:pt x="1335381" y="2381229"/>
                  <a:pt x="1334115" y="2382495"/>
                  <a:pt x="1335127" y="2385534"/>
                </a:cubicBezTo>
                <a:cubicBezTo>
                  <a:pt x="1377666" y="2428073"/>
                  <a:pt x="1403999" y="2480740"/>
                  <a:pt x="1414128" y="2543535"/>
                </a:cubicBezTo>
                <a:cubicBezTo>
                  <a:pt x="1408051" y="2582022"/>
                  <a:pt x="1386781" y="2637727"/>
                  <a:pt x="1350320" y="2710651"/>
                </a:cubicBezTo>
                <a:cubicBezTo>
                  <a:pt x="1334114" y="2743061"/>
                  <a:pt x="1322973" y="2767369"/>
                  <a:pt x="1316896" y="2783574"/>
                </a:cubicBezTo>
                <a:lnTo>
                  <a:pt x="1280435" y="2847382"/>
                </a:lnTo>
                <a:cubicBezTo>
                  <a:pt x="1250050" y="2898023"/>
                  <a:pt x="1228781" y="2940562"/>
                  <a:pt x="1216627" y="2974998"/>
                </a:cubicBezTo>
                <a:cubicBezTo>
                  <a:pt x="1180165" y="3017537"/>
                  <a:pt x="1155857" y="3042857"/>
                  <a:pt x="1143703" y="3050960"/>
                </a:cubicBezTo>
                <a:cubicBezTo>
                  <a:pt x="1131549" y="3057037"/>
                  <a:pt x="1116357" y="3057543"/>
                  <a:pt x="1098126" y="3052479"/>
                </a:cubicBezTo>
                <a:cubicBezTo>
                  <a:pt x="1079895" y="3047415"/>
                  <a:pt x="1067742" y="3044883"/>
                  <a:pt x="1061665" y="3044883"/>
                </a:cubicBezTo>
                <a:cubicBezTo>
                  <a:pt x="1045459" y="3044883"/>
                  <a:pt x="1027229" y="3055011"/>
                  <a:pt x="1006972" y="3075268"/>
                </a:cubicBezTo>
                <a:cubicBezTo>
                  <a:pt x="992793" y="3075268"/>
                  <a:pt x="985703" y="3081345"/>
                  <a:pt x="985703" y="3093499"/>
                </a:cubicBezTo>
                <a:cubicBezTo>
                  <a:pt x="985703" y="3103627"/>
                  <a:pt x="989754" y="3115781"/>
                  <a:pt x="997857" y="3129960"/>
                </a:cubicBezTo>
                <a:cubicBezTo>
                  <a:pt x="1005959" y="3144140"/>
                  <a:pt x="1011023" y="3153255"/>
                  <a:pt x="1013049" y="3157307"/>
                </a:cubicBezTo>
                <a:cubicBezTo>
                  <a:pt x="1061665" y="3183640"/>
                  <a:pt x="1095088" y="3199845"/>
                  <a:pt x="1113319" y="3205922"/>
                </a:cubicBezTo>
                <a:cubicBezTo>
                  <a:pt x="1141678" y="3209974"/>
                  <a:pt x="1162947" y="3211999"/>
                  <a:pt x="1177127" y="3211999"/>
                </a:cubicBezTo>
                <a:cubicBezTo>
                  <a:pt x="1241948" y="3211999"/>
                  <a:pt x="1322973" y="3189717"/>
                  <a:pt x="1420205" y="3145153"/>
                </a:cubicBezTo>
                <a:cubicBezTo>
                  <a:pt x="1432359" y="3139076"/>
                  <a:pt x="1452615" y="3128948"/>
                  <a:pt x="1480974" y="3114768"/>
                </a:cubicBezTo>
                <a:cubicBezTo>
                  <a:pt x="1509333" y="3100588"/>
                  <a:pt x="1533641" y="3085396"/>
                  <a:pt x="1553897" y="3069191"/>
                </a:cubicBezTo>
                <a:cubicBezTo>
                  <a:pt x="1543769" y="3160345"/>
                  <a:pt x="1506801" y="3238333"/>
                  <a:pt x="1442993" y="3303153"/>
                </a:cubicBezTo>
                <a:cubicBezTo>
                  <a:pt x="1379185" y="3367974"/>
                  <a:pt x="1299678" y="3416590"/>
                  <a:pt x="1204473" y="3449000"/>
                </a:cubicBezTo>
                <a:cubicBezTo>
                  <a:pt x="1141678" y="3471282"/>
                  <a:pt x="1099139" y="3488500"/>
                  <a:pt x="1076857" y="3500654"/>
                </a:cubicBezTo>
                <a:cubicBezTo>
                  <a:pt x="1064703" y="3504706"/>
                  <a:pt x="1047991" y="3511289"/>
                  <a:pt x="1026722" y="3520404"/>
                </a:cubicBezTo>
                <a:cubicBezTo>
                  <a:pt x="1005453" y="3529520"/>
                  <a:pt x="978613" y="3538635"/>
                  <a:pt x="946203" y="3547751"/>
                </a:cubicBezTo>
                <a:cubicBezTo>
                  <a:pt x="913792" y="3556866"/>
                  <a:pt x="883407" y="3562437"/>
                  <a:pt x="855048" y="3564462"/>
                </a:cubicBezTo>
                <a:cubicBezTo>
                  <a:pt x="846946" y="3564462"/>
                  <a:pt x="834792" y="3560411"/>
                  <a:pt x="818587" y="3552308"/>
                </a:cubicBezTo>
                <a:cubicBezTo>
                  <a:pt x="802381" y="3544206"/>
                  <a:pt x="790228" y="3540155"/>
                  <a:pt x="782125" y="3540155"/>
                </a:cubicBezTo>
                <a:cubicBezTo>
                  <a:pt x="776048" y="3540155"/>
                  <a:pt x="770984" y="3541167"/>
                  <a:pt x="766933" y="3543193"/>
                </a:cubicBezTo>
                <a:cubicBezTo>
                  <a:pt x="768958" y="3551296"/>
                  <a:pt x="773516" y="3558892"/>
                  <a:pt x="780606" y="3565981"/>
                </a:cubicBezTo>
                <a:cubicBezTo>
                  <a:pt x="787695" y="3573071"/>
                  <a:pt x="793266" y="3579655"/>
                  <a:pt x="797317" y="3585732"/>
                </a:cubicBezTo>
                <a:cubicBezTo>
                  <a:pt x="807446" y="3610039"/>
                  <a:pt x="823144" y="3631309"/>
                  <a:pt x="844414" y="3649539"/>
                </a:cubicBezTo>
                <a:cubicBezTo>
                  <a:pt x="865683" y="3667770"/>
                  <a:pt x="892523" y="3683976"/>
                  <a:pt x="924933" y="3698155"/>
                </a:cubicBezTo>
                <a:cubicBezTo>
                  <a:pt x="957344" y="3712335"/>
                  <a:pt x="978613" y="3721450"/>
                  <a:pt x="988741" y="3725501"/>
                </a:cubicBezTo>
                <a:cubicBezTo>
                  <a:pt x="1004946" y="3733604"/>
                  <a:pt x="1023177" y="3737655"/>
                  <a:pt x="1043434" y="3737655"/>
                </a:cubicBezTo>
                <a:cubicBezTo>
                  <a:pt x="1061665" y="3737655"/>
                  <a:pt x="1091037" y="3731578"/>
                  <a:pt x="1131549" y="3719424"/>
                </a:cubicBezTo>
                <a:cubicBezTo>
                  <a:pt x="1145729" y="3719424"/>
                  <a:pt x="1166998" y="3713347"/>
                  <a:pt x="1195358" y="3701194"/>
                </a:cubicBezTo>
                <a:cubicBezTo>
                  <a:pt x="1189281" y="3725501"/>
                  <a:pt x="1180165" y="3747784"/>
                  <a:pt x="1168011" y="3768040"/>
                </a:cubicBezTo>
                <a:cubicBezTo>
                  <a:pt x="1155857" y="3788296"/>
                  <a:pt x="1138639" y="3812604"/>
                  <a:pt x="1116357" y="3840963"/>
                </a:cubicBezTo>
                <a:lnTo>
                  <a:pt x="1070780" y="3901733"/>
                </a:lnTo>
                <a:cubicBezTo>
                  <a:pt x="880369" y="4132657"/>
                  <a:pt x="714266" y="4310914"/>
                  <a:pt x="572470" y="4436505"/>
                </a:cubicBezTo>
                <a:cubicBezTo>
                  <a:pt x="564368" y="4442582"/>
                  <a:pt x="549175" y="4454229"/>
                  <a:pt x="526893" y="4471447"/>
                </a:cubicBezTo>
                <a:cubicBezTo>
                  <a:pt x="504611" y="4488665"/>
                  <a:pt x="483342" y="4502338"/>
                  <a:pt x="463085" y="4512467"/>
                </a:cubicBezTo>
                <a:cubicBezTo>
                  <a:pt x="444854" y="4516518"/>
                  <a:pt x="437764" y="4521075"/>
                  <a:pt x="441816" y="4526140"/>
                </a:cubicBezTo>
                <a:cubicBezTo>
                  <a:pt x="445867" y="4531204"/>
                  <a:pt x="457008" y="4533736"/>
                  <a:pt x="475239" y="4533736"/>
                </a:cubicBezTo>
                <a:cubicBezTo>
                  <a:pt x="485367" y="4531710"/>
                  <a:pt x="498534" y="4528165"/>
                  <a:pt x="514739" y="4523101"/>
                </a:cubicBezTo>
                <a:cubicBezTo>
                  <a:pt x="530944" y="4518037"/>
                  <a:pt x="543098" y="4515505"/>
                  <a:pt x="551201" y="4515505"/>
                </a:cubicBezTo>
                <a:cubicBezTo>
                  <a:pt x="557278" y="4515505"/>
                  <a:pt x="562342" y="4516518"/>
                  <a:pt x="566393" y="4518543"/>
                </a:cubicBezTo>
                <a:cubicBezTo>
                  <a:pt x="592727" y="4510441"/>
                  <a:pt x="625137" y="4495248"/>
                  <a:pt x="663624" y="4472966"/>
                </a:cubicBezTo>
                <a:cubicBezTo>
                  <a:pt x="691984" y="4448659"/>
                  <a:pt x="715279" y="4434479"/>
                  <a:pt x="733509" y="4430428"/>
                </a:cubicBezTo>
                <a:cubicBezTo>
                  <a:pt x="776048" y="4408145"/>
                  <a:pt x="813522" y="4385863"/>
                  <a:pt x="845933" y="4363581"/>
                </a:cubicBezTo>
                <a:cubicBezTo>
                  <a:pt x="876318" y="4333196"/>
                  <a:pt x="911767" y="4302812"/>
                  <a:pt x="952280" y="4272427"/>
                </a:cubicBezTo>
                <a:cubicBezTo>
                  <a:pt x="984690" y="4242042"/>
                  <a:pt x="1023177" y="4211657"/>
                  <a:pt x="1067742" y="4181272"/>
                </a:cubicBezTo>
                <a:lnTo>
                  <a:pt x="1125473" y="4135696"/>
                </a:lnTo>
                <a:cubicBezTo>
                  <a:pt x="1139652" y="4121516"/>
                  <a:pt x="1160921" y="4099234"/>
                  <a:pt x="1189281" y="4068849"/>
                </a:cubicBezTo>
                <a:cubicBezTo>
                  <a:pt x="1217640" y="4038464"/>
                  <a:pt x="1244986" y="4014157"/>
                  <a:pt x="1271319" y="3995926"/>
                </a:cubicBezTo>
                <a:cubicBezTo>
                  <a:pt x="1299678" y="3967567"/>
                  <a:pt x="1326012" y="3938195"/>
                  <a:pt x="1350320" y="3907810"/>
                </a:cubicBezTo>
                <a:cubicBezTo>
                  <a:pt x="1380704" y="3873374"/>
                  <a:pt x="1409064" y="3853117"/>
                  <a:pt x="1435397" y="3847040"/>
                </a:cubicBezTo>
                <a:cubicBezTo>
                  <a:pt x="1441474" y="3826784"/>
                  <a:pt x="1450589" y="3807540"/>
                  <a:pt x="1462743" y="3789309"/>
                </a:cubicBezTo>
                <a:cubicBezTo>
                  <a:pt x="1485026" y="3762976"/>
                  <a:pt x="1531615" y="3697142"/>
                  <a:pt x="1602513" y="3591808"/>
                </a:cubicBezTo>
                <a:cubicBezTo>
                  <a:pt x="1632898" y="3551296"/>
                  <a:pt x="1661257" y="3517872"/>
                  <a:pt x="1687591" y="3491539"/>
                </a:cubicBezTo>
                <a:cubicBezTo>
                  <a:pt x="1705821" y="3477359"/>
                  <a:pt x="1726078" y="3465205"/>
                  <a:pt x="1748360" y="3455077"/>
                </a:cubicBezTo>
                <a:cubicBezTo>
                  <a:pt x="1770642" y="3444949"/>
                  <a:pt x="1796976" y="3435833"/>
                  <a:pt x="1827360" y="3427731"/>
                </a:cubicBezTo>
                <a:cubicBezTo>
                  <a:pt x="1857745" y="3419628"/>
                  <a:pt x="1880027" y="3413551"/>
                  <a:pt x="1894207" y="3409500"/>
                </a:cubicBezTo>
                <a:cubicBezTo>
                  <a:pt x="1940797" y="3391269"/>
                  <a:pt x="1982323" y="3377090"/>
                  <a:pt x="2018784" y="3366961"/>
                </a:cubicBezTo>
                <a:cubicBezTo>
                  <a:pt x="2028912" y="3379115"/>
                  <a:pt x="2048156" y="3412539"/>
                  <a:pt x="2076515" y="3467231"/>
                </a:cubicBezTo>
                <a:cubicBezTo>
                  <a:pt x="2096772" y="3505718"/>
                  <a:pt x="2122599" y="3544206"/>
                  <a:pt x="2153996" y="3582693"/>
                </a:cubicBezTo>
                <a:cubicBezTo>
                  <a:pt x="2185394" y="3621180"/>
                  <a:pt x="2204131" y="3644475"/>
                  <a:pt x="2210208" y="3652578"/>
                </a:cubicBezTo>
                <a:lnTo>
                  <a:pt x="2264901" y="3719424"/>
                </a:lnTo>
                <a:cubicBezTo>
                  <a:pt x="2299337" y="3755886"/>
                  <a:pt x="2373273" y="3823745"/>
                  <a:pt x="2486709" y="3923002"/>
                </a:cubicBezTo>
                <a:lnTo>
                  <a:pt x="2571787" y="3995926"/>
                </a:lnTo>
                <a:cubicBezTo>
                  <a:pt x="2689274" y="4091131"/>
                  <a:pt x="2795621" y="4156965"/>
                  <a:pt x="2890826" y="4193426"/>
                </a:cubicBezTo>
                <a:cubicBezTo>
                  <a:pt x="2919185" y="4195452"/>
                  <a:pt x="2951090" y="4199503"/>
                  <a:pt x="2986538" y="4205580"/>
                </a:cubicBezTo>
                <a:cubicBezTo>
                  <a:pt x="3021987" y="4211657"/>
                  <a:pt x="3045789" y="4215709"/>
                  <a:pt x="3057943" y="4217734"/>
                </a:cubicBezTo>
                <a:cubicBezTo>
                  <a:pt x="3070097" y="4217734"/>
                  <a:pt x="3088327" y="4218241"/>
                  <a:pt x="3112635" y="4219254"/>
                </a:cubicBezTo>
                <a:cubicBezTo>
                  <a:pt x="3136943" y="4220266"/>
                  <a:pt x="3157199" y="4222798"/>
                  <a:pt x="3173405" y="4226850"/>
                </a:cubicBezTo>
                <a:cubicBezTo>
                  <a:pt x="3183533" y="4234952"/>
                  <a:pt x="3196193" y="4234952"/>
                  <a:pt x="3211386" y="4226850"/>
                </a:cubicBezTo>
                <a:cubicBezTo>
                  <a:pt x="3226578" y="4218747"/>
                  <a:pt x="3238225" y="4214696"/>
                  <a:pt x="3246328" y="4214696"/>
                </a:cubicBezTo>
                <a:lnTo>
                  <a:pt x="3252405" y="4214696"/>
                </a:lnTo>
                <a:lnTo>
                  <a:pt x="3264559" y="4208619"/>
                </a:lnTo>
                <a:cubicBezTo>
                  <a:pt x="3260508" y="4204568"/>
                  <a:pt x="3255443" y="4201023"/>
                  <a:pt x="3249366" y="4197984"/>
                </a:cubicBezTo>
                <a:cubicBezTo>
                  <a:pt x="3243290" y="4194946"/>
                  <a:pt x="3239238" y="4190388"/>
                  <a:pt x="3237213" y="4184311"/>
                </a:cubicBezTo>
                <a:cubicBezTo>
                  <a:pt x="3253418" y="4180260"/>
                  <a:pt x="3271649" y="4171144"/>
                  <a:pt x="3291905" y="4156965"/>
                </a:cubicBezTo>
                <a:cubicBezTo>
                  <a:pt x="3312162" y="4142785"/>
                  <a:pt x="3329380" y="4131644"/>
                  <a:pt x="3343559" y="4123542"/>
                </a:cubicBezTo>
                <a:cubicBezTo>
                  <a:pt x="3349636" y="4117465"/>
                  <a:pt x="3351662" y="4110881"/>
                  <a:pt x="3349636" y="4103791"/>
                </a:cubicBezTo>
                <a:cubicBezTo>
                  <a:pt x="3347610" y="4096702"/>
                  <a:pt x="3343559" y="4089105"/>
                  <a:pt x="3337482" y="4081003"/>
                </a:cubicBezTo>
                <a:cubicBezTo>
                  <a:pt x="3331405" y="4072900"/>
                  <a:pt x="3326341" y="4065811"/>
                  <a:pt x="3322290" y="4059734"/>
                </a:cubicBezTo>
                <a:cubicBezTo>
                  <a:pt x="3310136" y="4047580"/>
                  <a:pt x="3291905" y="4031375"/>
                  <a:pt x="3267597" y="4011118"/>
                </a:cubicBezTo>
                <a:cubicBezTo>
                  <a:pt x="3243290" y="3990861"/>
                  <a:pt x="3222020" y="3973644"/>
                  <a:pt x="3203789" y="3959464"/>
                </a:cubicBezTo>
                <a:cubicBezTo>
                  <a:pt x="3185558" y="3949336"/>
                  <a:pt x="3163783" y="3939714"/>
                  <a:pt x="3138462" y="3930598"/>
                </a:cubicBezTo>
                <a:cubicBezTo>
                  <a:pt x="3113142" y="3921483"/>
                  <a:pt x="3096430" y="3914900"/>
                  <a:pt x="3088327" y="3910848"/>
                </a:cubicBezTo>
                <a:cubicBezTo>
                  <a:pt x="3059968" y="3904771"/>
                  <a:pt x="3035154" y="3900720"/>
                  <a:pt x="3013885" y="3898694"/>
                </a:cubicBezTo>
                <a:cubicBezTo>
                  <a:pt x="2992615" y="3896669"/>
                  <a:pt x="2974891" y="3894643"/>
                  <a:pt x="2960711" y="3892617"/>
                </a:cubicBezTo>
                <a:cubicBezTo>
                  <a:pt x="2950583" y="3892617"/>
                  <a:pt x="2930327" y="3891605"/>
                  <a:pt x="2899942" y="3889579"/>
                </a:cubicBezTo>
                <a:cubicBezTo>
                  <a:pt x="2869557" y="3887553"/>
                  <a:pt x="2841198" y="3883502"/>
                  <a:pt x="2814865" y="3877425"/>
                </a:cubicBezTo>
                <a:cubicBezTo>
                  <a:pt x="2717633" y="3849066"/>
                  <a:pt x="2636607" y="3819694"/>
                  <a:pt x="2571787" y="3789309"/>
                </a:cubicBezTo>
                <a:cubicBezTo>
                  <a:pt x="2561658" y="3783232"/>
                  <a:pt x="2546466" y="3773610"/>
                  <a:pt x="2526209" y="3760444"/>
                </a:cubicBezTo>
                <a:cubicBezTo>
                  <a:pt x="2505953" y="3747277"/>
                  <a:pt x="2487722" y="3738668"/>
                  <a:pt x="2471517" y="3734617"/>
                </a:cubicBezTo>
                <a:cubicBezTo>
                  <a:pt x="2366183" y="3669796"/>
                  <a:pt x="2280600" y="3610546"/>
                  <a:pt x="2214766" y="3556866"/>
                </a:cubicBezTo>
                <a:cubicBezTo>
                  <a:pt x="2148932" y="3503186"/>
                  <a:pt x="2096772" y="3438872"/>
                  <a:pt x="2058284" y="3363923"/>
                </a:cubicBezTo>
                <a:lnTo>
                  <a:pt x="2061323" y="3360884"/>
                </a:lnTo>
                <a:cubicBezTo>
                  <a:pt x="2067400" y="3362910"/>
                  <a:pt x="2072464" y="3363417"/>
                  <a:pt x="2076515" y="3362404"/>
                </a:cubicBezTo>
                <a:cubicBezTo>
                  <a:pt x="2080567" y="3361391"/>
                  <a:pt x="2084112" y="3359365"/>
                  <a:pt x="2087150" y="3356327"/>
                </a:cubicBezTo>
                <a:cubicBezTo>
                  <a:pt x="2090188" y="3353288"/>
                  <a:pt x="2092720" y="3350756"/>
                  <a:pt x="2094746" y="3348731"/>
                </a:cubicBezTo>
                <a:cubicBezTo>
                  <a:pt x="2228439" y="3316320"/>
                  <a:pt x="2326683" y="3286948"/>
                  <a:pt x="2389478" y="3260615"/>
                </a:cubicBezTo>
                <a:cubicBezTo>
                  <a:pt x="2391504" y="3256564"/>
                  <a:pt x="2394542" y="3250486"/>
                  <a:pt x="2398594" y="3242384"/>
                </a:cubicBezTo>
                <a:cubicBezTo>
                  <a:pt x="2402645" y="3234281"/>
                  <a:pt x="2404671" y="3226179"/>
                  <a:pt x="2404671" y="3218076"/>
                </a:cubicBezTo>
                <a:cubicBezTo>
                  <a:pt x="2404671" y="3211999"/>
                  <a:pt x="2403658" y="3207948"/>
                  <a:pt x="2401632" y="3205922"/>
                </a:cubicBezTo>
                <a:cubicBezTo>
                  <a:pt x="2395555" y="3191743"/>
                  <a:pt x="2385427" y="3178070"/>
                  <a:pt x="2371247" y="3164903"/>
                </a:cubicBezTo>
                <a:cubicBezTo>
                  <a:pt x="2357068" y="3151736"/>
                  <a:pt x="2346939" y="3141102"/>
                  <a:pt x="2340862" y="3132999"/>
                </a:cubicBezTo>
                <a:cubicBezTo>
                  <a:pt x="2314529" y="3118819"/>
                  <a:pt x="2286170" y="3109704"/>
                  <a:pt x="2255785" y="3105653"/>
                </a:cubicBezTo>
                <a:cubicBezTo>
                  <a:pt x="2225401" y="3101601"/>
                  <a:pt x="2187926" y="3099576"/>
                  <a:pt x="2143362" y="3099576"/>
                </a:cubicBezTo>
                <a:cubicBezTo>
                  <a:pt x="2110951" y="3099576"/>
                  <a:pt x="2086643" y="3098563"/>
                  <a:pt x="2070438" y="3096537"/>
                </a:cubicBezTo>
                <a:cubicBezTo>
                  <a:pt x="2058284" y="3096537"/>
                  <a:pt x="2042079" y="3099069"/>
                  <a:pt x="2021823" y="3104133"/>
                </a:cubicBezTo>
                <a:cubicBezTo>
                  <a:pt x="2001566" y="3109198"/>
                  <a:pt x="1984348" y="3112742"/>
                  <a:pt x="1970169" y="3114768"/>
                </a:cubicBezTo>
                <a:cubicBezTo>
                  <a:pt x="1972194" y="3128948"/>
                  <a:pt x="1968649" y="3141102"/>
                  <a:pt x="1959534" y="3151230"/>
                </a:cubicBezTo>
                <a:cubicBezTo>
                  <a:pt x="1950418" y="3161358"/>
                  <a:pt x="1934720" y="3169967"/>
                  <a:pt x="1912438" y="3177057"/>
                </a:cubicBezTo>
                <a:cubicBezTo>
                  <a:pt x="1890155" y="3184147"/>
                  <a:pt x="1874963" y="3189717"/>
                  <a:pt x="1866861" y="3193768"/>
                </a:cubicBezTo>
                <a:lnTo>
                  <a:pt x="1793937" y="3227192"/>
                </a:lnTo>
                <a:cubicBezTo>
                  <a:pt x="1775706" y="3215038"/>
                  <a:pt x="1760514" y="3199845"/>
                  <a:pt x="1748360" y="3181614"/>
                </a:cubicBezTo>
                <a:cubicBezTo>
                  <a:pt x="1738232" y="3135025"/>
                  <a:pt x="1707847" y="3088435"/>
                  <a:pt x="1657206" y="3041845"/>
                </a:cubicBezTo>
                <a:cubicBezTo>
                  <a:pt x="1651129" y="3033742"/>
                  <a:pt x="1649610" y="3027159"/>
                  <a:pt x="1652648" y="3022094"/>
                </a:cubicBezTo>
                <a:cubicBezTo>
                  <a:pt x="1655686" y="3017031"/>
                  <a:pt x="1662270" y="3010953"/>
                  <a:pt x="1672398" y="3003864"/>
                </a:cubicBezTo>
                <a:cubicBezTo>
                  <a:pt x="1682526" y="2996774"/>
                  <a:pt x="1690629" y="2991203"/>
                  <a:pt x="1696706" y="2987152"/>
                </a:cubicBezTo>
                <a:cubicBezTo>
                  <a:pt x="1702783" y="2977024"/>
                  <a:pt x="1712911" y="2968921"/>
                  <a:pt x="1727091" y="2962844"/>
                </a:cubicBezTo>
                <a:cubicBezTo>
                  <a:pt x="1741270" y="2956767"/>
                  <a:pt x="1751398" y="2951703"/>
                  <a:pt x="1757475" y="2947652"/>
                </a:cubicBezTo>
                <a:cubicBezTo>
                  <a:pt x="1806091" y="2909164"/>
                  <a:pt x="1842553" y="2882831"/>
                  <a:pt x="1866861" y="2868652"/>
                </a:cubicBezTo>
                <a:cubicBezTo>
                  <a:pt x="1876989" y="2856498"/>
                  <a:pt x="1896232" y="2844344"/>
                  <a:pt x="1924592" y="2832190"/>
                </a:cubicBezTo>
                <a:cubicBezTo>
                  <a:pt x="1961053" y="2801805"/>
                  <a:pt x="1997515" y="2774459"/>
                  <a:pt x="2033977" y="2750151"/>
                </a:cubicBezTo>
                <a:cubicBezTo>
                  <a:pt x="2074490" y="2721792"/>
                  <a:pt x="2103862" y="2699510"/>
                  <a:pt x="2122092" y="2683305"/>
                </a:cubicBezTo>
                <a:cubicBezTo>
                  <a:pt x="2144375" y="2691407"/>
                  <a:pt x="2168682" y="2695458"/>
                  <a:pt x="2195016" y="2695458"/>
                </a:cubicBezTo>
                <a:lnTo>
                  <a:pt x="2246670" y="2692420"/>
                </a:lnTo>
                <a:cubicBezTo>
                  <a:pt x="2275029" y="2700523"/>
                  <a:pt x="2296298" y="2704574"/>
                  <a:pt x="2310478" y="2704574"/>
                </a:cubicBezTo>
                <a:cubicBezTo>
                  <a:pt x="2318580" y="2708625"/>
                  <a:pt x="2330734" y="2716221"/>
                  <a:pt x="2346939" y="2727363"/>
                </a:cubicBezTo>
                <a:cubicBezTo>
                  <a:pt x="2363145" y="2738504"/>
                  <a:pt x="2380363" y="2748125"/>
                  <a:pt x="2398594" y="2756228"/>
                </a:cubicBezTo>
                <a:cubicBezTo>
                  <a:pt x="2416824" y="2764331"/>
                  <a:pt x="2435055" y="2768382"/>
                  <a:pt x="2453286" y="2768382"/>
                </a:cubicBezTo>
                <a:cubicBezTo>
                  <a:pt x="2469491" y="2768382"/>
                  <a:pt x="2481645" y="2766356"/>
                  <a:pt x="2489748" y="2762305"/>
                </a:cubicBezTo>
                <a:cubicBezTo>
                  <a:pt x="2493799" y="2754202"/>
                  <a:pt x="2495825" y="2743061"/>
                  <a:pt x="2495825" y="2728882"/>
                </a:cubicBezTo>
                <a:cubicBezTo>
                  <a:pt x="2495825" y="2714702"/>
                  <a:pt x="2494812" y="2704574"/>
                  <a:pt x="2492786" y="2698497"/>
                </a:cubicBezTo>
                <a:cubicBezTo>
                  <a:pt x="2482658" y="2670138"/>
                  <a:pt x="2467466" y="2646336"/>
                  <a:pt x="2447209" y="2627093"/>
                </a:cubicBezTo>
                <a:cubicBezTo>
                  <a:pt x="2426953" y="2607849"/>
                  <a:pt x="2396568" y="2583035"/>
                  <a:pt x="2356055" y="2552650"/>
                </a:cubicBezTo>
                <a:cubicBezTo>
                  <a:pt x="2309465" y="2524291"/>
                  <a:pt x="2279080" y="2507073"/>
                  <a:pt x="2264901" y="2500996"/>
                </a:cubicBezTo>
                <a:cubicBezTo>
                  <a:pt x="2252747" y="2496945"/>
                  <a:pt x="2226920" y="2487323"/>
                  <a:pt x="2187420" y="2472130"/>
                </a:cubicBezTo>
                <a:cubicBezTo>
                  <a:pt x="2147919" y="2456938"/>
                  <a:pt x="2109939" y="2450355"/>
                  <a:pt x="2073477" y="2452380"/>
                </a:cubicBezTo>
                <a:cubicBezTo>
                  <a:pt x="2067400" y="2450355"/>
                  <a:pt x="2058791" y="2448329"/>
                  <a:pt x="2047650" y="2446304"/>
                </a:cubicBezTo>
                <a:cubicBezTo>
                  <a:pt x="2036509" y="2444278"/>
                  <a:pt x="2023848" y="2440226"/>
                  <a:pt x="2009669" y="2434150"/>
                </a:cubicBezTo>
                <a:lnTo>
                  <a:pt x="1958015" y="2425034"/>
                </a:lnTo>
                <a:cubicBezTo>
                  <a:pt x="1964092" y="2433137"/>
                  <a:pt x="1974220" y="2443265"/>
                  <a:pt x="1988399" y="2455419"/>
                </a:cubicBezTo>
                <a:cubicBezTo>
                  <a:pt x="2002579" y="2467573"/>
                  <a:pt x="2012707" y="2477701"/>
                  <a:pt x="2018784" y="2485804"/>
                </a:cubicBezTo>
                <a:cubicBezTo>
                  <a:pt x="2030938" y="2495932"/>
                  <a:pt x="2049676" y="2511124"/>
                  <a:pt x="2074996" y="2531381"/>
                </a:cubicBezTo>
                <a:cubicBezTo>
                  <a:pt x="2100317" y="2551637"/>
                  <a:pt x="2121080" y="2570881"/>
                  <a:pt x="2137285" y="2589112"/>
                </a:cubicBezTo>
                <a:cubicBezTo>
                  <a:pt x="2127157" y="2599240"/>
                  <a:pt x="2104874" y="2614432"/>
                  <a:pt x="2070438" y="2634689"/>
                </a:cubicBezTo>
                <a:cubicBezTo>
                  <a:pt x="2015746" y="2663048"/>
                  <a:pt x="1931681" y="2699510"/>
                  <a:pt x="1818245" y="2744074"/>
                </a:cubicBezTo>
                <a:cubicBezTo>
                  <a:pt x="1804065" y="2748125"/>
                  <a:pt x="1781783" y="2755721"/>
                  <a:pt x="1751398" y="2766863"/>
                </a:cubicBezTo>
                <a:cubicBezTo>
                  <a:pt x="1721014" y="2778004"/>
                  <a:pt x="1693667" y="2784587"/>
                  <a:pt x="1669360" y="2786613"/>
                </a:cubicBezTo>
                <a:lnTo>
                  <a:pt x="1666321" y="2783574"/>
                </a:lnTo>
                <a:cubicBezTo>
                  <a:pt x="1668347" y="2779523"/>
                  <a:pt x="1674424" y="2766356"/>
                  <a:pt x="1684552" y="2744074"/>
                </a:cubicBezTo>
                <a:cubicBezTo>
                  <a:pt x="1694680" y="2721792"/>
                  <a:pt x="1699744" y="2700523"/>
                  <a:pt x="1699744" y="2680266"/>
                </a:cubicBezTo>
                <a:cubicBezTo>
                  <a:pt x="1699744" y="2670138"/>
                  <a:pt x="1698732" y="2662035"/>
                  <a:pt x="1696706" y="2655958"/>
                </a:cubicBezTo>
                <a:cubicBezTo>
                  <a:pt x="1688603" y="2647856"/>
                  <a:pt x="1682526" y="2631650"/>
                  <a:pt x="1678475" y="2607343"/>
                </a:cubicBezTo>
                <a:cubicBezTo>
                  <a:pt x="1672398" y="2597214"/>
                  <a:pt x="1664296" y="2583541"/>
                  <a:pt x="1654167" y="2566323"/>
                </a:cubicBezTo>
                <a:cubicBezTo>
                  <a:pt x="1644039" y="2549105"/>
                  <a:pt x="1633911" y="2535432"/>
                  <a:pt x="1623782" y="2525304"/>
                </a:cubicBezTo>
                <a:cubicBezTo>
                  <a:pt x="1593398" y="2498970"/>
                  <a:pt x="1565039" y="2477701"/>
                  <a:pt x="1538705" y="2461496"/>
                </a:cubicBezTo>
                <a:cubicBezTo>
                  <a:pt x="1518449" y="2449342"/>
                  <a:pt x="1490090" y="2438201"/>
                  <a:pt x="1453628" y="2428073"/>
                </a:cubicBezTo>
                <a:lnTo>
                  <a:pt x="1368551" y="2394649"/>
                </a:lnTo>
                <a:lnTo>
                  <a:pt x="1356397" y="2388573"/>
                </a:lnTo>
                <a:cubicBezTo>
                  <a:pt x="1348294" y="2384521"/>
                  <a:pt x="1342470" y="2382242"/>
                  <a:pt x="1338925" y="2381736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236461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C33E-B061-300F-6542-FE3D8BF3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334C8-4857-3470-448C-FE131563A33E}"/>
              </a:ext>
            </a:extLst>
          </p:cNvPr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>
            <a:extLst>
              <a:ext uri="{FF2B5EF4-FFF2-40B4-BE49-F238E27FC236}">
                <a16:creationId xmlns:a16="http://schemas.microsoft.com/office/drawing/2014/main" id="{A567562D-C802-F7BE-57F0-A35DE9707E40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55DB9C-ECB1-8B7F-4D6B-2146A618E636}"/>
              </a:ext>
            </a:extLst>
          </p:cNvPr>
          <p:cNvSpPr txBox="1"/>
          <p:nvPr/>
        </p:nvSpPr>
        <p:spPr>
          <a:xfrm>
            <a:off x="6461677" y="4629208"/>
            <a:ext cx="3855697" cy="114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3.1.1</a:t>
            </a:r>
            <a:r>
              <a:rPr kumimoji="0" lang="zh-CN" altLang="en-US" sz="1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不同的</a:t>
            </a:r>
            <a:r>
              <a:rPr kumimoji="0" lang="en-US" altLang="zh-CN" sz="1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</a:t>
            </a:r>
            <a:r>
              <a:rPr kumimoji="0" lang="zh-CN" altLang="en-US" sz="1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类型</a:t>
            </a:r>
            <a:endParaRPr kumimoji="0" lang="en-US" altLang="zh-CN" sz="120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3.1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.2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最大传输单元（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）</a:t>
            </a:r>
            <a:endParaRPr kumimoji="0" lang="en-US" altLang="zh-CN" sz="120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3.1.3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是否采取认证以及采取何认证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85362F-8A31-B24C-9B2A-C0C55CA47F8E}"/>
              </a:ext>
            </a:extLst>
          </p:cNvPr>
          <p:cNvSpPr txBox="1"/>
          <p:nvPr/>
        </p:nvSpPr>
        <p:spPr>
          <a:xfrm>
            <a:off x="6392839" y="3720943"/>
            <a:ext cx="345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LCP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协商阶段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rgbClr val="FDEACC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8D7B7F5-49A0-A22A-0B40-F4393E4AF474}"/>
              </a:ext>
            </a:extLst>
          </p:cNvPr>
          <p:cNvCxnSpPr>
            <a:cxnSpLocks/>
          </p:cNvCxnSpPr>
          <p:nvPr/>
        </p:nvCxnSpPr>
        <p:spPr>
          <a:xfrm>
            <a:off x="6588418" y="4490382"/>
            <a:ext cx="30345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24C3367-35A5-BA13-8752-EB15ED55B733}"/>
              </a:ext>
            </a:extLst>
          </p:cNvPr>
          <p:cNvGrpSpPr/>
          <p:nvPr/>
        </p:nvGrpSpPr>
        <p:grpSpPr>
          <a:xfrm>
            <a:off x="6141642" y="1790599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9F3DE2E-2A48-87F6-AC6B-97958F7C2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57B054-7B94-049F-46D9-8CC8717CF53D}"/>
                </a:ext>
              </a:extLst>
            </p:cNvPr>
            <p:cNvSpPr txBox="1"/>
            <p:nvPr/>
          </p:nvSpPr>
          <p:spPr>
            <a:xfrm>
              <a:off x="4685301" y="1763793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3</a:t>
              </a:r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.1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DE03FF0-AC04-B037-BD9A-ADB1F898C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275198">
            <a:off x="2306901" y="1609368"/>
            <a:ext cx="2303864" cy="4097805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2267939" y="4518543"/>
                </a:moveTo>
                <a:cubicBezTo>
                  <a:pt x="2215272" y="4518543"/>
                  <a:pt x="2174759" y="4535761"/>
                  <a:pt x="2146400" y="4570197"/>
                </a:cubicBezTo>
                <a:cubicBezTo>
                  <a:pt x="2142349" y="4578300"/>
                  <a:pt x="2136272" y="4584883"/>
                  <a:pt x="2128169" y="4589948"/>
                </a:cubicBezTo>
                <a:cubicBezTo>
                  <a:pt x="2120067" y="4595011"/>
                  <a:pt x="2110445" y="4599063"/>
                  <a:pt x="2099304" y="4602101"/>
                </a:cubicBezTo>
                <a:cubicBezTo>
                  <a:pt x="2088163" y="4605140"/>
                  <a:pt x="2080567" y="4606659"/>
                  <a:pt x="2076515" y="4606659"/>
                </a:cubicBezTo>
                <a:cubicBezTo>
                  <a:pt x="2027900" y="4626916"/>
                  <a:pt x="1950925" y="4649198"/>
                  <a:pt x="1845591" y="4673506"/>
                </a:cubicBezTo>
                <a:lnTo>
                  <a:pt x="1778745" y="4688698"/>
                </a:lnTo>
                <a:cubicBezTo>
                  <a:pt x="1758488" y="4690724"/>
                  <a:pt x="1721520" y="4695281"/>
                  <a:pt x="1667840" y="4702371"/>
                </a:cubicBezTo>
                <a:cubicBezTo>
                  <a:pt x="1614161" y="4709461"/>
                  <a:pt x="1567064" y="4721108"/>
                  <a:pt x="1526551" y="4737314"/>
                </a:cubicBezTo>
                <a:cubicBezTo>
                  <a:pt x="1516423" y="4739339"/>
                  <a:pt x="1486545" y="4746429"/>
                  <a:pt x="1436916" y="4758583"/>
                </a:cubicBezTo>
                <a:cubicBezTo>
                  <a:pt x="1387288" y="4770737"/>
                  <a:pt x="1341204" y="4777826"/>
                  <a:pt x="1298666" y="4779852"/>
                </a:cubicBezTo>
                <a:cubicBezTo>
                  <a:pt x="1288537" y="4777826"/>
                  <a:pt x="1275371" y="4774282"/>
                  <a:pt x="1259166" y="4769217"/>
                </a:cubicBezTo>
                <a:cubicBezTo>
                  <a:pt x="1242960" y="4764153"/>
                  <a:pt x="1229794" y="4760608"/>
                  <a:pt x="1219665" y="4758583"/>
                </a:cubicBezTo>
                <a:cubicBezTo>
                  <a:pt x="1199409" y="4746429"/>
                  <a:pt x="1182191" y="4739339"/>
                  <a:pt x="1168011" y="4737314"/>
                </a:cubicBezTo>
                <a:cubicBezTo>
                  <a:pt x="1170037" y="4745416"/>
                  <a:pt x="1175607" y="4754531"/>
                  <a:pt x="1184723" y="4764660"/>
                </a:cubicBezTo>
                <a:cubicBezTo>
                  <a:pt x="1193838" y="4774788"/>
                  <a:pt x="1200422" y="4782891"/>
                  <a:pt x="1204473" y="4788968"/>
                </a:cubicBezTo>
                <a:cubicBezTo>
                  <a:pt x="1220678" y="4841635"/>
                  <a:pt x="1265242" y="4881135"/>
                  <a:pt x="1338166" y="4907468"/>
                </a:cubicBezTo>
                <a:cubicBezTo>
                  <a:pt x="1352345" y="4911519"/>
                  <a:pt x="1374121" y="4918609"/>
                  <a:pt x="1403493" y="4928737"/>
                </a:cubicBezTo>
                <a:cubicBezTo>
                  <a:pt x="1432865" y="4938866"/>
                  <a:pt x="1459705" y="4942917"/>
                  <a:pt x="1484013" y="4940891"/>
                </a:cubicBezTo>
                <a:cubicBezTo>
                  <a:pt x="1536680" y="4932789"/>
                  <a:pt x="1574154" y="4922660"/>
                  <a:pt x="1596436" y="4910506"/>
                </a:cubicBezTo>
                <a:cubicBezTo>
                  <a:pt x="1620744" y="4906455"/>
                  <a:pt x="1638975" y="4901391"/>
                  <a:pt x="1651129" y="4895314"/>
                </a:cubicBezTo>
                <a:lnTo>
                  <a:pt x="1724052" y="4877084"/>
                </a:lnTo>
                <a:cubicBezTo>
                  <a:pt x="1815206" y="4850750"/>
                  <a:pt x="1892181" y="4835558"/>
                  <a:pt x="1954976" y="4831506"/>
                </a:cubicBezTo>
                <a:cubicBezTo>
                  <a:pt x="1961053" y="4831506"/>
                  <a:pt x="1971688" y="4832013"/>
                  <a:pt x="1986880" y="4833025"/>
                </a:cubicBezTo>
                <a:cubicBezTo>
                  <a:pt x="2002073" y="4834038"/>
                  <a:pt x="2015746" y="4832519"/>
                  <a:pt x="2027900" y="4828468"/>
                </a:cubicBezTo>
                <a:cubicBezTo>
                  <a:pt x="2036002" y="4820365"/>
                  <a:pt x="2051195" y="4816314"/>
                  <a:pt x="2073477" y="4816314"/>
                </a:cubicBezTo>
                <a:lnTo>
                  <a:pt x="2094746" y="4816314"/>
                </a:lnTo>
                <a:cubicBezTo>
                  <a:pt x="2104874" y="4816314"/>
                  <a:pt x="2112977" y="4815301"/>
                  <a:pt x="2119054" y="4813275"/>
                </a:cubicBezTo>
                <a:cubicBezTo>
                  <a:pt x="2187926" y="4809224"/>
                  <a:pt x="2240593" y="4807199"/>
                  <a:pt x="2277055" y="4807199"/>
                </a:cubicBezTo>
                <a:lnTo>
                  <a:pt x="2486709" y="4810237"/>
                </a:lnTo>
                <a:cubicBezTo>
                  <a:pt x="2531274" y="4834545"/>
                  <a:pt x="2567735" y="4846699"/>
                  <a:pt x="2596094" y="4846699"/>
                </a:cubicBezTo>
                <a:cubicBezTo>
                  <a:pt x="2610274" y="4846699"/>
                  <a:pt x="2624453" y="4843660"/>
                  <a:pt x="2638633" y="4837583"/>
                </a:cubicBezTo>
                <a:cubicBezTo>
                  <a:pt x="2652813" y="4833532"/>
                  <a:pt x="2659902" y="4821378"/>
                  <a:pt x="2659902" y="4801122"/>
                </a:cubicBezTo>
                <a:lnTo>
                  <a:pt x="2656864" y="4761621"/>
                </a:lnTo>
                <a:cubicBezTo>
                  <a:pt x="2642684" y="4749467"/>
                  <a:pt x="2621415" y="4725160"/>
                  <a:pt x="2593056" y="4688698"/>
                </a:cubicBezTo>
                <a:cubicBezTo>
                  <a:pt x="2552543" y="4640082"/>
                  <a:pt x="2519120" y="4606659"/>
                  <a:pt x="2492786" y="4588428"/>
                </a:cubicBezTo>
                <a:lnTo>
                  <a:pt x="2392517" y="4542851"/>
                </a:lnTo>
                <a:lnTo>
                  <a:pt x="2322632" y="4524620"/>
                </a:lnTo>
                <a:cubicBezTo>
                  <a:pt x="2298324" y="4520569"/>
                  <a:pt x="2280093" y="4518543"/>
                  <a:pt x="2267939" y="4518543"/>
                </a:cubicBezTo>
                <a:close/>
                <a:moveTo>
                  <a:pt x="1809129" y="4093157"/>
                </a:moveTo>
                <a:cubicBezTo>
                  <a:pt x="1796976" y="4095182"/>
                  <a:pt x="1787354" y="4103791"/>
                  <a:pt x="1780264" y="4118984"/>
                </a:cubicBezTo>
                <a:cubicBezTo>
                  <a:pt x="1773174" y="4134176"/>
                  <a:pt x="1767604" y="4143798"/>
                  <a:pt x="1763552" y="4147849"/>
                </a:cubicBezTo>
                <a:cubicBezTo>
                  <a:pt x="1755450" y="4151901"/>
                  <a:pt x="1736206" y="4161016"/>
                  <a:pt x="1705821" y="4175196"/>
                </a:cubicBezTo>
                <a:cubicBezTo>
                  <a:pt x="1697719" y="4183298"/>
                  <a:pt x="1679488" y="4194439"/>
                  <a:pt x="1651129" y="4208619"/>
                </a:cubicBezTo>
                <a:cubicBezTo>
                  <a:pt x="1618718" y="4220773"/>
                  <a:pt x="1592385" y="4226850"/>
                  <a:pt x="1572128" y="4226850"/>
                </a:cubicBezTo>
                <a:cubicBezTo>
                  <a:pt x="1553897" y="4226850"/>
                  <a:pt x="1534654" y="4221786"/>
                  <a:pt x="1514397" y="4211657"/>
                </a:cubicBezTo>
                <a:lnTo>
                  <a:pt x="1487051" y="4190388"/>
                </a:lnTo>
                <a:cubicBezTo>
                  <a:pt x="1478949" y="4194439"/>
                  <a:pt x="1476416" y="4200516"/>
                  <a:pt x="1479455" y="4208619"/>
                </a:cubicBezTo>
                <a:cubicBezTo>
                  <a:pt x="1482493" y="4216721"/>
                  <a:pt x="1487051" y="4225837"/>
                  <a:pt x="1493128" y="4235965"/>
                </a:cubicBezTo>
                <a:cubicBezTo>
                  <a:pt x="1499205" y="4246094"/>
                  <a:pt x="1502244" y="4254196"/>
                  <a:pt x="1502244" y="4260273"/>
                </a:cubicBezTo>
                <a:cubicBezTo>
                  <a:pt x="1528577" y="4312940"/>
                  <a:pt x="1553897" y="4351427"/>
                  <a:pt x="1578205" y="4375735"/>
                </a:cubicBezTo>
                <a:cubicBezTo>
                  <a:pt x="1596436" y="4381812"/>
                  <a:pt x="1605552" y="4389914"/>
                  <a:pt x="1605552" y="4400043"/>
                </a:cubicBezTo>
                <a:cubicBezTo>
                  <a:pt x="1605552" y="4414222"/>
                  <a:pt x="1594411" y="4431440"/>
                  <a:pt x="1572128" y="4451697"/>
                </a:cubicBezTo>
                <a:cubicBezTo>
                  <a:pt x="1549846" y="4471953"/>
                  <a:pt x="1535667" y="4485120"/>
                  <a:pt x="1529590" y="4491197"/>
                </a:cubicBezTo>
                <a:cubicBezTo>
                  <a:pt x="1517436" y="4495248"/>
                  <a:pt x="1513385" y="4499300"/>
                  <a:pt x="1517436" y="4503351"/>
                </a:cubicBezTo>
                <a:cubicBezTo>
                  <a:pt x="1521487" y="4507402"/>
                  <a:pt x="1530096" y="4508921"/>
                  <a:pt x="1543263" y="4507909"/>
                </a:cubicBezTo>
                <a:cubicBezTo>
                  <a:pt x="1556430" y="4506896"/>
                  <a:pt x="1567064" y="4504364"/>
                  <a:pt x="1575167" y="4500313"/>
                </a:cubicBezTo>
                <a:cubicBezTo>
                  <a:pt x="1613654" y="4496261"/>
                  <a:pt x="1657206" y="4480056"/>
                  <a:pt x="1705821" y="4451697"/>
                </a:cubicBezTo>
                <a:cubicBezTo>
                  <a:pt x="1734180" y="4433466"/>
                  <a:pt x="1752411" y="4422325"/>
                  <a:pt x="1760514" y="4418274"/>
                </a:cubicBezTo>
                <a:cubicBezTo>
                  <a:pt x="1780770" y="4393966"/>
                  <a:pt x="1808117" y="4378774"/>
                  <a:pt x="1842553" y="4372697"/>
                </a:cubicBezTo>
                <a:cubicBezTo>
                  <a:pt x="1858758" y="4356491"/>
                  <a:pt x="1880027" y="4342818"/>
                  <a:pt x="1906361" y="4331677"/>
                </a:cubicBezTo>
                <a:cubicBezTo>
                  <a:pt x="1932694" y="4320536"/>
                  <a:pt x="1951938" y="4311927"/>
                  <a:pt x="1964092" y="4305850"/>
                </a:cubicBezTo>
                <a:cubicBezTo>
                  <a:pt x="1970169" y="4303824"/>
                  <a:pt x="1981310" y="4300279"/>
                  <a:pt x="1997515" y="4295215"/>
                </a:cubicBezTo>
                <a:cubicBezTo>
                  <a:pt x="2013720" y="4290151"/>
                  <a:pt x="2025874" y="4283568"/>
                  <a:pt x="2033977" y="4275465"/>
                </a:cubicBezTo>
                <a:cubicBezTo>
                  <a:pt x="2068413" y="4269388"/>
                  <a:pt x="2095759" y="4254196"/>
                  <a:pt x="2116016" y="4229888"/>
                </a:cubicBezTo>
                <a:cubicBezTo>
                  <a:pt x="2126144" y="4215709"/>
                  <a:pt x="2133234" y="4197478"/>
                  <a:pt x="2137285" y="4175196"/>
                </a:cubicBezTo>
                <a:cubicBezTo>
                  <a:pt x="2129182" y="4148862"/>
                  <a:pt x="2118041" y="4129619"/>
                  <a:pt x="2103862" y="4117465"/>
                </a:cubicBezTo>
                <a:cubicBezTo>
                  <a:pt x="2077528" y="4115439"/>
                  <a:pt x="2054739" y="4114933"/>
                  <a:pt x="2035496" y="4115945"/>
                </a:cubicBezTo>
                <a:cubicBezTo>
                  <a:pt x="2016252" y="4116958"/>
                  <a:pt x="1999541" y="4117465"/>
                  <a:pt x="1985361" y="4117465"/>
                </a:cubicBezTo>
                <a:cubicBezTo>
                  <a:pt x="1940797" y="4117465"/>
                  <a:pt x="1903322" y="4112401"/>
                  <a:pt x="1872937" y="4102272"/>
                </a:cubicBezTo>
                <a:lnTo>
                  <a:pt x="1821283" y="4096195"/>
                </a:lnTo>
                <a:close/>
                <a:moveTo>
                  <a:pt x="2049169" y="3768040"/>
                </a:moveTo>
                <a:cubicBezTo>
                  <a:pt x="2032964" y="3768040"/>
                  <a:pt x="1994476" y="3773104"/>
                  <a:pt x="1933707" y="3783232"/>
                </a:cubicBezTo>
                <a:lnTo>
                  <a:pt x="1848630" y="3780194"/>
                </a:lnTo>
                <a:cubicBezTo>
                  <a:pt x="1834450" y="3780194"/>
                  <a:pt x="1813181" y="3782220"/>
                  <a:pt x="1784822" y="3786271"/>
                </a:cubicBezTo>
                <a:cubicBezTo>
                  <a:pt x="1762540" y="3806527"/>
                  <a:pt x="1725065" y="3824758"/>
                  <a:pt x="1672398" y="3840963"/>
                </a:cubicBezTo>
                <a:cubicBezTo>
                  <a:pt x="1664296" y="3851092"/>
                  <a:pt x="1652648" y="3860207"/>
                  <a:pt x="1637456" y="3868310"/>
                </a:cubicBezTo>
                <a:cubicBezTo>
                  <a:pt x="1622263" y="3876412"/>
                  <a:pt x="1610616" y="3882489"/>
                  <a:pt x="1602513" y="3886540"/>
                </a:cubicBezTo>
                <a:cubicBezTo>
                  <a:pt x="1553897" y="3908823"/>
                  <a:pt x="1511359" y="3919964"/>
                  <a:pt x="1474897" y="3919964"/>
                </a:cubicBezTo>
                <a:cubicBezTo>
                  <a:pt x="1456666" y="3919964"/>
                  <a:pt x="1438436" y="3916925"/>
                  <a:pt x="1420205" y="3910848"/>
                </a:cubicBezTo>
                <a:cubicBezTo>
                  <a:pt x="1414128" y="3918951"/>
                  <a:pt x="1415647" y="3927053"/>
                  <a:pt x="1424762" y="3935156"/>
                </a:cubicBezTo>
                <a:cubicBezTo>
                  <a:pt x="1433878" y="3943259"/>
                  <a:pt x="1439448" y="3949336"/>
                  <a:pt x="1441474" y="3953387"/>
                </a:cubicBezTo>
                <a:cubicBezTo>
                  <a:pt x="1445525" y="3971618"/>
                  <a:pt x="1454134" y="3986304"/>
                  <a:pt x="1467301" y="3997445"/>
                </a:cubicBezTo>
                <a:cubicBezTo>
                  <a:pt x="1480468" y="4008586"/>
                  <a:pt x="1501231" y="4022259"/>
                  <a:pt x="1529590" y="4038464"/>
                </a:cubicBezTo>
                <a:cubicBezTo>
                  <a:pt x="1537692" y="4040490"/>
                  <a:pt x="1546808" y="4042516"/>
                  <a:pt x="1556936" y="4044541"/>
                </a:cubicBezTo>
                <a:cubicBezTo>
                  <a:pt x="1567064" y="4046567"/>
                  <a:pt x="1579218" y="4047580"/>
                  <a:pt x="1593398" y="4047580"/>
                </a:cubicBezTo>
                <a:cubicBezTo>
                  <a:pt x="1607577" y="4045554"/>
                  <a:pt x="1634417" y="4042516"/>
                  <a:pt x="1673917" y="4038464"/>
                </a:cubicBezTo>
                <a:cubicBezTo>
                  <a:pt x="1713418" y="4034413"/>
                  <a:pt x="1748360" y="4024285"/>
                  <a:pt x="1778745" y="4008080"/>
                </a:cubicBezTo>
                <a:cubicBezTo>
                  <a:pt x="1799001" y="4004028"/>
                  <a:pt x="1817232" y="3999471"/>
                  <a:pt x="1833437" y="3994406"/>
                </a:cubicBezTo>
                <a:cubicBezTo>
                  <a:pt x="1849643" y="3989342"/>
                  <a:pt x="1863822" y="3984784"/>
                  <a:pt x="1875976" y="3980733"/>
                </a:cubicBezTo>
                <a:cubicBezTo>
                  <a:pt x="1894207" y="3968579"/>
                  <a:pt x="1927630" y="3956425"/>
                  <a:pt x="1976246" y="3944272"/>
                </a:cubicBezTo>
                <a:cubicBezTo>
                  <a:pt x="2024861" y="3942246"/>
                  <a:pt x="2082592" y="3926041"/>
                  <a:pt x="2149439" y="3895656"/>
                </a:cubicBezTo>
                <a:cubicBezTo>
                  <a:pt x="2159567" y="3881476"/>
                  <a:pt x="2164631" y="3869322"/>
                  <a:pt x="2164631" y="3859194"/>
                </a:cubicBezTo>
                <a:cubicBezTo>
                  <a:pt x="2164631" y="3826784"/>
                  <a:pt x="2145387" y="3799438"/>
                  <a:pt x="2106900" y="3777155"/>
                </a:cubicBezTo>
                <a:lnTo>
                  <a:pt x="2082592" y="3771078"/>
                </a:lnTo>
                <a:close/>
                <a:moveTo>
                  <a:pt x="1338925" y="2381736"/>
                </a:moveTo>
                <a:cubicBezTo>
                  <a:pt x="1335381" y="2381229"/>
                  <a:pt x="1334115" y="2382495"/>
                  <a:pt x="1335127" y="2385534"/>
                </a:cubicBezTo>
                <a:cubicBezTo>
                  <a:pt x="1377666" y="2428073"/>
                  <a:pt x="1403999" y="2480740"/>
                  <a:pt x="1414128" y="2543535"/>
                </a:cubicBezTo>
                <a:cubicBezTo>
                  <a:pt x="1408051" y="2582022"/>
                  <a:pt x="1386781" y="2637727"/>
                  <a:pt x="1350320" y="2710651"/>
                </a:cubicBezTo>
                <a:cubicBezTo>
                  <a:pt x="1334114" y="2743061"/>
                  <a:pt x="1322973" y="2767369"/>
                  <a:pt x="1316896" y="2783574"/>
                </a:cubicBezTo>
                <a:lnTo>
                  <a:pt x="1280435" y="2847382"/>
                </a:lnTo>
                <a:cubicBezTo>
                  <a:pt x="1250050" y="2898023"/>
                  <a:pt x="1228781" y="2940562"/>
                  <a:pt x="1216627" y="2974998"/>
                </a:cubicBezTo>
                <a:cubicBezTo>
                  <a:pt x="1180165" y="3017537"/>
                  <a:pt x="1155857" y="3042857"/>
                  <a:pt x="1143703" y="3050960"/>
                </a:cubicBezTo>
                <a:cubicBezTo>
                  <a:pt x="1131549" y="3057037"/>
                  <a:pt x="1116357" y="3057543"/>
                  <a:pt x="1098126" y="3052479"/>
                </a:cubicBezTo>
                <a:cubicBezTo>
                  <a:pt x="1079895" y="3047415"/>
                  <a:pt x="1067742" y="3044883"/>
                  <a:pt x="1061665" y="3044883"/>
                </a:cubicBezTo>
                <a:cubicBezTo>
                  <a:pt x="1045459" y="3044883"/>
                  <a:pt x="1027229" y="3055011"/>
                  <a:pt x="1006972" y="3075268"/>
                </a:cubicBezTo>
                <a:cubicBezTo>
                  <a:pt x="992793" y="3075268"/>
                  <a:pt x="985703" y="3081345"/>
                  <a:pt x="985703" y="3093499"/>
                </a:cubicBezTo>
                <a:cubicBezTo>
                  <a:pt x="985703" y="3103627"/>
                  <a:pt x="989754" y="3115781"/>
                  <a:pt x="997857" y="3129960"/>
                </a:cubicBezTo>
                <a:cubicBezTo>
                  <a:pt x="1005959" y="3144140"/>
                  <a:pt x="1011023" y="3153255"/>
                  <a:pt x="1013049" y="3157307"/>
                </a:cubicBezTo>
                <a:cubicBezTo>
                  <a:pt x="1061665" y="3183640"/>
                  <a:pt x="1095088" y="3199845"/>
                  <a:pt x="1113319" y="3205922"/>
                </a:cubicBezTo>
                <a:cubicBezTo>
                  <a:pt x="1141678" y="3209974"/>
                  <a:pt x="1162947" y="3211999"/>
                  <a:pt x="1177127" y="3211999"/>
                </a:cubicBezTo>
                <a:cubicBezTo>
                  <a:pt x="1241948" y="3211999"/>
                  <a:pt x="1322973" y="3189717"/>
                  <a:pt x="1420205" y="3145153"/>
                </a:cubicBezTo>
                <a:cubicBezTo>
                  <a:pt x="1432359" y="3139076"/>
                  <a:pt x="1452615" y="3128948"/>
                  <a:pt x="1480974" y="3114768"/>
                </a:cubicBezTo>
                <a:cubicBezTo>
                  <a:pt x="1509333" y="3100588"/>
                  <a:pt x="1533641" y="3085396"/>
                  <a:pt x="1553897" y="3069191"/>
                </a:cubicBezTo>
                <a:cubicBezTo>
                  <a:pt x="1543769" y="3160345"/>
                  <a:pt x="1506801" y="3238333"/>
                  <a:pt x="1442993" y="3303153"/>
                </a:cubicBezTo>
                <a:cubicBezTo>
                  <a:pt x="1379185" y="3367974"/>
                  <a:pt x="1299678" y="3416590"/>
                  <a:pt x="1204473" y="3449000"/>
                </a:cubicBezTo>
                <a:cubicBezTo>
                  <a:pt x="1141678" y="3471282"/>
                  <a:pt x="1099139" y="3488500"/>
                  <a:pt x="1076857" y="3500654"/>
                </a:cubicBezTo>
                <a:cubicBezTo>
                  <a:pt x="1064703" y="3504706"/>
                  <a:pt x="1047991" y="3511289"/>
                  <a:pt x="1026722" y="3520404"/>
                </a:cubicBezTo>
                <a:cubicBezTo>
                  <a:pt x="1005453" y="3529520"/>
                  <a:pt x="978613" y="3538635"/>
                  <a:pt x="946203" y="3547751"/>
                </a:cubicBezTo>
                <a:cubicBezTo>
                  <a:pt x="913792" y="3556866"/>
                  <a:pt x="883407" y="3562437"/>
                  <a:pt x="855048" y="3564462"/>
                </a:cubicBezTo>
                <a:cubicBezTo>
                  <a:pt x="846946" y="3564462"/>
                  <a:pt x="834792" y="3560411"/>
                  <a:pt x="818587" y="3552308"/>
                </a:cubicBezTo>
                <a:cubicBezTo>
                  <a:pt x="802381" y="3544206"/>
                  <a:pt x="790228" y="3540155"/>
                  <a:pt x="782125" y="3540155"/>
                </a:cubicBezTo>
                <a:cubicBezTo>
                  <a:pt x="776048" y="3540155"/>
                  <a:pt x="770984" y="3541167"/>
                  <a:pt x="766933" y="3543193"/>
                </a:cubicBezTo>
                <a:cubicBezTo>
                  <a:pt x="768958" y="3551296"/>
                  <a:pt x="773516" y="3558892"/>
                  <a:pt x="780606" y="3565981"/>
                </a:cubicBezTo>
                <a:cubicBezTo>
                  <a:pt x="787695" y="3573071"/>
                  <a:pt x="793266" y="3579655"/>
                  <a:pt x="797317" y="3585732"/>
                </a:cubicBezTo>
                <a:cubicBezTo>
                  <a:pt x="807446" y="3610039"/>
                  <a:pt x="823144" y="3631309"/>
                  <a:pt x="844414" y="3649539"/>
                </a:cubicBezTo>
                <a:cubicBezTo>
                  <a:pt x="865683" y="3667770"/>
                  <a:pt x="892523" y="3683976"/>
                  <a:pt x="924933" y="3698155"/>
                </a:cubicBezTo>
                <a:cubicBezTo>
                  <a:pt x="957344" y="3712335"/>
                  <a:pt x="978613" y="3721450"/>
                  <a:pt x="988741" y="3725501"/>
                </a:cubicBezTo>
                <a:cubicBezTo>
                  <a:pt x="1004946" y="3733604"/>
                  <a:pt x="1023177" y="3737655"/>
                  <a:pt x="1043434" y="3737655"/>
                </a:cubicBezTo>
                <a:cubicBezTo>
                  <a:pt x="1061665" y="3737655"/>
                  <a:pt x="1091037" y="3731578"/>
                  <a:pt x="1131549" y="3719424"/>
                </a:cubicBezTo>
                <a:cubicBezTo>
                  <a:pt x="1145729" y="3719424"/>
                  <a:pt x="1166998" y="3713347"/>
                  <a:pt x="1195358" y="3701194"/>
                </a:cubicBezTo>
                <a:cubicBezTo>
                  <a:pt x="1189281" y="3725501"/>
                  <a:pt x="1180165" y="3747784"/>
                  <a:pt x="1168011" y="3768040"/>
                </a:cubicBezTo>
                <a:cubicBezTo>
                  <a:pt x="1155857" y="3788296"/>
                  <a:pt x="1138639" y="3812604"/>
                  <a:pt x="1116357" y="3840963"/>
                </a:cubicBezTo>
                <a:lnTo>
                  <a:pt x="1070780" y="3901733"/>
                </a:lnTo>
                <a:cubicBezTo>
                  <a:pt x="880369" y="4132657"/>
                  <a:pt x="714266" y="4310914"/>
                  <a:pt x="572470" y="4436505"/>
                </a:cubicBezTo>
                <a:cubicBezTo>
                  <a:pt x="564368" y="4442582"/>
                  <a:pt x="549175" y="4454229"/>
                  <a:pt x="526893" y="4471447"/>
                </a:cubicBezTo>
                <a:cubicBezTo>
                  <a:pt x="504611" y="4488665"/>
                  <a:pt x="483342" y="4502338"/>
                  <a:pt x="463085" y="4512467"/>
                </a:cubicBezTo>
                <a:cubicBezTo>
                  <a:pt x="444854" y="4516518"/>
                  <a:pt x="437764" y="4521075"/>
                  <a:pt x="441816" y="4526140"/>
                </a:cubicBezTo>
                <a:cubicBezTo>
                  <a:pt x="445867" y="4531204"/>
                  <a:pt x="457008" y="4533736"/>
                  <a:pt x="475239" y="4533736"/>
                </a:cubicBezTo>
                <a:cubicBezTo>
                  <a:pt x="485367" y="4531710"/>
                  <a:pt x="498534" y="4528165"/>
                  <a:pt x="514739" y="4523101"/>
                </a:cubicBezTo>
                <a:cubicBezTo>
                  <a:pt x="530944" y="4518037"/>
                  <a:pt x="543098" y="4515505"/>
                  <a:pt x="551201" y="4515505"/>
                </a:cubicBezTo>
                <a:cubicBezTo>
                  <a:pt x="557278" y="4515505"/>
                  <a:pt x="562342" y="4516518"/>
                  <a:pt x="566393" y="4518543"/>
                </a:cubicBezTo>
                <a:cubicBezTo>
                  <a:pt x="592727" y="4510441"/>
                  <a:pt x="625137" y="4495248"/>
                  <a:pt x="663624" y="4472966"/>
                </a:cubicBezTo>
                <a:cubicBezTo>
                  <a:pt x="691984" y="4448659"/>
                  <a:pt x="715279" y="4434479"/>
                  <a:pt x="733509" y="4430428"/>
                </a:cubicBezTo>
                <a:cubicBezTo>
                  <a:pt x="776048" y="4408145"/>
                  <a:pt x="813522" y="4385863"/>
                  <a:pt x="845933" y="4363581"/>
                </a:cubicBezTo>
                <a:cubicBezTo>
                  <a:pt x="876318" y="4333196"/>
                  <a:pt x="911767" y="4302812"/>
                  <a:pt x="952280" y="4272427"/>
                </a:cubicBezTo>
                <a:cubicBezTo>
                  <a:pt x="984690" y="4242042"/>
                  <a:pt x="1023177" y="4211657"/>
                  <a:pt x="1067742" y="4181272"/>
                </a:cubicBezTo>
                <a:lnTo>
                  <a:pt x="1125473" y="4135696"/>
                </a:lnTo>
                <a:cubicBezTo>
                  <a:pt x="1139652" y="4121516"/>
                  <a:pt x="1160921" y="4099234"/>
                  <a:pt x="1189281" y="4068849"/>
                </a:cubicBezTo>
                <a:cubicBezTo>
                  <a:pt x="1217640" y="4038464"/>
                  <a:pt x="1244986" y="4014157"/>
                  <a:pt x="1271319" y="3995926"/>
                </a:cubicBezTo>
                <a:cubicBezTo>
                  <a:pt x="1299678" y="3967567"/>
                  <a:pt x="1326012" y="3938195"/>
                  <a:pt x="1350320" y="3907810"/>
                </a:cubicBezTo>
                <a:cubicBezTo>
                  <a:pt x="1380704" y="3873374"/>
                  <a:pt x="1409064" y="3853117"/>
                  <a:pt x="1435397" y="3847040"/>
                </a:cubicBezTo>
                <a:cubicBezTo>
                  <a:pt x="1441474" y="3826784"/>
                  <a:pt x="1450589" y="3807540"/>
                  <a:pt x="1462743" y="3789309"/>
                </a:cubicBezTo>
                <a:cubicBezTo>
                  <a:pt x="1485026" y="3762976"/>
                  <a:pt x="1531615" y="3697142"/>
                  <a:pt x="1602513" y="3591808"/>
                </a:cubicBezTo>
                <a:cubicBezTo>
                  <a:pt x="1632898" y="3551296"/>
                  <a:pt x="1661257" y="3517872"/>
                  <a:pt x="1687591" y="3491539"/>
                </a:cubicBezTo>
                <a:cubicBezTo>
                  <a:pt x="1705821" y="3477359"/>
                  <a:pt x="1726078" y="3465205"/>
                  <a:pt x="1748360" y="3455077"/>
                </a:cubicBezTo>
                <a:cubicBezTo>
                  <a:pt x="1770642" y="3444949"/>
                  <a:pt x="1796976" y="3435833"/>
                  <a:pt x="1827360" y="3427731"/>
                </a:cubicBezTo>
                <a:cubicBezTo>
                  <a:pt x="1857745" y="3419628"/>
                  <a:pt x="1880027" y="3413551"/>
                  <a:pt x="1894207" y="3409500"/>
                </a:cubicBezTo>
                <a:cubicBezTo>
                  <a:pt x="1940797" y="3391269"/>
                  <a:pt x="1982323" y="3377090"/>
                  <a:pt x="2018784" y="3366961"/>
                </a:cubicBezTo>
                <a:cubicBezTo>
                  <a:pt x="2028912" y="3379115"/>
                  <a:pt x="2048156" y="3412539"/>
                  <a:pt x="2076515" y="3467231"/>
                </a:cubicBezTo>
                <a:cubicBezTo>
                  <a:pt x="2096772" y="3505718"/>
                  <a:pt x="2122599" y="3544206"/>
                  <a:pt x="2153996" y="3582693"/>
                </a:cubicBezTo>
                <a:cubicBezTo>
                  <a:pt x="2185394" y="3621180"/>
                  <a:pt x="2204131" y="3644475"/>
                  <a:pt x="2210208" y="3652578"/>
                </a:cubicBezTo>
                <a:lnTo>
                  <a:pt x="2264901" y="3719424"/>
                </a:lnTo>
                <a:cubicBezTo>
                  <a:pt x="2299337" y="3755886"/>
                  <a:pt x="2373273" y="3823745"/>
                  <a:pt x="2486709" y="3923002"/>
                </a:cubicBezTo>
                <a:lnTo>
                  <a:pt x="2571787" y="3995926"/>
                </a:lnTo>
                <a:cubicBezTo>
                  <a:pt x="2689274" y="4091131"/>
                  <a:pt x="2795621" y="4156965"/>
                  <a:pt x="2890826" y="4193426"/>
                </a:cubicBezTo>
                <a:cubicBezTo>
                  <a:pt x="2919185" y="4195452"/>
                  <a:pt x="2951090" y="4199503"/>
                  <a:pt x="2986538" y="4205580"/>
                </a:cubicBezTo>
                <a:cubicBezTo>
                  <a:pt x="3021987" y="4211657"/>
                  <a:pt x="3045789" y="4215709"/>
                  <a:pt x="3057943" y="4217734"/>
                </a:cubicBezTo>
                <a:cubicBezTo>
                  <a:pt x="3070097" y="4217734"/>
                  <a:pt x="3088327" y="4218241"/>
                  <a:pt x="3112635" y="4219254"/>
                </a:cubicBezTo>
                <a:cubicBezTo>
                  <a:pt x="3136943" y="4220266"/>
                  <a:pt x="3157199" y="4222798"/>
                  <a:pt x="3173405" y="4226850"/>
                </a:cubicBezTo>
                <a:cubicBezTo>
                  <a:pt x="3183533" y="4234952"/>
                  <a:pt x="3196193" y="4234952"/>
                  <a:pt x="3211386" y="4226850"/>
                </a:cubicBezTo>
                <a:cubicBezTo>
                  <a:pt x="3226578" y="4218747"/>
                  <a:pt x="3238225" y="4214696"/>
                  <a:pt x="3246328" y="4214696"/>
                </a:cubicBezTo>
                <a:lnTo>
                  <a:pt x="3252405" y="4214696"/>
                </a:lnTo>
                <a:lnTo>
                  <a:pt x="3264559" y="4208619"/>
                </a:lnTo>
                <a:cubicBezTo>
                  <a:pt x="3260508" y="4204568"/>
                  <a:pt x="3255443" y="4201023"/>
                  <a:pt x="3249366" y="4197984"/>
                </a:cubicBezTo>
                <a:cubicBezTo>
                  <a:pt x="3243290" y="4194946"/>
                  <a:pt x="3239238" y="4190388"/>
                  <a:pt x="3237213" y="4184311"/>
                </a:cubicBezTo>
                <a:cubicBezTo>
                  <a:pt x="3253418" y="4180260"/>
                  <a:pt x="3271649" y="4171144"/>
                  <a:pt x="3291905" y="4156965"/>
                </a:cubicBezTo>
                <a:cubicBezTo>
                  <a:pt x="3312162" y="4142785"/>
                  <a:pt x="3329380" y="4131644"/>
                  <a:pt x="3343559" y="4123542"/>
                </a:cubicBezTo>
                <a:cubicBezTo>
                  <a:pt x="3349636" y="4117465"/>
                  <a:pt x="3351662" y="4110881"/>
                  <a:pt x="3349636" y="4103791"/>
                </a:cubicBezTo>
                <a:cubicBezTo>
                  <a:pt x="3347610" y="4096702"/>
                  <a:pt x="3343559" y="4089105"/>
                  <a:pt x="3337482" y="4081003"/>
                </a:cubicBezTo>
                <a:cubicBezTo>
                  <a:pt x="3331405" y="4072900"/>
                  <a:pt x="3326341" y="4065811"/>
                  <a:pt x="3322290" y="4059734"/>
                </a:cubicBezTo>
                <a:cubicBezTo>
                  <a:pt x="3310136" y="4047580"/>
                  <a:pt x="3291905" y="4031375"/>
                  <a:pt x="3267597" y="4011118"/>
                </a:cubicBezTo>
                <a:cubicBezTo>
                  <a:pt x="3243290" y="3990861"/>
                  <a:pt x="3222020" y="3973644"/>
                  <a:pt x="3203789" y="3959464"/>
                </a:cubicBezTo>
                <a:cubicBezTo>
                  <a:pt x="3185558" y="3949336"/>
                  <a:pt x="3163783" y="3939714"/>
                  <a:pt x="3138462" y="3930598"/>
                </a:cubicBezTo>
                <a:cubicBezTo>
                  <a:pt x="3113142" y="3921483"/>
                  <a:pt x="3096430" y="3914900"/>
                  <a:pt x="3088327" y="3910848"/>
                </a:cubicBezTo>
                <a:cubicBezTo>
                  <a:pt x="3059968" y="3904771"/>
                  <a:pt x="3035154" y="3900720"/>
                  <a:pt x="3013885" y="3898694"/>
                </a:cubicBezTo>
                <a:cubicBezTo>
                  <a:pt x="2992615" y="3896669"/>
                  <a:pt x="2974891" y="3894643"/>
                  <a:pt x="2960711" y="3892617"/>
                </a:cubicBezTo>
                <a:cubicBezTo>
                  <a:pt x="2950583" y="3892617"/>
                  <a:pt x="2930327" y="3891605"/>
                  <a:pt x="2899942" y="3889579"/>
                </a:cubicBezTo>
                <a:cubicBezTo>
                  <a:pt x="2869557" y="3887553"/>
                  <a:pt x="2841198" y="3883502"/>
                  <a:pt x="2814865" y="3877425"/>
                </a:cubicBezTo>
                <a:cubicBezTo>
                  <a:pt x="2717633" y="3849066"/>
                  <a:pt x="2636607" y="3819694"/>
                  <a:pt x="2571787" y="3789309"/>
                </a:cubicBezTo>
                <a:cubicBezTo>
                  <a:pt x="2561658" y="3783232"/>
                  <a:pt x="2546466" y="3773610"/>
                  <a:pt x="2526209" y="3760444"/>
                </a:cubicBezTo>
                <a:cubicBezTo>
                  <a:pt x="2505953" y="3747277"/>
                  <a:pt x="2487722" y="3738668"/>
                  <a:pt x="2471517" y="3734617"/>
                </a:cubicBezTo>
                <a:cubicBezTo>
                  <a:pt x="2366183" y="3669796"/>
                  <a:pt x="2280600" y="3610546"/>
                  <a:pt x="2214766" y="3556866"/>
                </a:cubicBezTo>
                <a:cubicBezTo>
                  <a:pt x="2148932" y="3503186"/>
                  <a:pt x="2096772" y="3438872"/>
                  <a:pt x="2058284" y="3363923"/>
                </a:cubicBezTo>
                <a:lnTo>
                  <a:pt x="2061323" y="3360884"/>
                </a:lnTo>
                <a:cubicBezTo>
                  <a:pt x="2067400" y="3362910"/>
                  <a:pt x="2072464" y="3363417"/>
                  <a:pt x="2076515" y="3362404"/>
                </a:cubicBezTo>
                <a:cubicBezTo>
                  <a:pt x="2080567" y="3361391"/>
                  <a:pt x="2084112" y="3359365"/>
                  <a:pt x="2087150" y="3356327"/>
                </a:cubicBezTo>
                <a:cubicBezTo>
                  <a:pt x="2090188" y="3353288"/>
                  <a:pt x="2092720" y="3350756"/>
                  <a:pt x="2094746" y="3348731"/>
                </a:cubicBezTo>
                <a:cubicBezTo>
                  <a:pt x="2228439" y="3316320"/>
                  <a:pt x="2326683" y="3286948"/>
                  <a:pt x="2389478" y="3260615"/>
                </a:cubicBezTo>
                <a:cubicBezTo>
                  <a:pt x="2391504" y="3256564"/>
                  <a:pt x="2394542" y="3250486"/>
                  <a:pt x="2398594" y="3242384"/>
                </a:cubicBezTo>
                <a:cubicBezTo>
                  <a:pt x="2402645" y="3234281"/>
                  <a:pt x="2404671" y="3226179"/>
                  <a:pt x="2404671" y="3218076"/>
                </a:cubicBezTo>
                <a:cubicBezTo>
                  <a:pt x="2404671" y="3211999"/>
                  <a:pt x="2403658" y="3207948"/>
                  <a:pt x="2401632" y="3205922"/>
                </a:cubicBezTo>
                <a:cubicBezTo>
                  <a:pt x="2395555" y="3191743"/>
                  <a:pt x="2385427" y="3178070"/>
                  <a:pt x="2371247" y="3164903"/>
                </a:cubicBezTo>
                <a:cubicBezTo>
                  <a:pt x="2357068" y="3151736"/>
                  <a:pt x="2346939" y="3141102"/>
                  <a:pt x="2340862" y="3132999"/>
                </a:cubicBezTo>
                <a:cubicBezTo>
                  <a:pt x="2314529" y="3118819"/>
                  <a:pt x="2286170" y="3109704"/>
                  <a:pt x="2255785" y="3105653"/>
                </a:cubicBezTo>
                <a:cubicBezTo>
                  <a:pt x="2225401" y="3101601"/>
                  <a:pt x="2187926" y="3099576"/>
                  <a:pt x="2143362" y="3099576"/>
                </a:cubicBezTo>
                <a:cubicBezTo>
                  <a:pt x="2110951" y="3099576"/>
                  <a:pt x="2086643" y="3098563"/>
                  <a:pt x="2070438" y="3096537"/>
                </a:cubicBezTo>
                <a:cubicBezTo>
                  <a:pt x="2058284" y="3096537"/>
                  <a:pt x="2042079" y="3099069"/>
                  <a:pt x="2021823" y="3104133"/>
                </a:cubicBezTo>
                <a:cubicBezTo>
                  <a:pt x="2001566" y="3109198"/>
                  <a:pt x="1984348" y="3112742"/>
                  <a:pt x="1970169" y="3114768"/>
                </a:cubicBezTo>
                <a:cubicBezTo>
                  <a:pt x="1972194" y="3128948"/>
                  <a:pt x="1968649" y="3141102"/>
                  <a:pt x="1959534" y="3151230"/>
                </a:cubicBezTo>
                <a:cubicBezTo>
                  <a:pt x="1950418" y="3161358"/>
                  <a:pt x="1934720" y="3169967"/>
                  <a:pt x="1912438" y="3177057"/>
                </a:cubicBezTo>
                <a:cubicBezTo>
                  <a:pt x="1890155" y="3184147"/>
                  <a:pt x="1874963" y="3189717"/>
                  <a:pt x="1866861" y="3193768"/>
                </a:cubicBezTo>
                <a:lnTo>
                  <a:pt x="1793937" y="3227192"/>
                </a:lnTo>
                <a:cubicBezTo>
                  <a:pt x="1775706" y="3215038"/>
                  <a:pt x="1760514" y="3199845"/>
                  <a:pt x="1748360" y="3181614"/>
                </a:cubicBezTo>
                <a:cubicBezTo>
                  <a:pt x="1738232" y="3135025"/>
                  <a:pt x="1707847" y="3088435"/>
                  <a:pt x="1657206" y="3041845"/>
                </a:cubicBezTo>
                <a:cubicBezTo>
                  <a:pt x="1651129" y="3033742"/>
                  <a:pt x="1649610" y="3027159"/>
                  <a:pt x="1652648" y="3022094"/>
                </a:cubicBezTo>
                <a:cubicBezTo>
                  <a:pt x="1655686" y="3017031"/>
                  <a:pt x="1662270" y="3010953"/>
                  <a:pt x="1672398" y="3003864"/>
                </a:cubicBezTo>
                <a:cubicBezTo>
                  <a:pt x="1682526" y="2996774"/>
                  <a:pt x="1690629" y="2991203"/>
                  <a:pt x="1696706" y="2987152"/>
                </a:cubicBezTo>
                <a:cubicBezTo>
                  <a:pt x="1702783" y="2977024"/>
                  <a:pt x="1712911" y="2968921"/>
                  <a:pt x="1727091" y="2962844"/>
                </a:cubicBezTo>
                <a:cubicBezTo>
                  <a:pt x="1741270" y="2956767"/>
                  <a:pt x="1751398" y="2951703"/>
                  <a:pt x="1757475" y="2947652"/>
                </a:cubicBezTo>
                <a:cubicBezTo>
                  <a:pt x="1806091" y="2909164"/>
                  <a:pt x="1842553" y="2882831"/>
                  <a:pt x="1866861" y="2868652"/>
                </a:cubicBezTo>
                <a:cubicBezTo>
                  <a:pt x="1876989" y="2856498"/>
                  <a:pt x="1896232" y="2844344"/>
                  <a:pt x="1924592" y="2832190"/>
                </a:cubicBezTo>
                <a:cubicBezTo>
                  <a:pt x="1961053" y="2801805"/>
                  <a:pt x="1997515" y="2774459"/>
                  <a:pt x="2033977" y="2750151"/>
                </a:cubicBezTo>
                <a:cubicBezTo>
                  <a:pt x="2074490" y="2721792"/>
                  <a:pt x="2103862" y="2699510"/>
                  <a:pt x="2122092" y="2683305"/>
                </a:cubicBezTo>
                <a:cubicBezTo>
                  <a:pt x="2144375" y="2691407"/>
                  <a:pt x="2168682" y="2695458"/>
                  <a:pt x="2195016" y="2695458"/>
                </a:cubicBezTo>
                <a:lnTo>
                  <a:pt x="2246670" y="2692420"/>
                </a:lnTo>
                <a:cubicBezTo>
                  <a:pt x="2275029" y="2700523"/>
                  <a:pt x="2296298" y="2704574"/>
                  <a:pt x="2310478" y="2704574"/>
                </a:cubicBezTo>
                <a:cubicBezTo>
                  <a:pt x="2318580" y="2708625"/>
                  <a:pt x="2330734" y="2716221"/>
                  <a:pt x="2346939" y="2727363"/>
                </a:cubicBezTo>
                <a:cubicBezTo>
                  <a:pt x="2363145" y="2738504"/>
                  <a:pt x="2380363" y="2748125"/>
                  <a:pt x="2398594" y="2756228"/>
                </a:cubicBezTo>
                <a:cubicBezTo>
                  <a:pt x="2416824" y="2764331"/>
                  <a:pt x="2435055" y="2768382"/>
                  <a:pt x="2453286" y="2768382"/>
                </a:cubicBezTo>
                <a:cubicBezTo>
                  <a:pt x="2469491" y="2768382"/>
                  <a:pt x="2481645" y="2766356"/>
                  <a:pt x="2489748" y="2762305"/>
                </a:cubicBezTo>
                <a:cubicBezTo>
                  <a:pt x="2493799" y="2754202"/>
                  <a:pt x="2495825" y="2743061"/>
                  <a:pt x="2495825" y="2728882"/>
                </a:cubicBezTo>
                <a:cubicBezTo>
                  <a:pt x="2495825" y="2714702"/>
                  <a:pt x="2494812" y="2704574"/>
                  <a:pt x="2492786" y="2698497"/>
                </a:cubicBezTo>
                <a:cubicBezTo>
                  <a:pt x="2482658" y="2670138"/>
                  <a:pt x="2467466" y="2646336"/>
                  <a:pt x="2447209" y="2627093"/>
                </a:cubicBezTo>
                <a:cubicBezTo>
                  <a:pt x="2426953" y="2607849"/>
                  <a:pt x="2396568" y="2583035"/>
                  <a:pt x="2356055" y="2552650"/>
                </a:cubicBezTo>
                <a:cubicBezTo>
                  <a:pt x="2309465" y="2524291"/>
                  <a:pt x="2279080" y="2507073"/>
                  <a:pt x="2264901" y="2500996"/>
                </a:cubicBezTo>
                <a:cubicBezTo>
                  <a:pt x="2252747" y="2496945"/>
                  <a:pt x="2226920" y="2487323"/>
                  <a:pt x="2187420" y="2472130"/>
                </a:cubicBezTo>
                <a:cubicBezTo>
                  <a:pt x="2147919" y="2456938"/>
                  <a:pt x="2109939" y="2450355"/>
                  <a:pt x="2073477" y="2452380"/>
                </a:cubicBezTo>
                <a:cubicBezTo>
                  <a:pt x="2067400" y="2450355"/>
                  <a:pt x="2058791" y="2448329"/>
                  <a:pt x="2047650" y="2446304"/>
                </a:cubicBezTo>
                <a:cubicBezTo>
                  <a:pt x="2036509" y="2444278"/>
                  <a:pt x="2023848" y="2440226"/>
                  <a:pt x="2009669" y="2434150"/>
                </a:cubicBezTo>
                <a:lnTo>
                  <a:pt x="1958015" y="2425034"/>
                </a:lnTo>
                <a:cubicBezTo>
                  <a:pt x="1964092" y="2433137"/>
                  <a:pt x="1974220" y="2443265"/>
                  <a:pt x="1988399" y="2455419"/>
                </a:cubicBezTo>
                <a:cubicBezTo>
                  <a:pt x="2002579" y="2467573"/>
                  <a:pt x="2012707" y="2477701"/>
                  <a:pt x="2018784" y="2485804"/>
                </a:cubicBezTo>
                <a:cubicBezTo>
                  <a:pt x="2030938" y="2495932"/>
                  <a:pt x="2049676" y="2511124"/>
                  <a:pt x="2074996" y="2531381"/>
                </a:cubicBezTo>
                <a:cubicBezTo>
                  <a:pt x="2100317" y="2551637"/>
                  <a:pt x="2121080" y="2570881"/>
                  <a:pt x="2137285" y="2589112"/>
                </a:cubicBezTo>
                <a:cubicBezTo>
                  <a:pt x="2127157" y="2599240"/>
                  <a:pt x="2104874" y="2614432"/>
                  <a:pt x="2070438" y="2634689"/>
                </a:cubicBezTo>
                <a:cubicBezTo>
                  <a:pt x="2015746" y="2663048"/>
                  <a:pt x="1931681" y="2699510"/>
                  <a:pt x="1818245" y="2744074"/>
                </a:cubicBezTo>
                <a:cubicBezTo>
                  <a:pt x="1804065" y="2748125"/>
                  <a:pt x="1781783" y="2755721"/>
                  <a:pt x="1751398" y="2766863"/>
                </a:cubicBezTo>
                <a:cubicBezTo>
                  <a:pt x="1721014" y="2778004"/>
                  <a:pt x="1693667" y="2784587"/>
                  <a:pt x="1669360" y="2786613"/>
                </a:cubicBezTo>
                <a:lnTo>
                  <a:pt x="1666321" y="2783574"/>
                </a:lnTo>
                <a:cubicBezTo>
                  <a:pt x="1668347" y="2779523"/>
                  <a:pt x="1674424" y="2766356"/>
                  <a:pt x="1684552" y="2744074"/>
                </a:cubicBezTo>
                <a:cubicBezTo>
                  <a:pt x="1694680" y="2721792"/>
                  <a:pt x="1699744" y="2700523"/>
                  <a:pt x="1699744" y="2680266"/>
                </a:cubicBezTo>
                <a:cubicBezTo>
                  <a:pt x="1699744" y="2670138"/>
                  <a:pt x="1698732" y="2662035"/>
                  <a:pt x="1696706" y="2655958"/>
                </a:cubicBezTo>
                <a:cubicBezTo>
                  <a:pt x="1688603" y="2647856"/>
                  <a:pt x="1682526" y="2631650"/>
                  <a:pt x="1678475" y="2607343"/>
                </a:cubicBezTo>
                <a:cubicBezTo>
                  <a:pt x="1672398" y="2597214"/>
                  <a:pt x="1664296" y="2583541"/>
                  <a:pt x="1654167" y="2566323"/>
                </a:cubicBezTo>
                <a:cubicBezTo>
                  <a:pt x="1644039" y="2549105"/>
                  <a:pt x="1633911" y="2535432"/>
                  <a:pt x="1623782" y="2525304"/>
                </a:cubicBezTo>
                <a:cubicBezTo>
                  <a:pt x="1593398" y="2498970"/>
                  <a:pt x="1565039" y="2477701"/>
                  <a:pt x="1538705" y="2461496"/>
                </a:cubicBezTo>
                <a:cubicBezTo>
                  <a:pt x="1518449" y="2449342"/>
                  <a:pt x="1490090" y="2438201"/>
                  <a:pt x="1453628" y="2428073"/>
                </a:cubicBezTo>
                <a:lnTo>
                  <a:pt x="1368551" y="2394649"/>
                </a:lnTo>
                <a:lnTo>
                  <a:pt x="1356397" y="2388573"/>
                </a:lnTo>
                <a:cubicBezTo>
                  <a:pt x="1348294" y="2384521"/>
                  <a:pt x="1342470" y="2382242"/>
                  <a:pt x="1338925" y="2381736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566259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A384-CD9B-5280-2B88-54318A83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9670B392-5F1C-620B-B0CD-39EAB7B4A318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F0F30F-50E5-1729-36AC-30158F881034}"/>
              </a:ext>
            </a:extLst>
          </p:cNvPr>
          <p:cNvSpPr/>
          <p:nvPr/>
        </p:nvSpPr>
        <p:spPr>
          <a:xfrm>
            <a:off x="5715" y="630555"/>
            <a:ext cx="5823585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404E54-6C11-651D-A2EF-4FCE9D651977}"/>
              </a:ext>
            </a:extLst>
          </p:cNvPr>
          <p:cNvSpPr txBox="1"/>
          <p:nvPr/>
        </p:nvSpPr>
        <p:spPr>
          <a:xfrm>
            <a:off x="435427" y="1504376"/>
            <a:ext cx="3693505" cy="466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Config-ACK 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： 若完全支持对端的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LCP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选项，则回应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Config-ACK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报文，报文中必须完全协带对端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Request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报文中的选项。</a:t>
            </a:r>
            <a:b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</a:b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Config-NAK 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： 若支持对端的协商选项， 但不认可该项协商的内容， 则回应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Config-NAK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报文，在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Config-NAK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的选项中填上自己期望的内容，如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: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对端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值为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1500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，而自己期望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值为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1492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，则在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Config-NAK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报文中埴上自己的期望值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1492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b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</a:b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Config-Reject : 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若不能支持对端的协商选项，则回应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Config-Reject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报文，报文中带</a:t>
            </a:r>
            <a:b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</a:b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上不能支持的选项， 如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Windows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拨号器会协商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CBCP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（被叫回呼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)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。</a:t>
            </a: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en-US" altLang="zh-CN" sz="10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Congig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-Request: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发送请求，携带有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、认证方式、密码等。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F07AC-9FE8-0D77-9F8D-69BE432D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133359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5B2BC7-AEDF-E23D-41E2-B85686EFE756}"/>
              </a:ext>
            </a:extLst>
          </p:cNvPr>
          <p:cNvSpPr txBox="1"/>
          <p:nvPr/>
        </p:nvSpPr>
        <p:spPr>
          <a:xfrm>
            <a:off x="2042939" y="676468"/>
            <a:ext cx="378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不同的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config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63C55C-1EE7-04CC-D1EA-EBFB088E054F}"/>
              </a:ext>
            </a:extLst>
          </p:cNvPr>
          <p:cNvCxnSpPr>
            <a:cxnSpLocks/>
          </p:cNvCxnSpPr>
          <p:nvPr/>
        </p:nvCxnSpPr>
        <p:spPr>
          <a:xfrm>
            <a:off x="2042939" y="1382809"/>
            <a:ext cx="37863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EA8A067-2D98-BD52-3FD9-DF6442C42E31}"/>
              </a:ext>
            </a:extLst>
          </p:cNvPr>
          <p:cNvSpPr txBox="1"/>
          <p:nvPr/>
        </p:nvSpPr>
        <p:spPr>
          <a:xfrm>
            <a:off x="409204" y="3963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3.1.1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957AC5-9E23-6C5C-B23D-50E739822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46" y="1842029"/>
            <a:ext cx="6523598" cy="27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8614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58842-E4C8-6CA4-3099-CDA3ECDF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41271567-F880-CC55-3037-FC0C14B47546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6D505B-0A11-5A55-CC14-DF6C70EE8C83}"/>
              </a:ext>
            </a:extLst>
          </p:cNvPr>
          <p:cNvSpPr/>
          <p:nvPr/>
        </p:nvSpPr>
        <p:spPr>
          <a:xfrm>
            <a:off x="5715" y="630555"/>
            <a:ext cx="6532589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C20CE-06C9-0CD0-E698-1A7180E9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245406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39EB8F-EA54-D098-3528-69896A949F16}"/>
              </a:ext>
            </a:extLst>
          </p:cNvPr>
          <p:cNvSpPr txBox="1"/>
          <p:nvPr/>
        </p:nvSpPr>
        <p:spPr>
          <a:xfrm>
            <a:off x="2042939" y="676468"/>
            <a:ext cx="4433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最大传输单元（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MTU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）</a:t>
            </a:r>
          </a:p>
          <a:p>
            <a:pPr lvl="0">
              <a:defRPr/>
            </a:pPr>
            <a:endParaRPr lang="zh-CN" altLang="en-US" sz="3200" spc="300" dirty="0">
              <a:solidFill>
                <a:srgbClr val="FDEACC"/>
              </a:solidFill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F95C0CD-A4AC-EFF2-4540-68564CFEE086}"/>
              </a:ext>
            </a:extLst>
          </p:cNvPr>
          <p:cNvCxnSpPr>
            <a:cxnSpLocks/>
          </p:cNvCxnSpPr>
          <p:nvPr/>
        </p:nvCxnSpPr>
        <p:spPr>
          <a:xfrm>
            <a:off x="2042939" y="1382809"/>
            <a:ext cx="4433488" cy="2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0A1C205-CF43-962F-3DF1-C50BB3AAA473}"/>
              </a:ext>
            </a:extLst>
          </p:cNvPr>
          <p:cNvSpPr txBox="1"/>
          <p:nvPr/>
        </p:nvSpPr>
        <p:spPr>
          <a:xfrm>
            <a:off x="409204" y="3963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3.1.2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2E6BAC-C232-2027-FEC6-3ABA3B1A8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37" y="1402485"/>
            <a:ext cx="7206383" cy="540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77B58F-895D-55DA-BED1-13179B4B62AA}"/>
              </a:ext>
            </a:extLst>
          </p:cNvPr>
          <p:cNvSpPr/>
          <p:nvPr/>
        </p:nvSpPr>
        <p:spPr>
          <a:xfrm>
            <a:off x="4807933" y="2640301"/>
            <a:ext cx="5496398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058A67-1A5A-C843-D074-502467DC59E7}"/>
              </a:ext>
            </a:extLst>
          </p:cNvPr>
          <p:cNvSpPr/>
          <p:nvPr/>
        </p:nvSpPr>
        <p:spPr>
          <a:xfrm>
            <a:off x="4807933" y="3121473"/>
            <a:ext cx="5496398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8EF599-D19C-6A34-31E2-1A16CB55FC2D}"/>
              </a:ext>
            </a:extLst>
          </p:cNvPr>
          <p:cNvSpPr/>
          <p:nvPr/>
        </p:nvSpPr>
        <p:spPr>
          <a:xfrm>
            <a:off x="4807933" y="3220956"/>
            <a:ext cx="5496398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A6EFB2-981D-B771-01FB-F33A910DE850}"/>
              </a:ext>
            </a:extLst>
          </p:cNvPr>
          <p:cNvSpPr/>
          <p:nvPr/>
        </p:nvSpPr>
        <p:spPr>
          <a:xfrm>
            <a:off x="4807933" y="2880887"/>
            <a:ext cx="5496398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B82628-D6CC-619E-C575-0454D1FC0100}"/>
              </a:ext>
            </a:extLst>
          </p:cNvPr>
          <p:cNvSpPr/>
          <p:nvPr/>
        </p:nvSpPr>
        <p:spPr>
          <a:xfrm>
            <a:off x="8463372" y="4375156"/>
            <a:ext cx="958739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9A1F97-9944-87A1-BB02-6E01DCB3C580}"/>
              </a:ext>
            </a:extLst>
          </p:cNvPr>
          <p:cNvSpPr/>
          <p:nvPr/>
        </p:nvSpPr>
        <p:spPr>
          <a:xfrm>
            <a:off x="9425500" y="4375156"/>
            <a:ext cx="958739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C2AA46-C07C-5FB7-582D-32BD55521557}"/>
              </a:ext>
            </a:extLst>
          </p:cNvPr>
          <p:cNvSpPr/>
          <p:nvPr/>
        </p:nvSpPr>
        <p:spPr>
          <a:xfrm>
            <a:off x="10402614" y="4375156"/>
            <a:ext cx="339534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D75278-BADD-2E57-E760-804CAC72DABE}"/>
              </a:ext>
            </a:extLst>
          </p:cNvPr>
          <p:cNvSpPr/>
          <p:nvPr/>
        </p:nvSpPr>
        <p:spPr>
          <a:xfrm>
            <a:off x="10737029" y="4382080"/>
            <a:ext cx="165922" cy="1408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D06CB8-96D8-A9F1-CA12-6922C8207001}"/>
              </a:ext>
            </a:extLst>
          </p:cNvPr>
          <p:cNvSpPr/>
          <p:nvPr/>
        </p:nvSpPr>
        <p:spPr>
          <a:xfrm>
            <a:off x="10902952" y="4375156"/>
            <a:ext cx="141816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D9B082-4F4D-4674-9585-5645380BFEA4}"/>
              </a:ext>
            </a:extLst>
          </p:cNvPr>
          <p:cNvSpPr/>
          <p:nvPr/>
        </p:nvSpPr>
        <p:spPr>
          <a:xfrm>
            <a:off x="8459984" y="4522924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1FFAAE-C0F1-FBC3-5E98-118CF7A821A6}"/>
              </a:ext>
            </a:extLst>
          </p:cNvPr>
          <p:cNvSpPr/>
          <p:nvPr/>
        </p:nvSpPr>
        <p:spPr>
          <a:xfrm>
            <a:off x="8785327" y="4522924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1C1B64-895C-52CD-A6DD-15FD8FF17BFC}"/>
              </a:ext>
            </a:extLst>
          </p:cNvPr>
          <p:cNvSpPr/>
          <p:nvPr/>
        </p:nvSpPr>
        <p:spPr>
          <a:xfrm>
            <a:off x="9125496" y="4533995"/>
            <a:ext cx="296615" cy="88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D410E0-68A4-B11D-480E-A41C728DB2FE}"/>
              </a:ext>
            </a:extLst>
          </p:cNvPr>
          <p:cNvSpPr/>
          <p:nvPr/>
        </p:nvSpPr>
        <p:spPr>
          <a:xfrm>
            <a:off x="9425501" y="4522924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0AFD4F-97B2-90D8-4510-DD522CF899FC}"/>
              </a:ext>
            </a:extLst>
          </p:cNvPr>
          <p:cNvSpPr/>
          <p:nvPr/>
        </p:nvSpPr>
        <p:spPr>
          <a:xfrm>
            <a:off x="9765494" y="4522924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79898D-2F06-53DF-EB39-2CB3004F5B0C}"/>
              </a:ext>
            </a:extLst>
          </p:cNvPr>
          <p:cNvSpPr/>
          <p:nvPr/>
        </p:nvSpPr>
        <p:spPr>
          <a:xfrm>
            <a:off x="10089679" y="4533996"/>
            <a:ext cx="178272" cy="88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A8D731-F273-B78E-936D-E19C42590498}"/>
              </a:ext>
            </a:extLst>
          </p:cNvPr>
          <p:cNvSpPr/>
          <p:nvPr/>
        </p:nvSpPr>
        <p:spPr>
          <a:xfrm>
            <a:off x="10274173" y="4533995"/>
            <a:ext cx="140849" cy="88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07AF72-2F2C-88DA-D819-741DE7A8C957}"/>
              </a:ext>
            </a:extLst>
          </p:cNvPr>
          <p:cNvSpPr/>
          <p:nvPr/>
        </p:nvSpPr>
        <p:spPr>
          <a:xfrm>
            <a:off x="10406760" y="4533995"/>
            <a:ext cx="320861" cy="88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4473EA0-3586-A8EB-1F8D-50E25F2E8B57}"/>
              </a:ext>
            </a:extLst>
          </p:cNvPr>
          <p:cNvCxnSpPr>
            <a:cxnSpLocks/>
            <a:stCxn id="10" idx="0"/>
            <a:endCxn id="31" idx="2"/>
          </p:cNvCxnSpPr>
          <p:nvPr/>
        </p:nvCxnSpPr>
        <p:spPr>
          <a:xfrm flipH="1" flipV="1">
            <a:off x="7165764" y="2389968"/>
            <a:ext cx="390368" cy="23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56E065C-8E85-1CAB-8EEA-9C7420BCCB0A}"/>
              </a:ext>
            </a:extLst>
          </p:cNvPr>
          <p:cNvSpPr txBox="1"/>
          <p:nvPr/>
        </p:nvSpPr>
        <p:spPr>
          <a:xfrm>
            <a:off x="6461337" y="2204679"/>
            <a:ext cx="1408854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服务器第一次向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发送</a:t>
            </a:r>
            <a:r>
              <a:rPr lang="en-US" altLang="zh-CN" sz="700" dirty="0">
                <a:solidFill>
                  <a:schemeClr val="bg1"/>
                </a:solidFill>
              </a:rPr>
              <a:t>request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4DDD4C2-1065-85DE-F4A0-877131F80AE3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flipV="1">
            <a:off x="7556132" y="2393291"/>
            <a:ext cx="1025765" cy="487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B30B3D9-53F3-5831-87E7-1715DA65D00E}"/>
              </a:ext>
            </a:extLst>
          </p:cNvPr>
          <p:cNvSpPr txBox="1"/>
          <p:nvPr/>
        </p:nvSpPr>
        <p:spPr>
          <a:xfrm>
            <a:off x="7906763" y="2193236"/>
            <a:ext cx="135026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不支持该协议，发送</a:t>
            </a:r>
            <a:r>
              <a:rPr lang="en-US" altLang="zh-CN" sz="700" dirty="0">
                <a:solidFill>
                  <a:schemeClr val="bg1"/>
                </a:solidFill>
              </a:rPr>
              <a:t>reject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090FB2-C1ED-CCFD-3A48-0004668058E1}"/>
              </a:ext>
            </a:extLst>
          </p:cNvPr>
          <p:cNvCxnSpPr>
            <a:cxnSpLocks/>
            <a:stCxn id="11" idx="0"/>
            <a:endCxn id="44" idx="2"/>
          </p:cNvCxnSpPr>
          <p:nvPr/>
        </p:nvCxnSpPr>
        <p:spPr>
          <a:xfrm flipV="1">
            <a:off x="7556132" y="2387425"/>
            <a:ext cx="2441897" cy="719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79BA461-21C6-6FC7-7A6E-0881DE5F52A4}"/>
              </a:ext>
            </a:extLst>
          </p:cNvPr>
          <p:cNvSpPr txBox="1"/>
          <p:nvPr/>
        </p:nvSpPr>
        <p:spPr>
          <a:xfrm>
            <a:off x="9293602" y="2202136"/>
            <a:ext cx="1408854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服务器第二次向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发送</a:t>
            </a:r>
            <a:r>
              <a:rPr lang="en-US" altLang="zh-CN" sz="700" dirty="0">
                <a:solidFill>
                  <a:schemeClr val="bg1"/>
                </a:solidFill>
              </a:rPr>
              <a:t>request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43E619-0413-3AA3-1A01-5A7D89F475D0}"/>
              </a:ext>
            </a:extLst>
          </p:cNvPr>
          <p:cNvCxnSpPr>
            <a:cxnSpLocks/>
            <a:stCxn id="13" idx="0"/>
            <a:endCxn id="47" idx="2"/>
          </p:cNvCxnSpPr>
          <p:nvPr/>
        </p:nvCxnSpPr>
        <p:spPr>
          <a:xfrm flipV="1">
            <a:off x="7556132" y="2605236"/>
            <a:ext cx="3068368" cy="600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75502E0-D27A-AB41-2ED2-DA06D73BE6DC}"/>
              </a:ext>
            </a:extLst>
          </p:cNvPr>
          <p:cNvSpPr txBox="1"/>
          <p:nvPr/>
        </p:nvSpPr>
        <p:spPr>
          <a:xfrm>
            <a:off x="10032602" y="2419947"/>
            <a:ext cx="118379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接受该请求，发送</a:t>
            </a:r>
            <a:r>
              <a:rPr lang="en-US" altLang="zh-CN" sz="700" dirty="0">
                <a:solidFill>
                  <a:schemeClr val="bg1"/>
                </a:solidFill>
              </a:rPr>
              <a:t>Ack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A3864E-97EE-04BE-EFB5-83AF838612B2}"/>
              </a:ext>
            </a:extLst>
          </p:cNvPr>
          <p:cNvCxnSpPr>
            <a:cxnSpLocks/>
            <a:stCxn id="16" idx="1"/>
            <a:endCxn id="53" idx="2"/>
          </p:cNvCxnSpPr>
          <p:nvPr/>
        </p:nvCxnSpPr>
        <p:spPr>
          <a:xfrm flipH="1" flipV="1">
            <a:off x="7212404" y="4382080"/>
            <a:ext cx="1250968" cy="66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B81B461-2E2F-259A-2928-83A8491A8F06}"/>
              </a:ext>
            </a:extLst>
          </p:cNvPr>
          <p:cNvSpPr txBox="1"/>
          <p:nvPr/>
        </p:nvSpPr>
        <p:spPr>
          <a:xfrm>
            <a:off x="6931886" y="4182025"/>
            <a:ext cx="56103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目标地址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876FC90-9769-1B87-066E-28800F0C60F3}"/>
              </a:ext>
            </a:extLst>
          </p:cNvPr>
          <p:cNvCxnSpPr>
            <a:cxnSpLocks/>
            <a:stCxn id="18" idx="0"/>
            <a:endCxn id="64" idx="2"/>
          </p:cNvCxnSpPr>
          <p:nvPr/>
        </p:nvCxnSpPr>
        <p:spPr>
          <a:xfrm flipH="1" flipV="1">
            <a:off x="7818416" y="4242353"/>
            <a:ext cx="2029013" cy="11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F86BF10-7DA3-00DF-4D8A-EB14F33FCC83}"/>
              </a:ext>
            </a:extLst>
          </p:cNvPr>
          <p:cNvSpPr txBox="1"/>
          <p:nvPr/>
        </p:nvSpPr>
        <p:spPr>
          <a:xfrm>
            <a:off x="7644885" y="4057064"/>
            <a:ext cx="46194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源地址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678369E-CA09-AB07-33C9-7B0C24456FD1}"/>
              </a:ext>
            </a:extLst>
          </p:cNvPr>
          <p:cNvCxnSpPr>
            <a:cxnSpLocks/>
            <a:stCxn id="19" idx="0"/>
            <a:endCxn id="70" idx="2"/>
          </p:cNvCxnSpPr>
          <p:nvPr/>
        </p:nvCxnSpPr>
        <p:spPr>
          <a:xfrm flipH="1" flipV="1">
            <a:off x="9999657" y="4109132"/>
            <a:ext cx="436325" cy="251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FA85AA4-A1C2-4179-A43E-9F06B52353BA}"/>
              </a:ext>
            </a:extLst>
          </p:cNvPr>
          <p:cNvSpPr txBox="1"/>
          <p:nvPr/>
        </p:nvSpPr>
        <p:spPr>
          <a:xfrm>
            <a:off x="9587593" y="3923843"/>
            <a:ext cx="109692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表示当前处于会话阶段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9A7EA0B-8270-FFC8-9FA6-12D0A7F8BA7D}"/>
              </a:ext>
            </a:extLst>
          </p:cNvPr>
          <p:cNvCxnSpPr>
            <a:cxnSpLocks/>
            <a:stCxn id="20" idx="0"/>
            <a:endCxn id="77" idx="2"/>
          </p:cNvCxnSpPr>
          <p:nvPr/>
        </p:nvCxnSpPr>
        <p:spPr>
          <a:xfrm flipH="1" flipV="1">
            <a:off x="10608746" y="3851004"/>
            <a:ext cx="106410" cy="51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91E6C00-D229-87BB-6A1C-09E0E065F24D}"/>
              </a:ext>
            </a:extLst>
          </p:cNvPr>
          <p:cNvSpPr txBox="1"/>
          <p:nvPr/>
        </p:nvSpPr>
        <p:spPr>
          <a:xfrm>
            <a:off x="10292040" y="3665715"/>
            <a:ext cx="84308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版本域和类型域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85B25CF-8B39-9BFE-07B9-E5E4310E0C54}"/>
              </a:ext>
            </a:extLst>
          </p:cNvPr>
          <p:cNvCxnSpPr>
            <a:cxnSpLocks/>
            <a:stCxn id="21" idx="0"/>
            <a:endCxn id="86" idx="2"/>
          </p:cNvCxnSpPr>
          <p:nvPr/>
        </p:nvCxnSpPr>
        <p:spPr>
          <a:xfrm flipV="1">
            <a:off x="10973860" y="4136214"/>
            <a:ext cx="305676" cy="22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692304F-7690-5890-B34E-1CA511A364E1}"/>
              </a:ext>
            </a:extLst>
          </p:cNvPr>
          <p:cNvSpPr txBox="1"/>
          <p:nvPr/>
        </p:nvSpPr>
        <p:spPr>
          <a:xfrm>
            <a:off x="10819990" y="3950925"/>
            <a:ext cx="919092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3C8642A-F5C4-C0F4-1C49-CE9C2616051D}"/>
              </a:ext>
            </a:extLst>
          </p:cNvPr>
          <p:cNvCxnSpPr>
            <a:cxnSpLocks/>
            <a:stCxn id="22" idx="1"/>
            <a:endCxn id="91" idx="3"/>
          </p:cNvCxnSpPr>
          <p:nvPr/>
        </p:nvCxnSpPr>
        <p:spPr>
          <a:xfrm flipH="1">
            <a:off x="7708604" y="4572666"/>
            <a:ext cx="751380" cy="126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C6295F8C-597B-6EE0-2873-BE594B7560E6}"/>
              </a:ext>
            </a:extLst>
          </p:cNvPr>
          <p:cNvSpPr txBox="1"/>
          <p:nvPr/>
        </p:nvSpPr>
        <p:spPr>
          <a:xfrm>
            <a:off x="7222618" y="4599237"/>
            <a:ext cx="48598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31E313C-556E-78B8-B1ED-C504DF458A0C}"/>
              </a:ext>
            </a:extLst>
          </p:cNvPr>
          <p:cNvCxnSpPr>
            <a:cxnSpLocks/>
            <a:stCxn id="23" idx="2"/>
            <a:endCxn id="100" idx="0"/>
          </p:cNvCxnSpPr>
          <p:nvPr/>
        </p:nvCxnSpPr>
        <p:spPr>
          <a:xfrm flipH="1">
            <a:off x="8031061" y="4622407"/>
            <a:ext cx="836244" cy="107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BB90DD5-38C5-E3D2-999D-B15B5884EC93}"/>
              </a:ext>
            </a:extLst>
          </p:cNvPr>
          <p:cNvSpPr txBox="1"/>
          <p:nvPr/>
        </p:nvSpPr>
        <p:spPr>
          <a:xfrm>
            <a:off x="7789036" y="4729957"/>
            <a:ext cx="64427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数据域长度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61A38E8-05C1-EDCB-F179-68D18353D772}"/>
              </a:ext>
            </a:extLst>
          </p:cNvPr>
          <p:cNvCxnSpPr>
            <a:cxnSpLocks/>
            <a:stCxn id="24" idx="2"/>
            <a:endCxn id="108" idx="0"/>
          </p:cNvCxnSpPr>
          <p:nvPr/>
        </p:nvCxnSpPr>
        <p:spPr>
          <a:xfrm flipH="1">
            <a:off x="8696966" y="4622407"/>
            <a:ext cx="496724" cy="84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85DCE4E-635A-B9AC-46C9-082ED69CADDE}"/>
              </a:ext>
            </a:extLst>
          </p:cNvPr>
          <p:cNvSpPr txBox="1"/>
          <p:nvPr/>
        </p:nvSpPr>
        <p:spPr>
          <a:xfrm>
            <a:off x="8454941" y="4730121"/>
            <a:ext cx="64427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协议域，表示</a:t>
            </a:r>
            <a:r>
              <a:rPr lang="en-US" altLang="zh-CN" sz="700" dirty="0">
                <a:solidFill>
                  <a:schemeClr val="bg1"/>
                </a:solidFill>
              </a:rPr>
              <a:t>LCP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E08A24-D4DB-DD42-D409-0225E335A411}"/>
              </a:ext>
            </a:extLst>
          </p:cNvPr>
          <p:cNvCxnSpPr>
            <a:cxnSpLocks/>
            <a:stCxn id="25" idx="2"/>
            <a:endCxn id="117" idx="0"/>
          </p:cNvCxnSpPr>
          <p:nvPr/>
        </p:nvCxnSpPr>
        <p:spPr>
          <a:xfrm flipH="1">
            <a:off x="9406425" y="4622407"/>
            <a:ext cx="86637" cy="1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DC1E06B-1673-46AF-7D8F-1DFA7014D138}"/>
              </a:ext>
            </a:extLst>
          </p:cNvPr>
          <p:cNvSpPr txBox="1"/>
          <p:nvPr/>
        </p:nvSpPr>
        <p:spPr>
          <a:xfrm>
            <a:off x="9120846" y="4752271"/>
            <a:ext cx="76022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Request</a:t>
            </a:r>
            <a:r>
              <a:rPr lang="zh-CN" altLang="en-US" sz="700" dirty="0">
                <a:solidFill>
                  <a:schemeClr val="bg1"/>
                </a:solidFill>
              </a:rPr>
              <a:t>代码</a:t>
            </a:r>
            <a:r>
              <a:rPr lang="en-US" altLang="zh-CN" sz="700" dirty="0">
                <a:solidFill>
                  <a:schemeClr val="bg1"/>
                </a:solidFill>
              </a:rPr>
              <a:t>identifier</a:t>
            </a:r>
            <a:r>
              <a:rPr lang="zh-CN" altLang="en-US" sz="700" dirty="0">
                <a:solidFill>
                  <a:schemeClr val="bg1"/>
                </a:solidFill>
              </a:rPr>
              <a:t>代码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F0A8E35-8ED3-8FDF-1076-3E734BB3E73D}"/>
              </a:ext>
            </a:extLst>
          </p:cNvPr>
          <p:cNvCxnSpPr>
            <a:cxnSpLocks/>
            <a:stCxn id="26" idx="2"/>
            <a:endCxn id="129" idx="0"/>
          </p:cNvCxnSpPr>
          <p:nvPr/>
        </p:nvCxnSpPr>
        <p:spPr>
          <a:xfrm>
            <a:off x="9927586" y="4622407"/>
            <a:ext cx="274709" cy="1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F9370BB-028E-C60B-0EE5-776C0D64CAF2}"/>
              </a:ext>
            </a:extLst>
          </p:cNvPr>
          <p:cNvSpPr txBox="1"/>
          <p:nvPr/>
        </p:nvSpPr>
        <p:spPr>
          <a:xfrm>
            <a:off x="9934052" y="4765180"/>
            <a:ext cx="53648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LCP</a:t>
            </a:r>
            <a:r>
              <a:rPr lang="zh-CN" altLang="en-US" sz="700" dirty="0">
                <a:solidFill>
                  <a:schemeClr val="bg1"/>
                </a:solidFill>
              </a:rPr>
              <a:t>长度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8CB6FEB-ED97-3E9D-0B91-FF08A907D7D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572217" y="4543263"/>
            <a:ext cx="358303" cy="190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256C091-77FA-C42C-FACC-75412C7FA5AD}"/>
              </a:ext>
            </a:extLst>
          </p:cNvPr>
          <p:cNvSpPr txBox="1"/>
          <p:nvPr/>
        </p:nvSpPr>
        <p:spPr>
          <a:xfrm>
            <a:off x="10541919" y="4746981"/>
            <a:ext cx="73761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最大传输单元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50525D3-9297-79C8-42B6-A9D6A708CFD1}"/>
              </a:ext>
            </a:extLst>
          </p:cNvPr>
          <p:cNvSpPr/>
          <p:nvPr/>
        </p:nvSpPr>
        <p:spPr>
          <a:xfrm>
            <a:off x="4887841" y="5439595"/>
            <a:ext cx="1773309" cy="4474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C1A8927-8BFC-648D-478F-A757C9435CC8}"/>
              </a:ext>
            </a:extLst>
          </p:cNvPr>
          <p:cNvSpPr/>
          <p:nvPr/>
        </p:nvSpPr>
        <p:spPr>
          <a:xfrm>
            <a:off x="4887841" y="5897299"/>
            <a:ext cx="3018922" cy="4474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534DFCD-F7C9-2754-106F-7329E8FA857B}"/>
              </a:ext>
            </a:extLst>
          </p:cNvPr>
          <p:cNvCxnSpPr>
            <a:cxnSpLocks/>
            <a:stCxn id="137" idx="3"/>
            <a:endCxn id="141" idx="1"/>
          </p:cNvCxnSpPr>
          <p:nvPr/>
        </p:nvCxnSpPr>
        <p:spPr>
          <a:xfrm flipV="1">
            <a:off x="6661150" y="5360438"/>
            <a:ext cx="1242344" cy="280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4FBC276-32B7-25A3-30A1-32CA2CEA6D61}"/>
              </a:ext>
            </a:extLst>
          </p:cNvPr>
          <p:cNvSpPr txBox="1"/>
          <p:nvPr/>
        </p:nvSpPr>
        <p:spPr>
          <a:xfrm>
            <a:off x="8338902" y="5229265"/>
            <a:ext cx="17507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用于验证和识别的机制，确保数据的完整性以及在会话中的唯一性。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3928E-55B5-20EC-27AF-8D2B46E2704A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>
          <a:xfrm>
            <a:off x="7906763" y="6121040"/>
            <a:ext cx="417324" cy="56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B984F86-0E01-96EC-AB2E-078F1D83FDBE}"/>
              </a:ext>
            </a:extLst>
          </p:cNvPr>
          <p:cNvSpPr txBox="1"/>
          <p:nvPr/>
        </p:nvSpPr>
        <p:spPr>
          <a:xfrm>
            <a:off x="8324087" y="5969394"/>
            <a:ext cx="1765589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通常用于增强对接入的控制，特别是在远程接入服务中。回调的主要作用是提高安全性、管理和用户体验。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14A3E41-0E28-9589-D6A3-2EF40BC2F35E}"/>
              </a:ext>
            </a:extLst>
          </p:cNvPr>
          <p:cNvSpPr txBox="1"/>
          <p:nvPr/>
        </p:nvSpPr>
        <p:spPr>
          <a:xfrm>
            <a:off x="723900" y="2089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7338DBF-2475-5E6D-0E81-DF1701AE56F7}"/>
              </a:ext>
            </a:extLst>
          </p:cNvPr>
          <p:cNvSpPr txBox="1"/>
          <p:nvPr/>
        </p:nvSpPr>
        <p:spPr>
          <a:xfrm>
            <a:off x="435427" y="1504376"/>
            <a:ext cx="3693505" cy="4662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定义了单个数据帧在不被分割的情况下可以承载的最大学习字节数。</a:t>
            </a:r>
            <a:endParaRPr lang="en-US" altLang="zh-CN" sz="10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设置合理的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有助于提高网络的传输效率。较大的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可以减少包头的比例（即相对于负载数据而言的头部开销），从而提高有效的数据传输率。</a:t>
            </a: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如果发送的数据包超过链路的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，数据包将被分片。分片会增加处理时间和开销，并且在网络中容易导致丢包，因此合理设置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可以避免这一情况，确保数据包在传输中不被拆分。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过小的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会导致过多的小数据包被发送，增加了处理和管理开销，可能导致网络性能下降。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过大的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MTU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可能会导致经过某些中间设备（如路由器、防火墙）时出现问题，这些设备可能无法处理较大的包。</a:t>
            </a:r>
          </a:p>
        </p:txBody>
      </p:sp>
    </p:spTree>
    <p:extLst>
      <p:ext uri="{BB962C8B-B14F-4D97-AF65-F5344CB8AC3E}">
        <p14:creationId xmlns:p14="http://schemas.microsoft.com/office/powerpoint/2010/main" val="275513856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7CEFB-1E02-6A5F-25C3-5765EBEF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873E9C45-30EF-C903-3481-BEA16202EC8A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906E9D-C7BC-96E1-ABE2-96F93DEF006A}"/>
              </a:ext>
            </a:extLst>
          </p:cNvPr>
          <p:cNvSpPr/>
          <p:nvPr/>
        </p:nvSpPr>
        <p:spPr>
          <a:xfrm>
            <a:off x="5715" y="630555"/>
            <a:ext cx="8024505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0510F-A9CD-7747-CC85-2E96657D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245406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AD4C38-1E26-CC76-60B3-9151F9E20CFF}"/>
              </a:ext>
            </a:extLst>
          </p:cNvPr>
          <p:cNvSpPr txBox="1"/>
          <p:nvPr/>
        </p:nvSpPr>
        <p:spPr>
          <a:xfrm>
            <a:off x="2042938" y="676468"/>
            <a:ext cx="613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是否采取认证以及采取何认证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AF5130-5126-54EF-C2D3-C073A5B6DB0E}"/>
              </a:ext>
            </a:extLst>
          </p:cNvPr>
          <p:cNvCxnSpPr>
            <a:cxnSpLocks/>
          </p:cNvCxnSpPr>
          <p:nvPr/>
        </p:nvCxnSpPr>
        <p:spPr>
          <a:xfrm>
            <a:off x="2042939" y="1382809"/>
            <a:ext cx="58497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835A930-E2C9-4580-6706-A3B1D69C7332}"/>
              </a:ext>
            </a:extLst>
          </p:cNvPr>
          <p:cNvSpPr txBox="1"/>
          <p:nvPr/>
        </p:nvSpPr>
        <p:spPr>
          <a:xfrm>
            <a:off x="409204" y="3963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3.1.3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E68CD8F-2FD4-6F99-3E73-B89AAB74F83B}"/>
              </a:ext>
            </a:extLst>
          </p:cNvPr>
          <p:cNvSpPr txBox="1"/>
          <p:nvPr/>
        </p:nvSpPr>
        <p:spPr>
          <a:xfrm>
            <a:off x="723900" y="2089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FD7A91F-FE61-AB10-FEF4-264EA40A6185}"/>
              </a:ext>
            </a:extLst>
          </p:cNvPr>
          <p:cNvSpPr txBox="1"/>
          <p:nvPr/>
        </p:nvSpPr>
        <p:spPr>
          <a:xfrm>
            <a:off x="242514" y="1504376"/>
            <a:ext cx="4114919" cy="4662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认证的作用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1.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安全性：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确保只有经过授权的用户才能访问网络，防止未授权用户的入侵或滥用资源。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2.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防止账户共享：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通过认证可以确保对用户身份的验证，避免同一个账户被多个用户共享使用，从而维护网络资源的安全性。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3.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审计和追踪：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用户认证提供了对用户活动的记录，可以在出现问题时追踪责任和使用情况。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4.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网络管理：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通过认证，网络管理员可以控制和管理哪些用户可以访问网络，便于实施访问控制策略和保障网络资源的合理分配。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BBF2AF-F114-0EE6-EB25-FA89B616C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59" y="1398607"/>
            <a:ext cx="7206383" cy="540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BAFD60-B0BB-2659-14C9-42EF7C68342B}"/>
              </a:ext>
            </a:extLst>
          </p:cNvPr>
          <p:cNvSpPr/>
          <p:nvPr/>
        </p:nvSpPr>
        <p:spPr>
          <a:xfrm>
            <a:off x="4964888" y="3077874"/>
            <a:ext cx="4528771" cy="1284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74492C-50A8-A469-6209-102BB726187E}"/>
              </a:ext>
            </a:extLst>
          </p:cNvPr>
          <p:cNvSpPr/>
          <p:nvPr/>
        </p:nvSpPr>
        <p:spPr>
          <a:xfrm>
            <a:off x="4855086" y="5438581"/>
            <a:ext cx="3175134" cy="3653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D13EE6-EB55-A493-4BAD-598FD728710C}"/>
              </a:ext>
            </a:extLst>
          </p:cNvPr>
          <p:cNvSpPr/>
          <p:nvPr/>
        </p:nvSpPr>
        <p:spPr>
          <a:xfrm>
            <a:off x="8504969" y="4377284"/>
            <a:ext cx="958739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D15B91-7A2E-31CA-1C6A-6B1764B057EC}"/>
              </a:ext>
            </a:extLst>
          </p:cNvPr>
          <p:cNvSpPr/>
          <p:nvPr/>
        </p:nvSpPr>
        <p:spPr>
          <a:xfrm>
            <a:off x="9467097" y="4377284"/>
            <a:ext cx="958739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E8C2832-7CA5-43B9-C75C-1E4B5B6219B5}"/>
              </a:ext>
            </a:extLst>
          </p:cNvPr>
          <p:cNvSpPr/>
          <p:nvPr/>
        </p:nvSpPr>
        <p:spPr>
          <a:xfrm>
            <a:off x="10444211" y="4377284"/>
            <a:ext cx="339534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1916AC-E1B5-121A-7C21-94FE84F4146A}"/>
              </a:ext>
            </a:extLst>
          </p:cNvPr>
          <p:cNvSpPr/>
          <p:nvPr/>
        </p:nvSpPr>
        <p:spPr>
          <a:xfrm>
            <a:off x="10778626" y="4384208"/>
            <a:ext cx="165922" cy="1408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E380AB6-B934-19A6-719C-7AD15D1CAA8F}"/>
              </a:ext>
            </a:extLst>
          </p:cNvPr>
          <p:cNvSpPr/>
          <p:nvPr/>
        </p:nvSpPr>
        <p:spPr>
          <a:xfrm>
            <a:off x="10944549" y="4377284"/>
            <a:ext cx="141816" cy="1477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F7ED44-23A1-1FAF-CF7E-C528E40221ED}"/>
              </a:ext>
            </a:extLst>
          </p:cNvPr>
          <p:cNvSpPr/>
          <p:nvPr/>
        </p:nvSpPr>
        <p:spPr>
          <a:xfrm>
            <a:off x="8501581" y="4525052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DDF0E-4804-3B9D-8F25-B0D6BE0EB823}"/>
              </a:ext>
            </a:extLst>
          </p:cNvPr>
          <p:cNvCxnSpPr>
            <a:cxnSpLocks/>
            <a:stCxn id="57" idx="1"/>
            <a:endCxn id="66" idx="2"/>
          </p:cNvCxnSpPr>
          <p:nvPr/>
        </p:nvCxnSpPr>
        <p:spPr>
          <a:xfrm flipH="1" flipV="1">
            <a:off x="7254001" y="4384208"/>
            <a:ext cx="1250968" cy="66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04E5985-2549-91BC-4241-12B6003FAE77}"/>
              </a:ext>
            </a:extLst>
          </p:cNvPr>
          <p:cNvSpPr txBox="1"/>
          <p:nvPr/>
        </p:nvSpPr>
        <p:spPr>
          <a:xfrm>
            <a:off x="6973483" y="4184153"/>
            <a:ext cx="56103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目标地址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3A3C03-6026-B920-2A05-048BDDA8C698}"/>
              </a:ext>
            </a:extLst>
          </p:cNvPr>
          <p:cNvCxnSpPr>
            <a:cxnSpLocks/>
            <a:stCxn id="58" idx="0"/>
            <a:endCxn id="68" idx="2"/>
          </p:cNvCxnSpPr>
          <p:nvPr/>
        </p:nvCxnSpPr>
        <p:spPr>
          <a:xfrm flipH="1" flipV="1">
            <a:off x="7860013" y="4244481"/>
            <a:ext cx="2029013" cy="11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CB3CB3D-07B6-4670-20E5-40E45F48C0B2}"/>
              </a:ext>
            </a:extLst>
          </p:cNvPr>
          <p:cNvSpPr txBox="1"/>
          <p:nvPr/>
        </p:nvSpPr>
        <p:spPr>
          <a:xfrm>
            <a:off x="7686482" y="4059192"/>
            <a:ext cx="46194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源地址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BF152FF-7123-532B-913E-3DA1B3BC2B74}"/>
              </a:ext>
            </a:extLst>
          </p:cNvPr>
          <p:cNvSpPr txBox="1"/>
          <p:nvPr/>
        </p:nvSpPr>
        <p:spPr>
          <a:xfrm>
            <a:off x="8945196" y="4036637"/>
            <a:ext cx="109692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表示当前处于会话阶段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647D01C-F5E0-4F7A-F7C3-A0C6E98E1D53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flipH="1" flipV="1">
            <a:off x="10425836" y="4215561"/>
            <a:ext cx="435751" cy="168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EF69A32-FC8B-CF74-BF29-6AB38652250B}"/>
              </a:ext>
            </a:extLst>
          </p:cNvPr>
          <p:cNvSpPr txBox="1"/>
          <p:nvPr/>
        </p:nvSpPr>
        <p:spPr>
          <a:xfrm>
            <a:off x="10004296" y="4015506"/>
            <a:ext cx="84308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版本域和类型域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9F1CCA7-1E8A-7096-56FC-8D4F40C9CF9D}"/>
              </a:ext>
            </a:extLst>
          </p:cNvPr>
          <p:cNvCxnSpPr>
            <a:cxnSpLocks/>
            <a:stCxn id="61" idx="0"/>
            <a:endCxn id="75" idx="2"/>
          </p:cNvCxnSpPr>
          <p:nvPr/>
        </p:nvCxnSpPr>
        <p:spPr>
          <a:xfrm flipV="1">
            <a:off x="11015457" y="4215562"/>
            <a:ext cx="314702" cy="161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45F95BA-2C46-EA32-441B-576F19D8E627}"/>
              </a:ext>
            </a:extLst>
          </p:cNvPr>
          <p:cNvSpPr txBox="1"/>
          <p:nvPr/>
        </p:nvSpPr>
        <p:spPr>
          <a:xfrm>
            <a:off x="10870613" y="4015507"/>
            <a:ext cx="919092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AA4A74B-B24B-29A0-65A1-E8D4C00A3514}"/>
              </a:ext>
            </a:extLst>
          </p:cNvPr>
          <p:cNvCxnSpPr>
            <a:cxnSpLocks/>
            <a:stCxn id="62" idx="1"/>
            <a:endCxn id="79" idx="3"/>
          </p:cNvCxnSpPr>
          <p:nvPr/>
        </p:nvCxnSpPr>
        <p:spPr>
          <a:xfrm flipH="1">
            <a:off x="7776281" y="4574794"/>
            <a:ext cx="751380" cy="126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6FFB775-1070-F20E-87B7-C36E845C4BAA}"/>
              </a:ext>
            </a:extLst>
          </p:cNvPr>
          <p:cNvSpPr txBox="1"/>
          <p:nvPr/>
        </p:nvSpPr>
        <p:spPr>
          <a:xfrm>
            <a:off x="7264215" y="4601365"/>
            <a:ext cx="48598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C2F5CBF-21E1-37E2-F5C1-B84B90359FEF}"/>
              </a:ext>
            </a:extLst>
          </p:cNvPr>
          <p:cNvCxnSpPr>
            <a:cxnSpLocks/>
            <a:stCxn id="59" idx="0"/>
            <a:endCxn id="71" idx="2"/>
          </p:cNvCxnSpPr>
          <p:nvPr/>
        </p:nvCxnSpPr>
        <p:spPr>
          <a:xfrm flipH="1" flipV="1">
            <a:off x="9493659" y="4236692"/>
            <a:ext cx="1120319" cy="140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58875117-5E42-8DC7-04D1-DD9BF77ABF56}"/>
              </a:ext>
            </a:extLst>
          </p:cNvPr>
          <p:cNvSpPr/>
          <p:nvPr/>
        </p:nvSpPr>
        <p:spPr>
          <a:xfrm>
            <a:off x="8832722" y="4539818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BE53045-1B9A-5C84-7619-F1806E0C4928}"/>
              </a:ext>
            </a:extLst>
          </p:cNvPr>
          <p:cNvSpPr/>
          <p:nvPr/>
        </p:nvSpPr>
        <p:spPr>
          <a:xfrm>
            <a:off x="9172891" y="4550889"/>
            <a:ext cx="296615" cy="884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FE9C32D-609D-18E2-6EE6-B7AAEAF63AD3}"/>
              </a:ext>
            </a:extLst>
          </p:cNvPr>
          <p:cNvSpPr/>
          <p:nvPr/>
        </p:nvSpPr>
        <p:spPr>
          <a:xfrm>
            <a:off x="9472896" y="4539818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ACF58EA-690B-616F-D6FD-7B4647E28094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8764751" y="4639301"/>
            <a:ext cx="556448" cy="262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27466A7-360B-1CC2-665D-0219F0C05A76}"/>
              </a:ext>
            </a:extLst>
          </p:cNvPr>
          <p:cNvSpPr txBox="1"/>
          <p:nvPr/>
        </p:nvSpPr>
        <p:spPr>
          <a:xfrm>
            <a:off x="8442612" y="4901935"/>
            <a:ext cx="64427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协议域，表示</a:t>
            </a:r>
            <a:r>
              <a:rPr lang="en-US" altLang="zh-CN" sz="700" dirty="0">
                <a:solidFill>
                  <a:schemeClr val="bg1"/>
                </a:solidFill>
              </a:rPr>
              <a:t>LCP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79FEE82-7EBD-9316-046E-2E2878BCF5B7}"/>
              </a:ext>
            </a:extLst>
          </p:cNvPr>
          <p:cNvCxnSpPr>
            <a:cxnSpLocks/>
            <a:stCxn id="127" idx="2"/>
            <a:endCxn id="135" idx="0"/>
          </p:cNvCxnSpPr>
          <p:nvPr/>
        </p:nvCxnSpPr>
        <p:spPr>
          <a:xfrm flipH="1">
            <a:off x="9578852" y="4639301"/>
            <a:ext cx="56136" cy="284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2F35A39-4765-0DF1-6792-98C1DD606951}"/>
              </a:ext>
            </a:extLst>
          </p:cNvPr>
          <p:cNvSpPr txBox="1"/>
          <p:nvPr/>
        </p:nvSpPr>
        <p:spPr>
          <a:xfrm>
            <a:off x="9198742" y="4923871"/>
            <a:ext cx="76022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Request</a:t>
            </a:r>
            <a:r>
              <a:rPr lang="zh-CN" altLang="en-US" sz="700" dirty="0">
                <a:solidFill>
                  <a:schemeClr val="bg1"/>
                </a:solidFill>
              </a:rPr>
              <a:t>代码</a:t>
            </a:r>
            <a:r>
              <a:rPr lang="en-US" altLang="zh-CN" sz="700" dirty="0">
                <a:solidFill>
                  <a:schemeClr val="bg1"/>
                </a:solidFill>
              </a:rPr>
              <a:t>identifier</a:t>
            </a:r>
            <a:r>
              <a:rPr lang="zh-CN" altLang="en-US" sz="700" dirty="0">
                <a:solidFill>
                  <a:schemeClr val="bg1"/>
                </a:solidFill>
              </a:rPr>
              <a:t>代码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5E89EAB-FA24-F8DE-D1D3-80CCD2FBEE67}"/>
              </a:ext>
            </a:extLst>
          </p:cNvPr>
          <p:cNvCxnSpPr>
            <a:cxnSpLocks/>
            <a:stCxn id="125" idx="2"/>
            <a:endCxn id="140" idx="0"/>
          </p:cNvCxnSpPr>
          <p:nvPr/>
        </p:nvCxnSpPr>
        <p:spPr>
          <a:xfrm flipH="1">
            <a:off x="8008621" y="4639301"/>
            <a:ext cx="986193" cy="236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45DB63A-1450-29E4-6D80-042EDE4216F2}"/>
              </a:ext>
            </a:extLst>
          </p:cNvPr>
          <p:cNvSpPr txBox="1"/>
          <p:nvPr/>
        </p:nvSpPr>
        <p:spPr>
          <a:xfrm>
            <a:off x="7686482" y="4876114"/>
            <a:ext cx="64427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数据域长度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63F1ADC-C34B-2F7C-29B0-AC036911F76D}"/>
              </a:ext>
            </a:extLst>
          </p:cNvPr>
          <p:cNvSpPr/>
          <p:nvPr/>
        </p:nvSpPr>
        <p:spPr>
          <a:xfrm>
            <a:off x="4964888" y="3331433"/>
            <a:ext cx="4528771" cy="1284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D2E962F-121A-74CF-3041-185E6077EFE8}"/>
              </a:ext>
            </a:extLst>
          </p:cNvPr>
          <p:cNvCxnSpPr>
            <a:cxnSpLocks/>
            <a:stCxn id="12" idx="3"/>
            <a:endCxn id="155" idx="1"/>
          </p:cNvCxnSpPr>
          <p:nvPr/>
        </p:nvCxnSpPr>
        <p:spPr>
          <a:xfrm>
            <a:off x="9493659" y="3142108"/>
            <a:ext cx="5106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25C0347-0D91-266D-CF19-EEB5C5E6F2A0}"/>
              </a:ext>
            </a:extLst>
          </p:cNvPr>
          <p:cNvCxnSpPr>
            <a:cxnSpLocks/>
            <a:stCxn id="147" idx="3"/>
            <a:endCxn id="157" idx="1"/>
          </p:cNvCxnSpPr>
          <p:nvPr/>
        </p:nvCxnSpPr>
        <p:spPr>
          <a:xfrm>
            <a:off x="9493659" y="3395667"/>
            <a:ext cx="548462" cy="35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10CCE86-26F0-EB8F-AD03-E30F24232B4F}"/>
              </a:ext>
            </a:extLst>
          </p:cNvPr>
          <p:cNvSpPr txBox="1"/>
          <p:nvPr/>
        </p:nvSpPr>
        <p:spPr>
          <a:xfrm>
            <a:off x="10004296" y="3042080"/>
            <a:ext cx="1190754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向服务器发送验证类型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2F5DA91-F24B-6E79-84BB-3828D07C7322}"/>
              </a:ext>
            </a:extLst>
          </p:cNvPr>
          <p:cNvSpPr txBox="1"/>
          <p:nvPr/>
        </p:nvSpPr>
        <p:spPr>
          <a:xfrm>
            <a:off x="10042121" y="3331433"/>
            <a:ext cx="90242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服务器接受该类型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8CD5183-14B7-72E3-F9FD-97766A9055BD}"/>
              </a:ext>
            </a:extLst>
          </p:cNvPr>
          <p:cNvSpPr/>
          <p:nvPr/>
        </p:nvSpPr>
        <p:spPr>
          <a:xfrm>
            <a:off x="9810333" y="4534551"/>
            <a:ext cx="324184" cy="994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B743115-9E93-28C6-3966-A96B437D1C6E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>
            <a:off x="9972425" y="4634034"/>
            <a:ext cx="313687" cy="321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96F46A4-2EC0-EF45-1F2D-8CAEFBB3CA07}"/>
              </a:ext>
            </a:extLst>
          </p:cNvPr>
          <p:cNvSpPr txBox="1"/>
          <p:nvPr/>
        </p:nvSpPr>
        <p:spPr>
          <a:xfrm>
            <a:off x="10017869" y="4955795"/>
            <a:ext cx="53648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LCP</a:t>
            </a:r>
            <a:r>
              <a:rPr lang="zh-CN" altLang="en-US" sz="700" dirty="0">
                <a:solidFill>
                  <a:schemeClr val="bg1"/>
                </a:solidFill>
              </a:rPr>
              <a:t>长度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4C2BA44-E31D-FD7D-71AA-EED6A2D294E7}"/>
              </a:ext>
            </a:extLst>
          </p:cNvPr>
          <p:cNvCxnSpPr>
            <a:cxnSpLocks/>
            <a:stCxn id="17" idx="3"/>
            <a:endCxn id="168" idx="1"/>
          </p:cNvCxnSpPr>
          <p:nvPr/>
        </p:nvCxnSpPr>
        <p:spPr>
          <a:xfrm flipV="1">
            <a:off x="8030220" y="5585387"/>
            <a:ext cx="592837" cy="3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06F215A-D414-D6ED-7AC1-47C0ED136308}"/>
              </a:ext>
            </a:extLst>
          </p:cNvPr>
          <p:cNvSpPr txBox="1"/>
          <p:nvPr/>
        </p:nvSpPr>
        <p:spPr>
          <a:xfrm>
            <a:off x="8623057" y="5485359"/>
            <a:ext cx="1419064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采取</a:t>
            </a:r>
            <a:r>
              <a:rPr lang="en-US" altLang="zh-CN" sz="700" dirty="0">
                <a:solidFill>
                  <a:schemeClr val="bg1"/>
                </a:solidFill>
              </a:rPr>
              <a:t>PAP</a:t>
            </a:r>
            <a:r>
              <a:rPr lang="zh-CN" altLang="en-US" sz="700" dirty="0">
                <a:solidFill>
                  <a:schemeClr val="bg1"/>
                </a:solidFill>
              </a:rPr>
              <a:t>账户密码明文传送验证</a:t>
            </a:r>
          </a:p>
        </p:txBody>
      </p:sp>
    </p:spTree>
    <p:extLst>
      <p:ext uri="{BB962C8B-B14F-4D97-AF65-F5344CB8AC3E}">
        <p14:creationId xmlns:p14="http://schemas.microsoft.com/office/powerpoint/2010/main" val="17288845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55500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C9DC27C-118B-4F03-9694-B844FC1C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2287528" y="1495927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4568609-A31E-4FB0-AA33-57B114B4A787}"/>
              </a:ext>
            </a:extLst>
          </p:cNvPr>
          <p:cNvSpPr txBox="1"/>
          <p:nvPr/>
        </p:nvSpPr>
        <p:spPr>
          <a:xfrm>
            <a:off x="6461677" y="4629208"/>
            <a:ext cx="3855697" cy="77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1.1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简介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1.2PPPOE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的报文格式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51BA9-A9C8-4A79-A031-27588D65B31F}"/>
              </a:ext>
            </a:extLst>
          </p:cNvPr>
          <p:cNvSpPr txBox="1"/>
          <p:nvPr/>
        </p:nvSpPr>
        <p:spPr>
          <a:xfrm>
            <a:off x="6392839" y="3720943"/>
            <a:ext cx="3455671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简介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PPPOE</a:t>
            </a:r>
            <a:endParaRPr lang="zh-CN" altLang="en-US" sz="3200" spc="300" dirty="0">
              <a:solidFill>
                <a:srgbClr val="FDEACC"/>
              </a:solidFill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FF44-C794-4EA0-A6F9-48067F09DA50}"/>
              </a:ext>
            </a:extLst>
          </p:cNvPr>
          <p:cNvCxnSpPr>
            <a:cxnSpLocks/>
          </p:cNvCxnSpPr>
          <p:nvPr/>
        </p:nvCxnSpPr>
        <p:spPr>
          <a:xfrm>
            <a:off x="6588418" y="4490382"/>
            <a:ext cx="12332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D740BA-19F2-4968-8708-B732A8AD6DCB}"/>
              </a:ext>
            </a:extLst>
          </p:cNvPr>
          <p:cNvGrpSpPr/>
          <p:nvPr/>
        </p:nvGrpSpPr>
        <p:grpSpPr>
          <a:xfrm>
            <a:off x="6141642" y="1790599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0B58FDA-D225-4636-A725-F6149C88A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65EAA2-5C29-4B2F-A4B3-05CC9D4AEC4A}"/>
                </a:ext>
              </a:extLst>
            </p:cNvPr>
            <p:cNvSpPr txBox="1"/>
            <p:nvPr/>
          </p:nvSpPr>
          <p:spPr>
            <a:xfrm>
              <a:off x="4864713" y="1722518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A75E5-87C4-1EB2-E683-E84B8B0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8DED6DB7-78AE-FA51-BA3A-F3FEF65AD81C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0D912B-648C-BF0D-C029-5F17DCAEA452}"/>
              </a:ext>
            </a:extLst>
          </p:cNvPr>
          <p:cNvSpPr/>
          <p:nvPr/>
        </p:nvSpPr>
        <p:spPr>
          <a:xfrm>
            <a:off x="5715" y="630555"/>
            <a:ext cx="8024505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C3CC6-04E3-A87A-C466-EDD373945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245406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3CDFEC-13A1-EB96-A514-23E4F97A782C}"/>
              </a:ext>
            </a:extLst>
          </p:cNvPr>
          <p:cNvSpPr txBox="1"/>
          <p:nvPr/>
        </p:nvSpPr>
        <p:spPr>
          <a:xfrm>
            <a:off x="2042938" y="676468"/>
            <a:ext cx="613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认证阶段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ACA792-A228-6676-D087-AB9E2806385D}"/>
              </a:ext>
            </a:extLst>
          </p:cNvPr>
          <p:cNvCxnSpPr>
            <a:cxnSpLocks/>
          </p:cNvCxnSpPr>
          <p:nvPr/>
        </p:nvCxnSpPr>
        <p:spPr>
          <a:xfrm>
            <a:off x="2042939" y="1382809"/>
            <a:ext cx="58497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AF93F3F-5263-1232-5F11-B78E728A4E4C}"/>
              </a:ext>
            </a:extLst>
          </p:cNvPr>
          <p:cNvSpPr txBox="1"/>
          <p:nvPr/>
        </p:nvSpPr>
        <p:spPr>
          <a:xfrm>
            <a:off x="409204" y="396330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C8FB508-B5FE-241E-D705-FB23D14EEEBE}"/>
              </a:ext>
            </a:extLst>
          </p:cNvPr>
          <p:cNvSpPr txBox="1"/>
          <p:nvPr/>
        </p:nvSpPr>
        <p:spPr>
          <a:xfrm>
            <a:off x="723900" y="2089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9C8549B-F0C5-A43F-BD8F-585CF37D969B}"/>
              </a:ext>
            </a:extLst>
          </p:cNvPr>
          <p:cNvSpPr txBox="1"/>
          <p:nvPr/>
        </p:nvSpPr>
        <p:spPr>
          <a:xfrm>
            <a:off x="242514" y="1504376"/>
            <a:ext cx="4114919" cy="4354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认证方式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1. PAP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Password Authentication Protocol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</a:t>
            </a: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明文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进行身份验证。简单易实现，配置和管理相对容易。但安全性较低，容易受到窃听和攻击。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2. CHAP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Challenge Handshake Authentication Protocol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</a:t>
            </a:r>
            <a:endParaRPr kumimoji="0" lang="en-US" altLang="zh-CN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对称加密方式进行认证，连接时客户端首先接收到服务器发出的“挑战”（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challenge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），客户端使用其密码生成一个响应（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response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），并将其发送给服务器。服务器再使用相同的方式生成预期的响应进行比对。相较于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PAP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CHAP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更安全，因为在认证过程中不会直接传输密码，且整个过程是基于随机挑战的。但是相对复杂，需要存储用户的散列值以便进行对比。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46863E-EB87-90F8-0701-CA47FAD0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72" y="1428943"/>
            <a:ext cx="6807920" cy="540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CAC05B-0B5B-380F-8BAD-C9D78A1F086E}"/>
              </a:ext>
            </a:extLst>
          </p:cNvPr>
          <p:cNvSpPr/>
          <p:nvPr/>
        </p:nvSpPr>
        <p:spPr>
          <a:xfrm>
            <a:off x="5569528" y="5978236"/>
            <a:ext cx="2309334" cy="4779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B30D14-4576-4705-F79B-E5A09C9B6DF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7878862" y="6163366"/>
            <a:ext cx="354683" cy="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17ACE8-AAD4-1B51-573D-6FE1BAB8256E}"/>
              </a:ext>
            </a:extLst>
          </p:cNvPr>
          <p:cNvSpPr txBox="1"/>
          <p:nvPr/>
        </p:nvSpPr>
        <p:spPr>
          <a:xfrm>
            <a:off x="8233545" y="6063338"/>
            <a:ext cx="103211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传输的账号密码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60EE10-192A-7CCF-C516-A42154197176}"/>
              </a:ext>
            </a:extLst>
          </p:cNvPr>
          <p:cNvSpPr/>
          <p:nvPr/>
        </p:nvSpPr>
        <p:spPr>
          <a:xfrm>
            <a:off x="5652655" y="3372034"/>
            <a:ext cx="4717472" cy="798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313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F8F8-F9BB-DCFF-B20F-F7DFC429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FF81DBDC-6BB4-1868-AC2F-372DB3890B61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44A549-6269-AEFF-D263-C5FBDFD67E96}"/>
              </a:ext>
            </a:extLst>
          </p:cNvPr>
          <p:cNvSpPr/>
          <p:nvPr/>
        </p:nvSpPr>
        <p:spPr>
          <a:xfrm>
            <a:off x="5715" y="630555"/>
            <a:ext cx="8024505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204BA4-CA1E-BA29-A8E6-E4AD4FFF0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0" y="-245406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588DB-9C42-AF13-A76B-0D6182545FF9}"/>
              </a:ext>
            </a:extLst>
          </p:cNvPr>
          <p:cNvSpPr txBox="1"/>
          <p:nvPr/>
        </p:nvSpPr>
        <p:spPr>
          <a:xfrm>
            <a:off x="2042938" y="676468"/>
            <a:ext cx="6131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获取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IP</a:t>
            </a:r>
            <a:endParaRPr lang="zh-CN" altLang="en-US" sz="3200" spc="300" dirty="0">
              <a:solidFill>
                <a:srgbClr val="FDEACC"/>
              </a:solidFill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C9481D-6BD0-0A1A-603F-6C77DEAD1BBA}"/>
              </a:ext>
            </a:extLst>
          </p:cNvPr>
          <p:cNvCxnSpPr>
            <a:cxnSpLocks/>
          </p:cNvCxnSpPr>
          <p:nvPr/>
        </p:nvCxnSpPr>
        <p:spPr>
          <a:xfrm>
            <a:off x="2042939" y="1382809"/>
            <a:ext cx="58497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EAE057D-D1F6-EAFB-1730-D87F060724FF}"/>
              </a:ext>
            </a:extLst>
          </p:cNvPr>
          <p:cNvSpPr txBox="1"/>
          <p:nvPr/>
        </p:nvSpPr>
        <p:spPr>
          <a:xfrm>
            <a:off x="409204" y="396330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3658FC35-1048-6C19-7E86-2100AA33B898}"/>
              </a:ext>
            </a:extLst>
          </p:cNvPr>
          <p:cNvSpPr txBox="1"/>
          <p:nvPr/>
        </p:nvSpPr>
        <p:spPr>
          <a:xfrm>
            <a:off x="723900" y="2089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B12ECED-2D29-132A-450E-BDC32704DC77}"/>
              </a:ext>
            </a:extLst>
          </p:cNvPr>
          <p:cNvSpPr txBox="1"/>
          <p:nvPr/>
        </p:nvSpPr>
        <p:spPr>
          <a:xfrm>
            <a:off x="367700" y="2391056"/>
            <a:ext cx="4114919" cy="661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服务器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在拿到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分配的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IP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地址和</a:t>
            </a: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DNS</a:t>
            </a:r>
            <a:r>
              <a:rPr kumimoji="0" lang="zh-CN" altLang="en-US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地址之后就可以实现上网功能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29C015-183A-0252-4392-28916E1B2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04" y="1428943"/>
            <a:ext cx="6766482" cy="540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BB33769-5E09-05D0-A405-5FDA6CDD7239}"/>
              </a:ext>
            </a:extLst>
          </p:cNvPr>
          <p:cNvSpPr/>
          <p:nvPr/>
        </p:nvSpPr>
        <p:spPr>
          <a:xfrm>
            <a:off x="5486401" y="4765962"/>
            <a:ext cx="2688196" cy="17110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5C49B0-9AB8-65B0-6C2A-6373406DC373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174597" y="5621481"/>
            <a:ext cx="480738" cy="75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8EDC914-D712-EA26-5635-590051986F2E}"/>
              </a:ext>
            </a:extLst>
          </p:cNvPr>
          <p:cNvSpPr txBox="1"/>
          <p:nvPr/>
        </p:nvSpPr>
        <p:spPr>
          <a:xfrm>
            <a:off x="8655335" y="6276944"/>
            <a:ext cx="1032111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分配的地址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C260F0C-FBE8-9393-A6A7-FEFC3CA719D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788236" y="3330900"/>
            <a:ext cx="516701" cy="268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FA37010-4B5A-7A7F-E656-2D29E2BF4B9A}"/>
              </a:ext>
            </a:extLst>
          </p:cNvPr>
          <p:cNvSpPr txBox="1"/>
          <p:nvPr/>
        </p:nvSpPr>
        <p:spPr>
          <a:xfrm>
            <a:off x="10304937" y="3499270"/>
            <a:ext cx="1235899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服务器告诉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自己的参数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D3761C-C65B-AF26-3E1D-3854648A042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739745" y="3777457"/>
            <a:ext cx="569824" cy="569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5DF21B-E79B-2E10-4B32-203BE6FFD8FC}"/>
              </a:ext>
            </a:extLst>
          </p:cNvPr>
          <p:cNvSpPr txBox="1"/>
          <p:nvPr/>
        </p:nvSpPr>
        <p:spPr>
          <a:xfrm>
            <a:off x="10309569" y="4138764"/>
            <a:ext cx="1422936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客户端告知服务器端 本机</a:t>
            </a:r>
            <a:r>
              <a:rPr lang="en-US" altLang="zh-CN" sz="700" dirty="0">
                <a:solidFill>
                  <a:schemeClr val="bg1"/>
                </a:solidFill>
              </a:rPr>
              <a:t>IP,</a:t>
            </a:r>
            <a:r>
              <a:rPr lang="zh-CN" altLang="en-US" sz="700" dirty="0">
                <a:solidFill>
                  <a:schemeClr val="bg1"/>
                </a:solidFill>
              </a:rPr>
              <a:t>主要</a:t>
            </a:r>
            <a:r>
              <a:rPr lang="en-US" altLang="zh-CN" sz="700" dirty="0">
                <a:solidFill>
                  <a:schemeClr val="bg1"/>
                </a:solidFill>
              </a:rPr>
              <a:t>DNS,</a:t>
            </a:r>
            <a:r>
              <a:rPr lang="zh-CN" altLang="en-US" sz="700" dirty="0">
                <a:solidFill>
                  <a:schemeClr val="bg1"/>
                </a:solidFill>
              </a:rPr>
              <a:t>次要</a:t>
            </a:r>
            <a:r>
              <a:rPr lang="en-US" altLang="zh-CN" sz="700" dirty="0">
                <a:solidFill>
                  <a:schemeClr val="bg1"/>
                </a:solidFill>
              </a:rPr>
              <a:t>DNS(server</a:t>
            </a:r>
            <a:r>
              <a:rPr lang="zh-CN" altLang="en-US" sz="700" dirty="0">
                <a:solidFill>
                  <a:schemeClr val="bg1"/>
                </a:solidFill>
              </a:rPr>
              <a:t>端分配的</a:t>
            </a:r>
            <a:r>
              <a:rPr lang="en-US" altLang="zh-CN" sz="700" dirty="0">
                <a:solidFill>
                  <a:schemeClr val="bg1"/>
                </a:solidFill>
              </a:rPr>
              <a:t>)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3A3806B-A93D-F696-D9C5-75AAFF5543D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739745" y="3453152"/>
            <a:ext cx="565192" cy="450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12B8771-3EF6-92BE-8DB3-85FDD70F956D}"/>
              </a:ext>
            </a:extLst>
          </p:cNvPr>
          <p:cNvSpPr txBox="1"/>
          <p:nvPr/>
        </p:nvSpPr>
        <p:spPr>
          <a:xfrm>
            <a:off x="10304937" y="3749426"/>
            <a:ext cx="14229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客户端告知服务器端 本机</a:t>
            </a:r>
            <a:r>
              <a:rPr lang="en-US" altLang="zh-CN" sz="700" dirty="0">
                <a:solidFill>
                  <a:schemeClr val="bg1"/>
                </a:solidFill>
              </a:rPr>
              <a:t>IP,</a:t>
            </a:r>
            <a:r>
              <a:rPr lang="zh-CN" altLang="en-US" sz="700" dirty="0">
                <a:solidFill>
                  <a:schemeClr val="bg1"/>
                </a:solidFill>
              </a:rPr>
              <a:t>主要</a:t>
            </a:r>
            <a:r>
              <a:rPr lang="en-US" altLang="zh-CN" sz="700" dirty="0">
                <a:solidFill>
                  <a:schemeClr val="bg1"/>
                </a:solidFill>
              </a:rPr>
              <a:t>DNS,</a:t>
            </a:r>
            <a:r>
              <a:rPr lang="zh-CN" altLang="en-US" sz="700" dirty="0">
                <a:solidFill>
                  <a:schemeClr val="bg1"/>
                </a:solidFill>
              </a:rPr>
              <a:t>次要</a:t>
            </a:r>
            <a:r>
              <a:rPr lang="en-US" altLang="zh-CN" sz="700" dirty="0">
                <a:solidFill>
                  <a:schemeClr val="bg1"/>
                </a:solidFill>
              </a:rPr>
              <a:t>DNS(</a:t>
            </a:r>
            <a:r>
              <a:rPr lang="zh-CN" altLang="en-US" sz="700" dirty="0">
                <a:solidFill>
                  <a:schemeClr val="bg1"/>
                </a:solidFill>
              </a:rPr>
              <a:t>地址都是</a:t>
            </a:r>
            <a:r>
              <a:rPr lang="en-US" altLang="zh-CN" sz="700" dirty="0">
                <a:solidFill>
                  <a:schemeClr val="bg1"/>
                </a:solidFill>
              </a:rPr>
              <a:t>0000)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F0CDF7-5D2E-30C3-D52E-D20FB30FC29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88236" y="3248958"/>
            <a:ext cx="516701" cy="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FE40E-02A2-AD6F-B4BF-1CD13325F96D}"/>
              </a:ext>
            </a:extLst>
          </p:cNvPr>
          <p:cNvSpPr txBox="1"/>
          <p:nvPr/>
        </p:nvSpPr>
        <p:spPr>
          <a:xfrm>
            <a:off x="10304937" y="3148930"/>
            <a:ext cx="142293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服务端给客户端一个</a:t>
            </a:r>
            <a:r>
              <a:rPr lang="en-US" altLang="zh-CN" sz="700" dirty="0">
                <a:solidFill>
                  <a:schemeClr val="bg1"/>
                </a:solidFill>
              </a:rPr>
              <a:t>IP</a:t>
            </a:r>
            <a:r>
              <a:rPr lang="zh-CN" altLang="en-US" sz="700" dirty="0">
                <a:solidFill>
                  <a:schemeClr val="bg1"/>
                </a:solidFill>
              </a:rPr>
              <a:t>地址</a:t>
            </a:r>
            <a:r>
              <a:rPr lang="en-US" altLang="zh-CN" sz="700" dirty="0">
                <a:solidFill>
                  <a:schemeClr val="bg1"/>
                </a:solidFill>
              </a:rPr>
              <a:t>(</a:t>
            </a:r>
            <a:r>
              <a:rPr lang="zh-CN" altLang="en-US" sz="700" dirty="0">
                <a:solidFill>
                  <a:schemeClr val="bg1"/>
                </a:solidFill>
              </a:rPr>
              <a:t>网关地址</a:t>
            </a:r>
            <a:r>
              <a:rPr lang="en-US" altLang="zh-CN" sz="700" dirty="0">
                <a:solidFill>
                  <a:schemeClr val="bg1"/>
                </a:solidFill>
              </a:rPr>
              <a:t>)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E3804-C84C-F221-A57F-7197A186088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587345" y="3883944"/>
            <a:ext cx="669925" cy="1342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288C2EE-036B-627D-43C5-49D3BA03E311}"/>
              </a:ext>
            </a:extLst>
          </p:cNvPr>
          <p:cNvSpPr txBox="1"/>
          <p:nvPr/>
        </p:nvSpPr>
        <p:spPr>
          <a:xfrm>
            <a:off x="10257270" y="5126862"/>
            <a:ext cx="142293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服务端表示同意</a:t>
            </a:r>
          </a:p>
        </p:txBody>
      </p:sp>
    </p:spTree>
    <p:extLst>
      <p:ext uri="{BB962C8B-B14F-4D97-AF65-F5344CB8AC3E}">
        <p14:creationId xmlns:p14="http://schemas.microsoft.com/office/powerpoint/2010/main" val="170798252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B8F0-F4CA-0FCA-21F4-7B8BC441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D91C0E-0649-6EAF-3370-5C74C465FF2B}"/>
              </a:ext>
            </a:extLst>
          </p:cNvPr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>
            <a:extLst>
              <a:ext uri="{FF2B5EF4-FFF2-40B4-BE49-F238E27FC236}">
                <a16:creationId xmlns:a16="http://schemas.microsoft.com/office/drawing/2014/main" id="{9D177FD9-9DA1-6C8A-90F6-6EF0A06AA63E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B02BE8-DB1A-53B3-4087-14EA80F23ABA}"/>
              </a:ext>
            </a:extLst>
          </p:cNvPr>
          <p:cNvSpPr txBox="1"/>
          <p:nvPr/>
        </p:nvSpPr>
        <p:spPr>
          <a:xfrm>
            <a:off x="6337421" y="1349891"/>
            <a:ext cx="345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维持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通信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rgbClr val="FDEACC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21C9004-417E-9957-0DA4-2A836CDDD131}"/>
              </a:ext>
            </a:extLst>
          </p:cNvPr>
          <p:cNvCxnSpPr>
            <a:cxnSpLocks/>
          </p:cNvCxnSpPr>
          <p:nvPr/>
        </p:nvCxnSpPr>
        <p:spPr>
          <a:xfrm>
            <a:off x="6533000" y="2098705"/>
            <a:ext cx="30345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7882E0-6E87-C4CC-A529-0A40EE8C98D6}"/>
              </a:ext>
            </a:extLst>
          </p:cNvPr>
          <p:cNvGrpSpPr/>
          <p:nvPr/>
        </p:nvGrpSpPr>
        <p:grpSpPr>
          <a:xfrm>
            <a:off x="4738706" y="0"/>
            <a:ext cx="2587063" cy="1930342"/>
            <a:chOff x="2728456" y="-607256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2416F46-B0F2-DD66-0822-3590842BF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2728456" y="-607256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3A45D0-386F-80E8-5F6D-CFFF76CBC274}"/>
                </a:ext>
              </a:extLst>
            </p:cNvPr>
            <p:cNvSpPr txBox="1"/>
            <p:nvPr/>
          </p:nvSpPr>
          <p:spPr>
            <a:xfrm>
              <a:off x="3282365" y="-26806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3</a:t>
              </a:r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.4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B27433C-30EA-CA89-18D3-599E3E322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275198">
            <a:off x="2306901" y="1609368"/>
            <a:ext cx="2303864" cy="4097805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2267939" y="4518543"/>
                </a:moveTo>
                <a:cubicBezTo>
                  <a:pt x="2215272" y="4518543"/>
                  <a:pt x="2174759" y="4535761"/>
                  <a:pt x="2146400" y="4570197"/>
                </a:cubicBezTo>
                <a:cubicBezTo>
                  <a:pt x="2142349" y="4578300"/>
                  <a:pt x="2136272" y="4584883"/>
                  <a:pt x="2128169" y="4589948"/>
                </a:cubicBezTo>
                <a:cubicBezTo>
                  <a:pt x="2120067" y="4595011"/>
                  <a:pt x="2110445" y="4599063"/>
                  <a:pt x="2099304" y="4602101"/>
                </a:cubicBezTo>
                <a:cubicBezTo>
                  <a:pt x="2088163" y="4605140"/>
                  <a:pt x="2080567" y="4606659"/>
                  <a:pt x="2076515" y="4606659"/>
                </a:cubicBezTo>
                <a:cubicBezTo>
                  <a:pt x="2027900" y="4626916"/>
                  <a:pt x="1950925" y="4649198"/>
                  <a:pt x="1845591" y="4673506"/>
                </a:cubicBezTo>
                <a:lnTo>
                  <a:pt x="1778745" y="4688698"/>
                </a:lnTo>
                <a:cubicBezTo>
                  <a:pt x="1758488" y="4690724"/>
                  <a:pt x="1721520" y="4695281"/>
                  <a:pt x="1667840" y="4702371"/>
                </a:cubicBezTo>
                <a:cubicBezTo>
                  <a:pt x="1614161" y="4709461"/>
                  <a:pt x="1567064" y="4721108"/>
                  <a:pt x="1526551" y="4737314"/>
                </a:cubicBezTo>
                <a:cubicBezTo>
                  <a:pt x="1516423" y="4739339"/>
                  <a:pt x="1486545" y="4746429"/>
                  <a:pt x="1436916" y="4758583"/>
                </a:cubicBezTo>
                <a:cubicBezTo>
                  <a:pt x="1387288" y="4770737"/>
                  <a:pt x="1341204" y="4777826"/>
                  <a:pt x="1298666" y="4779852"/>
                </a:cubicBezTo>
                <a:cubicBezTo>
                  <a:pt x="1288537" y="4777826"/>
                  <a:pt x="1275371" y="4774282"/>
                  <a:pt x="1259166" y="4769217"/>
                </a:cubicBezTo>
                <a:cubicBezTo>
                  <a:pt x="1242960" y="4764153"/>
                  <a:pt x="1229794" y="4760608"/>
                  <a:pt x="1219665" y="4758583"/>
                </a:cubicBezTo>
                <a:cubicBezTo>
                  <a:pt x="1199409" y="4746429"/>
                  <a:pt x="1182191" y="4739339"/>
                  <a:pt x="1168011" y="4737314"/>
                </a:cubicBezTo>
                <a:cubicBezTo>
                  <a:pt x="1170037" y="4745416"/>
                  <a:pt x="1175607" y="4754531"/>
                  <a:pt x="1184723" y="4764660"/>
                </a:cubicBezTo>
                <a:cubicBezTo>
                  <a:pt x="1193838" y="4774788"/>
                  <a:pt x="1200422" y="4782891"/>
                  <a:pt x="1204473" y="4788968"/>
                </a:cubicBezTo>
                <a:cubicBezTo>
                  <a:pt x="1220678" y="4841635"/>
                  <a:pt x="1265242" y="4881135"/>
                  <a:pt x="1338166" y="4907468"/>
                </a:cubicBezTo>
                <a:cubicBezTo>
                  <a:pt x="1352345" y="4911519"/>
                  <a:pt x="1374121" y="4918609"/>
                  <a:pt x="1403493" y="4928737"/>
                </a:cubicBezTo>
                <a:cubicBezTo>
                  <a:pt x="1432865" y="4938866"/>
                  <a:pt x="1459705" y="4942917"/>
                  <a:pt x="1484013" y="4940891"/>
                </a:cubicBezTo>
                <a:cubicBezTo>
                  <a:pt x="1536680" y="4932789"/>
                  <a:pt x="1574154" y="4922660"/>
                  <a:pt x="1596436" y="4910506"/>
                </a:cubicBezTo>
                <a:cubicBezTo>
                  <a:pt x="1620744" y="4906455"/>
                  <a:pt x="1638975" y="4901391"/>
                  <a:pt x="1651129" y="4895314"/>
                </a:cubicBezTo>
                <a:lnTo>
                  <a:pt x="1724052" y="4877084"/>
                </a:lnTo>
                <a:cubicBezTo>
                  <a:pt x="1815206" y="4850750"/>
                  <a:pt x="1892181" y="4835558"/>
                  <a:pt x="1954976" y="4831506"/>
                </a:cubicBezTo>
                <a:cubicBezTo>
                  <a:pt x="1961053" y="4831506"/>
                  <a:pt x="1971688" y="4832013"/>
                  <a:pt x="1986880" y="4833025"/>
                </a:cubicBezTo>
                <a:cubicBezTo>
                  <a:pt x="2002073" y="4834038"/>
                  <a:pt x="2015746" y="4832519"/>
                  <a:pt x="2027900" y="4828468"/>
                </a:cubicBezTo>
                <a:cubicBezTo>
                  <a:pt x="2036002" y="4820365"/>
                  <a:pt x="2051195" y="4816314"/>
                  <a:pt x="2073477" y="4816314"/>
                </a:cubicBezTo>
                <a:lnTo>
                  <a:pt x="2094746" y="4816314"/>
                </a:lnTo>
                <a:cubicBezTo>
                  <a:pt x="2104874" y="4816314"/>
                  <a:pt x="2112977" y="4815301"/>
                  <a:pt x="2119054" y="4813275"/>
                </a:cubicBezTo>
                <a:cubicBezTo>
                  <a:pt x="2187926" y="4809224"/>
                  <a:pt x="2240593" y="4807199"/>
                  <a:pt x="2277055" y="4807199"/>
                </a:cubicBezTo>
                <a:lnTo>
                  <a:pt x="2486709" y="4810237"/>
                </a:lnTo>
                <a:cubicBezTo>
                  <a:pt x="2531274" y="4834545"/>
                  <a:pt x="2567735" y="4846699"/>
                  <a:pt x="2596094" y="4846699"/>
                </a:cubicBezTo>
                <a:cubicBezTo>
                  <a:pt x="2610274" y="4846699"/>
                  <a:pt x="2624453" y="4843660"/>
                  <a:pt x="2638633" y="4837583"/>
                </a:cubicBezTo>
                <a:cubicBezTo>
                  <a:pt x="2652813" y="4833532"/>
                  <a:pt x="2659902" y="4821378"/>
                  <a:pt x="2659902" y="4801122"/>
                </a:cubicBezTo>
                <a:lnTo>
                  <a:pt x="2656864" y="4761621"/>
                </a:lnTo>
                <a:cubicBezTo>
                  <a:pt x="2642684" y="4749467"/>
                  <a:pt x="2621415" y="4725160"/>
                  <a:pt x="2593056" y="4688698"/>
                </a:cubicBezTo>
                <a:cubicBezTo>
                  <a:pt x="2552543" y="4640082"/>
                  <a:pt x="2519120" y="4606659"/>
                  <a:pt x="2492786" y="4588428"/>
                </a:cubicBezTo>
                <a:lnTo>
                  <a:pt x="2392517" y="4542851"/>
                </a:lnTo>
                <a:lnTo>
                  <a:pt x="2322632" y="4524620"/>
                </a:lnTo>
                <a:cubicBezTo>
                  <a:pt x="2298324" y="4520569"/>
                  <a:pt x="2280093" y="4518543"/>
                  <a:pt x="2267939" y="4518543"/>
                </a:cubicBezTo>
                <a:close/>
                <a:moveTo>
                  <a:pt x="1809129" y="4093157"/>
                </a:moveTo>
                <a:cubicBezTo>
                  <a:pt x="1796976" y="4095182"/>
                  <a:pt x="1787354" y="4103791"/>
                  <a:pt x="1780264" y="4118984"/>
                </a:cubicBezTo>
                <a:cubicBezTo>
                  <a:pt x="1773174" y="4134176"/>
                  <a:pt x="1767604" y="4143798"/>
                  <a:pt x="1763552" y="4147849"/>
                </a:cubicBezTo>
                <a:cubicBezTo>
                  <a:pt x="1755450" y="4151901"/>
                  <a:pt x="1736206" y="4161016"/>
                  <a:pt x="1705821" y="4175196"/>
                </a:cubicBezTo>
                <a:cubicBezTo>
                  <a:pt x="1697719" y="4183298"/>
                  <a:pt x="1679488" y="4194439"/>
                  <a:pt x="1651129" y="4208619"/>
                </a:cubicBezTo>
                <a:cubicBezTo>
                  <a:pt x="1618718" y="4220773"/>
                  <a:pt x="1592385" y="4226850"/>
                  <a:pt x="1572128" y="4226850"/>
                </a:cubicBezTo>
                <a:cubicBezTo>
                  <a:pt x="1553897" y="4226850"/>
                  <a:pt x="1534654" y="4221786"/>
                  <a:pt x="1514397" y="4211657"/>
                </a:cubicBezTo>
                <a:lnTo>
                  <a:pt x="1487051" y="4190388"/>
                </a:lnTo>
                <a:cubicBezTo>
                  <a:pt x="1478949" y="4194439"/>
                  <a:pt x="1476416" y="4200516"/>
                  <a:pt x="1479455" y="4208619"/>
                </a:cubicBezTo>
                <a:cubicBezTo>
                  <a:pt x="1482493" y="4216721"/>
                  <a:pt x="1487051" y="4225837"/>
                  <a:pt x="1493128" y="4235965"/>
                </a:cubicBezTo>
                <a:cubicBezTo>
                  <a:pt x="1499205" y="4246094"/>
                  <a:pt x="1502244" y="4254196"/>
                  <a:pt x="1502244" y="4260273"/>
                </a:cubicBezTo>
                <a:cubicBezTo>
                  <a:pt x="1528577" y="4312940"/>
                  <a:pt x="1553897" y="4351427"/>
                  <a:pt x="1578205" y="4375735"/>
                </a:cubicBezTo>
                <a:cubicBezTo>
                  <a:pt x="1596436" y="4381812"/>
                  <a:pt x="1605552" y="4389914"/>
                  <a:pt x="1605552" y="4400043"/>
                </a:cubicBezTo>
                <a:cubicBezTo>
                  <a:pt x="1605552" y="4414222"/>
                  <a:pt x="1594411" y="4431440"/>
                  <a:pt x="1572128" y="4451697"/>
                </a:cubicBezTo>
                <a:cubicBezTo>
                  <a:pt x="1549846" y="4471953"/>
                  <a:pt x="1535667" y="4485120"/>
                  <a:pt x="1529590" y="4491197"/>
                </a:cubicBezTo>
                <a:cubicBezTo>
                  <a:pt x="1517436" y="4495248"/>
                  <a:pt x="1513385" y="4499300"/>
                  <a:pt x="1517436" y="4503351"/>
                </a:cubicBezTo>
                <a:cubicBezTo>
                  <a:pt x="1521487" y="4507402"/>
                  <a:pt x="1530096" y="4508921"/>
                  <a:pt x="1543263" y="4507909"/>
                </a:cubicBezTo>
                <a:cubicBezTo>
                  <a:pt x="1556430" y="4506896"/>
                  <a:pt x="1567064" y="4504364"/>
                  <a:pt x="1575167" y="4500313"/>
                </a:cubicBezTo>
                <a:cubicBezTo>
                  <a:pt x="1613654" y="4496261"/>
                  <a:pt x="1657206" y="4480056"/>
                  <a:pt x="1705821" y="4451697"/>
                </a:cubicBezTo>
                <a:cubicBezTo>
                  <a:pt x="1734180" y="4433466"/>
                  <a:pt x="1752411" y="4422325"/>
                  <a:pt x="1760514" y="4418274"/>
                </a:cubicBezTo>
                <a:cubicBezTo>
                  <a:pt x="1780770" y="4393966"/>
                  <a:pt x="1808117" y="4378774"/>
                  <a:pt x="1842553" y="4372697"/>
                </a:cubicBezTo>
                <a:cubicBezTo>
                  <a:pt x="1858758" y="4356491"/>
                  <a:pt x="1880027" y="4342818"/>
                  <a:pt x="1906361" y="4331677"/>
                </a:cubicBezTo>
                <a:cubicBezTo>
                  <a:pt x="1932694" y="4320536"/>
                  <a:pt x="1951938" y="4311927"/>
                  <a:pt x="1964092" y="4305850"/>
                </a:cubicBezTo>
                <a:cubicBezTo>
                  <a:pt x="1970169" y="4303824"/>
                  <a:pt x="1981310" y="4300279"/>
                  <a:pt x="1997515" y="4295215"/>
                </a:cubicBezTo>
                <a:cubicBezTo>
                  <a:pt x="2013720" y="4290151"/>
                  <a:pt x="2025874" y="4283568"/>
                  <a:pt x="2033977" y="4275465"/>
                </a:cubicBezTo>
                <a:cubicBezTo>
                  <a:pt x="2068413" y="4269388"/>
                  <a:pt x="2095759" y="4254196"/>
                  <a:pt x="2116016" y="4229888"/>
                </a:cubicBezTo>
                <a:cubicBezTo>
                  <a:pt x="2126144" y="4215709"/>
                  <a:pt x="2133234" y="4197478"/>
                  <a:pt x="2137285" y="4175196"/>
                </a:cubicBezTo>
                <a:cubicBezTo>
                  <a:pt x="2129182" y="4148862"/>
                  <a:pt x="2118041" y="4129619"/>
                  <a:pt x="2103862" y="4117465"/>
                </a:cubicBezTo>
                <a:cubicBezTo>
                  <a:pt x="2077528" y="4115439"/>
                  <a:pt x="2054739" y="4114933"/>
                  <a:pt x="2035496" y="4115945"/>
                </a:cubicBezTo>
                <a:cubicBezTo>
                  <a:pt x="2016252" y="4116958"/>
                  <a:pt x="1999541" y="4117465"/>
                  <a:pt x="1985361" y="4117465"/>
                </a:cubicBezTo>
                <a:cubicBezTo>
                  <a:pt x="1940797" y="4117465"/>
                  <a:pt x="1903322" y="4112401"/>
                  <a:pt x="1872937" y="4102272"/>
                </a:cubicBezTo>
                <a:lnTo>
                  <a:pt x="1821283" y="4096195"/>
                </a:lnTo>
                <a:close/>
                <a:moveTo>
                  <a:pt x="2049169" y="3768040"/>
                </a:moveTo>
                <a:cubicBezTo>
                  <a:pt x="2032964" y="3768040"/>
                  <a:pt x="1994476" y="3773104"/>
                  <a:pt x="1933707" y="3783232"/>
                </a:cubicBezTo>
                <a:lnTo>
                  <a:pt x="1848630" y="3780194"/>
                </a:lnTo>
                <a:cubicBezTo>
                  <a:pt x="1834450" y="3780194"/>
                  <a:pt x="1813181" y="3782220"/>
                  <a:pt x="1784822" y="3786271"/>
                </a:cubicBezTo>
                <a:cubicBezTo>
                  <a:pt x="1762540" y="3806527"/>
                  <a:pt x="1725065" y="3824758"/>
                  <a:pt x="1672398" y="3840963"/>
                </a:cubicBezTo>
                <a:cubicBezTo>
                  <a:pt x="1664296" y="3851092"/>
                  <a:pt x="1652648" y="3860207"/>
                  <a:pt x="1637456" y="3868310"/>
                </a:cubicBezTo>
                <a:cubicBezTo>
                  <a:pt x="1622263" y="3876412"/>
                  <a:pt x="1610616" y="3882489"/>
                  <a:pt x="1602513" y="3886540"/>
                </a:cubicBezTo>
                <a:cubicBezTo>
                  <a:pt x="1553897" y="3908823"/>
                  <a:pt x="1511359" y="3919964"/>
                  <a:pt x="1474897" y="3919964"/>
                </a:cubicBezTo>
                <a:cubicBezTo>
                  <a:pt x="1456666" y="3919964"/>
                  <a:pt x="1438436" y="3916925"/>
                  <a:pt x="1420205" y="3910848"/>
                </a:cubicBezTo>
                <a:cubicBezTo>
                  <a:pt x="1414128" y="3918951"/>
                  <a:pt x="1415647" y="3927053"/>
                  <a:pt x="1424762" y="3935156"/>
                </a:cubicBezTo>
                <a:cubicBezTo>
                  <a:pt x="1433878" y="3943259"/>
                  <a:pt x="1439448" y="3949336"/>
                  <a:pt x="1441474" y="3953387"/>
                </a:cubicBezTo>
                <a:cubicBezTo>
                  <a:pt x="1445525" y="3971618"/>
                  <a:pt x="1454134" y="3986304"/>
                  <a:pt x="1467301" y="3997445"/>
                </a:cubicBezTo>
                <a:cubicBezTo>
                  <a:pt x="1480468" y="4008586"/>
                  <a:pt x="1501231" y="4022259"/>
                  <a:pt x="1529590" y="4038464"/>
                </a:cubicBezTo>
                <a:cubicBezTo>
                  <a:pt x="1537692" y="4040490"/>
                  <a:pt x="1546808" y="4042516"/>
                  <a:pt x="1556936" y="4044541"/>
                </a:cubicBezTo>
                <a:cubicBezTo>
                  <a:pt x="1567064" y="4046567"/>
                  <a:pt x="1579218" y="4047580"/>
                  <a:pt x="1593398" y="4047580"/>
                </a:cubicBezTo>
                <a:cubicBezTo>
                  <a:pt x="1607577" y="4045554"/>
                  <a:pt x="1634417" y="4042516"/>
                  <a:pt x="1673917" y="4038464"/>
                </a:cubicBezTo>
                <a:cubicBezTo>
                  <a:pt x="1713418" y="4034413"/>
                  <a:pt x="1748360" y="4024285"/>
                  <a:pt x="1778745" y="4008080"/>
                </a:cubicBezTo>
                <a:cubicBezTo>
                  <a:pt x="1799001" y="4004028"/>
                  <a:pt x="1817232" y="3999471"/>
                  <a:pt x="1833437" y="3994406"/>
                </a:cubicBezTo>
                <a:cubicBezTo>
                  <a:pt x="1849643" y="3989342"/>
                  <a:pt x="1863822" y="3984784"/>
                  <a:pt x="1875976" y="3980733"/>
                </a:cubicBezTo>
                <a:cubicBezTo>
                  <a:pt x="1894207" y="3968579"/>
                  <a:pt x="1927630" y="3956425"/>
                  <a:pt x="1976246" y="3944272"/>
                </a:cubicBezTo>
                <a:cubicBezTo>
                  <a:pt x="2024861" y="3942246"/>
                  <a:pt x="2082592" y="3926041"/>
                  <a:pt x="2149439" y="3895656"/>
                </a:cubicBezTo>
                <a:cubicBezTo>
                  <a:pt x="2159567" y="3881476"/>
                  <a:pt x="2164631" y="3869322"/>
                  <a:pt x="2164631" y="3859194"/>
                </a:cubicBezTo>
                <a:cubicBezTo>
                  <a:pt x="2164631" y="3826784"/>
                  <a:pt x="2145387" y="3799438"/>
                  <a:pt x="2106900" y="3777155"/>
                </a:cubicBezTo>
                <a:lnTo>
                  <a:pt x="2082592" y="3771078"/>
                </a:lnTo>
                <a:close/>
                <a:moveTo>
                  <a:pt x="1338925" y="2381736"/>
                </a:moveTo>
                <a:cubicBezTo>
                  <a:pt x="1335381" y="2381229"/>
                  <a:pt x="1334115" y="2382495"/>
                  <a:pt x="1335127" y="2385534"/>
                </a:cubicBezTo>
                <a:cubicBezTo>
                  <a:pt x="1377666" y="2428073"/>
                  <a:pt x="1403999" y="2480740"/>
                  <a:pt x="1414128" y="2543535"/>
                </a:cubicBezTo>
                <a:cubicBezTo>
                  <a:pt x="1408051" y="2582022"/>
                  <a:pt x="1386781" y="2637727"/>
                  <a:pt x="1350320" y="2710651"/>
                </a:cubicBezTo>
                <a:cubicBezTo>
                  <a:pt x="1334114" y="2743061"/>
                  <a:pt x="1322973" y="2767369"/>
                  <a:pt x="1316896" y="2783574"/>
                </a:cubicBezTo>
                <a:lnTo>
                  <a:pt x="1280435" y="2847382"/>
                </a:lnTo>
                <a:cubicBezTo>
                  <a:pt x="1250050" y="2898023"/>
                  <a:pt x="1228781" y="2940562"/>
                  <a:pt x="1216627" y="2974998"/>
                </a:cubicBezTo>
                <a:cubicBezTo>
                  <a:pt x="1180165" y="3017537"/>
                  <a:pt x="1155857" y="3042857"/>
                  <a:pt x="1143703" y="3050960"/>
                </a:cubicBezTo>
                <a:cubicBezTo>
                  <a:pt x="1131549" y="3057037"/>
                  <a:pt x="1116357" y="3057543"/>
                  <a:pt x="1098126" y="3052479"/>
                </a:cubicBezTo>
                <a:cubicBezTo>
                  <a:pt x="1079895" y="3047415"/>
                  <a:pt x="1067742" y="3044883"/>
                  <a:pt x="1061665" y="3044883"/>
                </a:cubicBezTo>
                <a:cubicBezTo>
                  <a:pt x="1045459" y="3044883"/>
                  <a:pt x="1027229" y="3055011"/>
                  <a:pt x="1006972" y="3075268"/>
                </a:cubicBezTo>
                <a:cubicBezTo>
                  <a:pt x="992793" y="3075268"/>
                  <a:pt x="985703" y="3081345"/>
                  <a:pt x="985703" y="3093499"/>
                </a:cubicBezTo>
                <a:cubicBezTo>
                  <a:pt x="985703" y="3103627"/>
                  <a:pt x="989754" y="3115781"/>
                  <a:pt x="997857" y="3129960"/>
                </a:cubicBezTo>
                <a:cubicBezTo>
                  <a:pt x="1005959" y="3144140"/>
                  <a:pt x="1011023" y="3153255"/>
                  <a:pt x="1013049" y="3157307"/>
                </a:cubicBezTo>
                <a:cubicBezTo>
                  <a:pt x="1061665" y="3183640"/>
                  <a:pt x="1095088" y="3199845"/>
                  <a:pt x="1113319" y="3205922"/>
                </a:cubicBezTo>
                <a:cubicBezTo>
                  <a:pt x="1141678" y="3209974"/>
                  <a:pt x="1162947" y="3211999"/>
                  <a:pt x="1177127" y="3211999"/>
                </a:cubicBezTo>
                <a:cubicBezTo>
                  <a:pt x="1241948" y="3211999"/>
                  <a:pt x="1322973" y="3189717"/>
                  <a:pt x="1420205" y="3145153"/>
                </a:cubicBezTo>
                <a:cubicBezTo>
                  <a:pt x="1432359" y="3139076"/>
                  <a:pt x="1452615" y="3128948"/>
                  <a:pt x="1480974" y="3114768"/>
                </a:cubicBezTo>
                <a:cubicBezTo>
                  <a:pt x="1509333" y="3100588"/>
                  <a:pt x="1533641" y="3085396"/>
                  <a:pt x="1553897" y="3069191"/>
                </a:cubicBezTo>
                <a:cubicBezTo>
                  <a:pt x="1543769" y="3160345"/>
                  <a:pt x="1506801" y="3238333"/>
                  <a:pt x="1442993" y="3303153"/>
                </a:cubicBezTo>
                <a:cubicBezTo>
                  <a:pt x="1379185" y="3367974"/>
                  <a:pt x="1299678" y="3416590"/>
                  <a:pt x="1204473" y="3449000"/>
                </a:cubicBezTo>
                <a:cubicBezTo>
                  <a:pt x="1141678" y="3471282"/>
                  <a:pt x="1099139" y="3488500"/>
                  <a:pt x="1076857" y="3500654"/>
                </a:cubicBezTo>
                <a:cubicBezTo>
                  <a:pt x="1064703" y="3504706"/>
                  <a:pt x="1047991" y="3511289"/>
                  <a:pt x="1026722" y="3520404"/>
                </a:cubicBezTo>
                <a:cubicBezTo>
                  <a:pt x="1005453" y="3529520"/>
                  <a:pt x="978613" y="3538635"/>
                  <a:pt x="946203" y="3547751"/>
                </a:cubicBezTo>
                <a:cubicBezTo>
                  <a:pt x="913792" y="3556866"/>
                  <a:pt x="883407" y="3562437"/>
                  <a:pt x="855048" y="3564462"/>
                </a:cubicBezTo>
                <a:cubicBezTo>
                  <a:pt x="846946" y="3564462"/>
                  <a:pt x="834792" y="3560411"/>
                  <a:pt x="818587" y="3552308"/>
                </a:cubicBezTo>
                <a:cubicBezTo>
                  <a:pt x="802381" y="3544206"/>
                  <a:pt x="790228" y="3540155"/>
                  <a:pt x="782125" y="3540155"/>
                </a:cubicBezTo>
                <a:cubicBezTo>
                  <a:pt x="776048" y="3540155"/>
                  <a:pt x="770984" y="3541167"/>
                  <a:pt x="766933" y="3543193"/>
                </a:cubicBezTo>
                <a:cubicBezTo>
                  <a:pt x="768958" y="3551296"/>
                  <a:pt x="773516" y="3558892"/>
                  <a:pt x="780606" y="3565981"/>
                </a:cubicBezTo>
                <a:cubicBezTo>
                  <a:pt x="787695" y="3573071"/>
                  <a:pt x="793266" y="3579655"/>
                  <a:pt x="797317" y="3585732"/>
                </a:cubicBezTo>
                <a:cubicBezTo>
                  <a:pt x="807446" y="3610039"/>
                  <a:pt x="823144" y="3631309"/>
                  <a:pt x="844414" y="3649539"/>
                </a:cubicBezTo>
                <a:cubicBezTo>
                  <a:pt x="865683" y="3667770"/>
                  <a:pt x="892523" y="3683976"/>
                  <a:pt x="924933" y="3698155"/>
                </a:cubicBezTo>
                <a:cubicBezTo>
                  <a:pt x="957344" y="3712335"/>
                  <a:pt x="978613" y="3721450"/>
                  <a:pt x="988741" y="3725501"/>
                </a:cubicBezTo>
                <a:cubicBezTo>
                  <a:pt x="1004946" y="3733604"/>
                  <a:pt x="1023177" y="3737655"/>
                  <a:pt x="1043434" y="3737655"/>
                </a:cubicBezTo>
                <a:cubicBezTo>
                  <a:pt x="1061665" y="3737655"/>
                  <a:pt x="1091037" y="3731578"/>
                  <a:pt x="1131549" y="3719424"/>
                </a:cubicBezTo>
                <a:cubicBezTo>
                  <a:pt x="1145729" y="3719424"/>
                  <a:pt x="1166998" y="3713347"/>
                  <a:pt x="1195358" y="3701194"/>
                </a:cubicBezTo>
                <a:cubicBezTo>
                  <a:pt x="1189281" y="3725501"/>
                  <a:pt x="1180165" y="3747784"/>
                  <a:pt x="1168011" y="3768040"/>
                </a:cubicBezTo>
                <a:cubicBezTo>
                  <a:pt x="1155857" y="3788296"/>
                  <a:pt x="1138639" y="3812604"/>
                  <a:pt x="1116357" y="3840963"/>
                </a:cubicBezTo>
                <a:lnTo>
                  <a:pt x="1070780" y="3901733"/>
                </a:lnTo>
                <a:cubicBezTo>
                  <a:pt x="880369" y="4132657"/>
                  <a:pt x="714266" y="4310914"/>
                  <a:pt x="572470" y="4436505"/>
                </a:cubicBezTo>
                <a:cubicBezTo>
                  <a:pt x="564368" y="4442582"/>
                  <a:pt x="549175" y="4454229"/>
                  <a:pt x="526893" y="4471447"/>
                </a:cubicBezTo>
                <a:cubicBezTo>
                  <a:pt x="504611" y="4488665"/>
                  <a:pt x="483342" y="4502338"/>
                  <a:pt x="463085" y="4512467"/>
                </a:cubicBezTo>
                <a:cubicBezTo>
                  <a:pt x="444854" y="4516518"/>
                  <a:pt x="437764" y="4521075"/>
                  <a:pt x="441816" y="4526140"/>
                </a:cubicBezTo>
                <a:cubicBezTo>
                  <a:pt x="445867" y="4531204"/>
                  <a:pt x="457008" y="4533736"/>
                  <a:pt x="475239" y="4533736"/>
                </a:cubicBezTo>
                <a:cubicBezTo>
                  <a:pt x="485367" y="4531710"/>
                  <a:pt x="498534" y="4528165"/>
                  <a:pt x="514739" y="4523101"/>
                </a:cubicBezTo>
                <a:cubicBezTo>
                  <a:pt x="530944" y="4518037"/>
                  <a:pt x="543098" y="4515505"/>
                  <a:pt x="551201" y="4515505"/>
                </a:cubicBezTo>
                <a:cubicBezTo>
                  <a:pt x="557278" y="4515505"/>
                  <a:pt x="562342" y="4516518"/>
                  <a:pt x="566393" y="4518543"/>
                </a:cubicBezTo>
                <a:cubicBezTo>
                  <a:pt x="592727" y="4510441"/>
                  <a:pt x="625137" y="4495248"/>
                  <a:pt x="663624" y="4472966"/>
                </a:cubicBezTo>
                <a:cubicBezTo>
                  <a:pt x="691984" y="4448659"/>
                  <a:pt x="715279" y="4434479"/>
                  <a:pt x="733509" y="4430428"/>
                </a:cubicBezTo>
                <a:cubicBezTo>
                  <a:pt x="776048" y="4408145"/>
                  <a:pt x="813522" y="4385863"/>
                  <a:pt x="845933" y="4363581"/>
                </a:cubicBezTo>
                <a:cubicBezTo>
                  <a:pt x="876318" y="4333196"/>
                  <a:pt x="911767" y="4302812"/>
                  <a:pt x="952280" y="4272427"/>
                </a:cubicBezTo>
                <a:cubicBezTo>
                  <a:pt x="984690" y="4242042"/>
                  <a:pt x="1023177" y="4211657"/>
                  <a:pt x="1067742" y="4181272"/>
                </a:cubicBezTo>
                <a:lnTo>
                  <a:pt x="1125473" y="4135696"/>
                </a:lnTo>
                <a:cubicBezTo>
                  <a:pt x="1139652" y="4121516"/>
                  <a:pt x="1160921" y="4099234"/>
                  <a:pt x="1189281" y="4068849"/>
                </a:cubicBezTo>
                <a:cubicBezTo>
                  <a:pt x="1217640" y="4038464"/>
                  <a:pt x="1244986" y="4014157"/>
                  <a:pt x="1271319" y="3995926"/>
                </a:cubicBezTo>
                <a:cubicBezTo>
                  <a:pt x="1299678" y="3967567"/>
                  <a:pt x="1326012" y="3938195"/>
                  <a:pt x="1350320" y="3907810"/>
                </a:cubicBezTo>
                <a:cubicBezTo>
                  <a:pt x="1380704" y="3873374"/>
                  <a:pt x="1409064" y="3853117"/>
                  <a:pt x="1435397" y="3847040"/>
                </a:cubicBezTo>
                <a:cubicBezTo>
                  <a:pt x="1441474" y="3826784"/>
                  <a:pt x="1450589" y="3807540"/>
                  <a:pt x="1462743" y="3789309"/>
                </a:cubicBezTo>
                <a:cubicBezTo>
                  <a:pt x="1485026" y="3762976"/>
                  <a:pt x="1531615" y="3697142"/>
                  <a:pt x="1602513" y="3591808"/>
                </a:cubicBezTo>
                <a:cubicBezTo>
                  <a:pt x="1632898" y="3551296"/>
                  <a:pt x="1661257" y="3517872"/>
                  <a:pt x="1687591" y="3491539"/>
                </a:cubicBezTo>
                <a:cubicBezTo>
                  <a:pt x="1705821" y="3477359"/>
                  <a:pt x="1726078" y="3465205"/>
                  <a:pt x="1748360" y="3455077"/>
                </a:cubicBezTo>
                <a:cubicBezTo>
                  <a:pt x="1770642" y="3444949"/>
                  <a:pt x="1796976" y="3435833"/>
                  <a:pt x="1827360" y="3427731"/>
                </a:cubicBezTo>
                <a:cubicBezTo>
                  <a:pt x="1857745" y="3419628"/>
                  <a:pt x="1880027" y="3413551"/>
                  <a:pt x="1894207" y="3409500"/>
                </a:cubicBezTo>
                <a:cubicBezTo>
                  <a:pt x="1940797" y="3391269"/>
                  <a:pt x="1982323" y="3377090"/>
                  <a:pt x="2018784" y="3366961"/>
                </a:cubicBezTo>
                <a:cubicBezTo>
                  <a:pt x="2028912" y="3379115"/>
                  <a:pt x="2048156" y="3412539"/>
                  <a:pt x="2076515" y="3467231"/>
                </a:cubicBezTo>
                <a:cubicBezTo>
                  <a:pt x="2096772" y="3505718"/>
                  <a:pt x="2122599" y="3544206"/>
                  <a:pt x="2153996" y="3582693"/>
                </a:cubicBezTo>
                <a:cubicBezTo>
                  <a:pt x="2185394" y="3621180"/>
                  <a:pt x="2204131" y="3644475"/>
                  <a:pt x="2210208" y="3652578"/>
                </a:cubicBezTo>
                <a:lnTo>
                  <a:pt x="2264901" y="3719424"/>
                </a:lnTo>
                <a:cubicBezTo>
                  <a:pt x="2299337" y="3755886"/>
                  <a:pt x="2373273" y="3823745"/>
                  <a:pt x="2486709" y="3923002"/>
                </a:cubicBezTo>
                <a:lnTo>
                  <a:pt x="2571787" y="3995926"/>
                </a:lnTo>
                <a:cubicBezTo>
                  <a:pt x="2689274" y="4091131"/>
                  <a:pt x="2795621" y="4156965"/>
                  <a:pt x="2890826" y="4193426"/>
                </a:cubicBezTo>
                <a:cubicBezTo>
                  <a:pt x="2919185" y="4195452"/>
                  <a:pt x="2951090" y="4199503"/>
                  <a:pt x="2986538" y="4205580"/>
                </a:cubicBezTo>
                <a:cubicBezTo>
                  <a:pt x="3021987" y="4211657"/>
                  <a:pt x="3045789" y="4215709"/>
                  <a:pt x="3057943" y="4217734"/>
                </a:cubicBezTo>
                <a:cubicBezTo>
                  <a:pt x="3070097" y="4217734"/>
                  <a:pt x="3088327" y="4218241"/>
                  <a:pt x="3112635" y="4219254"/>
                </a:cubicBezTo>
                <a:cubicBezTo>
                  <a:pt x="3136943" y="4220266"/>
                  <a:pt x="3157199" y="4222798"/>
                  <a:pt x="3173405" y="4226850"/>
                </a:cubicBezTo>
                <a:cubicBezTo>
                  <a:pt x="3183533" y="4234952"/>
                  <a:pt x="3196193" y="4234952"/>
                  <a:pt x="3211386" y="4226850"/>
                </a:cubicBezTo>
                <a:cubicBezTo>
                  <a:pt x="3226578" y="4218747"/>
                  <a:pt x="3238225" y="4214696"/>
                  <a:pt x="3246328" y="4214696"/>
                </a:cubicBezTo>
                <a:lnTo>
                  <a:pt x="3252405" y="4214696"/>
                </a:lnTo>
                <a:lnTo>
                  <a:pt x="3264559" y="4208619"/>
                </a:lnTo>
                <a:cubicBezTo>
                  <a:pt x="3260508" y="4204568"/>
                  <a:pt x="3255443" y="4201023"/>
                  <a:pt x="3249366" y="4197984"/>
                </a:cubicBezTo>
                <a:cubicBezTo>
                  <a:pt x="3243290" y="4194946"/>
                  <a:pt x="3239238" y="4190388"/>
                  <a:pt x="3237213" y="4184311"/>
                </a:cubicBezTo>
                <a:cubicBezTo>
                  <a:pt x="3253418" y="4180260"/>
                  <a:pt x="3271649" y="4171144"/>
                  <a:pt x="3291905" y="4156965"/>
                </a:cubicBezTo>
                <a:cubicBezTo>
                  <a:pt x="3312162" y="4142785"/>
                  <a:pt x="3329380" y="4131644"/>
                  <a:pt x="3343559" y="4123542"/>
                </a:cubicBezTo>
                <a:cubicBezTo>
                  <a:pt x="3349636" y="4117465"/>
                  <a:pt x="3351662" y="4110881"/>
                  <a:pt x="3349636" y="4103791"/>
                </a:cubicBezTo>
                <a:cubicBezTo>
                  <a:pt x="3347610" y="4096702"/>
                  <a:pt x="3343559" y="4089105"/>
                  <a:pt x="3337482" y="4081003"/>
                </a:cubicBezTo>
                <a:cubicBezTo>
                  <a:pt x="3331405" y="4072900"/>
                  <a:pt x="3326341" y="4065811"/>
                  <a:pt x="3322290" y="4059734"/>
                </a:cubicBezTo>
                <a:cubicBezTo>
                  <a:pt x="3310136" y="4047580"/>
                  <a:pt x="3291905" y="4031375"/>
                  <a:pt x="3267597" y="4011118"/>
                </a:cubicBezTo>
                <a:cubicBezTo>
                  <a:pt x="3243290" y="3990861"/>
                  <a:pt x="3222020" y="3973644"/>
                  <a:pt x="3203789" y="3959464"/>
                </a:cubicBezTo>
                <a:cubicBezTo>
                  <a:pt x="3185558" y="3949336"/>
                  <a:pt x="3163783" y="3939714"/>
                  <a:pt x="3138462" y="3930598"/>
                </a:cubicBezTo>
                <a:cubicBezTo>
                  <a:pt x="3113142" y="3921483"/>
                  <a:pt x="3096430" y="3914900"/>
                  <a:pt x="3088327" y="3910848"/>
                </a:cubicBezTo>
                <a:cubicBezTo>
                  <a:pt x="3059968" y="3904771"/>
                  <a:pt x="3035154" y="3900720"/>
                  <a:pt x="3013885" y="3898694"/>
                </a:cubicBezTo>
                <a:cubicBezTo>
                  <a:pt x="2992615" y="3896669"/>
                  <a:pt x="2974891" y="3894643"/>
                  <a:pt x="2960711" y="3892617"/>
                </a:cubicBezTo>
                <a:cubicBezTo>
                  <a:pt x="2950583" y="3892617"/>
                  <a:pt x="2930327" y="3891605"/>
                  <a:pt x="2899942" y="3889579"/>
                </a:cubicBezTo>
                <a:cubicBezTo>
                  <a:pt x="2869557" y="3887553"/>
                  <a:pt x="2841198" y="3883502"/>
                  <a:pt x="2814865" y="3877425"/>
                </a:cubicBezTo>
                <a:cubicBezTo>
                  <a:pt x="2717633" y="3849066"/>
                  <a:pt x="2636607" y="3819694"/>
                  <a:pt x="2571787" y="3789309"/>
                </a:cubicBezTo>
                <a:cubicBezTo>
                  <a:pt x="2561658" y="3783232"/>
                  <a:pt x="2546466" y="3773610"/>
                  <a:pt x="2526209" y="3760444"/>
                </a:cubicBezTo>
                <a:cubicBezTo>
                  <a:pt x="2505953" y="3747277"/>
                  <a:pt x="2487722" y="3738668"/>
                  <a:pt x="2471517" y="3734617"/>
                </a:cubicBezTo>
                <a:cubicBezTo>
                  <a:pt x="2366183" y="3669796"/>
                  <a:pt x="2280600" y="3610546"/>
                  <a:pt x="2214766" y="3556866"/>
                </a:cubicBezTo>
                <a:cubicBezTo>
                  <a:pt x="2148932" y="3503186"/>
                  <a:pt x="2096772" y="3438872"/>
                  <a:pt x="2058284" y="3363923"/>
                </a:cubicBezTo>
                <a:lnTo>
                  <a:pt x="2061323" y="3360884"/>
                </a:lnTo>
                <a:cubicBezTo>
                  <a:pt x="2067400" y="3362910"/>
                  <a:pt x="2072464" y="3363417"/>
                  <a:pt x="2076515" y="3362404"/>
                </a:cubicBezTo>
                <a:cubicBezTo>
                  <a:pt x="2080567" y="3361391"/>
                  <a:pt x="2084112" y="3359365"/>
                  <a:pt x="2087150" y="3356327"/>
                </a:cubicBezTo>
                <a:cubicBezTo>
                  <a:pt x="2090188" y="3353288"/>
                  <a:pt x="2092720" y="3350756"/>
                  <a:pt x="2094746" y="3348731"/>
                </a:cubicBezTo>
                <a:cubicBezTo>
                  <a:pt x="2228439" y="3316320"/>
                  <a:pt x="2326683" y="3286948"/>
                  <a:pt x="2389478" y="3260615"/>
                </a:cubicBezTo>
                <a:cubicBezTo>
                  <a:pt x="2391504" y="3256564"/>
                  <a:pt x="2394542" y="3250486"/>
                  <a:pt x="2398594" y="3242384"/>
                </a:cubicBezTo>
                <a:cubicBezTo>
                  <a:pt x="2402645" y="3234281"/>
                  <a:pt x="2404671" y="3226179"/>
                  <a:pt x="2404671" y="3218076"/>
                </a:cubicBezTo>
                <a:cubicBezTo>
                  <a:pt x="2404671" y="3211999"/>
                  <a:pt x="2403658" y="3207948"/>
                  <a:pt x="2401632" y="3205922"/>
                </a:cubicBezTo>
                <a:cubicBezTo>
                  <a:pt x="2395555" y="3191743"/>
                  <a:pt x="2385427" y="3178070"/>
                  <a:pt x="2371247" y="3164903"/>
                </a:cubicBezTo>
                <a:cubicBezTo>
                  <a:pt x="2357068" y="3151736"/>
                  <a:pt x="2346939" y="3141102"/>
                  <a:pt x="2340862" y="3132999"/>
                </a:cubicBezTo>
                <a:cubicBezTo>
                  <a:pt x="2314529" y="3118819"/>
                  <a:pt x="2286170" y="3109704"/>
                  <a:pt x="2255785" y="3105653"/>
                </a:cubicBezTo>
                <a:cubicBezTo>
                  <a:pt x="2225401" y="3101601"/>
                  <a:pt x="2187926" y="3099576"/>
                  <a:pt x="2143362" y="3099576"/>
                </a:cubicBezTo>
                <a:cubicBezTo>
                  <a:pt x="2110951" y="3099576"/>
                  <a:pt x="2086643" y="3098563"/>
                  <a:pt x="2070438" y="3096537"/>
                </a:cubicBezTo>
                <a:cubicBezTo>
                  <a:pt x="2058284" y="3096537"/>
                  <a:pt x="2042079" y="3099069"/>
                  <a:pt x="2021823" y="3104133"/>
                </a:cubicBezTo>
                <a:cubicBezTo>
                  <a:pt x="2001566" y="3109198"/>
                  <a:pt x="1984348" y="3112742"/>
                  <a:pt x="1970169" y="3114768"/>
                </a:cubicBezTo>
                <a:cubicBezTo>
                  <a:pt x="1972194" y="3128948"/>
                  <a:pt x="1968649" y="3141102"/>
                  <a:pt x="1959534" y="3151230"/>
                </a:cubicBezTo>
                <a:cubicBezTo>
                  <a:pt x="1950418" y="3161358"/>
                  <a:pt x="1934720" y="3169967"/>
                  <a:pt x="1912438" y="3177057"/>
                </a:cubicBezTo>
                <a:cubicBezTo>
                  <a:pt x="1890155" y="3184147"/>
                  <a:pt x="1874963" y="3189717"/>
                  <a:pt x="1866861" y="3193768"/>
                </a:cubicBezTo>
                <a:lnTo>
                  <a:pt x="1793937" y="3227192"/>
                </a:lnTo>
                <a:cubicBezTo>
                  <a:pt x="1775706" y="3215038"/>
                  <a:pt x="1760514" y="3199845"/>
                  <a:pt x="1748360" y="3181614"/>
                </a:cubicBezTo>
                <a:cubicBezTo>
                  <a:pt x="1738232" y="3135025"/>
                  <a:pt x="1707847" y="3088435"/>
                  <a:pt x="1657206" y="3041845"/>
                </a:cubicBezTo>
                <a:cubicBezTo>
                  <a:pt x="1651129" y="3033742"/>
                  <a:pt x="1649610" y="3027159"/>
                  <a:pt x="1652648" y="3022094"/>
                </a:cubicBezTo>
                <a:cubicBezTo>
                  <a:pt x="1655686" y="3017031"/>
                  <a:pt x="1662270" y="3010953"/>
                  <a:pt x="1672398" y="3003864"/>
                </a:cubicBezTo>
                <a:cubicBezTo>
                  <a:pt x="1682526" y="2996774"/>
                  <a:pt x="1690629" y="2991203"/>
                  <a:pt x="1696706" y="2987152"/>
                </a:cubicBezTo>
                <a:cubicBezTo>
                  <a:pt x="1702783" y="2977024"/>
                  <a:pt x="1712911" y="2968921"/>
                  <a:pt x="1727091" y="2962844"/>
                </a:cubicBezTo>
                <a:cubicBezTo>
                  <a:pt x="1741270" y="2956767"/>
                  <a:pt x="1751398" y="2951703"/>
                  <a:pt x="1757475" y="2947652"/>
                </a:cubicBezTo>
                <a:cubicBezTo>
                  <a:pt x="1806091" y="2909164"/>
                  <a:pt x="1842553" y="2882831"/>
                  <a:pt x="1866861" y="2868652"/>
                </a:cubicBezTo>
                <a:cubicBezTo>
                  <a:pt x="1876989" y="2856498"/>
                  <a:pt x="1896232" y="2844344"/>
                  <a:pt x="1924592" y="2832190"/>
                </a:cubicBezTo>
                <a:cubicBezTo>
                  <a:pt x="1961053" y="2801805"/>
                  <a:pt x="1997515" y="2774459"/>
                  <a:pt x="2033977" y="2750151"/>
                </a:cubicBezTo>
                <a:cubicBezTo>
                  <a:pt x="2074490" y="2721792"/>
                  <a:pt x="2103862" y="2699510"/>
                  <a:pt x="2122092" y="2683305"/>
                </a:cubicBezTo>
                <a:cubicBezTo>
                  <a:pt x="2144375" y="2691407"/>
                  <a:pt x="2168682" y="2695458"/>
                  <a:pt x="2195016" y="2695458"/>
                </a:cubicBezTo>
                <a:lnTo>
                  <a:pt x="2246670" y="2692420"/>
                </a:lnTo>
                <a:cubicBezTo>
                  <a:pt x="2275029" y="2700523"/>
                  <a:pt x="2296298" y="2704574"/>
                  <a:pt x="2310478" y="2704574"/>
                </a:cubicBezTo>
                <a:cubicBezTo>
                  <a:pt x="2318580" y="2708625"/>
                  <a:pt x="2330734" y="2716221"/>
                  <a:pt x="2346939" y="2727363"/>
                </a:cubicBezTo>
                <a:cubicBezTo>
                  <a:pt x="2363145" y="2738504"/>
                  <a:pt x="2380363" y="2748125"/>
                  <a:pt x="2398594" y="2756228"/>
                </a:cubicBezTo>
                <a:cubicBezTo>
                  <a:pt x="2416824" y="2764331"/>
                  <a:pt x="2435055" y="2768382"/>
                  <a:pt x="2453286" y="2768382"/>
                </a:cubicBezTo>
                <a:cubicBezTo>
                  <a:pt x="2469491" y="2768382"/>
                  <a:pt x="2481645" y="2766356"/>
                  <a:pt x="2489748" y="2762305"/>
                </a:cubicBezTo>
                <a:cubicBezTo>
                  <a:pt x="2493799" y="2754202"/>
                  <a:pt x="2495825" y="2743061"/>
                  <a:pt x="2495825" y="2728882"/>
                </a:cubicBezTo>
                <a:cubicBezTo>
                  <a:pt x="2495825" y="2714702"/>
                  <a:pt x="2494812" y="2704574"/>
                  <a:pt x="2492786" y="2698497"/>
                </a:cubicBezTo>
                <a:cubicBezTo>
                  <a:pt x="2482658" y="2670138"/>
                  <a:pt x="2467466" y="2646336"/>
                  <a:pt x="2447209" y="2627093"/>
                </a:cubicBezTo>
                <a:cubicBezTo>
                  <a:pt x="2426953" y="2607849"/>
                  <a:pt x="2396568" y="2583035"/>
                  <a:pt x="2356055" y="2552650"/>
                </a:cubicBezTo>
                <a:cubicBezTo>
                  <a:pt x="2309465" y="2524291"/>
                  <a:pt x="2279080" y="2507073"/>
                  <a:pt x="2264901" y="2500996"/>
                </a:cubicBezTo>
                <a:cubicBezTo>
                  <a:pt x="2252747" y="2496945"/>
                  <a:pt x="2226920" y="2487323"/>
                  <a:pt x="2187420" y="2472130"/>
                </a:cubicBezTo>
                <a:cubicBezTo>
                  <a:pt x="2147919" y="2456938"/>
                  <a:pt x="2109939" y="2450355"/>
                  <a:pt x="2073477" y="2452380"/>
                </a:cubicBezTo>
                <a:cubicBezTo>
                  <a:pt x="2067400" y="2450355"/>
                  <a:pt x="2058791" y="2448329"/>
                  <a:pt x="2047650" y="2446304"/>
                </a:cubicBezTo>
                <a:cubicBezTo>
                  <a:pt x="2036509" y="2444278"/>
                  <a:pt x="2023848" y="2440226"/>
                  <a:pt x="2009669" y="2434150"/>
                </a:cubicBezTo>
                <a:lnTo>
                  <a:pt x="1958015" y="2425034"/>
                </a:lnTo>
                <a:cubicBezTo>
                  <a:pt x="1964092" y="2433137"/>
                  <a:pt x="1974220" y="2443265"/>
                  <a:pt x="1988399" y="2455419"/>
                </a:cubicBezTo>
                <a:cubicBezTo>
                  <a:pt x="2002579" y="2467573"/>
                  <a:pt x="2012707" y="2477701"/>
                  <a:pt x="2018784" y="2485804"/>
                </a:cubicBezTo>
                <a:cubicBezTo>
                  <a:pt x="2030938" y="2495932"/>
                  <a:pt x="2049676" y="2511124"/>
                  <a:pt x="2074996" y="2531381"/>
                </a:cubicBezTo>
                <a:cubicBezTo>
                  <a:pt x="2100317" y="2551637"/>
                  <a:pt x="2121080" y="2570881"/>
                  <a:pt x="2137285" y="2589112"/>
                </a:cubicBezTo>
                <a:cubicBezTo>
                  <a:pt x="2127157" y="2599240"/>
                  <a:pt x="2104874" y="2614432"/>
                  <a:pt x="2070438" y="2634689"/>
                </a:cubicBezTo>
                <a:cubicBezTo>
                  <a:pt x="2015746" y="2663048"/>
                  <a:pt x="1931681" y="2699510"/>
                  <a:pt x="1818245" y="2744074"/>
                </a:cubicBezTo>
                <a:cubicBezTo>
                  <a:pt x="1804065" y="2748125"/>
                  <a:pt x="1781783" y="2755721"/>
                  <a:pt x="1751398" y="2766863"/>
                </a:cubicBezTo>
                <a:cubicBezTo>
                  <a:pt x="1721014" y="2778004"/>
                  <a:pt x="1693667" y="2784587"/>
                  <a:pt x="1669360" y="2786613"/>
                </a:cubicBezTo>
                <a:lnTo>
                  <a:pt x="1666321" y="2783574"/>
                </a:lnTo>
                <a:cubicBezTo>
                  <a:pt x="1668347" y="2779523"/>
                  <a:pt x="1674424" y="2766356"/>
                  <a:pt x="1684552" y="2744074"/>
                </a:cubicBezTo>
                <a:cubicBezTo>
                  <a:pt x="1694680" y="2721792"/>
                  <a:pt x="1699744" y="2700523"/>
                  <a:pt x="1699744" y="2680266"/>
                </a:cubicBezTo>
                <a:cubicBezTo>
                  <a:pt x="1699744" y="2670138"/>
                  <a:pt x="1698732" y="2662035"/>
                  <a:pt x="1696706" y="2655958"/>
                </a:cubicBezTo>
                <a:cubicBezTo>
                  <a:pt x="1688603" y="2647856"/>
                  <a:pt x="1682526" y="2631650"/>
                  <a:pt x="1678475" y="2607343"/>
                </a:cubicBezTo>
                <a:cubicBezTo>
                  <a:pt x="1672398" y="2597214"/>
                  <a:pt x="1664296" y="2583541"/>
                  <a:pt x="1654167" y="2566323"/>
                </a:cubicBezTo>
                <a:cubicBezTo>
                  <a:pt x="1644039" y="2549105"/>
                  <a:pt x="1633911" y="2535432"/>
                  <a:pt x="1623782" y="2525304"/>
                </a:cubicBezTo>
                <a:cubicBezTo>
                  <a:pt x="1593398" y="2498970"/>
                  <a:pt x="1565039" y="2477701"/>
                  <a:pt x="1538705" y="2461496"/>
                </a:cubicBezTo>
                <a:cubicBezTo>
                  <a:pt x="1518449" y="2449342"/>
                  <a:pt x="1490090" y="2438201"/>
                  <a:pt x="1453628" y="2428073"/>
                </a:cubicBezTo>
                <a:lnTo>
                  <a:pt x="1368551" y="2394649"/>
                </a:lnTo>
                <a:lnTo>
                  <a:pt x="1356397" y="2388573"/>
                </a:lnTo>
                <a:cubicBezTo>
                  <a:pt x="1348294" y="2384521"/>
                  <a:pt x="1342470" y="2382242"/>
                  <a:pt x="1338925" y="2381736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D1A3B6-FB71-4B13-91DE-78115EC467C3}"/>
              </a:ext>
            </a:extLst>
          </p:cNvPr>
          <p:cNvSpPr txBox="1"/>
          <p:nvPr/>
        </p:nvSpPr>
        <p:spPr>
          <a:xfrm>
            <a:off x="6182602" y="2247868"/>
            <a:ext cx="4042053" cy="3729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设备主动发送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Echo Request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进行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心跳保活，若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3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次未得到服务器的响应，则设备主动释放地址。发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LCP Echo Request 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的时候，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magic number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要和之前通信的</a:t>
            </a:r>
            <a:r>
              <a:rPr kumimoji="0" lang="en-US" altLang="zh-CN" sz="12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Configure_Request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使用的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magic number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保持一致。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有些设备或终端不支持主动发送 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Echo-Request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,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只能支持回应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Echo-Reply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</a:t>
            </a:r>
            <a:r>
              <a:rPr lang="zh-CN" altLang="en-US" sz="1200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13520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39EB-0F51-18C3-9A38-EC7267C4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7F7F43C3-BE2B-F17F-D054-B65D46159D27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A63F-9E0C-718D-6CE3-72434DFA8689}"/>
              </a:ext>
            </a:extLst>
          </p:cNvPr>
          <p:cNvSpPr/>
          <p:nvPr/>
        </p:nvSpPr>
        <p:spPr>
          <a:xfrm>
            <a:off x="0" y="453753"/>
            <a:ext cx="5823585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03694C-9C75-6072-C1F0-22EEE4F7D799}"/>
              </a:ext>
            </a:extLst>
          </p:cNvPr>
          <p:cNvSpPr txBox="1"/>
          <p:nvPr/>
        </p:nvSpPr>
        <p:spPr>
          <a:xfrm>
            <a:off x="428552" y="1830480"/>
            <a:ext cx="3693505" cy="33600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PADT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报文终结用户计算机与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的连接，可由用户计算机或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任意一方发送。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此阶段释放与会话相关的资源，结束当前的网络连接。通过发送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PADT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报文，通信双方可以确保双方都知道连接已被终止，从而安全地关闭会话。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通过明确地终止会话，可以避免潜在的资源泄漏或未使用的活跃连接。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CC718-EF8F-3C57-5566-26CACD2D1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-118689" y="-249157"/>
            <a:ext cx="2587063" cy="19303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369538-6EA8-C4D7-86F5-8794548C9BD5}"/>
              </a:ext>
            </a:extLst>
          </p:cNvPr>
          <p:cNvSpPr txBox="1"/>
          <p:nvPr/>
        </p:nvSpPr>
        <p:spPr>
          <a:xfrm>
            <a:off x="1924250" y="560670"/>
            <a:ext cx="378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PADT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（会话结束）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398A49-DAF1-DB96-E18D-7B6BA54F8D12}"/>
              </a:ext>
            </a:extLst>
          </p:cNvPr>
          <p:cNvCxnSpPr>
            <a:cxnSpLocks/>
          </p:cNvCxnSpPr>
          <p:nvPr/>
        </p:nvCxnSpPr>
        <p:spPr>
          <a:xfrm>
            <a:off x="1924250" y="1267011"/>
            <a:ext cx="37863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AB57A1E-1C47-1FA3-2BD5-3694E25A7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10" y="1428943"/>
            <a:ext cx="6781535" cy="540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A887AAE-77F6-7790-9CB7-72388FFC7F79}"/>
              </a:ext>
            </a:extLst>
          </p:cNvPr>
          <p:cNvSpPr/>
          <p:nvPr/>
        </p:nvSpPr>
        <p:spPr>
          <a:xfrm>
            <a:off x="5634567" y="4665846"/>
            <a:ext cx="2356298" cy="1263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2F00C3-F88D-8CF1-BC95-AF183DF513E4}"/>
              </a:ext>
            </a:extLst>
          </p:cNvPr>
          <p:cNvCxnSpPr>
            <a:cxnSpLocks/>
            <a:stCxn id="16" idx="3"/>
            <a:endCxn id="49" idx="1"/>
          </p:cNvCxnSpPr>
          <p:nvPr/>
        </p:nvCxnSpPr>
        <p:spPr>
          <a:xfrm>
            <a:off x="7990865" y="4728999"/>
            <a:ext cx="577401" cy="367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FCAC3C-2866-F808-BFEF-8F5F77C62EAD}"/>
              </a:ext>
            </a:extLst>
          </p:cNvPr>
          <p:cNvSpPr/>
          <p:nvPr/>
        </p:nvSpPr>
        <p:spPr>
          <a:xfrm>
            <a:off x="5634567" y="4990997"/>
            <a:ext cx="2110465" cy="1307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D421B0-0767-FD23-1760-9028F5E797F6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>
            <a:off x="7745032" y="5056358"/>
            <a:ext cx="829882" cy="275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B63BE9B-02F7-95D7-3FDF-E9F2ED3584DB}"/>
              </a:ext>
            </a:extLst>
          </p:cNvPr>
          <p:cNvSpPr/>
          <p:nvPr/>
        </p:nvSpPr>
        <p:spPr>
          <a:xfrm>
            <a:off x="5634567" y="5320564"/>
            <a:ext cx="1499204" cy="10137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6555291-BC35-734C-7FC1-A118A2A2C193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7133771" y="5371251"/>
            <a:ext cx="1441143" cy="19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4AE7E2D-253C-EF03-DB6F-55547808DCFB}"/>
              </a:ext>
            </a:extLst>
          </p:cNvPr>
          <p:cNvSpPr/>
          <p:nvPr/>
        </p:nvSpPr>
        <p:spPr>
          <a:xfrm>
            <a:off x="5634567" y="5611554"/>
            <a:ext cx="1208543" cy="2113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1937D8-9DCA-1D6D-4CA1-6F2EEDAF42B2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6843110" y="5717205"/>
            <a:ext cx="1746736" cy="103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5D3A60F-4A17-A81E-1DD1-5D9AD8F1621F}"/>
              </a:ext>
            </a:extLst>
          </p:cNvPr>
          <p:cNvSpPr/>
          <p:nvPr/>
        </p:nvSpPr>
        <p:spPr>
          <a:xfrm>
            <a:off x="5634567" y="5852954"/>
            <a:ext cx="2307165" cy="892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117C0D-F19C-62B1-DFCD-F92B5D5D1C23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7941732" y="5897569"/>
            <a:ext cx="633993" cy="171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5305F8E-D1B5-5041-265E-899BD2723DCD}"/>
              </a:ext>
            </a:extLst>
          </p:cNvPr>
          <p:cNvSpPr/>
          <p:nvPr/>
        </p:nvSpPr>
        <p:spPr>
          <a:xfrm>
            <a:off x="5634567" y="5942184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2B2A4C-DBEC-A2C9-E647-A0087AD66D62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>
            <a:off x="6557433" y="5998276"/>
            <a:ext cx="2032413" cy="30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C8B6E16-9A08-C462-549F-58FB7198F2ED}"/>
              </a:ext>
            </a:extLst>
          </p:cNvPr>
          <p:cNvSpPr/>
          <p:nvPr/>
        </p:nvSpPr>
        <p:spPr>
          <a:xfrm>
            <a:off x="5634567" y="6069348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BEF5621-B90A-B443-5EC7-8F92AD7F105C}"/>
              </a:ext>
            </a:extLst>
          </p:cNvPr>
          <p:cNvCxnSpPr>
            <a:cxnSpLocks/>
            <a:stCxn id="29" idx="3"/>
            <a:endCxn id="55" idx="1"/>
          </p:cNvCxnSpPr>
          <p:nvPr/>
        </p:nvCxnSpPr>
        <p:spPr>
          <a:xfrm>
            <a:off x="6557433" y="6125440"/>
            <a:ext cx="2256348" cy="419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8FE6DD-1592-5B3C-6552-B1D944FAA087}"/>
              </a:ext>
            </a:extLst>
          </p:cNvPr>
          <p:cNvSpPr/>
          <p:nvPr/>
        </p:nvSpPr>
        <p:spPr>
          <a:xfrm>
            <a:off x="5634567" y="2700207"/>
            <a:ext cx="4966758" cy="3056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7375B7F-DC09-C588-EB27-FE5C77D2B868}"/>
              </a:ext>
            </a:extLst>
          </p:cNvPr>
          <p:cNvSpPr/>
          <p:nvPr/>
        </p:nvSpPr>
        <p:spPr>
          <a:xfrm>
            <a:off x="8949653" y="4558517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E918B0-B858-B75F-DFC9-2F7FA432CBF7}"/>
              </a:ext>
            </a:extLst>
          </p:cNvPr>
          <p:cNvSpPr/>
          <p:nvPr/>
        </p:nvSpPr>
        <p:spPr>
          <a:xfrm>
            <a:off x="9856569" y="4558517"/>
            <a:ext cx="922866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BFA7708-13D8-0494-D65E-65076C5AADD5}"/>
              </a:ext>
            </a:extLst>
          </p:cNvPr>
          <p:cNvSpPr/>
          <p:nvPr/>
        </p:nvSpPr>
        <p:spPr>
          <a:xfrm>
            <a:off x="10779435" y="4558517"/>
            <a:ext cx="294965" cy="1121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5BF649-907D-8B85-173F-8E0545C229A4}"/>
              </a:ext>
            </a:extLst>
          </p:cNvPr>
          <p:cNvSpPr/>
          <p:nvPr/>
        </p:nvSpPr>
        <p:spPr>
          <a:xfrm>
            <a:off x="11093141" y="4558517"/>
            <a:ext cx="117672" cy="1071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2C1339-9423-1FC3-25C3-491F58052CFB}"/>
              </a:ext>
            </a:extLst>
          </p:cNvPr>
          <p:cNvSpPr/>
          <p:nvPr/>
        </p:nvSpPr>
        <p:spPr>
          <a:xfrm>
            <a:off x="11233267" y="4568551"/>
            <a:ext cx="160866" cy="971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B69A0D-9288-A4E1-FEAE-6F67DE966C8F}"/>
              </a:ext>
            </a:extLst>
          </p:cNvPr>
          <p:cNvSpPr/>
          <p:nvPr/>
        </p:nvSpPr>
        <p:spPr>
          <a:xfrm>
            <a:off x="8959024" y="4662351"/>
            <a:ext cx="294965" cy="971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067EF5-9EB6-4E2B-77B1-0BA99F392A91}"/>
              </a:ext>
            </a:extLst>
          </p:cNvPr>
          <p:cNvSpPr/>
          <p:nvPr/>
        </p:nvSpPr>
        <p:spPr>
          <a:xfrm>
            <a:off x="9260928" y="4665683"/>
            <a:ext cx="294965" cy="93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91B253-553A-A685-5E74-93A79186F39C}"/>
              </a:ext>
            </a:extLst>
          </p:cNvPr>
          <p:cNvSpPr txBox="1"/>
          <p:nvPr/>
        </p:nvSpPr>
        <p:spPr>
          <a:xfrm>
            <a:off x="8568266" y="4996293"/>
            <a:ext cx="211046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以太网的目的地址，为服务器或者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的</a:t>
            </a:r>
            <a:r>
              <a:rPr lang="en-US" altLang="zh-CN" sz="700" dirty="0">
                <a:solidFill>
                  <a:schemeClr val="bg1"/>
                </a:solidFill>
              </a:rPr>
              <a:t>MAC</a:t>
            </a:r>
            <a:r>
              <a:rPr lang="zh-CN" altLang="en-US" sz="700" dirty="0">
                <a:solidFill>
                  <a:schemeClr val="bg1"/>
                </a:solidFill>
              </a:rPr>
              <a:t>地址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86C48ED-E3EC-1FB4-D74D-EA25F8355850}"/>
              </a:ext>
            </a:extLst>
          </p:cNvPr>
          <p:cNvSpPr txBox="1"/>
          <p:nvPr/>
        </p:nvSpPr>
        <p:spPr>
          <a:xfrm>
            <a:off x="8574914" y="5231440"/>
            <a:ext cx="165765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以太网的源地址，为服务器或</a:t>
            </a:r>
            <a:r>
              <a:rPr lang="en-US" altLang="zh-CN" sz="700" dirty="0">
                <a:solidFill>
                  <a:schemeClr val="bg1"/>
                </a:solidFill>
              </a:rPr>
              <a:t>AC</a:t>
            </a:r>
            <a:r>
              <a:rPr lang="zh-CN" altLang="en-US" sz="700" dirty="0">
                <a:solidFill>
                  <a:schemeClr val="bg1"/>
                </a:solidFill>
              </a:rPr>
              <a:t>地址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55A8C6F-278E-7FCE-EAAA-0592FEAC8D89}"/>
              </a:ext>
            </a:extLst>
          </p:cNvPr>
          <p:cNvSpPr txBox="1"/>
          <p:nvPr/>
        </p:nvSpPr>
        <p:spPr>
          <a:xfrm>
            <a:off x="8574914" y="5467681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以太网的协议域，表示现在处于发现阶段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75DB68-851C-4A3C-97FF-A27AFE698A9D}"/>
              </a:ext>
            </a:extLst>
          </p:cNvPr>
          <p:cNvSpPr txBox="1"/>
          <p:nvPr/>
        </p:nvSpPr>
        <p:spPr>
          <a:xfrm>
            <a:off x="8589846" y="5717205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PADT</a:t>
            </a:r>
            <a:r>
              <a:rPr lang="zh-CN" altLang="en-US" sz="700" dirty="0">
                <a:solidFill>
                  <a:schemeClr val="bg1"/>
                </a:solidFill>
              </a:rPr>
              <a:t>数据报文的版本域和类型域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168B15-485B-F2CA-63A6-48B5947D9901}"/>
              </a:ext>
            </a:extLst>
          </p:cNvPr>
          <p:cNvSpPr txBox="1"/>
          <p:nvPr/>
        </p:nvSpPr>
        <p:spPr>
          <a:xfrm>
            <a:off x="8575725" y="5965797"/>
            <a:ext cx="1932093" cy="20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PADS</a:t>
            </a:r>
            <a:r>
              <a:rPr lang="zh-CN" altLang="en-US" sz="700" dirty="0">
                <a:solidFill>
                  <a:schemeClr val="bg1"/>
                </a:solidFill>
              </a:rPr>
              <a:t>数据报文的代码域，填充</a:t>
            </a:r>
            <a:r>
              <a:rPr lang="en-US" altLang="zh-CN" sz="700" dirty="0">
                <a:solidFill>
                  <a:schemeClr val="bg1"/>
                </a:solidFill>
              </a:rPr>
              <a:t>0xa7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1957D8-552B-DC80-021D-CA66E56505C0}"/>
              </a:ext>
            </a:extLst>
          </p:cNvPr>
          <p:cNvSpPr txBox="1"/>
          <p:nvPr/>
        </p:nvSpPr>
        <p:spPr>
          <a:xfrm>
            <a:off x="8589846" y="6204861"/>
            <a:ext cx="53717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会话</a:t>
            </a:r>
            <a:r>
              <a:rPr lang="en-US" altLang="zh-CN" sz="7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A930828-D3A7-9F40-6E63-9B3DEB7B5760}"/>
              </a:ext>
            </a:extLst>
          </p:cNvPr>
          <p:cNvSpPr txBox="1"/>
          <p:nvPr/>
        </p:nvSpPr>
        <p:spPr>
          <a:xfrm>
            <a:off x="8813781" y="6445163"/>
            <a:ext cx="113343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PADT</a:t>
            </a:r>
            <a:r>
              <a:rPr lang="zh-CN" altLang="en-US" sz="700" dirty="0">
                <a:solidFill>
                  <a:schemeClr val="bg1"/>
                </a:solidFill>
              </a:rPr>
              <a:t>数据报文的长度域</a:t>
            </a:r>
            <a:endParaRPr lang="zh-CN" altLang="en-US" sz="7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BB16A-F1F4-98A6-42B9-D63660942D1F}"/>
              </a:ext>
            </a:extLst>
          </p:cNvPr>
          <p:cNvSpPr txBox="1"/>
          <p:nvPr/>
        </p:nvSpPr>
        <p:spPr>
          <a:xfrm>
            <a:off x="428552" y="363378"/>
            <a:ext cx="889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3.5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34590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796D10-E8B2-4EB9-B85A-88540B9FB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247650">
            <a:off x="2326719" y="1672754"/>
            <a:ext cx="2303060" cy="4096376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2524343" y="3255306"/>
                </a:moveTo>
                <a:lnTo>
                  <a:pt x="2527382" y="3255306"/>
                </a:lnTo>
                <a:cubicBezTo>
                  <a:pt x="2531433" y="3269486"/>
                  <a:pt x="2529914" y="3287716"/>
                  <a:pt x="2522824" y="3309999"/>
                </a:cubicBezTo>
                <a:cubicBezTo>
                  <a:pt x="2515734" y="3332281"/>
                  <a:pt x="2511177" y="3348486"/>
                  <a:pt x="2509151" y="3358614"/>
                </a:cubicBezTo>
                <a:cubicBezTo>
                  <a:pt x="2501048" y="3356589"/>
                  <a:pt x="2489907" y="3357095"/>
                  <a:pt x="2475728" y="3360133"/>
                </a:cubicBezTo>
                <a:cubicBezTo>
                  <a:pt x="2461548" y="3363172"/>
                  <a:pt x="2449394" y="3364691"/>
                  <a:pt x="2439266" y="3364691"/>
                </a:cubicBezTo>
                <a:cubicBezTo>
                  <a:pt x="2429138" y="3364691"/>
                  <a:pt x="2421035" y="3363678"/>
                  <a:pt x="2414958" y="3361653"/>
                </a:cubicBezTo>
                <a:cubicBezTo>
                  <a:pt x="2408881" y="3351525"/>
                  <a:pt x="2405843" y="3342409"/>
                  <a:pt x="2405843" y="3334307"/>
                </a:cubicBezTo>
                <a:cubicBezTo>
                  <a:pt x="2405843" y="3316076"/>
                  <a:pt x="2414958" y="3299871"/>
                  <a:pt x="2433189" y="3285691"/>
                </a:cubicBezTo>
                <a:cubicBezTo>
                  <a:pt x="2451420" y="3271511"/>
                  <a:pt x="2471676" y="3262396"/>
                  <a:pt x="2493959" y="3258345"/>
                </a:cubicBezTo>
                <a:close/>
                <a:moveTo>
                  <a:pt x="2597266" y="2927151"/>
                </a:moveTo>
                <a:lnTo>
                  <a:pt x="2597266" y="2954497"/>
                </a:lnTo>
                <a:cubicBezTo>
                  <a:pt x="2593215" y="3019318"/>
                  <a:pt x="2580049" y="3065908"/>
                  <a:pt x="2557767" y="3094267"/>
                </a:cubicBezTo>
                <a:cubicBezTo>
                  <a:pt x="2496997" y="3118575"/>
                  <a:pt x="2450407" y="3135793"/>
                  <a:pt x="2417997" y="3145921"/>
                </a:cubicBezTo>
                <a:cubicBezTo>
                  <a:pt x="2411920" y="3129716"/>
                  <a:pt x="2408881" y="3113511"/>
                  <a:pt x="2408881" y="3097306"/>
                </a:cubicBezTo>
                <a:cubicBezTo>
                  <a:pt x="2416984" y="3093254"/>
                  <a:pt x="2421035" y="3082113"/>
                  <a:pt x="2421035" y="3063882"/>
                </a:cubicBezTo>
                <a:lnTo>
                  <a:pt x="2421035" y="3033497"/>
                </a:lnTo>
                <a:lnTo>
                  <a:pt x="2421035" y="3024382"/>
                </a:lnTo>
                <a:cubicBezTo>
                  <a:pt x="2425086" y="3010202"/>
                  <a:pt x="2437240" y="2992984"/>
                  <a:pt x="2457497" y="2972728"/>
                </a:cubicBezTo>
                <a:cubicBezTo>
                  <a:pt x="2461548" y="2968677"/>
                  <a:pt x="2467625" y="2962093"/>
                  <a:pt x="2475728" y="2952978"/>
                </a:cubicBezTo>
                <a:cubicBezTo>
                  <a:pt x="2483830" y="2943862"/>
                  <a:pt x="2492946" y="2939305"/>
                  <a:pt x="2503074" y="2939305"/>
                </a:cubicBezTo>
                <a:lnTo>
                  <a:pt x="2509151" y="2939305"/>
                </a:lnTo>
                <a:cubicBezTo>
                  <a:pt x="2527382" y="2931202"/>
                  <a:pt x="2556754" y="2927151"/>
                  <a:pt x="2597266" y="2927151"/>
                </a:cubicBezTo>
                <a:close/>
                <a:moveTo>
                  <a:pt x="1403146" y="2444033"/>
                </a:moveTo>
                <a:cubicBezTo>
                  <a:pt x="1395043" y="2446059"/>
                  <a:pt x="1385928" y="2453149"/>
                  <a:pt x="1375800" y="2465303"/>
                </a:cubicBezTo>
                <a:cubicBezTo>
                  <a:pt x="1365671" y="2477456"/>
                  <a:pt x="1356556" y="2484546"/>
                  <a:pt x="1348453" y="2486572"/>
                </a:cubicBezTo>
                <a:cubicBezTo>
                  <a:pt x="1342377" y="2508854"/>
                  <a:pt x="1332755" y="2528604"/>
                  <a:pt x="1319588" y="2545822"/>
                </a:cubicBezTo>
                <a:cubicBezTo>
                  <a:pt x="1306421" y="2563040"/>
                  <a:pt x="1285658" y="2585829"/>
                  <a:pt x="1257299" y="2614188"/>
                </a:cubicBezTo>
                <a:lnTo>
                  <a:pt x="1211722" y="2662803"/>
                </a:lnTo>
                <a:cubicBezTo>
                  <a:pt x="1187414" y="2695214"/>
                  <a:pt x="1166145" y="2715470"/>
                  <a:pt x="1147914" y="2723573"/>
                </a:cubicBezTo>
                <a:cubicBezTo>
                  <a:pt x="1139811" y="2737753"/>
                  <a:pt x="1124113" y="2751426"/>
                  <a:pt x="1100818" y="2764592"/>
                </a:cubicBezTo>
                <a:cubicBezTo>
                  <a:pt x="1077523" y="2777759"/>
                  <a:pt x="1061824" y="2788394"/>
                  <a:pt x="1053721" y="2796496"/>
                </a:cubicBezTo>
                <a:cubicBezTo>
                  <a:pt x="988901" y="2834984"/>
                  <a:pt x="928131" y="2860304"/>
                  <a:pt x="871413" y="2872458"/>
                </a:cubicBezTo>
                <a:cubicBezTo>
                  <a:pt x="851156" y="2864356"/>
                  <a:pt x="841028" y="2865369"/>
                  <a:pt x="841028" y="2875497"/>
                </a:cubicBezTo>
                <a:cubicBezTo>
                  <a:pt x="841028" y="2881574"/>
                  <a:pt x="844573" y="2889170"/>
                  <a:pt x="851663" y="2898285"/>
                </a:cubicBezTo>
                <a:cubicBezTo>
                  <a:pt x="858753" y="2907401"/>
                  <a:pt x="868374" y="2912971"/>
                  <a:pt x="880528" y="2914997"/>
                </a:cubicBezTo>
                <a:cubicBezTo>
                  <a:pt x="900785" y="2919048"/>
                  <a:pt x="936234" y="2932215"/>
                  <a:pt x="986875" y="2954497"/>
                </a:cubicBezTo>
                <a:cubicBezTo>
                  <a:pt x="1017260" y="2976779"/>
                  <a:pt x="1032452" y="3014254"/>
                  <a:pt x="1032452" y="3066921"/>
                </a:cubicBezTo>
                <a:cubicBezTo>
                  <a:pt x="1032452" y="3083126"/>
                  <a:pt x="1030426" y="3105408"/>
                  <a:pt x="1026375" y="3133767"/>
                </a:cubicBezTo>
                <a:cubicBezTo>
                  <a:pt x="1022324" y="3172255"/>
                  <a:pt x="1021311" y="3199601"/>
                  <a:pt x="1023337" y="3215806"/>
                </a:cubicBezTo>
                <a:cubicBezTo>
                  <a:pt x="1019285" y="3248216"/>
                  <a:pt x="1015234" y="3296832"/>
                  <a:pt x="1011183" y="3361653"/>
                </a:cubicBezTo>
                <a:cubicBezTo>
                  <a:pt x="1003080" y="3491294"/>
                  <a:pt x="990926" y="3598654"/>
                  <a:pt x="974721" y="3683731"/>
                </a:cubicBezTo>
                <a:cubicBezTo>
                  <a:pt x="978772" y="3699936"/>
                  <a:pt x="978266" y="3721206"/>
                  <a:pt x="973202" y="3747539"/>
                </a:cubicBezTo>
                <a:cubicBezTo>
                  <a:pt x="968138" y="3773872"/>
                  <a:pt x="965606" y="3793116"/>
                  <a:pt x="965606" y="3805270"/>
                </a:cubicBezTo>
                <a:cubicBezTo>
                  <a:pt x="971683" y="3819450"/>
                  <a:pt x="980291" y="3834642"/>
                  <a:pt x="991433" y="3850847"/>
                </a:cubicBezTo>
                <a:cubicBezTo>
                  <a:pt x="1002574" y="3867052"/>
                  <a:pt x="1011183" y="3879206"/>
                  <a:pt x="1017260" y="3887309"/>
                </a:cubicBezTo>
                <a:cubicBezTo>
                  <a:pt x="1019285" y="3893386"/>
                  <a:pt x="1016753" y="3898956"/>
                  <a:pt x="1009663" y="3904020"/>
                </a:cubicBezTo>
                <a:cubicBezTo>
                  <a:pt x="1002574" y="3909085"/>
                  <a:pt x="997003" y="3912629"/>
                  <a:pt x="992952" y="3914655"/>
                </a:cubicBezTo>
                <a:cubicBezTo>
                  <a:pt x="871413" y="3995681"/>
                  <a:pt x="764053" y="4048348"/>
                  <a:pt x="670874" y="4072656"/>
                </a:cubicBezTo>
                <a:lnTo>
                  <a:pt x="573642" y="4090887"/>
                </a:lnTo>
                <a:cubicBezTo>
                  <a:pt x="581745" y="4094938"/>
                  <a:pt x="598457" y="4103041"/>
                  <a:pt x="623777" y="4115195"/>
                </a:cubicBezTo>
                <a:cubicBezTo>
                  <a:pt x="649098" y="4127348"/>
                  <a:pt x="672899" y="4135451"/>
                  <a:pt x="695181" y="4139502"/>
                </a:cubicBezTo>
                <a:cubicBezTo>
                  <a:pt x="705310" y="4141528"/>
                  <a:pt x="721515" y="4142541"/>
                  <a:pt x="743797" y="4142541"/>
                </a:cubicBezTo>
                <a:lnTo>
                  <a:pt x="844067" y="4139502"/>
                </a:lnTo>
                <a:cubicBezTo>
                  <a:pt x="864323" y="4137477"/>
                  <a:pt x="886099" y="4132412"/>
                  <a:pt x="909394" y="4124310"/>
                </a:cubicBezTo>
                <a:cubicBezTo>
                  <a:pt x="932689" y="4116207"/>
                  <a:pt x="950413" y="4110130"/>
                  <a:pt x="962567" y="4106079"/>
                </a:cubicBezTo>
                <a:cubicBezTo>
                  <a:pt x="999029" y="4085823"/>
                  <a:pt x="1035490" y="4067592"/>
                  <a:pt x="1071952" y="4051387"/>
                </a:cubicBezTo>
                <a:cubicBezTo>
                  <a:pt x="1059798" y="4085823"/>
                  <a:pt x="1035490" y="4135451"/>
                  <a:pt x="999029" y="4200272"/>
                </a:cubicBezTo>
                <a:cubicBezTo>
                  <a:pt x="994978" y="4208374"/>
                  <a:pt x="988394" y="4223567"/>
                  <a:pt x="979279" y="4245849"/>
                </a:cubicBezTo>
                <a:cubicBezTo>
                  <a:pt x="970163" y="4268131"/>
                  <a:pt x="959529" y="4286362"/>
                  <a:pt x="947375" y="4300541"/>
                </a:cubicBezTo>
                <a:cubicBezTo>
                  <a:pt x="941298" y="4308644"/>
                  <a:pt x="927118" y="4320798"/>
                  <a:pt x="904836" y="4337003"/>
                </a:cubicBezTo>
                <a:cubicBezTo>
                  <a:pt x="882554" y="4353208"/>
                  <a:pt x="868374" y="4370426"/>
                  <a:pt x="862297" y="4388657"/>
                </a:cubicBezTo>
                <a:cubicBezTo>
                  <a:pt x="862297" y="4392708"/>
                  <a:pt x="862297" y="4400811"/>
                  <a:pt x="862297" y="4412965"/>
                </a:cubicBezTo>
                <a:cubicBezTo>
                  <a:pt x="862297" y="4425119"/>
                  <a:pt x="864323" y="4436260"/>
                  <a:pt x="868374" y="4446388"/>
                </a:cubicBezTo>
                <a:cubicBezTo>
                  <a:pt x="888631" y="4466645"/>
                  <a:pt x="910913" y="4501081"/>
                  <a:pt x="935221" y="4549696"/>
                </a:cubicBezTo>
                <a:cubicBezTo>
                  <a:pt x="957503" y="4592235"/>
                  <a:pt x="979785" y="4626671"/>
                  <a:pt x="1002067" y="4653004"/>
                </a:cubicBezTo>
                <a:cubicBezTo>
                  <a:pt x="1016247" y="4665158"/>
                  <a:pt x="1030426" y="4665158"/>
                  <a:pt x="1044606" y="4653004"/>
                </a:cubicBezTo>
                <a:cubicBezTo>
                  <a:pt x="1058785" y="4640851"/>
                  <a:pt x="1070939" y="4623633"/>
                  <a:pt x="1081068" y="4601350"/>
                </a:cubicBezTo>
                <a:cubicBezTo>
                  <a:pt x="1097273" y="4577043"/>
                  <a:pt x="1119048" y="4555267"/>
                  <a:pt x="1146395" y="4536023"/>
                </a:cubicBezTo>
                <a:cubicBezTo>
                  <a:pt x="1173741" y="4516780"/>
                  <a:pt x="1191466" y="4505132"/>
                  <a:pt x="1199568" y="4501081"/>
                </a:cubicBezTo>
                <a:cubicBezTo>
                  <a:pt x="1219825" y="4482850"/>
                  <a:pt x="1248184" y="4449427"/>
                  <a:pt x="1284645" y="4400811"/>
                </a:cubicBezTo>
                <a:cubicBezTo>
                  <a:pt x="1317056" y="4352196"/>
                  <a:pt x="1344402" y="4318772"/>
                  <a:pt x="1366684" y="4300541"/>
                </a:cubicBezTo>
                <a:cubicBezTo>
                  <a:pt x="1376812" y="4292439"/>
                  <a:pt x="1390486" y="4279272"/>
                  <a:pt x="1407704" y="4261041"/>
                </a:cubicBezTo>
                <a:cubicBezTo>
                  <a:pt x="1424922" y="4242810"/>
                  <a:pt x="1442646" y="4233695"/>
                  <a:pt x="1460877" y="4233695"/>
                </a:cubicBezTo>
                <a:cubicBezTo>
                  <a:pt x="1473031" y="4243823"/>
                  <a:pt x="1483159" y="4259016"/>
                  <a:pt x="1491262" y="4279272"/>
                </a:cubicBezTo>
                <a:cubicBezTo>
                  <a:pt x="1499364" y="4299529"/>
                  <a:pt x="1505441" y="4314721"/>
                  <a:pt x="1509492" y="4324849"/>
                </a:cubicBezTo>
                <a:cubicBezTo>
                  <a:pt x="1572288" y="4416004"/>
                  <a:pt x="1635083" y="4472722"/>
                  <a:pt x="1697878" y="4495004"/>
                </a:cubicBezTo>
                <a:cubicBezTo>
                  <a:pt x="1701929" y="4495004"/>
                  <a:pt x="1710538" y="4495004"/>
                  <a:pt x="1723705" y="4495004"/>
                </a:cubicBezTo>
                <a:cubicBezTo>
                  <a:pt x="1736872" y="4495004"/>
                  <a:pt x="1748519" y="4489940"/>
                  <a:pt x="1758648" y="4479812"/>
                </a:cubicBezTo>
                <a:cubicBezTo>
                  <a:pt x="1764725" y="4469683"/>
                  <a:pt x="1769788" y="4453478"/>
                  <a:pt x="1773840" y="4431196"/>
                </a:cubicBezTo>
                <a:cubicBezTo>
                  <a:pt x="1763712" y="4384606"/>
                  <a:pt x="1753583" y="4347638"/>
                  <a:pt x="1743455" y="4320292"/>
                </a:cubicBezTo>
                <a:cubicBezTo>
                  <a:pt x="1733327" y="4292945"/>
                  <a:pt x="1717122" y="4268131"/>
                  <a:pt x="1694840" y="4245849"/>
                </a:cubicBezTo>
                <a:cubicBezTo>
                  <a:pt x="1692814" y="4235721"/>
                  <a:pt x="1684205" y="4224073"/>
                  <a:pt x="1669012" y="4210906"/>
                </a:cubicBezTo>
                <a:cubicBezTo>
                  <a:pt x="1653820" y="4197740"/>
                  <a:pt x="1644198" y="4188118"/>
                  <a:pt x="1640147" y="4182041"/>
                </a:cubicBezTo>
                <a:cubicBezTo>
                  <a:pt x="1623942" y="4167861"/>
                  <a:pt x="1602673" y="4154188"/>
                  <a:pt x="1576339" y="4141021"/>
                </a:cubicBezTo>
                <a:cubicBezTo>
                  <a:pt x="1550006" y="4127855"/>
                  <a:pt x="1529749" y="4117220"/>
                  <a:pt x="1515569" y="4109118"/>
                </a:cubicBezTo>
                <a:cubicBezTo>
                  <a:pt x="1487210" y="4105066"/>
                  <a:pt x="1444672" y="4103041"/>
                  <a:pt x="1387954" y="4103041"/>
                </a:cubicBezTo>
                <a:cubicBezTo>
                  <a:pt x="1398082" y="4105066"/>
                  <a:pt x="1406691" y="4110130"/>
                  <a:pt x="1413781" y="4118233"/>
                </a:cubicBezTo>
                <a:cubicBezTo>
                  <a:pt x="1420871" y="4126335"/>
                  <a:pt x="1427960" y="4136970"/>
                  <a:pt x="1435050" y="4150137"/>
                </a:cubicBezTo>
                <a:cubicBezTo>
                  <a:pt x="1442140" y="4163304"/>
                  <a:pt x="1447710" y="4172926"/>
                  <a:pt x="1451762" y="4179003"/>
                </a:cubicBezTo>
                <a:cubicBezTo>
                  <a:pt x="1409223" y="4207362"/>
                  <a:pt x="1370736" y="4227618"/>
                  <a:pt x="1336300" y="4239772"/>
                </a:cubicBezTo>
                <a:cubicBezTo>
                  <a:pt x="1289710" y="4258003"/>
                  <a:pt x="1219825" y="4279272"/>
                  <a:pt x="1126645" y="4303580"/>
                </a:cubicBezTo>
                <a:cubicBezTo>
                  <a:pt x="1126645" y="4275221"/>
                  <a:pt x="1136773" y="4253951"/>
                  <a:pt x="1157030" y="4239772"/>
                </a:cubicBezTo>
                <a:cubicBezTo>
                  <a:pt x="1165132" y="4219516"/>
                  <a:pt x="1183363" y="4191156"/>
                  <a:pt x="1211722" y="4154695"/>
                </a:cubicBezTo>
                <a:cubicBezTo>
                  <a:pt x="1215773" y="4144566"/>
                  <a:pt x="1228940" y="4126335"/>
                  <a:pt x="1251222" y="4100002"/>
                </a:cubicBezTo>
                <a:cubicBezTo>
                  <a:pt x="1275530" y="4059489"/>
                  <a:pt x="1292748" y="4028091"/>
                  <a:pt x="1302876" y="4005809"/>
                </a:cubicBezTo>
                <a:cubicBezTo>
                  <a:pt x="1315030" y="3991630"/>
                  <a:pt x="1326678" y="3973905"/>
                  <a:pt x="1337819" y="3952636"/>
                </a:cubicBezTo>
                <a:cubicBezTo>
                  <a:pt x="1348960" y="3931367"/>
                  <a:pt x="1356556" y="3917694"/>
                  <a:pt x="1360607" y="3911617"/>
                </a:cubicBezTo>
                <a:cubicBezTo>
                  <a:pt x="1376812" y="3891360"/>
                  <a:pt x="1386941" y="3875155"/>
                  <a:pt x="1390992" y="3863001"/>
                </a:cubicBezTo>
                <a:cubicBezTo>
                  <a:pt x="1419351" y="3844770"/>
                  <a:pt x="1439607" y="3833629"/>
                  <a:pt x="1451762" y="3829578"/>
                </a:cubicBezTo>
                <a:cubicBezTo>
                  <a:pt x="1463916" y="3831603"/>
                  <a:pt x="1473031" y="3831097"/>
                  <a:pt x="1479108" y="3828059"/>
                </a:cubicBezTo>
                <a:cubicBezTo>
                  <a:pt x="1485185" y="3825020"/>
                  <a:pt x="1494300" y="3817424"/>
                  <a:pt x="1506454" y="3805270"/>
                </a:cubicBezTo>
                <a:cubicBezTo>
                  <a:pt x="1520634" y="3799193"/>
                  <a:pt x="1527723" y="3790078"/>
                  <a:pt x="1527723" y="3777924"/>
                </a:cubicBezTo>
                <a:cubicBezTo>
                  <a:pt x="1527723" y="3765770"/>
                  <a:pt x="1522153" y="3752603"/>
                  <a:pt x="1511012" y="3738424"/>
                </a:cubicBezTo>
                <a:cubicBezTo>
                  <a:pt x="1499871" y="3724244"/>
                  <a:pt x="1488223" y="3713103"/>
                  <a:pt x="1476070" y="3705000"/>
                </a:cubicBezTo>
                <a:cubicBezTo>
                  <a:pt x="1443659" y="3696898"/>
                  <a:pt x="1419351" y="3692846"/>
                  <a:pt x="1403146" y="3692846"/>
                </a:cubicBezTo>
                <a:cubicBezTo>
                  <a:pt x="1390992" y="3696898"/>
                  <a:pt x="1381877" y="3698923"/>
                  <a:pt x="1375800" y="3698923"/>
                </a:cubicBezTo>
                <a:cubicBezTo>
                  <a:pt x="1367697" y="3698923"/>
                  <a:pt x="1360101" y="3697911"/>
                  <a:pt x="1353011" y="3695885"/>
                </a:cubicBezTo>
                <a:cubicBezTo>
                  <a:pt x="1345921" y="3693859"/>
                  <a:pt x="1339338" y="3691834"/>
                  <a:pt x="1333261" y="3689808"/>
                </a:cubicBezTo>
                <a:cubicBezTo>
                  <a:pt x="1325158" y="3689808"/>
                  <a:pt x="1313511" y="3689808"/>
                  <a:pt x="1298319" y="3689808"/>
                </a:cubicBezTo>
                <a:cubicBezTo>
                  <a:pt x="1283126" y="3689808"/>
                  <a:pt x="1271479" y="3686769"/>
                  <a:pt x="1263376" y="3680692"/>
                </a:cubicBezTo>
                <a:cubicBezTo>
                  <a:pt x="1261350" y="3648282"/>
                  <a:pt x="1260844" y="3619417"/>
                  <a:pt x="1261857" y="3594096"/>
                </a:cubicBezTo>
                <a:cubicBezTo>
                  <a:pt x="1262870" y="3568775"/>
                  <a:pt x="1263376" y="3547000"/>
                  <a:pt x="1263376" y="3528769"/>
                </a:cubicBezTo>
                <a:cubicBezTo>
                  <a:pt x="1277556" y="3522692"/>
                  <a:pt x="1301357" y="3511551"/>
                  <a:pt x="1334780" y="3495346"/>
                </a:cubicBezTo>
                <a:cubicBezTo>
                  <a:pt x="1368203" y="3479140"/>
                  <a:pt x="1403146" y="3464455"/>
                  <a:pt x="1439607" y="3451288"/>
                </a:cubicBezTo>
                <a:cubicBezTo>
                  <a:pt x="1476070" y="3438121"/>
                  <a:pt x="1513544" y="3429512"/>
                  <a:pt x="1552031" y="3425461"/>
                </a:cubicBezTo>
                <a:cubicBezTo>
                  <a:pt x="1556083" y="3419384"/>
                  <a:pt x="1558108" y="3411281"/>
                  <a:pt x="1558108" y="3401153"/>
                </a:cubicBezTo>
                <a:cubicBezTo>
                  <a:pt x="1558108" y="3380896"/>
                  <a:pt x="1543929" y="3364185"/>
                  <a:pt x="1515569" y="3351018"/>
                </a:cubicBezTo>
                <a:cubicBezTo>
                  <a:pt x="1487210" y="3337851"/>
                  <a:pt x="1458851" y="3331268"/>
                  <a:pt x="1430492" y="3331268"/>
                </a:cubicBezTo>
                <a:cubicBezTo>
                  <a:pt x="1412261" y="3331268"/>
                  <a:pt x="1388460" y="3333294"/>
                  <a:pt x="1359088" y="3337345"/>
                </a:cubicBezTo>
                <a:cubicBezTo>
                  <a:pt x="1329716" y="3341396"/>
                  <a:pt x="1305915" y="3342409"/>
                  <a:pt x="1287684" y="3340383"/>
                </a:cubicBezTo>
                <a:cubicBezTo>
                  <a:pt x="1277556" y="3328230"/>
                  <a:pt x="1272492" y="3311012"/>
                  <a:pt x="1272492" y="3288729"/>
                </a:cubicBezTo>
                <a:cubicBezTo>
                  <a:pt x="1272492" y="3276576"/>
                  <a:pt x="1274011" y="3261889"/>
                  <a:pt x="1277049" y="3244672"/>
                </a:cubicBezTo>
                <a:cubicBezTo>
                  <a:pt x="1280088" y="3227453"/>
                  <a:pt x="1280594" y="3213780"/>
                  <a:pt x="1278568" y="3203652"/>
                </a:cubicBezTo>
                <a:cubicBezTo>
                  <a:pt x="1280594" y="3195549"/>
                  <a:pt x="1285658" y="3187953"/>
                  <a:pt x="1293761" y="3180863"/>
                </a:cubicBezTo>
                <a:cubicBezTo>
                  <a:pt x="1301863" y="3173774"/>
                  <a:pt x="1307940" y="3168203"/>
                  <a:pt x="1311992" y="3164152"/>
                </a:cubicBezTo>
                <a:cubicBezTo>
                  <a:pt x="1334274" y="3147947"/>
                  <a:pt x="1371748" y="3131742"/>
                  <a:pt x="1424415" y="3115536"/>
                </a:cubicBezTo>
                <a:cubicBezTo>
                  <a:pt x="1462903" y="3103382"/>
                  <a:pt x="1492275" y="3092241"/>
                  <a:pt x="1512531" y="3082113"/>
                </a:cubicBezTo>
                <a:cubicBezTo>
                  <a:pt x="1532788" y="3071985"/>
                  <a:pt x="1551018" y="3057805"/>
                  <a:pt x="1567224" y="3039575"/>
                </a:cubicBezTo>
                <a:cubicBezTo>
                  <a:pt x="1567224" y="3023369"/>
                  <a:pt x="1562160" y="3005139"/>
                  <a:pt x="1552031" y="2984882"/>
                </a:cubicBezTo>
                <a:cubicBezTo>
                  <a:pt x="1537852" y="2968677"/>
                  <a:pt x="1520127" y="2958548"/>
                  <a:pt x="1498858" y="2954497"/>
                </a:cubicBezTo>
                <a:cubicBezTo>
                  <a:pt x="1477589" y="2950446"/>
                  <a:pt x="1452774" y="2949433"/>
                  <a:pt x="1424415" y="2951459"/>
                </a:cubicBezTo>
                <a:cubicBezTo>
                  <a:pt x="1387954" y="2959561"/>
                  <a:pt x="1363646" y="2968677"/>
                  <a:pt x="1351492" y="2978805"/>
                </a:cubicBezTo>
                <a:cubicBezTo>
                  <a:pt x="1315030" y="2997036"/>
                  <a:pt x="1283633" y="3007164"/>
                  <a:pt x="1257299" y="3009190"/>
                </a:cubicBezTo>
                <a:cubicBezTo>
                  <a:pt x="1230966" y="2960574"/>
                  <a:pt x="1186401" y="2914997"/>
                  <a:pt x="1123606" y="2872458"/>
                </a:cubicBezTo>
                <a:cubicBezTo>
                  <a:pt x="1139811" y="2862330"/>
                  <a:pt x="1166145" y="2851189"/>
                  <a:pt x="1202607" y="2839035"/>
                </a:cubicBezTo>
                <a:cubicBezTo>
                  <a:pt x="1214760" y="2832958"/>
                  <a:pt x="1268440" y="2805612"/>
                  <a:pt x="1363646" y="2756996"/>
                </a:cubicBezTo>
                <a:cubicBezTo>
                  <a:pt x="1436569" y="2724586"/>
                  <a:pt x="1490249" y="2698252"/>
                  <a:pt x="1524685" y="2677996"/>
                </a:cubicBezTo>
                <a:cubicBezTo>
                  <a:pt x="1538865" y="2675970"/>
                  <a:pt x="1551018" y="2675464"/>
                  <a:pt x="1561147" y="2676477"/>
                </a:cubicBezTo>
                <a:cubicBezTo>
                  <a:pt x="1571275" y="2677489"/>
                  <a:pt x="1580390" y="2677996"/>
                  <a:pt x="1588493" y="2677996"/>
                </a:cubicBezTo>
                <a:cubicBezTo>
                  <a:pt x="1602673" y="2673945"/>
                  <a:pt x="1616852" y="2668881"/>
                  <a:pt x="1631032" y="2662803"/>
                </a:cubicBezTo>
                <a:cubicBezTo>
                  <a:pt x="1645211" y="2656727"/>
                  <a:pt x="1657365" y="2648624"/>
                  <a:pt x="1667493" y="2638496"/>
                </a:cubicBezTo>
                <a:cubicBezTo>
                  <a:pt x="1673570" y="2626342"/>
                  <a:pt x="1676609" y="2614188"/>
                  <a:pt x="1676609" y="2602034"/>
                </a:cubicBezTo>
                <a:lnTo>
                  <a:pt x="1673570" y="2580765"/>
                </a:lnTo>
                <a:cubicBezTo>
                  <a:pt x="1657365" y="2562534"/>
                  <a:pt x="1639134" y="2546835"/>
                  <a:pt x="1618878" y="2533668"/>
                </a:cubicBezTo>
                <a:cubicBezTo>
                  <a:pt x="1598621" y="2520502"/>
                  <a:pt x="1574313" y="2506829"/>
                  <a:pt x="1545954" y="2492649"/>
                </a:cubicBezTo>
                <a:cubicBezTo>
                  <a:pt x="1517595" y="2478469"/>
                  <a:pt x="1495313" y="2467328"/>
                  <a:pt x="1479108" y="2459226"/>
                </a:cubicBezTo>
                <a:cubicBezTo>
                  <a:pt x="1458851" y="2459226"/>
                  <a:pt x="1437582" y="2456187"/>
                  <a:pt x="1415300" y="2450110"/>
                </a:cubicBezTo>
                <a:close/>
                <a:moveTo>
                  <a:pt x="2282405" y="2309961"/>
                </a:moveTo>
                <a:cubicBezTo>
                  <a:pt x="2276074" y="2310720"/>
                  <a:pt x="2269111" y="2313379"/>
                  <a:pt x="2261515" y="2317937"/>
                </a:cubicBezTo>
                <a:cubicBezTo>
                  <a:pt x="2246323" y="2327052"/>
                  <a:pt x="2234675" y="2331610"/>
                  <a:pt x="2226573" y="2331610"/>
                </a:cubicBezTo>
                <a:lnTo>
                  <a:pt x="2220496" y="2331610"/>
                </a:lnTo>
                <a:cubicBezTo>
                  <a:pt x="2214419" y="2333635"/>
                  <a:pt x="2212393" y="2336167"/>
                  <a:pt x="2214419" y="2339206"/>
                </a:cubicBezTo>
                <a:cubicBezTo>
                  <a:pt x="2216444" y="2342245"/>
                  <a:pt x="2221002" y="2344777"/>
                  <a:pt x="2228092" y="2346802"/>
                </a:cubicBezTo>
                <a:cubicBezTo>
                  <a:pt x="2235182" y="2348828"/>
                  <a:pt x="2240752" y="2350853"/>
                  <a:pt x="2244803" y="2352879"/>
                </a:cubicBezTo>
                <a:cubicBezTo>
                  <a:pt x="2265060" y="2371110"/>
                  <a:pt x="2275188" y="2399469"/>
                  <a:pt x="2275188" y="2437956"/>
                </a:cubicBezTo>
                <a:cubicBezTo>
                  <a:pt x="2267085" y="2535188"/>
                  <a:pt x="2262022" y="2607098"/>
                  <a:pt x="2259996" y="2653688"/>
                </a:cubicBezTo>
                <a:cubicBezTo>
                  <a:pt x="2255945" y="2750919"/>
                  <a:pt x="2250880" y="2823843"/>
                  <a:pt x="2244803" y="2872458"/>
                </a:cubicBezTo>
                <a:cubicBezTo>
                  <a:pt x="2179983" y="2906894"/>
                  <a:pt x="2080726" y="2956523"/>
                  <a:pt x="1947033" y="3021344"/>
                </a:cubicBezTo>
                <a:cubicBezTo>
                  <a:pt x="1922725" y="3027420"/>
                  <a:pt x="1899430" y="3030459"/>
                  <a:pt x="1877148" y="3030459"/>
                </a:cubicBezTo>
                <a:cubicBezTo>
                  <a:pt x="1862969" y="3030459"/>
                  <a:pt x="1841699" y="3028433"/>
                  <a:pt x="1813340" y="3024382"/>
                </a:cubicBezTo>
                <a:cubicBezTo>
                  <a:pt x="1835622" y="3046664"/>
                  <a:pt x="1855879" y="3062869"/>
                  <a:pt x="1874109" y="3072998"/>
                </a:cubicBezTo>
                <a:cubicBezTo>
                  <a:pt x="1896392" y="3091228"/>
                  <a:pt x="1927789" y="3120601"/>
                  <a:pt x="1968302" y="3161113"/>
                </a:cubicBezTo>
                <a:cubicBezTo>
                  <a:pt x="1976405" y="3167190"/>
                  <a:pt x="1987039" y="3174280"/>
                  <a:pt x="2000206" y="3182383"/>
                </a:cubicBezTo>
                <a:cubicBezTo>
                  <a:pt x="2013373" y="3190485"/>
                  <a:pt x="2026033" y="3197575"/>
                  <a:pt x="2038187" y="3203652"/>
                </a:cubicBezTo>
                <a:cubicBezTo>
                  <a:pt x="2050341" y="3209729"/>
                  <a:pt x="2063508" y="3210742"/>
                  <a:pt x="2077687" y="3206690"/>
                </a:cubicBezTo>
                <a:cubicBezTo>
                  <a:pt x="2101995" y="3186434"/>
                  <a:pt x="2130861" y="3168710"/>
                  <a:pt x="2164284" y="3153517"/>
                </a:cubicBezTo>
                <a:cubicBezTo>
                  <a:pt x="2197707" y="3138325"/>
                  <a:pt x="2218470" y="3128703"/>
                  <a:pt x="2226573" y="3124652"/>
                </a:cubicBezTo>
                <a:lnTo>
                  <a:pt x="2226573" y="3215806"/>
                </a:lnTo>
                <a:cubicBezTo>
                  <a:pt x="2169854" y="3242139"/>
                  <a:pt x="2105540" y="3268473"/>
                  <a:pt x="2033629" y="3294806"/>
                </a:cubicBezTo>
                <a:cubicBezTo>
                  <a:pt x="1961719" y="3321140"/>
                  <a:pt x="1913610" y="3339371"/>
                  <a:pt x="1889302" y="3349499"/>
                </a:cubicBezTo>
                <a:lnTo>
                  <a:pt x="1746494" y="3401153"/>
                </a:lnTo>
                <a:cubicBezTo>
                  <a:pt x="1689775" y="3413307"/>
                  <a:pt x="1648250" y="3420397"/>
                  <a:pt x="1621916" y="3422422"/>
                </a:cubicBezTo>
                <a:cubicBezTo>
                  <a:pt x="1656352" y="3444704"/>
                  <a:pt x="1694840" y="3465974"/>
                  <a:pt x="1737378" y="3486230"/>
                </a:cubicBezTo>
                <a:cubicBezTo>
                  <a:pt x="1757635" y="3492307"/>
                  <a:pt x="1780930" y="3495346"/>
                  <a:pt x="1807263" y="3495346"/>
                </a:cubicBezTo>
                <a:cubicBezTo>
                  <a:pt x="1833597" y="3495346"/>
                  <a:pt x="1875122" y="3489269"/>
                  <a:pt x="1931841" y="3477115"/>
                </a:cubicBezTo>
                <a:cubicBezTo>
                  <a:pt x="1948046" y="3471038"/>
                  <a:pt x="1970834" y="3462429"/>
                  <a:pt x="2000206" y="3451288"/>
                </a:cubicBezTo>
                <a:cubicBezTo>
                  <a:pt x="2029578" y="3440147"/>
                  <a:pt x="2055405" y="3433563"/>
                  <a:pt x="2077687" y="3431538"/>
                </a:cubicBezTo>
                <a:cubicBezTo>
                  <a:pt x="2091867" y="3425461"/>
                  <a:pt x="2112630" y="3415839"/>
                  <a:pt x="2139976" y="3402672"/>
                </a:cubicBezTo>
                <a:cubicBezTo>
                  <a:pt x="2167322" y="3389506"/>
                  <a:pt x="2192137" y="3380896"/>
                  <a:pt x="2214419" y="3376845"/>
                </a:cubicBezTo>
                <a:cubicBezTo>
                  <a:pt x="2218470" y="3382922"/>
                  <a:pt x="2220496" y="3394063"/>
                  <a:pt x="2220496" y="3410268"/>
                </a:cubicBezTo>
                <a:lnTo>
                  <a:pt x="2220496" y="3431538"/>
                </a:lnTo>
                <a:cubicBezTo>
                  <a:pt x="2218470" y="3445717"/>
                  <a:pt x="2210874" y="3457871"/>
                  <a:pt x="2197707" y="3467999"/>
                </a:cubicBezTo>
                <a:cubicBezTo>
                  <a:pt x="2184541" y="3478128"/>
                  <a:pt x="2176944" y="3484205"/>
                  <a:pt x="2174919" y="3486230"/>
                </a:cubicBezTo>
                <a:cubicBezTo>
                  <a:pt x="2124277" y="3516615"/>
                  <a:pt x="2067559" y="3547000"/>
                  <a:pt x="2004764" y="3577385"/>
                </a:cubicBezTo>
                <a:lnTo>
                  <a:pt x="1919687" y="3622962"/>
                </a:lnTo>
                <a:cubicBezTo>
                  <a:pt x="1889302" y="3631064"/>
                  <a:pt x="1869046" y="3636128"/>
                  <a:pt x="1858917" y="3638154"/>
                </a:cubicBezTo>
                <a:lnTo>
                  <a:pt x="1816379" y="3619923"/>
                </a:lnTo>
                <a:cubicBezTo>
                  <a:pt x="1814353" y="3628026"/>
                  <a:pt x="1817898" y="3635622"/>
                  <a:pt x="1827013" y="3642712"/>
                </a:cubicBezTo>
                <a:cubicBezTo>
                  <a:pt x="1836129" y="3649801"/>
                  <a:pt x="1846257" y="3655372"/>
                  <a:pt x="1857398" y="3659423"/>
                </a:cubicBezTo>
                <a:cubicBezTo>
                  <a:pt x="1868539" y="3663474"/>
                  <a:pt x="1879174" y="3668539"/>
                  <a:pt x="1889302" y="3674616"/>
                </a:cubicBezTo>
                <a:cubicBezTo>
                  <a:pt x="1899430" y="3678667"/>
                  <a:pt x="1913610" y="3683731"/>
                  <a:pt x="1931841" y="3689808"/>
                </a:cubicBezTo>
                <a:cubicBezTo>
                  <a:pt x="1950071" y="3695885"/>
                  <a:pt x="1966276" y="3699936"/>
                  <a:pt x="1980456" y="3701962"/>
                </a:cubicBezTo>
                <a:cubicBezTo>
                  <a:pt x="1990584" y="3701962"/>
                  <a:pt x="2001219" y="3699936"/>
                  <a:pt x="2012360" y="3695885"/>
                </a:cubicBezTo>
                <a:cubicBezTo>
                  <a:pt x="2023501" y="3691834"/>
                  <a:pt x="2031098" y="3688795"/>
                  <a:pt x="2035149" y="3686769"/>
                </a:cubicBezTo>
                <a:cubicBezTo>
                  <a:pt x="2051354" y="3680692"/>
                  <a:pt x="2074142" y="3671577"/>
                  <a:pt x="2103514" y="3659423"/>
                </a:cubicBezTo>
                <a:cubicBezTo>
                  <a:pt x="2132886" y="3647269"/>
                  <a:pt x="2158714" y="3638154"/>
                  <a:pt x="2180996" y="3632077"/>
                </a:cubicBezTo>
                <a:cubicBezTo>
                  <a:pt x="2199227" y="3632077"/>
                  <a:pt x="2208342" y="3640180"/>
                  <a:pt x="2208342" y="3656385"/>
                </a:cubicBezTo>
                <a:cubicBezTo>
                  <a:pt x="2208342" y="3666513"/>
                  <a:pt x="2206316" y="3679173"/>
                  <a:pt x="2202265" y="3694366"/>
                </a:cubicBezTo>
                <a:cubicBezTo>
                  <a:pt x="2198214" y="3709558"/>
                  <a:pt x="2197201" y="3721206"/>
                  <a:pt x="2199227" y="3729308"/>
                </a:cubicBezTo>
                <a:cubicBezTo>
                  <a:pt x="2197201" y="3739436"/>
                  <a:pt x="2191630" y="3748045"/>
                  <a:pt x="2182515" y="3755135"/>
                </a:cubicBezTo>
                <a:cubicBezTo>
                  <a:pt x="2173399" y="3762225"/>
                  <a:pt x="2166816" y="3766783"/>
                  <a:pt x="2162765" y="3768808"/>
                </a:cubicBezTo>
                <a:cubicBezTo>
                  <a:pt x="2154662" y="3772860"/>
                  <a:pt x="2137950" y="3781975"/>
                  <a:pt x="2112630" y="3796155"/>
                </a:cubicBezTo>
                <a:cubicBezTo>
                  <a:pt x="2087309" y="3810334"/>
                  <a:pt x="2059963" y="3824007"/>
                  <a:pt x="2030591" y="3837174"/>
                </a:cubicBezTo>
                <a:cubicBezTo>
                  <a:pt x="2001219" y="3850341"/>
                  <a:pt x="1970328" y="3858950"/>
                  <a:pt x="1937917" y="3863001"/>
                </a:cubicBezTo>
                <a:cubicBezTo>
                  <a:pt x="1921712" y="3863001"/>
                  <a:pt x="1905507" y="3859963"/>
                  <a:pt x="1889302" y="3853886"/>
                </a:cubicBezTo>
                <a:cubicBezTo>
                  <a:pt x="1877148" y="3859963"/>
                  <a:pt x="1875122" y="3866040"/>
                  <a:pt x="1883225" y="3872116"/>
                </a:cubicBezTo>
                <a:cubicBezTo>
                  <a:pt x="1891328" y="3878193"/>
                  <a:pt x="1905507" y="3885790"/>
                  <a:pt x="1925764" y="3894905"/>
                </a:cubicBezTo>
                <a:cubicBezTo>
                  <a:pt x="1946020" y="3904020"/>
                  <a:pt x="1959187" y="3910604"/>
                  <a:pt x="1965264" y="3914655"/>
                </a:cubicBezTo>
                <a:cubicBezTo>
                  <a:pt x="2005777" y="3934912"/>
                  <a:pt x="2037174" y="3945040"/>
                  <a:pt x="2059457" y="3945040"/>
                </a:cubicBezTo>
                <a:cubicBezTo>
                  <a:pt x="2073636" y="3943014"/>
                  <a:pt x="2093386" y="3938963"/>
                  <a:pt x="2118707" y="3932886"/>
                </a:cubicBezTo>
                <a:cubicBezTo>
                  <a:pt x="2144027" y="3926809"/>
                  <a:pt x="2165803" y="3924783"/>
                  <a:pt x="2184034" y="3926809"/>
                </a:cubicBezTo>
                <a:cubicBezTo>
                  <a:pt x="2188085" y="3932886"/>
                  <a:pt x="2190617" y="3941495"/>
                  <a:pt x="2191630" y="3952636"/>
                </a:cubicBezTo>
                <a:cubicBezTo>
                  <a:pt x="2192643" y="3963777"/>
                  <a:pt x="2193150" y="3972386"/>
                  <a:pt x="2193150" y="3978463"/>
                </a:cubicBezTo>
                <a:lnTo>
                  <a:pt x="2193150" y="4075694"/>
                </a:lnTo>
                <a:cubicBezTo>
                  <a:pt x="2132380" y="4104053"/>
                  <a:pt x="2018944" y="4148618"/>
                  <a:pt x="1852840" y="4209387"/>
                </a:cubicBezTo>
                <a:cubicBezTo>
                  <a:pt x="1840686" y="4211413"/>
                  <a:pt x="1825494" y="4211413"/>
                  <a:pt x="1807263" y="4209387"/>
                </a:cubicBezTo>
                <a:cubicBezTo>
                  <a:pt x="1789032" y="4207362"/>
                  <a:pt x="1773840" y="4206349"/>
                  <a:pt x="1761686" y="4206349"/>
                </a:cubicBezTo>
                <a:cubicBezTo>
                  <a:pt x="1743455" y="4206349"/>
                  <a:pt x="1730288" y="4208374"/>
                  <a:pt x="1722186" y="4212426"/>
                </a:cubicBezTo>
                <a:cubicBezTo>
                  <a:pt x="1730288" y="4222554"/>
                  <a:pt x="1747506" y="4234708"/>
                  <a:pt x="1773840" y="4248887"/>
                </a:cubicBezTo>
                <a:cubicBezTo>
                  <a:pt x="1796122" y="4265093"/>
                  <a:pt x="1831571" y="4285349"/>
                  <a:pt x="1880186" y="4309657"/>
                </a:cubicBezTo>
                <a:cubicBezTo>
                  <a:pt x="1904494" y="4319785"/>
                  <a:pt x="1925764" y="4324849"/>
                  <a:pt x="1943994" y="4324849"/>
                </a:cubicBezTo>
                <a:cubicBezTo>
                  <a:pt x="1968302" y="4322823"/>
                  <a:pt x="1989572" y="4319785"/>
                  <a:pt x="2007802" y="4315734"/>
                </a:cubicBezTo>
                <a:cubicBezTo>
                  <a:pt x="2026033" y="4311683"/>
                  <a:pt x="2041226" y="4308644"/>
                  <a:pt x="2053380" y="4306618"/>
                </a:cubicBezTo>
                <a:cubicBezTo>
                  <a:pt x="2110098" y="4294464"/>
                  <a:pt x="2152637" y="4287375"/>
                  <a:pt x="2180996" y="4285349"/>
                </a:cubicBezTo>
                <a:cubicBezTo>
                  <a:pt x="2183021" y="4338016"/>
                  <a:pt x="2184034" y="4417016"/>
                  <a:pt x="2184034" y="4522350"/>
                </a:cubicBezTo>
                <a:cubicBezTo>
                  <a:pt x="2188085" y="4735043"/>
                  <a:pt x="2193150" y="4894057"/>
                  <a:pt x="2199227" y="4999391"/>
                </a:cubicBezTo>
                <a:cubicBezTo>
                  <a:pt x="2199227" y="5013570"/>
                  <a:pt x="2205303" y="5020660"/>
                  <a:pt x="2217457" y="5020660"/>
                </a:cubicBezTo>
                <a:lnTo>
                  <a:pt x="2241765" y="5020660"/>
                </a:lnTo>
                <a:cubicBezTo>
                  <a:pt x="2251893" y="5020660"/>
                  <a:pt x="2258983" y="5021673"/>
                  <a:pt x="2263034" y="5023698"/>
                </a:cubicBezTo>
                <a:cubicBezTo>
                  <a:pt x="2273162" y="5021673"/>
                  <a:pt x="2282785" y="5016609"/>
                  <a:pt x="2291900" y="5008506"/>
                </a:cubicBezTo>
                <a:cubicBezTo>
                  <a:pt x="2301015" y="5000404"/>
                  <a:pt x="2307599" y="4995339"/>
                  <a:pt x="2311650" y="4993314"/>
                </a:cubicBezTo>
                <a:cubicBezTo>
                  <a:pt x="2323804" y="4989262"/>
                  <a:pt x="2338996" y="4975083"/>
                  <a:pt x="2357227" y="4950775"/>
                </a:cubicBezTo>
                <a:cubicBezTo>
                  <a:pt x="2375458" y="4920390"/>
                  <a:pt x="2389638" y="4885448"/>
                  <a:pt x="2399766" y="4845948"/>
                </a:cubicBezTo>
                <a:cubicBezTo>
                  <a:pt x="2409894" y="4806447"/>
                  <a:pt x="2416477" y="4761883"/>
                  <a:pt x="2419516" y="4712255"/>
                </a:cubicBezTo>
                <a:cubicBezTo>
                  <a:pt x="2422554" y="4662626"/>
                  <a:pt x="2425086" y="4630722"/>
                  <a:pt x="2427112" y="4616543"/>
                </a:cubicBezTo>
                <a:lnTo>
                  <a:pt x="2424074" y="4376503"/>
                </a:lnTo>
                <a:cubicBezTo>
                  <a:pt x="2424074" y="4305606"/>
                  <a:pt x="2426099" y="4251926"/>
                  <a:pt x="2430151" y="4215464"/>
                </a:cubicBezTo>
                <a:cubicBezTo>
                  <a:pt x="2434202" y="4199259"/>
                  <a:pt x="2449394" y="4185079"/>
                  <a:pt x="2475728" y="4172926"/>
                </a:cubicBezTo>
                <a:cubicBezTo>
                  <a:pt x="2489907" y="4168874"/>
                  <a:pt x="2512189" y="4164317"/>
                  <a:pt x="2542574" y="4159252"/>
                </a:cubicBezTo>
                <a:cubicBezTo>
                  <a:pt x="2572959" y="4154188"/>
                  <a:pt x="2597266" y="4145579"/>
                  <a:pt x="2615497" y="4133425"/>
                </a:cubicBezTo>
                <a:cubicBezTo>
                  <a:pt x="2635754" y="4129374"/>
                  <a:pt x="2664620" y="4121778"/>
                  <a:pt x="2702094" y="4110637"/>
                </a:cubicBezTo>
                <a:cubicBezTo>
                  <a:pt x="2739569" y="4099496"/>
                  <a:pt x="2772485" y="4091899"/>
                  <a:pt x="2800844" y="4087848"/>
                </a:cubicBezTo>
                <a:cubicBezTo>
                  <a:pt x="2881870" y="4059489"/>
                  <a:pt x="2970999" y="4034168"/>
                  <a:pt x="3068230" y="4011886"/>
                </a:cubicBezTo>
                <a:cubicBezTo>
                  <a:pt x="3092538" y="4007835"/>
                  <a:pt x="3110769" y="4005809"/>
                  <a:pt x="3122923" y="4005809"/>
                </a:cubicBezTo>
                <a:cubicBezTo>
                  <a:pt x="3141154" y="4005809"/>
                  <a:pt x="3162929" y="4007328"/>
                  <a:pt x="3188250" y="4010367"/>
                </a:cubicBezTo>
                <a:cubicBezTo>
                  <a:pt x="3213571" y="4013405"/>
                  <a:pt x="3235347" y="4013912"/>
                  <a:pt x="3253577" y="4011886"/>
                </a:cubicBezTo>
                <a:cubicBezTo>
                  <a:pt x="3257629" y="3997707"/>
                  <a:pt x="3255603" y="3980995"/>
                  <a:pt x="3247500" y="3961752"/>
                </a:cubicBezTo>
                <a:cubicBezTo>
                  <a:pt x="3239398" y="3942508"/>
                  <a:pt x="3234334" y="3927822"/>
                  <a:pt x="3232308" y="3917694"/>
                </a:cubicBezTo>
                <a:cubicBezTo>
                  <a:pt x="3230282" y="3913642"/>
                  <a:pt x="3222686" y="3902501"/>
                  <a:pt x="3209519" y="3884270"/>
                </a:cubicBezTo>
                <a:cubicBezTo>
                  <a:pt x="3196353" y="3866040"/>
                  <a:pt x="3180654" y="3856924"/>
                  <a:pt x="3162423" y="3856924"/>
                </a:cubicBezTo>
                <a:cubicBezTo>
                  <a:pt x="3127987" y="3838693"/>
                  <a:pt x="3095577" y="3824514"/>
                  <a:pt x="3065192" y="3814385"/>
                </a:cubicBezTo>
                <a:cubicBezTo>
                  <a:pt x="3032781" y="3810334"/>
                  <a:pt x="3007461" y="3808308"/>
                  <a:pt x="2989230" y="3808308"/>
                </a:cubicBezTo>
                <a:lnTo>
                  <a:pt x="2934537" y="3811347"/>
                </a:lnTo>
                <a:cubicBezTo>
                  <a:pt x="2904152" y="3815398"/>
                  <a:pt x="2858576" y="3829578"/>
                  <a:pt x="2797806" y="3853886"/>
                </a:cubicBezTo>
                <a:cubicBezTo>
                  <a:pt x="2761344" y="3861988"/>
                  <a:pt x="2708677" y="3878193"/>
                  <a:pt x="2639805" y="3902501"/>
                </a:cubicBezTo>
                <a:cubicBezTo>
                  <a:pt x="2560805" y="3936937"/>
                  <a:pt x="2489907" y="3963271"/>
                  <a:pt x="2427112" y="3981502"/>
                </a:cubicBezTo>
                <a:cubicBezTo>
                  <a:pt x="2423061" y="3969348"/>
                  <a:pt x="2421035" y="3949091"/>
                  <a:pt x="2421035" y="3920732"/>
                </a:cubicBezTo>
                <a:cubicBezTo>
                  <a:pt x="2421035" y="3910604"/>
                  <a:pt x="2421541" y="3898450"/>
                  <a:pt x="2422554" y="3884270"/>
                </a:cubicBezTo>
                <a:cubicBezTo>
                  <a:pt x="2423567" y="3870091"/>
                  <a:pt x="2423061" y="3853886"/>
                  <a:pt x="2421035" y="3835655"/>
                </a:cubicBezTo>
                <a:cubicBezTo>
                  <a:pt x="2445343" y="3825526"/>
                  <a:pt x="2474208" y="3815905"/>
                  <a:pt x="2507632" y="3806789"/>
                </a:cubicBezTo>
                <a:cubicBezTo>
                  <a:pt x="2541055" y="3797674"/>
                  <a:pt x="2564856" y="3791091"/>
                  <a:pt x="2579036" y="3787039"/>
                </a:cubicBezTo>
                <a:cubicBezTo>
                  <a:pt x="2589164" y="3780962"/>
                  <a:pt x="2603343" y="3774885"/>
                  <a:pt x="2621574" y="3768808"/>
                </a:cubicBezTo>
                <a:cubicBezTo>
                  <a:pt x="2639805" y="3762731"/>
                  <a:pt x="2652972" y="3757667"/>
                  <a:pt x="2661074" y="3753616"/>
                </a:cubicBezTo>
                <a:cubicBezTo>
                  <a:pt x="2665126" y="3751590"/>
                  <a:pt x="2672722" y="3746526"/>
                  <a:pt x="2683863" y="3738424"/>
                </a:cubicBezTo>
                <a:cubicBezTo>
                  <a:pt x="2695004" y="3730321"/>
                  <a:pt x="2706652" y="3725257"/>
                  <a:pt x="2718806" y="3723231"/>
                </a:cubicBezTo>
                <a:cubicBezTo>
                  <a:pt x="2728934" y="3707026"/>
                  <a:pt x="2722857" y="3687782"/>
                  <a:pt x="2700575" y="3665500"/>
                </a:cubicBezTo>
                <a:cubicBezTo>
                  <a:pt x="2694498" y="3657398"/>
                  <a:pt x="2690953" y="3646763"/>
                  <a:pt x="2689940" y="3633596"/>
                </a:cubicBezTo>
                <a:cubicBezTo>
                  <a:pt x="2688927" y="3620429"/>
                  <a:pt x="2688421" y="3610808"/>
                  <a:pt x="2688421" y="3604731"/>
                </a:cubicBezTo>
                <a:cubicBezTo>
                  <a:pt x="2678293" y="3604731"/>
                  <a:pt x="2648921" y="3602705"/>
                  <a:pt x="2600305" y="3598654"/>
                </a:cubicBezTo>
                <a:cubicBezTo>
                  <a:pt x="2551690" y="3594602"/>
                  <a:pt x="2507125" y="3585487"/>
                  <a:pt x="2466612" y="3571307"/>
                </a:cubicBezTo>
                <a:cubicBezTo>
                  <a:pt x="2438253" y="3575359"/>
                  <a:pt x="2424074" y="3570295"/>
                  <a:pt x="2424074" y="3556115"/>
                </a:cubicBezTo>
                <a:cubicBezTo>
                  <a:pt x="2424074" y="3550038"/>
                  <a:pt x="2427112" y="3540923"/>
                  <a:pt x="2433189" y="3528769"/>
                </a:cubicBezTo>
                <a:cubicBezTo>
                  <a:pt x="2451420" y="3520666"/>
                  <a:pt x="2471676" y="3514589"/>
                  <a:pt x="2493959" y="3510538"/>
                </a:cubicBezTo>
                <a:cubicBezTo>
                  <a:pt x="2500035" y="3508512"/>
                  <a:pt x="2521811" y="3501422"/>
                  <a:pt x="2559286" y="3489269"/>
                </a:cubicBezTo>
                <a:cubicBezTo>
                  <a:pt x="2596760" y="3477115"/>
                  <a:pt x="2633728" y="3472051"/>
                  <a:pt x="2670190" y="3474076"/>
                </a:cubicBezTo>
                <a:cubicBezTo>
                  <a:pt x="2688421" y="3463948"/>
                  <a:pt x="2707158" y="3447743"/>
                  <a:pt x="2726402" y="3425461"/>
                </a:cubicBezTo>
                <a:cubicBezTo>
                  <a:pt x="2745645" y="3403179"/>
                  <a:pt x="2760332" y="3385961"/>
                  <a:pt x="2770460" y="3373807"/>
                </a:cubicBezTo>
                <a:lnTo>
                  <a:pt x="2843383" y="3191498"/>
                </a:lnTo>
                <a:cubicBezTo>
                  <a:pt x="2865665" y="3177319"/>
                  <a:pt x="2891492" y="3166684"/>
                  <a:pt x="2920864" y="3159594"/>
                </a:cubicBezTo>
                <a:cubicBezTo>
                  <a:pt x="2950236" y="3152505"/>
                  <a:pt x="2968973" y="3147947"/>
                  <a:pt x="2977076" y="3145921"/>
                </a:cubicBezTo>
                <a:cubicBezTo>
                  <a:pt x="3015563" y="3133767"/>
                  <a:pt x="3051012" y="3118575"/>
                  <a:pt x="3083423" y="3100344"/>
                </a:cubicBezTo>
                <a:cubicBezTo>
                  <a:pt x="3089500" y="3098318"/>
                  <a:pt x="3097096" y="3096293"/>
                  <a:pt x="3106211" y="3094267"/>
                </a:cubicBezTo>
                <a:cubicBezTo>
                  <a:pt x="3115327" y="3092241"/>
                  <a:pt x="3125961" y="3088190"/>
                  <a:pt x="3138115" y="3082113"/>
                </a:cubicBezTo>
                <a:cubicBezTo>
                  <a:pt x="3162423" y="3076036"/>
                  <a:pt x="3183692" y="3069453"/>
                  <a:pt x="3201923" y="3062363"/>
                </a:cubicBezTo>
                <a:cubicBezTo>
                  <a:pt x="3220154" y="3055273"/>
                  <a:pt x="3235347" y="3049703"/>
                  <a:pt x="3247500" y="3045651"/>
                </a:cubicBezTo>
                <a:cubicBezTo>
                  <a:pt x="3273834" y="3033497"/>
                  <a:pt x="3287000" y="3019318"/>
                  <a:pt x="3287000" y="3003113"/>
                </a:cubicBezTo>
                <a:cubicBezTo>
                  <a:pt x="3287000" y="2980831"/>
                  <a:pt x="3265731" y="2959561"/>
                  <a:pt x="3223193" y="2939305"/>
                </a:cubicBezTo>
                <a:cubicBezTo>
                  <a:pt x="3180654" y="2919048"/>
                  <a:pt x="3140141" y="2906894"/>
                  <a:pt x="3101654" y="2902843"/>
                </a:cubicBezTo>
                <a:cubicBezTo>
                  <a:pt x="3095577" y="2900817"/>
                  <a:pt x="3085448" y="2899805"/>
                  <a:pt x="3071269" y="2899805"/>
                </a:cubicBezTo>
                <a:cubicBezTo>
                  <a:pt x="3059115" y="2899805"/>
                  <a:pt x="3048987" y="2900817"/>
                  <a:pt x="3040884" y="2902843"/>
                </a:cubicBezTo>
                <a:cubicBezTo>
                  <a:pt x="3008473" y="2914997"/>
                  <a:pt x="2985179" y="2926138"/>
                  <a:pt x="2970999" y="2936266"/>
                </a:cubicBezTo>
                <a:cubicBezTo>
                  <a:pt x="2958845" y="2940318"/>
                  <a:pt x="2946691" y="2940318"/>
                  <a:pt x="2934537" y="2936266"/>
                </a:cubicBezTo>
                <a:cubicBezTo>
                  <a:pt x="2922383" y="2932215"/>
                  <a:pt x="2910229" y="2924619"/>
                  <a:pt x="2898075" y="2913478"/>
                </a:cubicBezTo>
                <a:cubicBezTo>
                  <a:pt x="2885922" y="2902337"/>
                  <a:pt x="2875793" y="2893728"/>
                  <a:pt x="2867691" y="2887651"/>
                </a:cubicBezTo>
                <a:cubicBezTo>
                  <a:pt x="2851486" y="2879548"/>
                  <a:pt x="2821101" y="2860304"/>
                  <a:pt x="2776537" y="2829920"/>
                </a:cubicBezTo>
                <a:cubicBezTo>
                  <a:pt x="2729947" y="2799535"/>
                  <a:pt x="2703613" y="2782317"/>
                  <a:pt x="2697536" y="2778265"/>
                </a:cubicBezTo>
                <a:cubicBezTo>
                  <a:pt x="2673228" y="2776240"/>
                  <a:pt x="2635754" y="2775227"/>
                  <a:pt x="2585113" y="2775227"/>
                </a:cubicBezTo>
                <a:cubicBezTo>
                  <a:pt x="2520292" y="2775227"/>
                  <a:pt x="2472689" y="2771176"/>
                  <a:pt x="2442304" y="2763073"/>
                </a:cubicBezTo>
                <a:cubicBezTo>
                  <a:pt x="2436227" y="2781304"/>
                  <a:pt x="2433189" y="2785862"/>
                  <a:pt x="2433189" y="2776746"/>
                </a:cubicBezTo>
                <a:cubicBezTo>
                  <a:pt x="2433189" y="2767631"/>
                  <a:pt x="2434708" y="2754971"/>
                  <a:pt x="2437747" y="2738765"/>
                </a:cubicBezTo>
                <a:cubicBezTo>
                  <a:pt x="2440785" y="2722560"/>
                  <a:pt x="2445343" y="2707368"/>
                  <a:pt x="2451420" y="2693188"/>
                </a:cubicBezTo>
                <a:cubicBezTo>
                  <a:pt x="2453446" y="2676983"/>
                  <a:pt x="2456484" y="2661791"/>
                  <a:pt x="2460535" y="2647611"/>
                </a:cubicBezTo>
                <a:cubicBezTo>
                  <a:pt x="2464586" y="2633431"/>
                  <a:pt x="2467625" y="2620265"/>
                  <a:pt x="2469651" y="2608111"/>
                </a:cubicBezTo>
                <a:cubicBezTo>
                  <a:pt x="2485856" y="2543290"/>
                  <a:pt x="2492946" y="2493662"/>
                  <a:pt x="2490920" y="2459226"/>
                </a:cubicBezTo>
                <a:cubicBezTo>
                  <a:pt x="2486869" y="2432892"/>
                  <a:pt x="2469651" y="2406559"/>
                  <a:pt x="2439266" y="2380225"/>
                </a:cubicBezTo>
                <a:cubicBezTo>
                  <a:pt x="2419009" y="2366046"/>
                  <a:pt x="2382548" y="2347815"/>
                  <a:pt x="2329881" y="2325533"/>
                </a:cubicBezTo>
                <a:lnTo>
                  <a:pt x="2299496" y="2313379"/>
                </a:lnTo>
                <a:cubicBezTo>
                  <a:pt x="2294432" y="2310341"/>
                  <a:pt x="2288735" y="2309201"/>
                  <a:pt x="2282405" y="2309961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29D46FF-CB61-4F22-9691-EB0DC2FFB9AB}"/>
              </a:ext>
            </a:extLst>
          </p:cNvPr>
          <p:cNvSpPr txBox="1"/>
          <p:nvPr/>
        </p:nvSpPr>
        <p:spPr>
          <a:xfrm>
            <a:off x="6056219" y="3238041"/>
            <a:ext cx="3855697" cy="188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因个人可使用网络如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5G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或者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IPV6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网络均无法有效地对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协议包进行抓取，故使用了已有的包进行报文分析。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>
              <a:lnSpc>
                <a:spcPct val="200000"/>
              </a:lnSpc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同时所使用的包有部分报文没有涉及，在此次汇报中也没有对之进行过多的介绍。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371E70-9059-4D84-A538-39F176AD58A3}"/>
              </a:ext>
            </a:extLst>
          </p:cNvPr>
          <p:cNvSpPr txBox="1"/>
          <p:nvPr/>
        </p:nvSpPr>
        <p:spPr>
          <a:xfrm>
            <a:off x="5987381" y="2329776"/>
            <a:ext cx="518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说明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916721A-3E95-4C8B-A81E-9034F54B6149}"/>
              </a:ext>
            </a:extLst>
          </p:cNvPr>
          <p:cNvCxnSpPr>
            <a:cxnSpLocks/>
          </p:cNvCxnSpPr>
          <p:nvPr/>
        </p:nvCxnSpPr>
        <p:spPr>
          <a:xfrm>
            <a:off x="6182960" y="3099215"/>
            <a:ext cx="48560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D8744F1-E23E-4F2E-91E9-FCE448252842}"/>
              </a:ext>
            </a:extLst>
          </p:cNvPr>
          <p:cNvGrpSpPr/>
          <p:nvPr/>
        </p:nvGrpSpPr>
        <p:grpSpPr>
          <a:xfrm>
            <a:off x="4450346" y="757962"/>
            <a:ext cx="2898287" cy="2341255"/>
            <a:chOff x="2433221" y="150704"/>
            <a:chExt cx="2898286" cy="234125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E602642-DCC0-4D25-8D42-AAC0779BF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2433221" y="150704"/>
              <a:ext cx="2587062" cy="1930342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8AC27F-5CD3-4AC8-9DB0-BA00057995D5}"/>
                </a:ext>
              </a:extLst>
            </p:cNvPr>
            <p:cNvSpPr txBox="1"/>
            <p:nvPr/>
          </p:nvSpPr>
          <p:spPr>
            <a:xfrm>
              <a:off x="4864713" y="1722518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4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A0C77F6-E7A3-EFE1-DAD4-DEFB3AFF73D3}"/>
              </a:ext>
            </a:extLst>
          </p:cNvPr>
          <p:cNvSpPr txBox="1"/>
          <p:nvPr/>
        </p:nvSpPr>
        <p:spPr>
          <a:xfrm>
            <a:off x="5016336" y="129699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B4843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423246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907792-E6A4-46D7-95EC-8E80EC12EC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3"/>
          <a:stretch/>
        </p:blipFill>
        <p:spPr>
          <a:xfrm>
            <a:off x="1" y="0"/>
            <a:ext cx="611269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5726" y="795645"/>
            <a:ext cx="7723647" cy="5296393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016570" y="3429000"/>
            <a:ext cx="4946828" cy="0"/>
          </a:xfrm>
          <a:prstGeom prst="line">
            <a:avLst/>
          </a:prstGeom>
          <a:ln w="28575">
            <a:solidFill>
              <a:srgbClr val="FDEA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2765" y="1642157"/>
            <a:ext cx="6847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-300" normalizeH="0" baseline="0" noProof="0" dirty="0">
                <a:ln>
                  <a:noFill/>
                </a:ln>
                <a:solidFill>
                  <a:srgbClr val="FDEACC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rPr>
              <a:t>谢谢大家</a:t>
            </a:r>
            <a:endParaRPr kumimoji="0" lang="en-US" altLang="zh-CN" sz="8800" b="1" i="0" u="none" strike="noStrike" kern="1200" cap="none" spc="-300" normalizeH="0" baseline="0" noProof="0" dirty="0">
              <a:ln>
                <a:noFill/>
              </a:ln>
              <a:solidFill>
                <a:srgbClr val="FDEACC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DB8BFE-7656-494A-98D8-C304BF221B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2788" r="-30514"/>
          <a:stretch/>
        </p:blipFill>
        <p:spPr>
          <a:xfrm>
            <a:off x="9854424" y="4362464"/>
            <a:ext cx="3029893" cy="226076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1BD54A6-38CF-4E30-BDFE-EF74DE029BEC}"/>
              </a:ext>
            </a:extLst>
          </p:cNvPr>
          <p:cNvSpPr txBox="1"/>
          <p:nvPr/>
        </p:nvSpPr>
        <p:spPr>
          <a:xfrm>
            <a:off x="8280750" y="3707315"/>
            <a:ext cx="4465776" cy="376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计科</a:t>
            </a:r>
            <a:r>
              <a:rPr kumimoji="0" lang="en-US" altLang="zh-CN" sz="1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221</a:t>
            </a:r>
            <a:r>
              <a:rPr lang="zh-CN" altLang="en-US" sz="1400" spc="6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董自经</a:t>
            </a:r>
            <a:endParaRPr kumimoji="0" lang="zh-CN" altLang="en-US" sz="1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6840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55500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C9DC27C-118B-4F03-9694-B844FC1C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2287528" y="1495927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4568609-A31E-4FB0-AA33-57B114B4A787}"/>
              </a:ext>
            </a:extLst>
          </p:cNvPr>
          <p:cNvSpPr txBox="1"/>
          <p:nvPr/>
        </p:nvSpPr>
        <p:spPr>
          <a:xfrm>
            <a:off x="5930931" y="2580277"/>
            <a:ext cx="5888536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</a:t>
            </a:r>
            <a:r>
              <a:rPr lang="en-US" altLang="zh-CN" sz="20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Point-to-Point Protocol over Ethernet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）是一种网络协议，主要用于在以太网上建立点对点连接。它结合了点对点协议（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）和以太网以提供用户身份验证、数据封装和传输等功能。</a:t>
            </a:r>
            <a:endParaRPr lang="en-US" altLang="zh-CN" sz="20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现在，</a:t>
            </a:r>
            <a:r>
              <a:rPr lang="en-US" altLang="zh-CN" sz="20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广泛应用于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DSL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连接和某些宽带网络。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51BA9-A9C8-4A79-A031-27588D65B31F}"/>
              </a:ext>
            </a:extLst>
          </p:cNvPr>
          <p:cNvSpPr txBox="1"/>
          <p:nvPr/>
        </p:nvSpPr>
        <p:spPr>
          <a:xfrm>
            <a:off x="5681639" y="1672010"/>
            <a:ext cx="3455671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简介</a:t>
            </a: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PPPOE</a:t>
            </a:r>
            <a:endParaRPr lang="zh-CN" altLang="en-US" sz="3200" spc="300" dirty="0">
              <a:solidFill>
                <a:srgbClr val="FDEACC"/>
              </a:solidFill>
              <a:latin typeface="Times New Roman"/>
              <a:ea typeface="汉仪大宋简"/>
              <a:sym typeface="Times New Roman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FF44-C794-4EA0-A6F9-48067F09DA50}"/>
              </a:ext>
            </a:extLst>
          </p:cNvPr>
          <p:cNvCxnSpPr>
            <a:cxnSpLocks/>
          </p:cNvCxnSpPr>
          <p:nvPr/>
        </p:nvCxnSpPr>
        <p:spPr>
          <a:xfrm>
            <a:off x="5877218" y="2441449"/>
            <a:ext cx="19290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D740BA-19F2-4968-8708-B732A8AD6DCB}"/>
              </a:ext>
            </a:extLst>
          </p:cNvPr>
          <p:cNvGrpSpPr/>
          <p:nvPr/>
        </p:nvGrpSpPr>
        <p:grpSpPr>
          <a:xfrm>
            <a:off x="5430441" y="-258334"/>
            <a:ext cx="2587063" cy="1930342"/>
            <a:chOff x="4131390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0B58FDA-D225-4636-A725-F6149C88A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0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65EAA2-5C29-4B2F-A4B3-05CC9D4AEC4A}"/>
                </a:ext>
              </a:extLst>
            </p:cNvPr>
            <p:cNvSpPr txBox="1"/>
            <p:nvPr/>
          </p:nvSpPr>
          <p:spPr>
            <a:xfrm>
              <a:off x="4631880" y="1751224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1.1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4FEB0-8B40-7B6E-2E4D-118D06AA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EF87B1-56BF-1170-17B8-0E7026F35E15}"/>
              </a:ext>
            </a:extLst>
          </p:cNvPr>
          <p:cNvSpPr/>
          <p:nvPr/>
        </p:nvSpPr>
        <p:spPr>
          <a:xfrm>
            <a:off x="1255500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>
            <a:extLst>
              <a:ext uri="{FF2B5EF4-FFF2-40B4-BE49-F238E27FC236}">
                <a16:creationId xmlns:a16="http://schemas.microsoft.com/office/drawing/2014/main" id="{77013209-0F10-4998-F09D-68AE2E57DF5B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A6A7F0E-5FAA-D7BC-A9AF-4261538AC6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2287528" y="1495927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76C592A-1F78-BE56-062F-3F6D87CA8068}"/>
              </a:ext>
            </a:extLst>
          </p:cNvPr>
          <p:cNvSpPr txBox="1"/>
          <p:nvPr/>
        </p:nvSpPr>
        <p:spPr>
          <a:xfrm>
            <a:off x="5750477" y="2580276"/>
            <a:ext cx="6043590" cy="184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（点对点协议 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over Ethernet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）的报文格式由一个以太网头、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头和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负载组成。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AA53E6-C493-76C3-5CA6-1E54AB1DAB06}"/>
              </a:ext>
            </a:extLst>
          </p:cNvPr>
          <p:cNvSpPr txBox="1"/>
          <p:nvPr/>
        </p:nvSpPr>
        <p:spPr>
          <a:xfrm>
            <a:off x="5681639" y="1672010"/>
            <a:ext cx="4790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PPPOE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的数据报文格式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CAD7AC-21AF-8841-5FD9-BD22024D32C2}"/>
              </a:ext>
            </a:extLst>
          </p:cNvPr>
          <p:cNvCxnSpPr>
            <a:cxnSpLocks/>
          </p:cNvCxnSpPr>
          <p:nvPr/>
        </p:nvCxnSpPr>
        <p:spPr>
          <a:xfrm>
            <a:off x="5750477" y="2441449"/>
            <a:ext cx="44010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331F7D-72C9-00AE-19F1-6CC80BC5EF28}"/>
              </a:ext>
            </a:extLst>
          </p:cNvPr>
          <p:cNvGrpSpPr/>
          <p:nvPr/>
        </p:nvGrpSpPr>
        <p:grpSpPr>
          <a:xfrm>
            <a:off x="5430441" y="-258334"/>
            <a:ext cx="2587063" cy="1930342"/>
            <a:chOff x="4131390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E5BE24A-BF3A-9E90-4E86-23F597CA3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0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481D1A-3B78-38A4-6667-5700F1D8F9B7}"/>
                </a:ext>
              </a:extLst>
            </p:cNvPr>
            <p:cNvSpPr txBox="1"/>
            <p:nvPr/>
          </p:nvSpPr>
          <p:spPr>
            <a:xfrm>
              <a:off x="4631880" y="1751224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1.2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28050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9C94-1064-5AA6-7F89-91A82F02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49">
            <a:extLst>
              <a:ext uri="{FF2B5EF4-FFF2-40B4-BE49-F238E27FC236}">
                <a16:creationId xmlns:a16="http://schemas.microsoft.com/office/drawing/2014/main" id="{3E55FA55-79F6-8EDB-7860-D0F68564386C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4D97FD-B21F-5C0C-A42E-419F8A138F0D}"/>
              </a:ext>
            </a:extLst>
          </p:cNvPr>
          <p:cNvSpPr txBox="1"/>
          <p:nvPr/>
        </p:nvSpPr>
        <p:spPr>
          <a:xfrm>
            <a:off x="5750477" y="2580276"/>
            <a:ext cx="6043590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 以太网帧头包括源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MAC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地址和目的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MAC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地址，以及以太网类型字段（例如，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0x8863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用于</a:t>
            </a:r>
            <a:r>
              <a:rPr lang="en-US" altLang="zh-CN" sz="20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发现阶段，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0x8864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用于</a:t>
            </a:r>
            <a:r>
              <a:rPr lang="en-US" altLang="zh-CN" sz="20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会话阶段）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DA6B28-7322-99CC-B0AA-EAD25DCAE1E6}"/>
              </a:ext>
            </a:extLst>
          </p:cNvPr>
          <p:cNvSpPr txBox="1"/>
          <p:nvPr/>
        </p:nvSpPr>
        <p:spPr>
          <a:xfrm>
            <a:off x="5681639" y="1672010"/>
            <a:ext cx="457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以太网帧头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CBCC3A-D97C-F46E-941C-84BBA91617D6}"/>
              </a:ext>
            </a:extLst>
          </p:cNvPr>
          <p:cNvCxnSpPr>
            <a:cxnSpLocks/>
          </p:cNvCxnSpPr>
          <p:nvPr/>
        </p:nvCxnSpPr>
        <p:spPr>
          <a:xfrm>
            <a:off x="5750477" y="2441449"/>
            <a:ext cx="22670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D2CA958-A0CB-6E1B-A1BA-38D3599F0389}"/>
              </a:ext>
            </a:extLst>
          </p:cNvPr>
          <p:cNvGrpSpPr/>
          <p:nvPr/>
        </p:nvGrpSpPr>
        <p:grpSpPr>
          <a:xfrm>
            <a:off x="5430441" y="-258334"/>
            <a:ext cx="2587063" cy="1930342"/>
            <a:chOff x="4131390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FBCBA09-71B8-E450-7CBF-F116B959A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0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922C94D-EAD1-0A82-3C32-95408EA49EF6}"/>
                </a:ext>
              </a:extLst>
            </p:cNvPr>
            <p:cNvSpPr txBox="1"/>
            <p:nvPr/>
          </p:nvSpPr>
          <p:spPr>
            <a:xfrm>
              <a:off x="4451426" y="1751224"/>
              <a:ext cx="14542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1.2.1.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555578-4F4F-86ED-16D2-592677AD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41425"/>
              </p:ext>
            </p:extLst>
          </p:nvPr>
        </p:nvGraphicFramePr>
        <p:xfrm>
          <a:off x="933648" y="0"/>
          <a:ext cx="352284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49">
                  <a:extLst>
                    <a:ext uri="{9D8B030D-6E8A-4147-A177-3AD203B41FA5}">
                      <a16:colId xmlns:a16="http://schemas.microsoft.com/office/drawing/2014/main" val="3040041419"/>
                    </a:ext>
                  </a:extLst>
                </a:gridCol>
              </a:tblGrid>
              <a:tr h="518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solidFill>
                            <a:schemeClr val="tx1"/>
                          </a:solidFill>
                        </a:rPr>
                        <a:t>01234567890123456</a:t>
                      </a:r>
                      <a:endParaRPr lang="zh-CN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7140"/>
                  </a:ext>
                </a:extLst>
              </a:tr>
              <a:tr h="9900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目的地址</a:t>
                      </a:r>
                      <a:endParaRPr lang="en-US" altLang="zh-CN" sz="28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(6octets)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86645"/>
                  </a:ext>
                </a:extLst>
              </a:tr>
              <a:tr h="1150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源地址</a:t>
                      </a:r>
                      <a:endParaRPr lang="en-US" altLang="zh-CN" sz="28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4octets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60859"/>
                  </a:ext>
                </a:extLst>
              </a:tr>
              <a:tr h="11253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类型域</a:t>
                      </a:r>
                      <a:endParaRPr lang="en-US" altLang="zh-CN" sz="32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2octets</a:t>
                      </a:r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448997"/>
                  </a:ext>
                </a:extLst>
              </a:tr>
              <a:tr h="1948377">
                <a:tc>
                  <a:txBody>
                    <a:bodyPr/>
                    <a:lstStyle/>
                    <a:p>
                      <a:pPr algn="ctr"/>
                      <a:endParaRPr lang="en-US" altLang="zh-CN" sz="32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净载荷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69429"/>
                  </a:ext>
                </a:extLst>
              </a:tr>
              <a:tr h="1125369">
                <a:tc>
                  <a:txBody>
                    <a:bodyPr/>
                    <a:lstStyle/>
                    <a:p>
                      <a:pPr algn="ctr"/>
                      <a:endParaRPr lang="en-US" altLang="zh-CN" sz="28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帧校验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58927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BCDF6333-BE7F-0EA3-65E0-9A2D00D841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1965677" y="1486301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38316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47B1-7A46-A4F8-3C71-80ACD8D5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65A8A-1412-FD9E-6C96-861044DC9270}"/>
              </a:ext>
            </a:extLst>
          </p:cNvPr>
          <p:cNvSpPr/>
          <p:nvPr/>
        </p:nvSpPr>
        <p:spPr>
          <a:xfrm>
            <a:off x="1255500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ea typeface="汉仪大宋简"/>
              <a:sym typeface="Times New Roman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638B3A-278D-F8B9-AB04-71FD33679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2287528" y="1495927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ECE6F72-506D-F465-E146-5EACA0B6CA09}"/>
              </a:ext>
            </a:extLst>
          </p:cNvPr>
          <p:cNvSpPr txBox="1"/>
          <p:nvPr/>
        </p:nvSpPr>
        <p:spPr>
          <a:xfrm>
            <a:off x="5750477" y="2580276"/>
            <a:ext cx="6043590" cy="4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头由以下字段组成：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版本（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1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字节）：固定为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0x01</a:t>
            </a:r>
            <a:endParaRPr lang="zh-CN" altLang="en-US" sz="14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类型（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1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字节）：固定为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0x01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，表示</a:t>
            </a: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数据包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代码（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1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字节）：指示报文类型，包括不限于以下几种：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	0x00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：</a:t>
            </a: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发现阶段的有效负载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	0x01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：</a:t>
            </a: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会话阶段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ID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字节）：用于唯一标识</a:t>
            </a: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会话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长度域（</a:t>
            </a:r>
            <a:r>
              <a:rPr lang="en-US" altLang="zh-CN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字节）：后续数据部分的长度（不包括</a:t>
            </a:r>
            <a:r>
              <a:rPr lang="en-US" altLang="zh-CN" sz="1400" spc="300" dirty="0" err="1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lang="zh-CN" altLang="en-US" sz="14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头）</a:t>
            </a:r>
            <a:endParaRPr lang="en-US" altLang="zh-CN" sz="14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lvl="0">
              <a:lnSpc>
                <a:spcPct val="200000"/>
              </a:lnSpc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数据域（净载荷域）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: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在不同的阶段，该域填充的内容及长度会有很大的不同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BE04F-5060-2735-23BE-4F598A257F51}"/>
              </a:ext>
            </a:extLst>
          </p:cNvPr>
          <p:cNvSpPr txBox="1"/>
          <p:nvPr/>
        </p:nvSpPr>
        <p:spPr>
          <a:xfrm>
            <a:off x="5681639" y="1672010"/>
            <a:ext cx="457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err="1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pppoe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头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D00BA6E-4040-D5E5-F212-0DA451E28743}"/>
              </a:ext>
            </a:extLst>
          </p:cNvPr>
          <p:cNvCxnSpPr>
            <a:cxnSpLocks/>
          </p:cNvCxnSpPr>
          <p:nvPr/>
        </p:nvCxnSpPr>
        <p:spPr>
          <a:xfrm>
            <a:off x="5750477" y="2441449"/>
            <a:ext cx="44010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BAB9A1-3925-6A60-48E9-C523A73DC422}"/>
              </a:ext>
            </a:extLst>
          </p:cNvPr>
          <p:cNvGrpSpPr/>
          <p:nvPr/>
        </p:nvGrpSpPr>
        <p:grpSpPr>
          <a:xfrm>
            <a:off x="5430441" y="-258334"/>
            <a:ext cx="2587063" cy="1930342"/>
            <a:chOff x="4131390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C00B1C6-EBD6-4274-A2B6-A993EA3E3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0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6A41C-805B-41A2-3FBA-367071045E3E}"/>
                </a:ext>
              </a:extLst>
            </p:cNvPr>
            <p:cNvSpPr txBox="1"/>
            <p:nvPr/>
          </p:nvSpPr>
          <p:spPr>
            <a:xfrm>
              <a:off x="4451426" y="1751224"/>
              <a:ext cx="13131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1.2.2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6B148D-3803-6395-E3E5-49EDA275B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5443"/>
              </p:ext>
            </p:extLst>
          </p:nvPr>
        </p:nvGraphicFramePr>
        <p:xfrm>
          <a:off x="7383692" y="0"/>
          <a:ext cx="4808308" cy="1533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77">
                  <a:extLst>
                    <a:ext uri="{9D8B030D-6E8A-4147-A177-3AD203B41FA5}">
                      <a16:colId xmlns:a16="http://schemas.microsoft.com/office/drawing/2014/main" val="1503673600"/>
                    </a:ext>
                  </a:extLst>
                </a:gridCol>
                <a:gridCol w="1202077">
                  <a:extLst>
                    <a:ext uri="{9D8B030D-6E8A-4147-A177-3AD203B41FA5}">
                      <a16:colId xmlns:a16="http://schemas.microsoft.com/office/drawing/2014/main" val="1365817310"/>
                    </a:ext>
                  </a:extLst>
                </a:gridCol>
                <a:gridCol w="1202077">
                  <a:extLst>
                    <a:ext uri="{9D8B030D-6E8A-4147-A177-3AD203B41FA5}">
                      <a16:colId xmlns:a16="http://schemas.microsoft.com/office/drawing/2014/main" val="3639205504"/>
                    </a:ext>
                  </a:extLst>
                </a:gridCol>
                <a:gridCol w="1202077">
                  <a:extLst>
                    <a:ext uri="{9D8B030D-6E8A-4147-A177-3AD203B41FA5}">
                      <a16:colId xmlns:a16="http://schemas.microsoft.com/office/drawing/2014/main" val="1987753410"/>
                    </a:ext>
                  </a:extLst>
                </a:gridCol>
              </a:tblGrid>
              <a:tr h="511061">
                <a:tc gridSpan="4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3D3DFF"/>
                          </a:solidFill>
                        </a:rPr>
                        <a:t>01234567890123456789012345678901</a:t>
                      </a:r>
                      <a:endParaRPr lang="zh-CN" altLang="en-US" sz="2000" dirty="0">
                        <a:solidFill>
                          <a:srgbClr val="3D3DFF"/>
                        </a:solidFill>
                      </a:endParaRPr>
                    </a:p>
                  </a:txBody>
                  <a:tcPr>
                    <a:solidFill>
                      <a:srgbClr val="538B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78179"/>
                  </a:ext>
                </a:extLst>
              </a:tr>
              <a:tr h="51106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3D3DFF"/>
                          </a:solidFill>
                        </a:rPr>
                        <a:t>版本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3D3DFF"/>
                          </a:solidFill>
                        </a:rPr>
                        <a:t>类型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3D3DFF"/>
                          </a:solidFill>
                        </a:rPr>
                        <a:t>代码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D3DFF"/>
                          </a:solidFill>
                        </a:rPr>
                        <a:t>会话</a:t>
                      </a:r>
                      <a:r>
                        <a:rPr lang="en-US" altLang="zh-CN" dirty="0">
                          <a:solidFill>
                            <a:srgbClr val="3D3DFF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rgbClr val="3D3DFF"/>
                        </a:solidFill>
                      </a:endParaRPr>
                    </a:p>
                  </a:txBody>
                  <a:tcPr>
                    <a:solidFill>
                      <a:srgbClr val="538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85465"/>
                  </a:ext>
                </a:extLst>
              </a:tr>
              <a:tr h="511061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3D3DFF"/>
                          </a:solidFill>
                        </a:rPr>
                        <a:t>长度域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3D3DFF"/>
                          </a:solidFill>
                        </a:rPr>
                        <a:t>净载荷</a:t>
                      </a:r>
                    </a:p>
                  </a:txBody>
                  <a:tcPr>
                    <a:solidFill>
                      <a:srgbClr val="538B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8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715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6838-C2DB-8B41-3B63-DCE5935B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6AA894-82DA-F16C-171B-2F7A514E28F3}"/>
              </a:ext>
            </a:extLst>
          </p:cNvPr>
          <p:cNvSpPr/>
          <p:nvPr/>
        </p:nvSpPr>
        <p:spPr>
          <a:xfrm>
            <a:off x="1255500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>
            <a:extLst>
              <a:ext uri="{FF2B5EF4-FFF2-40B4-BE49-F238E27FC236}">
                <a16:creationId xmlns:a16="http://schemas.microsoft.com/office/drawing/2014/main" id="{483A2597-317A-36AF-79C5-2AB27804EE56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EF813D2-A1F3-7120-2261-AA982F0740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34540">
            <a:off x="2287528" y="1495927"/>
            <a:ext cx="2346248" cy="417319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567280" y="4198707"/>
                </a:moveTo>
                <a:lnTo>
                  <a:pt x="1569441" y="4199566"/>
                </a:lnTo>
                <a:cubicBezTo>
                  <a:pt x="1570594" y="4199999"/>
                  <a:pt x="1572163" y="4200572"/>
                  <a:pt x="1574146" y="4201285"/>
                </a:cubicBezTo>
                <a:lnTo>
                  <a:pt x="1575234" y="4201672"/>
                </a:lnTo>
                <a:lnTo>
                  <a:pt x="1566326" y="4206212"/>
                </a:lnTo>
                <a:cubicBezTo>
                  <a:pt x="1559861" y="4210173"/>
                  <a:pt x="1554318" y="4214329"/>
                  <a:pt x="1549697" y="4218681"/>
                </a:cubicBezTo>
                <a:cubicBezTo>
                  <a:pt x="1531213" y="4236089"/>
                  <a:pt x="1519170" y="4247024"/>
                  <a:pt x="1513568" y="4251487"/>
                </a:cubicBezTo>
                <a:cubicBezTo>
                  <a:pt x="1485620" y="4264400"/>
                  <a:pt x="1468022" y="4274465"/>
                  <a:pt x="1460774" y="4281682"/>
                </a:cubicBezTo>
                <a:cubicBezTo>
                  <a:pt x="1462198" y="4280732"/>
                  <a:pt x="1461296" y="4280257"/>
                  <a:pt x="1458068" y="4280257"/>
                </a:cubicBezTo>
                <a:cubicBezTo>
                  <a:pt x="1451168" y="4280257"/>
                  <a:pt x="1442567" y="4276127"/>
                  <a:pt x="1432265" y="4267866"/>
                </a:cubicBezTo>
                <a:cubicBezTo>
                  <a:pt x="1427114" y="4263735"/>
                  <a:pt x="1421331" y="4258727"/>
                  <a:pt x="1414918" y="4252840"/>
                </a:cubicBezTo>
                <a:lnTo>
                  <a:pt x="1397839" y="4236437"/>
                </a:lnTo>
                <a:lnTo>
                  <a:pt x="1405589" y="4237781"/>
                </a:lnTo>
                <a:cubicBezTo>
                  <a:pt x="1432662" y="4241300"/>
                  <a:pt x="1455267" y="4240520"/>
                  <a:pt x="1473403" y="4235440"/>
                </a:cubicBezTo>
                <a:cubicBezTo>
                  <a:pt x="1504642" y="4220556"/>
                  <a:pt x="1530095" y="4209936"/>
                  <a:pt x="1549762" y="4203580"/>
                </a:cubicBezTo>
                <a:close/>
                <a:moveTo>
                  <a:pt x="1678031" y="3931424"/>
                </a:moveTo>
                <a:lnTo>
                  <a:pt x="1678073" y="3931877"/>
                </a:lnTo>
                <a:cubicBezTo>
                  <a:pt x="1678073" y="3931118"/>
                  <a:pt x="1677139" y="3933555"/>
                  <a:pt x="1675272" y="3939188"/>
                </a:cubicBezTo>
                <a:lnTo>
                  <a:pt x="1632976" y="4000402"/>
                </a:lnTo>
                <a:lnTo>
                  <a:pt x="1631807" y="3997513"/>
                </a:lnTo>
                <a:cubicBezTo>
                  <a:pt x="1626146" y="3985442"/>
                  <a:pt x="1620765" y="3976741"/>
                  <a:pt x="1615664" y="3971409"/>
                </a:cubicBezTo>
                <a:lnTo>
                  <a:pt x="1615317" y="3971117"/>
                </a:lnTo>
                <a:lnTo>
                  <a:pt x="1624306" y="3967199"/>
                </a:lnTo>
                <a:cubicBezTo>
                  <a:pt x="1632899" y="3961471"/>
                  <a:pt x="1638715" y="3957847"/>
                  <a:pt x="1641753" y="3956327"/>
                </a:cubicBezTo>
                <a:close/>
                <a:moveTo>
                  <a:pt x="2238244" y="3219972"/>
                </a:moveTo>
                <a:cubicBezTo>
                  <a:pt x="2256253" y="3218137"/>
                  <a:pt x="2274919" y="3220059"/>
                  <a:pt x="2294242" y="3225741"/>
                </a:cubicBezTo>
                <a:cubicBezTo>
                  <a:pt x="2313565" y="3231422"/>
                  <a:pt x="2339162" y="3240972"/>
                  <a:pt x="2371035" y="3254392"/>
                </a:cubicBezTo>
                <a:lnTo>
                  <a:pt x="2387509" y="3258475"/>
                </a:lnTo>
                <a:cubicBezTo>
                  <a:pt x="2337564" y="3303483"/>
                  <a:pt x="2270069" y="3362685"/>
                  <a:pt x="2185023" y="3436084"/>
                </a:cubicBezTo>
                <a:cubicBezTo>
                  <a:pt x="2172846" y="3445223"/>
                  <a:pt x="2157134" y="3455895"/>
                  <a:pt x="2137888" y="3468101"/>
                </a:cubicBezTo>
                <a:lnTo>
                  <a:pt x="2118971" y="3479880"/>
                </a:lnTo>
                <a:lnTo>
                  <a:pt x="2120361" y="3470029"/>
                </a:lnTo>
                <a:cubicBezTo>
                  <a:pt x="2120361" y="3453729"/>
                  <a:pt x="2113675" y="3438275"/>
                  <a:pt x="2100302" y="3423669"/>
                </a:cubicBezTo>
                <a:cubicBezTo>
                  <a:pt x="2086929" y="3409062"/>
                  <a:pt x="2072489" y="3395302"/>
                  <a:pt x="2056980" y="3382388"/>
                </a:cubicBezTo>
                <a:cubicBezTo>
                  <a:pt x="2028273" y="3365645"/>
                  <a:pt x="1983677" y="3355105"/>
                  <a:pt x="1923192" y="3350769"/>
                </a:cubicBezTo>
                <a:lnTo>
                  <a:pt x="1832892" y="3347873"/>
                </a:lnTo>
                <a:cubicBezTo>
                  <a:pt x="1816371" y="3345499"/>
                  <a:pt x="1792775" y="3344312"/>
                  <a:pt x="1762105" y="3344312"/>
                </a:cubicBezTo>
                <a:lnTo>
                  <a:pt x="1753712" y="3344633"/>
                </a:lnTo>
                <a:lnTo>
                  <a:pt x="1753989" y="3344534"/>
                </a:lnTo>
                <a:cubicBezTo>
                  <a:pt x="1828529" y="3318340"/>
                  <a:pt x="1895422" y="3296197"/>
                  <a:pt x="1954669" y="3278107"/>
                </a:cubicBezTo>
                <a:cubicBezTo>
                  <a:pt x="2049463" y="3249162"/>
                  <a:pt x="2143988" y="3229784"/>
                  <a:pt x="2238244" y="3219972"/>
                </a:cubicBezTo>
                <a:close/>
                <a:moveTo>
                  <a:pt x="1986242" y="3042807"/>
                </a:moveTo>
                <a:lnTo>
                  <a:pt x="1985101" y="3052714"/>
                </a:lnTo>
                <a:lnTo>
                  <a:pt x="1985101" y="3064630"/>
                </a:lnTo>
                <a:cubicBezTo>
                  <a:pt x="1985101" y="3069726"/>
                  <a:pt x="1985109" y="3072250"/>
                  <a:pt x="1985125" y="3072203"/>
                </a:cubicBezTo>
                <a:cubicBezTo>
                  <a:pt x="1985141" y="3072155"/>
                  <a:pt x="1987000" y="3071736"/>
                  <a:pt x="1990703" y="3070944"/>
                </a:cubicBezTo>
                <a:cubicBezTo>
                  <a:pt x="1975400" y="3074046"/>
                  <a:pt x="1959484" y="3077813"/>
                  <a:pt x="1942954" y="3082244"/>
                </a:cubicBezTo>
                <a:lnTo>
                  <a:pt x="1901720" y="3094501"/>
                </a:lnTo>
                <a:lnTo>
                  <a:pt x="1915074" y="3086158"/>
                </a:lnTo>
                <a:cubicBezTo>
                  <a:pt x="1930480" y="3076609"/>
                  <a:pt x="1949802" y="3064844"/>
                  <a:pt x="1973042" y="3050862"/>
                </a:cubicBezTo>
                <a:close/>
                <a:moveTo>
                  <a:pt x="1614039" y="2233364"/>
                </a:moveTo>
                <a:cubicBezTo>
                  <a:pt x="1590633" y="2233233"/>
                  <a:pt x="1581150" y="2242841"/>
                  <a:pt x="1585589" y="2262188"/>
                </a:cubicBezTo>
                <a:cubicBezTo>
                  <a:pt x="1591508" y="2287983"/>
                  <a:pt x="1601968" y="2306499"/>
                  <a:pt x="1616971" y="2317735"/>
                </a:cubicBezTo>
                <a:cubicBezTo>
                  <a:pt x="1619819" y="2326281"/>
                  <a:pt x="1632464" y="2345841"/>
                  <a:pt x="1654904" y="2376416"/>
                </a:cubicBezTo>
                <a:cubicBezTo>
                  <a:pt x="1660412" y="2388791"/>
                  <a:pt x="1663165" y="2406199"/>
                  <a:pt x="1663165" y="2428639"/>
                </a:cubicBezTo>
                <a:lnTo>
                  <a:pt x="1660364" y="2493587"/>
                </a:lnTo>
                <a:lnTo>
                  <a:pt x="1653005" y="2549893"/>
                </a:lnTo>
                <a:cubicBezTo>
                  <a:pt x="1559572" y="2596610"/>
                  <a:pt x="1430548" y="2648058"/>
                  <a:pt x="1265932" y="2704238"/>
                </a:cubicBezTo>
                <a:cubicBezTo>
                  <a:pt x="1244188" y="2709682"/>
                  <a:pt x="1223773" y="2712404"/>
                  <a:pt x="1204688" y="2712404"/>
                </a:cubicBezTo>
                <a:cubicBezTo>
                  <a:pt x="1183735" y="2712404"/>
                  <a:pt x="1160590" y="2710592"/>
                  <a:pt x="1135254" y="2706968"/>
                </a:cubicBezTo>
                <a:cubicBezTo>
                  <a:pt x="1109917" y="2703344"/>
                  <a:pt x="1078227" y="2699174"/>
                  <a:pt x="1040183" y="2694458"/>
                </a:cubicBezTo>
                <a:lnTo>
                  <a:pt x="1040183" y="2744546"/>
                </a:lnTo>
                <a:cubicBezTo>
                  <a:pt x="1071011" y="2765119"/>
                  <a:pt x="1090412" y="2780390"/>
                  <a:pt x="1098388" y="2790360"/>
                </a:cubicBezTo>
                <a:cubicBezTo>
                  <a:pt x="1171597" y="2838501"/>
                  <a:pt x="1242558" y="2874377"/>
                  <a:pt x="1311272" y="2897989"/>
                </a:cubicBezTo>
                <a:cubicBezTo>
                  <a:pt x="1338396" y="2902167"/>
                  <a:pt x="1379986" y="2904256"/>
                  <a:pt x="1436039" y="2904256"/>
                </a:cubicBezTo>
                <a:cubicBezTo>
                  <a:pt x="1460410" y="2900173"/>
                  <a:pt x="1488152" y="2892948"/>
                  <a:pt x="1519265" y="2882583"/>
                </a:cubicBezTo>
                <a:cubicBezTo>
                  <a:pt x="1542599" y="2874809"/>
                  <a:pt x="1560584" y="2868837"/>
                  <a:pt x="1573219" y="2864668"/>
                </a:cubicBezTo>
                <a:lnTo>
                  <a:pt x="1576233" y="2863677"/>
                </a:lnTo>
                <a:lnTo>
                  <a:pt x="1574848" y="2874346"/>
                </a:lnTo>
                <a:cubicBezTo>
                  <a:pt x="1573605" y="2882575"/>
                  <a:pt x="1571742" y="2892909"/>
                  <a:pt x="1569257" y="2905348"/>
                </a:cubicBezTo>
                <a:cubicBezTo>
                  <a:pt x="1564288" y="2930225"/>
                  <a:pt x="1561803" y="2946351"/>
                  <a:pt x="1561803" y="2953726"/>
                </a:cubicBezTo>
                <a:cubicBezTo>
                  <a:pt x="1555600" y="3000347"/>
                  <a:pt x="1517856" y="3029181"/>
                  <a:pt x="1448573" y="3040227"/>
                </a:cubicBezTo>
                <a:cubicBezTo>
                  <a:pt x="1432304" y="3028327"/>
                  <a:pt x="1402489" y="3022376"/>
                  <a:pt x="1359128" y="3022376"/>
                </a:cubicBezTo>
                <a:cubicBezTo>
                  <a:pt x="1359128" y="3057192"/>
                  <a:pt x="1364382" y="3082481"/>
                  <a:pt x="1374890" y="3098243"/>
                </a:cubicBezTo>
                <a:cubicBezTo>
                  <a:pt x="1385398" y="3114005"/>
                  <a:pt x="1391649" y="3125859"/>
                  <a:pt x="1393643" y="3133803"/>
                </a:cubicBezTo>
                <a:cubicBezTo>
                  <a:pt x="1408835" y="3156591"/>
                  <a:pt x="1424028" y="3175582"/>
                  <a:pt x="1439220" y="3190774"/>
                </a:cubicBezTo>
                <a:cubicBezTo>
                  <a:pt x="1444379" y="3195965"/>
                  <a:pt x="1452703" y="3202390"/>
                  <a:pt x="1464192" y="3210050"/>
                </a:cubicBezTo>
                <a:cubicBezTo>
                  <a:pt x="1475682" y="3217709"/>
                  <a:pt x="1489592" y="3223074"/>
                  <a:pt x="1505924" y="3226144"/>
                </a:cubicBezTo>
                <a:lnTo>
                  <a:pt x="1606017" y="3194260"/>
                </a:lnTo>
                <a:lnTo>
                  <a:pt x="1588275" y="3201041"/>
                </a:lnTo>
                <a:cubicBezTo>
                  <a:pt x="1557033" y="3213108"/>
                  <a:pt x="1523633" y="3226255"/>
                  <a:pt x="1488073" y="3240482"/>
                </a:cubicBezTo>
                <a:cubicBezTo>
                  <a:pt x="1471805" y="3248616"/>
                  <a:pt x="1448130" y="3258507"/>
                  <a:pt x="1417049" y="3270154"/>
                </a:cubicBezTo>
                <a:cubicBezTo>
                  <a:pt x="1331750" y="3306996"/>
                  <a:pt x="1265378" y="3334809"/>
                  <a:pt x="1217934" y="3353594"/>
                </a:cubicBezTo>
                <a:cubicBezTo>
                  <a:pt x="1182350" y="3367682"/>
                  <a:pt x="1148503" y="3378393"/>
                  <a:pt x="1116391" y="3385725"/>
                </a:cubicBezTo>
                <a:lnTo>
                  <a:pt x="1085565" y="3391792"/>
                </a:lnTo>
                <a:lnTo>
                  <a:pt x="1085184" y="3390738"/>
                </a:lnTo>
                <a:cubicBezTo>
                  <a:pt x="1084152" y="3388582"/>
                  <a:pt x="1081978" y="3384667"/>
                  <a:pt x="1078662" y="3378994"/>
                </a:cubicBezTo>
                <a:cubicBezTo>
                  <a:pt x="1072031" y="3367647"/>
                  <a:pt x="1064411" y="3357669"/>
                  <a:pt x="1055802" y="3349060"/>
                </a:cubicBezTo>
                <a:cubicBezTo>
                  <a:pt x="1004085" y="3289398"/>
                  <a:pt x="957273" y="3242080"/>
                  <a:pt x="915368" y="3207106"/>
                </a:cubicBezTo>
                <a:lnTo>
                  <a:pt x="883274" y="3229325"/>
                </a:lnTo>
                <a:cubicBezTo>
                  <a:pt x="878590" y="3266578"/>
                  <a:pt x="876248" y="3316998"/>
                  <a:pt x="876248" y="3380584"/>
                </a:cubicBezTo>
                <a:lnTo>
                  <a:pt x="876248" y="3443205"/>
                </a:lnTo>
                <a:cubicBezTo>
                  <a:pt x="876248" y="3458429"/>
                  <a:pt x="876746" y="3476122"/>
                  <a:pt x="877743" y="3496283"/>
                </a:cubicBezTo>
                <a:cubicBezTo>
                  <a:pt x="878740" y="3516445"/>
                  <a:pt x="878241" y="3540721"/>
                  <a:pt x="876248" y="3569112"/>
                </a:cubicBezTo>
                <a:cubicBezTo>
                  <a:pt x="880457" y="3622981"/>
                  <a:pt x="887832" y="3670964"/>
                  <a:pt x="898371" y="3713059"/>
                </a:cubicBezTo>
                <a:cubicBezTo>
                  <a:pt x="910937" y="3735753"/>
                  <a:pt x="936558" y="3770316"/>
                  <a:pt x="975235" y="3816747"/>
                </a:cubicBezTo>
                <a:cubicBezTo>
                  <a:pt x="987389" y="3833712"/>
                  <a:pt x="1002851" y="3856509"/>
                  <a:pt x="1021620" y="3885137"/>
                </a:cubicBezTo>
                <a:cubicBezTo>
                  <a:pt x="1040389" y="3913765"/>
                  <a:pt x="1062639" y="3938366"/>
                  <a:pt x="1088371" y="3958939"/>
                </a:cubicBezTo>
                <a:cubicBezTo>
                  <a:pt x="1098278" y="3963908"/>
                  <a:pt x="1108992" y="3968798"/>
                  <a:pt x="1120512" y="3973609"/>
                </a:cubicBezTo>
                <a:cubicBezTo>
                  <a:pt x="1132033" y="3978420"/>
                  <a:pt x="1146624" y="3986332"/>
                  <a:pt x="1164285" y="3997347"/>
                </a:cubicBezTo>
                <a:cubicBezTo>
                  <a:pt x="1193056" y="3999879"/>
                  <a:pt x="1216391" y="3994372"/>
                  <a:pt x="1234289" y="3980825"/>
                </a:cubicBezTo>
                <a:cubicBezTo>
                  <a:pt x="1252188" y="3967279"/>
                  <a:pt x="1264476" y="3957166"/>
                  <a:pt x="1271154" y="3950488"/>
                </a:cubicBezTo>
                <a:cubicBezTo>
                  <a:pt x="1282897" y="3927066"/>
                  <a:pt x="1288768" y="3902031"/>
                  <a:pt x="1288768" y="3875381"/>
                </a:cubicBezTo>
                <a:cubicBezTo>
                  <a:pt x="1288768" y="3862530"/>
                  <a:pt x="1286600" y="3843097"/>
                  <a:pt x="1282264" y="3817080"/>
                </a:cubicBezTo>
                <a:cubicBezTo>
                  <a:pt x="1269144" y="3772674"/>
                  <a:pt x="1255432" y="3729561"/>
                  <a:pt x="1241126" y="3687743"/>
                </a:cubicBezTo>
                <a:lnTo>
                  <a:pt x="1197707" y="3569651"/>
                </a:lnTo>
                <a:lnTo>
                  <a:pt x="1201216" y="3568328"/>
                </a:lnTo>
                <a:cubicBezTo>
                  <a:pt x="1204068" y="3566888"/>
                  <a:pt x="1207948" y="3564696"/>
                  <a:pt x="1212853" y="3561753"/>
                </a:cubicBezTo>
                <a:cubicBezTo>
                  <a:pt x="1222665" y="3555866"/>
                  <a:pt x="1229929" y="3550580"/>
                  <a:pt x="1234645" y="3545896"/>
                </a:cubicBezTo>
                <a:cubicBezTo>
                  <a:pt x="1246989" y="3539724"/>
                  <a:pt x="1279099" y="3527665"/>
                  <a:pt x="1330974" y="3509719"/>
                </a:cubicBezTo>
                <a:cubicBezTo>
                  <a:pt x="1370126" y="3488165"/>
                  <a:pt x="1407822" y="3471042"/>
                  <a:pt x="1444063" y="3458350"/>
                </a:cubicBezTo>
                <a:cubicBezTo>
                  <a:pt x="1469035" y="3454172"/>
                  <a:pt x="1504310" y="3441717"/>
                  <a:pt x="1549887" y="3420986"/>
                </a:cubicBezTo>
                <a:lnTo>
                  <a:pt x="1611559" y="3396061"/>
                </a:lnTo>
                <a:cubicBezTo>
                  <a:pt x="1628302" y="3389850"/>
                  <a:pt x="1644739" y="3383800"/>
                  <a:pt x="1660871" y="3377913"/>
                </a:cubicBezTo>
                <a:lnTo>
                  <a:pt x="1666963" y="3375709"/>
                </a:lnTo>
                <a:lnTo>
                  <a:pt x="1669147" y="3442113"/>
                </a:lnTo>
                <a:cubicBezTo>
                  <a:pt x="1605023" y="3472308"/>
                  <a:pt x="1524297" y="3508817"/>
                  <a:pt x="1426971" y="3551641"/>
                </a:cubicBezTo>
                <a:lnTo>
                  <a:pt x="1373655" y="3567782"/>
                </a:lnTo>
                <a:cubicBezTo>
                  <a:pt x="1375586" y="3569143"/>
                  <a:pt x="1370403" y="3565519"/>
                  <a:pt x="1358107" y="3556910"/>
                </a:cubicBezTo>
                <a:cubicBezTo>
                  <a:pt x="1345811" y="3548301"/>
                  <a:pt x="1331433" y="3543997"/>
                  <a:pt x="1314975" y="3543997"/>
                </a:cubicBezTo>
                <a:lnTo>
                  <a:pt x="1292234" y="3543997"/>
                </a:lnTo>
                <a:cubicBezTo>
                  <a:pt x="1281188" y="3570742"/>
                  <a:pt x="1278521" y="3591038"/>
                  <a:pt x="1284234" y="3604885"/>
                </a:cubicBezTo>
                <a:cubicBezTo>
                  <a:pt x="1289947" y="3618732"/>
                  <a:pt x="1297519" y="3630372"/>
                  <a:pt x="1306951" y="3639804"/>
                </a:cubicBezTo>
                <a:cubicBezTo>
                  <a:pt x="1316383" y="3649236"/>
                  <a:pt x="1323362" y="3657338"/>
                  <a:pt x="1327888" y="3664112"/>
                </a:cubicBezTo>
                <a:cubicBezTo>
                  <a:pt x="1361660" y="3690097"/>
                  <a:pt x="1403075" y="3703089"/>
                  <a:pt x="1452134" y="3703089"/>
                </a:cubicBezTo>
                <a:cubicBezTo>
                  <a:pt x="1475872" y="3703089"/>
                  <a:pt x="1508282" y="3701032"/>
                  <a:pt x="1549365" y="3696918"/>
                </a:cubicBezTo>
                <a:cubicBezTo>
                  <a:pt x="1668126" y="3671043"/>
                  <a:pt x="1798425" y="3631878"/>
                  <a:pt x="1940260" y="3579423"/>
                </a:cubicBezTo>
                <a:lnTo>
                  <a:pt x="1975164" y="3566149"/>
                </a:lnTo>
                <a:lnTo>
                  <a:pt x="1901638" y="3614262"/>
                </a:lnTo>
                <a:lnTo>
                  <a:pt x="1907200" y="3624834"/>
                </a:lnTo>
                <a:lnTo>
                  <a:pt x="1895324" y="3631875"/>
                </a:lnTo>
                <a:cubicBezTo>
                  <a:pt x="1883644" y="3639946"/>
                  <a:pt x="1872092" y="3644947"/>
                  <a:pt x="1860666" y="3646878"/>
                </a:cubicBezTo>
                <a:cubicBezTo>
                  <a:pt x="1826768" y="3668084"/>
                  <a:pt x="1787545" y="3687399"/>
                  <a:pt x="1742996" y="3704822"/>
                </a:cubicBezTo>
                <a:cubicBezTo>
                  <a:pt x="1698448" y="3722246"/>
                  <a:pt x="1666916" y="3735073"/>
                  <a:pt x="1648400" y="3743302"/>
                </a:cubicBezTo>
                <a:cubicBezTo>
                  <a:pt x="1632954" y="3749917"/>
                  <a:pt x="1611147" y="3761279"/>
                  <a:pt x="1582978" y="3777390"/>
                </a:cubicBezTo>
                <a:cubicBezTo>
                  <a:pt x="1535122" y="3804198"/>
                  <a:pt x="1501936" y="3820371"/>
                  <a:pt x="1483420" y="3825910"/>
                </a:cubicBezTo>
                <a:cubicBezTo>
                  <a:pt x="1488516" y="3824739"/>
                  <a:pt x="1489956" y="3822927"/>
                  <a:pt x="1487741" y="3820474"/>
                </a:cubicBezTo>
                <a:cubicBezTo>
                  <a:pt x="1485525" y="3818021"/>
                  <a:pt x="1481078" y="3813519"/>
                  <a:pt x="1474400" y="3806967"/>
                </a:cubicBezTo>
                <a:cubicBezTo>
                  <a:pt x="1443477" y="3787597"/>
                  <a:pt x="1414311" y="3764207"/>
                  <a:pt x="1386901" y="3736798"/>
                </a:cubicBezTo>
                <a:lnTo>
                  <a:pt x="1278656" y="3687043"/>
                </a:lnTo>
                <a:cubicBezTo>
                  <a:pt x="1293468" y="3749743"/>
                  <a:pt x="1304499" y="3793737"/>
                  <a:pt x="1311746" y="3819026"/>
                </a:cubicBezTo>
                <a:cubicBezTo>
                  <a:pt x="1313519" y="3833459"/>
                  <a:pt x="1316937" y="3858922"/>
                  <a:pt x="1322001" y="3895416"/>
                </a:cubicBezTo>
                <a:cubicBezTo>
                  <a:pt x="1327065" y="3931909"/>
                  <a:pt x="1334108" y="3965934"/>
                  <a:pt x="1343128" y="3997489"/>
                </a:cubicBezTo>
                <a:cubicBezTo>
                  <a:pt x="1349332" y="4009896"/>
                  <a:pt x="1356398" y="4020072"/>
                  <a:pt x="1364326" y="4028016"/>
                </a:cubicBezTo>
                <a:cubicBezTo>
                  <a:pt x="1372255" y="4035961"/>
                  <a:pt x="1377643" y="4042766"/>
                  <a:pt x="1380492" y="4048431"/>
                </a:cubicBezTo>
                <a:cubicBezTo>
                  <a:pt x="1393089" y="4064162"/>
                  <a:pt x="1420388" y="4093027"/>
                  <a:pt x="1462388" y="4135028"/>
                </a:cubicBezTo>
                <a:lnTo>
                  <a:pt x="1475397" y="4140725"/>
                </a:lnTo>
                <a:cubicBezTo>
                  <a:pt x="1465759" y="4145876"/>
                  <a:pt x="1439450" y="4170025"/>
                  <a:pt x="1396468" y="4213173"/>
                </a:cubicBezTo>
                <a:lnTo>
                  <a:pt x="1383922" y="4225857"/>
                </a:lnTo>
                <a:lnTo>
                  <a:pt x="1372041" y="4217803"/>
                </a:lnTo>
                <a:cubicBezTo>
                  <a:pt x="1365015" y="4211710"/>
                  <a:pt x="1358210" y="4204438"/>
                  <a:pt x="1351626" y="4195987"/>
                </a:cubicBezTo>
                <a:lnTo>
                  <a:pt x="1272674" y="4166932"/>
                </a:lnTo>
                <a:lnTo>
                  <a:pt x="1272674" y="4214598"/>
                </a:lnTo>
                <a:cubicBezTo>
                  <a:pt x="1291854" y="4238019"/>
                  <a:pt x="1303604" y="4260982"/>
                  <a:pt x="1307925" y="4283486"/>
                </a:cubicBezTo>
                <a:cubicBezTo>
                  <a:pt x="1312245" y="4305989"/>
                  <a:pt x="1314405" y="4335884"/>
                  <a:pt x="1314405" y="4373168"/>
                </a:cubicBezTo>
                <a:lnTo>
                  <a:pt x="1314405" y="4443765"/>
                </a:lnTo>
                <a:cubicBezTo>
                  <a:pt x="1336086" y="4472631"/>
                  <a:pt x="1359492" y="4509045"/>
                  <a:pt x="1384622" y="4553008"/>
                </a:cubicBezTo>
                <a:cubicBezTo>
                  <a:pt x="1392693" y="4558389"/>
                  <a:pt x="1405457" y="4568715"/>
                  <a:pt x="1422912" y="4583986"/>
                </a:cubicBezTo>
                <a:cubicBezTo>
                  <a:pt x="1431640" y="4591622"/>
                  <a:pt x="1441196" y="4598021"/>
                  <a:pt x="1451582" y="4603184"/>
                </a:cubicBezTo>
                <a:lnTo>
                  <a:pt x="1479581" y="4612988"/>
                </a:lnTo>
                <a:lnTo>
                  <a:pt x="1472757" y="4618779"/>
                </a:lnTo>
                <a:cubicBezTo>
                  <a:pt x="1453188" y="4634170"/>
                  <a:pt x="1430686" y="4648399"/>
                  <a:pt x="1405251" y="4661467"/>
                </a:cubicBezTo>
                <a:cubicBezTo>
                  <a:pt x="1371337" y="4678891"/>
                  <a:pt x="1347053" y="4692192"/>
                  <a:pt x="1332399" y="4701371"/>
                </a:cubicBezTo>
                <a:cubicBezTo>
                  <a:pt x="1288815" y="4717734"/>
                  <a:pt x="1239337" y="4731637"/>
                  <a:pt x="1183964" y="4743079"/>
                </a:cubicBezTo>
                <a:cubicBezTo>
                  <a:pt x="1128591" y="4754521"/>
                  <a:pt x="1093103" y="4761349"/>
                  <a:pt x="1077499" y="4763565"/>
                </a:cubicBezTo>
                <a:cubicBezTo>
                  <a:pt x="1034011" y="4769199"/>
                  <a:pt x="998055" y="4776004"/>
                  <a:pt x="969633" y="4783980"/>
                </a:cubicBezTo>
                <a:cubicBezTo>
                  <a:pt x="957669" y="4785974"/>
                  <a:pt x="941638" y="4786970"/>
                  <a:pt x="921540" y="4786970"/>
                </a:cubicBezTo>
                <a:cubicBezTo>
                  <a:pt x="899226" y="4786970"/>
                  <a:pt x="884018" y="4786290"/>
                  <a:pt x="875915" y="4784929"/>
                </a:cubicBezTo>
                <a:cubicBezTo>
                  <a:pt x="857241" y="4777491"/>
                  <a:pt x="823565" y="4770212"/>
                  <a:pt x="774886" y="4763090"/>
                </a:cubicBezTo>
                <a:cubicBezTo>
                  <a:pt x="783621" y="4803065"/>
                  <a:pt x="798798" y="4831883"/>
                  <a:pt x="820415" y="4849544"/>
                </a:cubicBezTo>
                <a:cubicBezTo>
                  <a:pt x="836019" y="4876890"/>
                  <a:pt x="850927" y="4897669"/>
                  <a:pt x="865138" y="4911880"/>
                </a:cubicBezTo>
                <a:cubicBezTo>
                  <a:pt x="926066" y="4951064"/>
                  <a:pt x="971311" y="4978537"/>
                  <a:pt x="1000872" y="4994299"/>
                </a:cubicBezTo>
                <a:cubicBezTo>
                  <a:pt x="1007044" y="4996325"/>
                  <a:pt x="1015875" y="5000218"/>
                  <a:pt x="1027364" y="5005978"/>
                </a:cubicBezTo>
                <a:cubicBezTo>
                  <a:pt x="1038853" y="5011739"/>
                  <a:pt x="1054014" y="5014619"/>
                  <a:pt x="1072846" y="5014619"/>
                </a:cubicBezTo>
                <a:lnTo>
                  <a:pt x="1084953" y="5011580"/>
                </a:lnTo>
                <a:cubicBezTo>
                  <a:pt x="1104323" y="5005124"/>
                  <a:pt x="1121968" y="4993935"/>
                  <a:pt x="1137889" y="4978015"/>
                </a:cubicBezTo>
                <a:cubicBezTo>
                  <a:pt x="1153809" y="4962094"/>
                  <a:pt x="1164950" y="4953074"/>
                  <a:pt x="1171312" y="4950953"/>
                </a:cubicBezTo>
                <a:cubicBezTo>
                  <a:pt x="1226131" y="4939654"/>
                  <a:pt x="1266407" y="4932928"/>
                  <a:pt x="1292139" y="4930776"/>
                </a:cubicBezTo>
                <a:cubicBezTo>
                  <a:pt x="1363353" y="4918907"/>
                  <a:pt x="1416685" y="4911991"/>
                  <a:pt x="1452134" y="4910029"/>
                </a:cubicBezTo>
                <a:cubicBezTo>
                  <a:pt x="1531893" y="4898065"/>
                  <a:pt x="1595068" y="4890136"/>
                  <a:pt x="1641658" y="4886243"/>
                </a:cubicBezTo>
                <a:cubicBezTo>
                  <a:pt x="1757279" y="4874279"/>
                  <a:pt x="1841850" y="4862347"/>
                  <a:pt x="1895371" y="4850446"/>
                </a:cubicBezTo>
                <a:cubicBezTo>
                  <a:pt x="2029222" y="4838609"/>
                  <a:pt x="2129033" y="4831725"/>
                  <a:pt x="2194803" y="4829794"/>
                </a:cubicBezTo>
                <a:lnTo>
                  <a:pt x="2328923" y="4826803"/>
                </a:lnTo>
                <a:cubicBezTo>
                  <a:pt x="2418084" y="4826803"/>
                  <a:pt x="2491134" y="4837612"/>
                  <a:pt x="2548073" y="4859229"/>
                </a:cubicBezTo>
                <a:cubicBezTo>
                  <a:pt x="2606786" y="4865433"/>
                  <a:pt x="2665545" y="4867506"/>
                  <a:pt x="2724352" y="4865449"/>
                </a:cubicBezTo>
                <a:cubicBezTo>
                  <a:pt x="2753535" y="4861239"/>
                  <a:pt x="2775041" y="4856175"/>
                  <a:pt x="2788873" y="4850256"/>
                </a:cubicBezTo>
                <a:cubicBezTo>
                  <a:pt x="2794190" y="4848547"/>
                  <a:pt x="2803843" y="4850525"/>
                  <a:pt x="2817833" y="4856191"/>
                </a:cubicBezTo>
                <a:cubicBezTo>
                  <a:pt x="2831823" y="4861856"/>
                  <a:pt x="2845290" y="4865971"/>
                  <a:pt x="2858235" y="4868535"/>
                </a:cubicBezTo>
                <a:cubicBezTo>
                  <a:pt x="2869598" y="4868535"/>
                  <a:pt x="2882132" y="4867482"/>
                  <a:pt x="2895836" y="4865378"/>
                </a:cubicBezTo>
                <a:cubicBezTo>
                  <a:pt x="2909541" y="4863273"/>
                  <a:pt x="2923262" y="4860495"/>
                  <a:pt x="2936998" y="4857045"/>
                </a:cubicBezTo>
                <a:cubicBezTo>
                  <a:pt x="2954944" y="4835618"/>
                  <a:pt x="2961251" y="4816920"/>
                  <a:pt x="2955918" y="4800952"/>
                </a:cubicBezTo>
                <a:cubicBezTo>
                  <a:pt x="2950584" y="4784984"/>
                  <a:pt x="2942640" y="4770678"/>
                  <a:pt x="2932084" y="4758034"/>
                </a:cubicBezTo>
                <a:cubicBezTo>
                  <a:pt x="2921529" y="4745389"/>
                  <a:pt x="2913070" y="4733750"/>
                  <a:pt x="2906708" y="4723115"/>
                </a:cubicBezTo>
                <a:cubicBezTo>
                  <a:pt x="2857808" y="4672094"/>
                  <a:pt x="2800172" y="4632364"/>
                  <a:pt x="2733800" y="4603926"/>
                </a:cubicBezTo>
                <a:cubicBezTo>
                  <a:pt x="2667428" y="4575488"/>
                  <a:pt x="2597259" y="4559085"/>
                  <a:pt x="2523291" y="4554717"/>
                </a:cubicBezTo>
                <a:cubicBezTo>
                  <a:pt x="2483854" y="4559085"/>
                  <a:pt x="2432453" y="4573154"/>
                  <a:pt x="2369088" y="4596923"/>
                </a:cubicBezTo>
                <a:cubicBezTo>
                  <a:pt x="2099400" y="4611831"/>
                  <a:pt x="1851770" y="4634973"/>
                  <a:pt x="1626199" y="4666348"/>
                </a:cubicBezTo>
                <a:lnTo>
                  <a:pt x="1605996" y="4669330"/>
                </a:lnTo>
                <a:lnTo>
                  <a:pt x="1607713" y="4668375"/>
                </a:lnTo>
                <a:cubicBezTo>
                  <a:pt x="1626735" y="4658706"/>
                  <a:pt x="1642909" y="4652439"/>
                  <a:pt x="1656234" y="4649574"/>
                </a:cubicBezTo>
                <a:cubicBezTo>
                  <a:pt x="1725169" y="4615107"/>
                  <a:pt x="1779418" y="4589739"/>
                  <a:pt x="1818982" y="4573470"/>
                </a:cubicBezTo>
                <a:lnTo>
                  <a:pt x="1836928" y="4576461"/>
                </a:lnTo>
                <a:cubicBezTo>
                  <a:pt x="1854336" y="4559022"/>
                  <a:pt x="1872511" y="4546868"/>
                  <a:pt x="1891454" y="4539999"/>
                </a:cubicBezTo>
                <a:cubicBezTo>
                  <a:pt x="1910397" y="4533131"/>
                  <a:pt x="1926072" y="4526595"/>
                  <a:pt x="1938479" y="4520392"/>
                </a:cubicBezTo>
                <a:cubicBezTo>
                  <a:pt x="1940284" y="4519790"/>
                  <a:pt x="1949969" y="4518319"/>
                  <a:pt x="1967535" y="4515976"/>
                </a:cubicBezTo>
                <a:cubicBezTo>
                  <a:pt x="1985101" y="4513634"/>
                  <a:pt x="1997920" y="4508428"/>
                  <a:pt x="2005991" y="4500357"/>
                </a:cubicBezTo>
                <a:cubicBezTo>
                  <a:pt x="2027133" y="4496780"/>
                  <a:pt x="2051932" y="4486573"/>
                  <a:pt x="2080386" y="4469735"/>
                </a:cubicBezTo>
                <a:cubicBezTo>
                  <a:pt x="2108840" y="4452897"/>
                  <a:pt x="2126137" y="4441771"/>
                  <a:pt x="2132277" y="4436359"/>
                </a:cubicBezTo>
                <a:cubicBezTo>
                  <a:pt x="2142754" y="4438353"/>
                  <a:pt x="2154923" y="4436153"/>
                  <a:pt x="2168786" y="4429760"/>
                </a:cubicBezTo>
                <a:cubicBezTo>
                  <a:pt x="2182649" y="4423366"/>
                  <a:pt x="2195523" y="4415216"/>
                  <a:pt x="2207408" y="4405310"/>
                </a:cubicBezTo>
                <a:cubicBezTo>
                  <a:pt x="2219293" y="4395403"/>
                  <a:pt x="2229682" y="4387110"/>
                  <a:pt x="2238576" y="4380432"/>
                </a:cubicBezTo>
                <a:cubicBezTo>
                  <a:pt x="2279406" y="4359036"/>
                  <a:pt x="2320488" y="4334127"/>
                  <a:pt x="2361824" y="4305705"/>
                </a:cubicBezTo>
                <a:cubicBezTo>
                  <a:pt x="2361666" y="4292031"/>
                  <a:pt x="2362125" y="4278160"/>
                  <a:pt x="2363201" y="4264092"/>
                </a:cubicBezTo>
                <a:cubicBezTo>
                  <a:pt x="2364277" y="4250023"/>
                  <a:pt x="2361983" y="4237228"/>
                  <a:pt x="2356317" y="4225707"/>
                </a:cubicBezTo>
                <a:cubicBezTo>
                  <a:pt x="2327293" y="4181048"/>
                  <a:pt x="2292667" y="4143898"/>
                  <a:pt x="2252439" y="4114257"/>
                </a:cubicBezTo>
                <a:cubicBezTo>
                  <a:pt x="2212211" y="4084616"/>
                  <a:pt x="2162947" y="4054192"/>
                  <a:pt x="2104646" y="4022984"/>
                </a:cubicBezTo>
                <a:lnTo>
                  <a:pt x="2060683" y="4014961"/>
                </a:lnTo>
                <a:lnTo>
                  <a:pt x="2042690" y="4014961"/>
                </a:lnTo>
                <a:cubicBezTo>
                  <a:pt x="2001639" y="4039616"/>
                  <a:pt x="1943053" y="4055837"/>
                  <a:pt x="1866933" y="4063624"/>
                </a:cubicBezTo>
                <a:cubicBezTo>
                  <a:pt x="1856963" y="4067612"/>
                  <a:pt x="1832766" y="4079069"/>
                  <a:pt x="1794342" y="4097996"/>
                </a:cubicBezTo>
                <a:cubicBezTo>
                  <a:pt x="1818745" y="4122874"/>
                  <a:pt x="1842198" y="4135312"/>
                  <a:pt x="1864702" y="4135312"/>
                </a:cubicBezTo>
                <a:lnTo>
                  <a:pt x="1937008" y="4132322"/>
                </a:lnTo>
                <a:cubicBezTo>
                  <a:pt x="1958467" y="4138272"/>
                  <a:pt x="1977964" y="4141247"/>
                  <a:pt x="1995498" y="4141247"/>
                </a:cubicBezTo>
                <a:lnTo>
                  <a:pt x="1999435" y="4142502"/>
                </a:lnTo>
                <a:lnTo>
                  <a:pt x="1997053" y="4145757"/>
                </a:lnTo>
                <a:cubicBezTo>
                  <a:pt x="1991918" y="4152357"/>
                  <a:pt x="1985608" y="4160143"/>
                  <a:pt x="1978122" y="4169116"/>
                </a:cubicBezTo>
                <a:cubicBezTo>
                  <a:pt x="1963151" y="4187062"/>
                  <a:pt x="1953672" y="4198725"/>
                  <a:pt x="1949684" y="4204106"/>
                </a:cubicBezTo>
                <a:cubicBezTo>
                  <a:pt x="1823239" y="4324600"/>
                  <a:pt x="1714740" y="4421277"/>
                  <a:pt x="1624187" y="4494137"/>
                </a:cubicBezTo>
                <a:lnTo>
                  <a:pt x="1598252" y="4520110"/>
                </a:lnTo>
                <a:lnTo>
                  <a:pt x="1599919" y="4512666"/>
                </a:lnTo>
                <a:cubicBezTo>
                  <a:pt x="1601127" y="4504255"/>
                  <a:pt x="1601731" y="4495514"/>
                  <a:pt x="1601731" y="4486446"/>
                </a:cubicBezTo>
                <a:cubicBezTo>
                  <a:pt x="1601731" y="4453878"/>
                  <a:pt x="1595353" y="4428035"/>
                  <a:pt x="1582598" y="4408918"/>
                </a:cubicBezTo>
                <a:cubicBezTo>
                  <a:pt x="1567659" y="4387553"/>
                  <a:pt x="1560126" y="4377615"/>
                  <a:pt x="1559999" y="4379103"/>
                </a:cubicBezTo>
                <a:cubicBezTo>
                  <a:pt x="1560664" y="4379039"/>
                  <a:pt x="1567912" y="4367123"/>
                  <a:pt x="1581744" y="4343353"/>
                </a:cubicBezTo>
                <a:cubicBezTo>
                  <a:pt x="1583769" y="4333288"/>
                  <a:pt x="1590258" y="4319805"/>
                  <a:pt x="1601209" y="4302903"/>
                </a:cubicBezTo>
                <a:cubicBezTo>
                  <a:pt x="1612160" y="4286002"/>
                  <a:pt x="1618648" y="4272329"/>
                  <a:pt x="1620674" y="4261884"/>
                </a:cubicBezTo>
                <a:lnTo>
                  <a:pt x="1639745" y="4204765"/>
                </a:lnTo>
                <a:lnTo>
                  <a:pt x="1650916" y="4199393"/>
                </a:lnTo>
                <a:cubicBezTo>
                  <a:pt x="1660950" y="4192454"/>
                  <a:pt x="1669400" y="4182045"/>
                  <a:pt x="1676269" y="4168166"/>
                </a:cubicBezTo>
                <a:lnTo>
                  <a:pt x="1673278" y="4129331"/>
                </a:lnTo>
                <a:lnTo>
                  <a:pt x="1672965" y="4125785"/>
                </a:lnTo>
                <a:lnTo>
                  <a:pt x="1676393" y="4124538"/>
                </a:lnTo>
                <a:cubicBezTo>
                  <a:pt x="1682411" y="4121625"/>
                  <a:pt x="1692007" y="4115230"/>
                  <a:pt x="1705181" y="4105355"/>
                </a:cubicBezTo>
                <a:cubicBezTo>
                  <a:pt x="1752468" y="4089562"/>
                  <a:pt x="1811607" y="4059367"/>
                  <a:pt x="1882600" y="4014771"/>
                </a:cubicBezTo>
                <a:cubicBezTo>
                  <a:pt x="1894754" y="4009390"/>
                  <a:pt x="1912668" y="4005711"/>
                  <a:pt x="1936343" y="4003732"/>
                </a:cubicBezTo>
                <a:cubicBezTo>
                  <a:pt x="1960018" y="4001754"/>
                  <a:pt x="1979531" y="3999499"/>
                  <a:pt x="1994881" y="3996967"/>
                </a:cubicBezTo>
                <a:cubicBezTo>
                  <a:pt x="2033147" y="3967184"/>
                  <a:pt x="2059892" y="3948478"/>
                  <a:pt x="2075116" y="3940850"/>
                </a:cubicBezTo>
                <a:cubicBezTo>
                  <a:pt x="2087238" y="3939331"/>
                  <a:pt x="2107099" y="3938571"/>
                  <a:pt x="2134698" y="3938571"/>
                </a:cubicBezTo>
                <a:cubicBezTo>
                  <a:pt x="2169957" y="3938571"/>
                  <a:pt x="2200326" y="3931608"/>
                  <a:pt x="2225805" y="3917682"/>
                </a:cubicBezTo>
                <a:cubicBezTo>
                  <a:pt x="2252898" y="3900749"/>
                  <a:pt x="2266445" y="3876710"/>
                  <a:pt x="2266445" y="3845565"/>
                </a:cubicBezTo>
                <a:cubicBezTo>
                  <a:pt x="2266445" y="3804989"/>
                  <a:pt x="2246505" y="3764761"/>
                  <a:pt x="2206625" y="3724881"/>
                </a:cubicBezTo>
                <a:cubicBezTo>
                  <a:pt x="2171081" y="3696459"/>
                  <a:pt x="2129745" y="3673401"/>
                  <a:pt x="2082617" y="3655708"/>
                </a:cubicBezTo>
                <a:lnTo>
                  <a:pt x="2064129" y="3641346"/>
                </a:lnTo>
                <a:lnTo>
                  <a:pt x="2080217" y="3634854"/>
                </a:lnTo>
                <a:cubicBezTo>
                  <a:pt x="2093710" y="3628801"/>
                  <a:pt x="2108943" y="3620829"/>
                  <a:pt x="2125915" y="3610938"/>
                </a:cubicBezTo>
                <a:cubicBezTo>
                  <a:pt x="2130600" y="3607773"/>
                  <a:pt x="2138552" y="3602725"/>
                  <a:pt x="2149772" y="3595793"/>
                </a:cubicBezTo>
                <a:cubicBezTo>
                  <a:pt x="2160992" y="3588862"/>
                  <a:pt x="2168644" y="3584890"/>
                  <a:pt x="2172727" y="3583877"/>
                </a:cubicBezTo>
                <a:cubicBezTo>
                  <a:pt x="2195579" y="3583877"/>
                  <a:pt x="2217718" y="3576360"/>
                  <a:pt x="2239146" y="3561326"/>
                </a:cubicBezTo>
                <a:cubicBezTo>
                  <a:pt x="2242564" y="3560440"/>
                  <a:pt x="2254243" y="3559996"/>
                  <a:pt x="2274183" y="3559996"/>
                </a:cubicBezTo>
                <a:cubicBezTo>
                  <a:pt x="2294123" y="3559996"/>
                  <a:pt x="2306784" y="3553302"/>
                  <a:pt x="2312164" y="3539914"/>
                </a:cubicBezTo>
                <a:cubicBezTo>
                  <a:pt x="2335301" y="3532698"/>
                  <a:pt x="2372364" y="3515844"/>
                  <a:pt x="2423354" y="3489352"/>
                </a:cubicBezTo>
                <a:cubicBezTo>
                  <a:pt x="2430443" y="3486503"/>
                  <a:pt x="2444607" y="3483228"/>
                  <a:pt x="2465845" y="3479524"/>
                </a:cubicBezTo>
                <a:cubicBezTo>
                  <a:pt x="2475783" y="3483512"/>
                  <a:pt x="2484629" y="3485506"/>
                  <a:pt x="2492384" y="3485506"/>
                </a:cubicBezTo>
                <a:cubicBezTo>
                  <a:pt x="2499853" y="3485506"/>
                  <a:pt x="2510567" y="3482515"/>
                  <a:pt x="2524525" y="3476533"/>
                </a:cubicBezTo>
                <a:cubicBezTo>
                  <a:pt x="2530001" y="3484478"/>
                  <a:pt x="2543136" y="3488450"/>
                  <a:pt x="2563930" y="3488450"/>
                </a:cubicBezTo>
                <a:cubicBezTo>
                  <a:pt x="2575863" y="3488450"/>
                  <a:pt x="2590573" y="3485728"/>
                  <a:pt x="2608059" y="3480284"/>
                </a:cubicBezTo>
                <a:cubicBezTo>
                  <a:pt x="2625546" y="3474840"/>
                  <a:pt x="2636980" y="3471580"/>
                  <a:pt x="2642361" y="3470504"/>
                </a:cubicBezTo>
                <a:lnTo>
                  <a:pt x="2707973" y="3467608"/>
                </a:lnTo>
                <a:cubicBezTo>
                  <a:pt x="2741681" y="3467608"/>
                  <a:pt x="2769708" y="3473194"/>
                  <a:pt x="2792053" y="3484367"/>
                </a:cubicBezTo>
                <a:cubicBezTo>
                  <a:pt x="2811044" y="3489083"/>
                  <a:pt x="2839324" y="3491441"/>
                  <a:pt x="2876893" y="3491441"/>
                </a:cubicBezTo>
                <a:lnTo>
                  <a:pt x="2941318" y="3491441"/>
                </a:lnTo>
                <a:lnTo>
                  <a:pt x="2996723" y="3419277"/>
                </a:lnTo>
                <a:cubicBezTo>
                  <a:pt x="2978176" y="3386044"/>
                  <a:pt x="2957286" y="3357811"/>
                  <a:pt x="2934055" y="3334580"/>
                </a:cubicBezTo>
                <a:cubicBezTo>
                  <a:pt x="2910823" y="3311348"/>
                  <a:pt x="2893241" y="3294953"/>
                  <a:pt x="2881309" y="3285394"/>
                </a:cubicBezTo>
                <a:lnTo>
                  <a:pt x="2833168" y="3240244"/>
                </a:lnTo>
                <a:cubicBezTo>
                  <a:pt x="2803005" y="3222963"/>
                  <a:pt x="2750354" y="3189920"/>
                  <a:pt x="2675215" y="3141114"/>
                </a:cubicBezTo>
                <a:cubicBezTo>
                  <a:pt x="2664865" y="3133392"/>
                  <a:pt x="2649593" y="3121554"/>
                  <a:pt x="2629400" y="3105602"/>
                </a:cubicBezTo>
                <a:cubicBezTo>
                  <a:pt x="2609207" y="3089650"/>
                  <a:pt x="2587210" y="3079031"/>
                  <a:pt x="2563408" y="3073746"/>
                </a:cubicBezTo>
                <a:cubicBezTo>
                  <a:pt x="2538278" y="3071467"/>
                  <a:pt x="2518512" y="3070778"/>
                  <a:pt x="2504111" y="3071680"/>
                </a:cubicBezTo>
                <a:cubicBezTo>
                  <a:pt x="2489709" y="3072582"/>
                  <a:pt x="2476337" y="3073033"/>
                  <a:pt x="2463993" y="3073033"/>
                </a:cubicBezTo>
                <a:cubicBezTo>
                  <a:pt x="2460670" y="3072369"/>
                  <a:pt x="2444259" y="3063190"/>
                  <a:pt x="2414760" y="3045497"/>
                </a:cubicBezTo>
                <a:cubicBezTo>
                  <a:pt x="2290436" y="3008782"/>
                  <a:pt x="2189407" y="2985456"/>
                  <a:pt x="2111672" y="2975517"/>
                </a:cubicBezTo>
                <a:lnTo>
                  <a:pt x="2102652" y="2972479"/>
                </a:lnTo>
                <a:cubicBezTo>
                  <a:pt x="2092271" y="2970216"/>
                  <a:pt x="2082655" y="2969650"/>
                  <a:pt x="2073804" y="2970782"/>
                </a:cubicBezTo>
                <a:lnTo>
                  <a:pt x="2071734" y="2971266"/>
                </a:lnTo>
                <a:lnTo>
                  <a:pt x="2074122" y="2965420"/>
                </a:lnTo>
                <a:cubicBezTo>
                  <a:pt x="2075164" y="2961659"/>
                  <a:pt x="2075686" y="2957967"/>
                  <a:pt x="2075686" y="2954343"/>
                </a:cubicBezTo>
                <a:cubicBezTo>
                  <a:pt x="2075686" y="2925224"/>
                  <a:pt x="2047896" y="2898764"/>
                  <a:pt x="1992317" y="2874963"/>
                </a:cubicBezTo>
                <a:cubicBezTo>
                  <a:pt x="1968864" y="2867936"/>
                  <a:pt x="1943797" y="2864423"/>
                  <a:pt x="1917115" y="2864423"/>
                </a:cubicBezTo>
                <a:cubicBezTo>
                  <a:pt x="1910025" y="2864423"/>
                  <a:pt x="1900736" y="2864918"/>
                  <a:pt x="1889247" y="2865907"/>
                </a:cubicBezTo>
                <a:lnTo>
                  <a:pt x="1871681" y="2867632"/>
                </a:lnTo>
                <a:lnTo>
                  <a:pt x="1875347" y="2857291"/>
                </a:lnTo>
                <a:cubicBezTo>
                  <a:pt x="1877433" y="2851186"/>
                  <a:pt x="1879684" y="2844392"/>
                  <a:pt x="1882101" y="2836911"/>
                </a:cubicBezTo>
                <a:cubicBezTo>
                  <a:pt x="1891771" y="2806985"/>
                  <a:pt x="1901195" y="2782827"/>
                  <a:pt x="1910374" y="2764438"/>
                </a:cubicBezTo>
                <a:cubicBezTo>
                  <a:pt x="1914710" y="2757887"/>
                  <a:pt x="1923928" y="2751097"/>
                  <a:pt x="1938028" y="2744071"/>
                </a:cubicBezTo>
                <a:cubicBezTo>
                  <a:pt x="1952129" y="2737045"/>
                  <a:pt x="1962154" y="2731537"/>
                  <a:pt x="1968105" y="2727549"/>
                </a:cubicBezTo>
                <a:cubicBezTo>
                  <a:pt x="1988583" y="2717326"/>
                  <a:pt x="2019505" y="2707514"/>
                  <a:pt x="2060873" y="2698114"/>
                </a:cubicBezTo>
                <a:cubicBezTo>
                  <a:pt x="2114869" y="2685643"/>
                  <a:pt x="2153341" y="2673664"/>
                  <a:pt x="2176288" y="2662175"/>
                </a:cubicBezTo>
                <a:cubicBezTo>
                  <a:pt x="2193506" y="2660497"/>
                  <a:pt x="2209798" y="2657601"/>
                  <a:pt x="2225164" y="2653486"/>
                </a:cubicBezTo>
                <a:cubicBezTo>
                  <a:pt x="2240531" y="2649372"/>
                  <a:pt x="2252344" y="2646492"/>
                  <a:pt x="2260605" y="2644846"/>
                </a:cubicBezTo>
                <a:cubicBezTo>
                  <a:pt x="2345398" y="2636332"/>
                  <a:pt x="2412054" y="2613891"/>
                  <a:pt x="2460575" y="2577525"/>
                </a:cubicBezTo>
                <a:lnTo>
                  <a:pt x="2481037" y="2517942"/>
                </a:lnTo>
                <a:cubicBezTo>
                  <a:pt x="2455305" y="2486133"/>
                  <a:pt x="2412751" y="2458818"/>
                  <a:pt x="2353374" y="2435998"/>
                </a:cubicBezTo>
                <a:cubicBezTo>
                  <a:pt x="2263802" y="2414128"/>
                  <a:pt x="2138022" y="2396957"/>
                  <a:pt x="1976033" y="2384486"/>
                </a:cubicBezTo>
                <a:lnTo>
                  <a:pt x="1866411" y="2384486"/>
                </a:lnTo>
                <a:cubicBezTo>
                  <a:pt x="1826942" y="2338751"/>
                  <a:pt x="1807176" y="2314617"/>
                  <a:pt x="1807113" y="2312085"/>
                </a:cubicBezTo>
                <a:cubicBezTo>
                  <a:pt x="1786413" y="2296006"/>
                  <a:pt x="1757263" y="2279722"/>
                  <a:pt x="1719662" y="2263232"/>
                </a:cubicBezTo>
                <a:cubicBezTo>
                  <a:pt x="1702855" y="2261365"/>
                  <a:pt x="1686967" y="2256269"/>
                  <a:pt x="1671996" y="2247945"/>
                </a:cubicBezTo>
                <a:lnTo>
                  <a:pt x="1642086" y="2236741"/>
                </a:lnTo>
                <a:cubicBezTo>
                  <a:pt x="1631190" y="2234533"/>
                  <a:pt x="1621841" y="2233407"/>
                  <a:pt x="1614039" y="2233364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9E41DD-9A07-F074-81EA-8A1610385DEB}"/>
              </a:ext>
            </a:extLst>
          </p:cNvPr>
          <p:cNvSpPr txBox="1"/>
          <p:nvPr/>
        </p:nvSpPr>
        <p:spPr>
          <a:xfrm>
            <a:off x="5750477" y="2580276"/>
            <a:ext cx="6043590" cy="184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      PPP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负载部分包含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PPP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协议的有效负载、这包括了网络层协议，如</a:t>
            </a:r>
            <a:r>
              <a:rPr lang="en-US" altLang="zh-CN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IP</a:t>
            </a:r>
            <a:r>
              <a:rPr lang="zh-CN" altLang="en-US" sz="20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协议、身份验证信息等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5F3FF6-1450-8895-11EF-68B7E05C6162}"/>
              </a:ext>
            </a:extLst>
          </p:cNvPr>
          <p:cNvSpPr txBox="1"/>
          <p:nvPr/>
        </p:nvSpPr>
        <p:spPr>
          <a:xfrm>
            <a:off x="5681639" y="1672010"/>
            <a:ext cx="457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负载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F91B60-7F0D-89D7-F825-80C0106345D8}"/>
              </a:ext>
            </a:extLst>
          </p:cNvPr>
          <p:cNvCxnSpPr>
            <a:cxnSpLocks/>
          </p:cNvCxnSpPr>
          <p:nvPr/>
        </p:nvCxnSpPr>
        <p:spPr>
          <a:xfrm>
            <a:off x="5750477" y="2441449"/>
            <a:ext cx="44010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1032A8F-1ABC-5A8D-7B6B-CBD55856020B}"/>
              </a:ext>
            </a:extLst>
          </p:cNvPr>
          <p:cNvGrpSpPr/>
          <p:nvPr/>
        </p:nvGrpSpPr>
        <p:grpSpPr>
          <a:xfrm>
            <a:off x="5430441" y="-258334"/>
            <a:ext cx="2587063" cy="1930342"/>
            <a:chOff x="4131390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676F4D6-1FA0-954A-FAA7-E7BA59010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0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2EA7D78-4685-5B7A-C613-A8875DA00A28}"/>
                </a:ext>
              </a:extLst>
            </p:cNvPr>
            <p:cNvSpPr txBox="1"/>
            <p:nvPr/>
          </p:nvSpPr>
          <p:spPr>
            <a:xfrm>
              <a:off x="4451426" y="1751224"/>
              <a:ext cx="14542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1.2.3.</a:t>
              </a:r>
              <a:endParaRPr lang="zh-CN" altLang="en-US" sz="4400" dirty="0">
                <a:solidFill>
                  <a:srgbClr val="2B4843"/>
                </a:solidFill>
                <a:latin typeface="Times New Roman"/>
                <a:ea typeface="汉仪大宋简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417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/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568609-A31E-4FB0-AA33-57B114B4A787}"/>
              </a:ext>
            </a:extLst>
          </p:cNvPr>
          <p:cNvSpPr txBox="1"/>
          <p:nvPr/>
        </p:nvSpPr>
        <p:spPr>
          <a:xfrm>
            <a:off x="6461677" y="4629208"/>
            <a:ext cx="3855697" cy="188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2.1tag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标记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2.2PADI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（客户端到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）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2.3PADO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到客户端）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2.4PADR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（客户端到特定</a:t>
            </a:r>
            <a:r>
              <a: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</a:t>
            </a:r>
            <a:endParaRPr kumimoji="0" lang="en-US" altLang="zh-CN" sz="1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cs typeface="+mj-lt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2.5PADS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（</a:t>
            </a:r>
            <a:r>
              <a:rPr lang="en-US" altLang="zh-CN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lang="zh-CN" altLang="en-US" sz="1200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到客户端）</a:t>
            </a:r>
            <a:endParaRPr lang="en-US" altLang="zh-CN" sz="1200" spc="300" dirty="0">
              <a:solidFill>
                <a:prstClr val="white"/>
              </a:solidFill>
              <a:latin typeface="Times New Roman"/>
              <a:ea typeface="汉仪大宋简"/>
              <a:cs typeface="+mj-lt"/>
              <a:sym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51BA9-A9C8-4A79-A031-27588D65B31F}"/>
              </a:ext>
            </a:extLst>
          </p:cNvPr>
          <p:cNvSpPr txBox="1"/>
          <p:nvPr/>
        </p:nvSpPr>
        <p:spPr>
          <a:xfrm>
            <a:off x="6392839" y="3720943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PPPOE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发现阶段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FF44-C794-4EA0-A6F9-48067F09DA50}"/>
              </a:ext>
            </a:extLst>
          </p:cNvPr>
          <p:cNvCxnSpPr>
            <a:cxnSpLocks/>
          </p:cNvCxnSpPr>
          <p:nvPr/>
        </p:nvCxnSpPr>
        <p:spPr>
          <a:xfrm>
            <a:off x="6588418" y="4490382"/>
            <a:ext cx="53372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D740BA-19F2-4968-8708-B732A8AD6DCB}"/>
              </a:ext>
            </a:extLst>
          </p:cNvPr>
          <p:cNvGrpSpPr/>
          <p:nvPr/>
        </p:nvGrpSpPr>
        <p:grpSpPr>
          <a:xfrm>
            <a:off x="6182455" y="1649309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0B58FDA-D225-4636-A725-F6149C88A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65EAA2-5C29-4B2F-A4B3-05CC9D4AEC4A}"/>
                </a:ext>
              </a:extLst>
            </p:cNvPr>
            <p:cNvSpPr txBox="1"/>
            <p:nvPr/>
          </p:nvSpPr>
          <p:spPr>
            <a:xfrm>
              <a:off x="4864713" y="1722518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959C7B6-0BB7-46D3-AC80-46A5FD924B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02112">
            <a:off x="2291763" y="1500589"/>
            <a:ext cx="2337776" cy="415812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140544" y="4011118"/>
                </a:moveTo>
                <a:cubicBezTo>
                  <a:pt x="1168904" y="4051631"/>
                  <a:pt x="1182070" y="4085054"/>
                  <a:pt x="1180045" y="4111388"/>
                </a:cubicBezTo>
                <a:cubicBezTo>
                  <a:pt x="1178019" y="4119490"/>
                  <a:pt x="1174474" y="4143292"/>
                  <a:pt x="1169410" y="4182792"/>
                </a:cubicBezTo>
                <a:cubicBezTo>
                  <a:pt x="1164346" y="4222292"/>
                  <a:pt x="1153711" y="4258247"/>
                  <a:pt x="1137506" y="4290658"/>
                </a:cubicBezTo>
                <a:cubicBezTo>
                  <a:pt x="1137506" y="4288632"/>
                  <a:pt x="1135987" y="4286100"/>
                  <a:pt x="1132948" y="4283062"/>
                </a:cubicBezTo>
                <a:cubicBezTo>
                  <a:pt x="1129910" y="4280023"/>
                  <a:pt x="1127378" y="4279517"/>
                  <a:pt x="1125352" y="4281542"/>
                </a:cubicBezTo>
                <a:cubicBezTo>
                  <a:pt x="1125352" y="4297747"/>
                  <a:pt x="1123327" y="4320030"/>
                  <a:pt x="1119275" y="4348389"/>
                </a:cubicBezTo>
                <a:cubicBezTo>
                  <a:pt x="1111173" y="4350414"/>
                  <a:pt x="1105602" y="4346363"/>
                  <a:pt x="1102564" y="4336235"/>
                </a:cubicBezTo>
                <a:cubicBezTo>
                  <a:pt x="1099525" y="4326107"/>
                  <a:pt x="1097499" y="4315472"/>
                  <a:pt x="1096487" y="4304331"/>
                </a:cubicBezTo>
                <a:cubicBezTo>
                  <a:pt x="1095474" y="4293190"/>
                  <a:pt x="1093955" y="4282555"/>
                  <a:pt x="1091929" y="4272427"/>
                </a:cubicBezTo>
                <a:cubicBezTo>
                  <a:pt x="1089903" y="4256222"/>
                  <a:pt x="1085346" y="4222798"/>
                  <a:pt x="1078256" y="4172157"/>
                </a:cubicBezTo>
                <a:cubicBezTo>
                  <a:pt x="1071166" y="4121516"/>
                  <a:pt x="1059519" y="4076952"/>
                  <a:pt x="1043313" y="4038464"/>
                </a:cubicBezTo>
                <a:cubicBezTo>
                  <a:pt x="1047365" y="4038464"/>
                  <a:pt x="1054454" y="4037451"/>
                  <a:pt x="1064583" y="4035426"/>
                </a:cubicBezTo>
                <a:cubicBezTo>
                  <a:pt x="1074711" y="4033400"/>
                  <a:pt x="1082814" y="4029349"/>
                  <a:pt x="1088890" y="4023272"/>
                </a:cubicBezTo>
                <a:cubicBezTo>
                  <a:pt x="1096993" y="4023272"/>
                  <a:pt x="1106109" y="4021753"/>
                  <a:pt x="1116237" y="4018714"/>
                </a:cubicBezTo>
                <a:cubicBezTo>
                  <a:pt x="1126365" y="4015676"/>
                  <a:pt x="1133455" y="4014157"/>
                  <a:pt x="1137506" y="4014157"/>
                </a:cubicBezTo>
                <a:close/>
                <a:moveTo>
                  <a:pt x="1459584" y="3488500"/>
                </a:moveTo>
                <a:cubicBezTo>
                  <a:pt x="1447430" y="3490526"/>
                  <a:pt x="1433251" y="3494577"/>
                  <a:pt x="1417046" y="3500654"/>
                </a:cubicBezTo>
                <a:cubicBezTo>
                  <a:pt x="1400841" y="3506731"/>
                  <a:pt x="1388687" y="3510783"/>
                  <a:pt x="1380584" y="3512808"/>
                </a:cubicBezTo>
                <a:cubicBezTo>
                  <a:pt x="1358302" y="3514834"/>
                  <a:pt x="1336526" y="3522936"/>
                  <a:pt x="1315257" y="3537116"/>
                </a:cubicBezTo>
                <a:cubicBezTo>
                  <a:pt x="1293988" y="3551295"/>
                  <a:pt x="1280314" y="3560411"/>
                  <a:pt x="1274237" y="3564462"/>
                </a:cubicBezTo>
                <a:cubicBezTo>
                  <a:pt x="1270186" y="3566488"/>
                  <a:pt x="1261071" y="3569020"/>
                  <a:pt x="1246891" y="3572058"/>
                </a:cubicBezTo>
                <a:cubicBezTo>
                  <a:pt x="1232712" y="3575097"/>
                  <a:pt x="1223596" y="3581680"/>
                  <a:pt x="1219545" y="3591808"/>
                </a:cubicBezTo>
                <a:cubicBezTo>
                  <a:pt x="1203340" y="3608014"/>
                  <a:pt x="1182070" y="3622700"/>
                  <a:pt x="1155737" y="3635866"/>
                </a:cubicBezTo>
                <a:cubicBezTo>
                  <a:pt x="1129404" y="3649033"/>
                  <a:pt x="1110160" y="3659668"/>
                  <a:pt x="1098006" y="3667770"/>
                </a:cubicBezTo>
                <a:lnTo>
                  <a:pt x="1009890" y="3713347"/>
                </a:lnTo>
                <a:cubicBezTo>
                  <a:pt x="965326" y="3737655"/>
                  <a:pt x="927851" y="3756392"/>
                  <a:pt x="897467" y="3769559"/>
                </a:cubicBezTo>
                <a:cubicBezTo>
                  <a:pt x="867082" y="3782726"/>
                  <a:pt x="835684" y="3792348"/>
                  <a:pt x="803274" y="3798425"/>
                </a:cubicBezTo>
                <a:cubicBezTo>
                  <a:pt x="791120" y="3804502"/>
                  <a:pt x="772383" y="3808047"/>
                  <a:pt x="747062" y="3809059"/>
                </a:cubicBezTo>
                <a:cubicBezTo>
                  <a:pt x="721741" y="3810072"/>
                  <a:pt x="704017" y="3811591"/>
                  <a:pt x="693889" y="3813617"/>
                </a:cubicBezTo>
                <a:cubicBezTo>
                  <a:pt x="710094" y="3833874"/>
                  <a:pt x="731363" y="3852611"/>
                  <a:pt x="757697" y="3869829"/>
                </a:cubicBezTo>
                <a:cubicBezTo>
                  <a:pt x="784030" y="3887047"/>
                  <a:pt x="802261" y="3898694"/>
                  <a:pt x="812389" y="3904771"/>
                </a:cubicBezTo>
                <a:cubicBezTo>
                  <a:pt x="850877" y="3888566"/>
                  <a:pt x="893415" y="3875399"/>
                  <a:pt x="940005" y="3865271"/>
                </a:cubicBezTo>
                <a:cubicBezTo>
                  <a:pt x="948108" y="3863246"/>
                  <a:pt x="953678" y="3865778"/>
                  <a:pt x="956717" y="3872867"/>
                </a:cubicBezTo>
                <a:cubicBezTo>
                  <a:pt x="959755" y="3879957"/>
                  <a:pt x="961274" y="3889579"/>
                  <a:pt x="961274" y="3901733"/>
                </a:cubicBezTo>
                <a:cubicBezTo>
                  <a:pt x="961274" y="3913887"/>
                  <a:pt x="962287" y="3924015"/>
                  <a:pt x="964313" y="3932118"/>
                </a:cubicBezTo>
                <a:cubicBezTo>
                  <a:pt x="964313" y="3998964"/>
                  <a:pt x="954185" y="4099234"/>
                  <a:pt x="933928" y="4232927"/>
                </a:cubicBezTo>
                <a:lnTo>
                  <a:pt x="921774" y="4311927"/>
                </a:lnTo>
                <a:cubicBezTo>
                  <a:pt x="911646" y="4332184"/>
                  <a:pt x="906582" y="4352440"/>
                  <a:pt x="906582" y="4372697"/>
                </a:cubicBezTo>
                <a:cubicBezTo>
                  <a:pt x="906582" y="4390927"/>
                  <a:pt x="910633" y="4405107"/>
                  <a:pt x="918736" y="4415235"/>
                </a:cubicBezTo>
                <a:cubicBezTo>
                  <a:pt x="920761" y="4423338"/>
                  <a:pt x="931903" y="4442582"/>
                  <a:pt x="952159" y="4472966"/>
                </a:cubicBezTo>
                <a:cubicBezTo>
                  <a:pt x="972416" y="4505377"/>
                  <a:pt x="982544" y="4533736"/>
                  <a:pt x="982544" y="4558043"/>
                </a:cubicBezTo>
                <a:lnTo>
                  <a:pt x="982544" y="4564120"/>
                </a:lnTo>
                <a:cubicBezTo>
                  <a:pt x="980518" y="4578300"/>
                  <a:pt x="973935" y="4591973"/>
                  <a:pt x="962794" y="4605140"/>
                </a:cubicBezTo>
                <a:cubicBezTo>
                  <a:pt x="951653" y="4618307"/>
                  <a:pt x="937979" y="4630967"/>
                  <a:pt x="921774" y="4643121"/>
                </a:cubicBezTo>
                <a:cubicBezTo>
                  <a:pt x="905569" y="4655275"/>
                  <a:pt x="894428" y="4665403"/>
                  <a:pt x="888351" y="4673506"/>
                </a:cubicBezTo>
                <a:cubicBezTo>
                  <a:pt x="880249" y="4683634"/>
                  <a:pt x="881768" y="4691736"/>
                  <a:pt x="892909" y="4697813"/>
                </a:cubicBezTo>
                <a:cubicBezTo>
                  <a:pt x="904050" y="4703890"/>
                  <a:pt x="917723" y="4706929"/>
                  <a:pt x="933928" y="4706929"/>
                </a:cubicBezTo>
                <a:cubicBezTo>
                  <a:pt x="923800" y="4719083"/>
                  <a:pt x="921774" y="4726172"/>
                  <a:pt x="927851" y="4728198"/>
                </a:cubicBezTo>
                <a:cubicBezTo>
                  <a:pt x="933928" y="4730224"/>
                  <a:pt x="945576" y="4729717"/>
                  <a:pt x="962794" y="4726679"/>
                </a:cubicBezTo>
                <a:cubicBezTo>
                  <a:pt x="980012" y="4723640"/>
                  <a:pt x="995711" y="4722121"/>
                  <a:pt x="1009890" y="4722121"/>
                </a:cubicBezTo>
                <a:lnTo>
                  <a:pt x="1022044" y="4722121"/>
                </a:lnTo>
                <a:cubicBezTo>
                  <a:pt x="1042300" y="4720095"/>
                  <a:pt x="1063570" y="4713006"/>
                  <a:pt x="1085852" y="4700852"/>
                </a:cubicBezTo>
                <a:cubicBezTo>
                  <a:pt x="1108134" y="4688698"/>
                  <a:pt x="1121301" y="4681608"/>
                  <a:pt x="1125352" y="4679582"/>
                </a:cubicBezTo>
                <a:cubicBezTo>
                  <a:pt x="1157763" y="4671480"/>
                  <a:pt x="1183083" y="4662871"/>
                  <a:pt x="1201314" y="4653756"/>
                </a:cubicBezTo>
                <a:cubicBezTo>
                  <a:pt x="1219545" y="4644640"/>
                  <a:pt x="1233724" y="4629954"/>
                  <a:pt x="1243853" y="4609698"/>
                </a:cubicBezTo>
                <a:cubicBezTo>
                  <a:pt x="1245878" y="4593492"/>
                  <a:pt x="1249930" y="4574755"/>
                  <a:pt x="1256007" y="4553486"/>
                </a:cubicBezTo>
                <a:cubicBezTo>
                  <a:pt x="1262083" y="4532216"/>
                  <a:pt x="1267148" y="4515505"/>
                  <a:pt x="1271199" y="4503351"/>
                </a:cubicBezTo>
                <a:lnTo>
                  <a:pt x="1280314" y="4445620"/>
                </a:lnTo>
                <a:cubicBezTo>
                  <a:pt x="1296520" y="4451697"/>
                  <a:pt x="1313738" y="4464864"/>
                  <a:pt x="1331968" y="4485120"/>
                </a:cubicBezTo>
                <a:cubicBezTo>
                  <a:pt x="1350199" y="4505377"/>
                  <a:pt x="1365392" y="4520569"/>
                  <a:pt x="1377546" y="4530697"/>
                </a:cubicBezTo>
                <a:lnTo>
                  <a:pt x="1429200" y="4588428"/>
                </a:lnTo>
                <a:cubicBezTo>
                  <a:pt x="1489969" y="4653249"/>
                  <a:pt x="1532508" y="4704903"/>
                  <a:pt x="1556816" y="4743391"/>
                </a:cubicBezTo>
                <a:cubicBezTo>
                  <a:pt x="1577072" y="4767698"/>
                  <a:pt x="1594290" y="4783903"/>
                  <a:pt x="1608470" y="4792006"/>
                </a:cubicBezTo>
                <a:cubicBezTo>
                  <a:pt x="1648983" y="4806186"/>
                  <a:pt x="1681393" y="4821378"/>
                  <a:pt x="1705701" y="4837583"/>
                </a:cubicBezTo>
                <a:lnTo>
                  <a:pt x="1730009" y="4843660"/>
                </a:lnTo>
                <a:cubicBezTo>
                  <a:pt x="1746214" y="4843660"/>
                  <a:pt x="1758368" y="4836064"/>
                  <a:pt x="1766470" y="4820872"/>
                </a:cubicBezTo>
                <a:cubicBezTo>
                  <a:pt x="1774573" y="4805679"/>
                  <a:pt x="1778624" y="4786942"/>
                  <a:pt x="1778624" y="4764660"/>
                </a:cubicBezTo>
                <a:cubicBezTo>
                  <a:pt x="1778624" y="4744403"/>
                  <a:pt x="1776599" y="4730224"/>
                  <a:pt x="1772547" y="4722121"/>
                </a:cubicBezTo>
                <a:cubicBezTo>
                  <a:pt x="1738111" y="4673506"/>
                  <a:pt x="1696585" y="4634005"/>
                  <a:pt x="1647970" y="4603621"/>
                </a:cubicBezTo>
                <a:cubicBezTo>
                  <a:pt x="1599354" y="4573236"/>
                  <a:pt x="1533521" y="4539813"/>
                  <a:pt x="1450469" y="4503351"/>
                </a:cubicBezTo>
                <a:lnTo>
                  <a:pt x="1335007" y="4448659"/>
                </a:lnTo>
                <a:cubicBezTo>
                  <a:pt x="1330956" y="4446633"/>
                  <a:pt x="1323359" y="4444101"/>
                  <a:pt x="1312218" y="4441062"/>
                </a:cubicBezTo>
                <a:cubicBezTo>
                  <a:pt x="1301077" y="4438024"/>
                  <a:pt x="1292468" y="4433466"/>
                  <a:pt x="1286391" y="4427389"/>
                </a:cubicBezTo>
                <a:cubicBezTo>
                  <a:pt x="1288417" y="4411184"/>
                  <a:pt x="1291455" y="4381812"/>
                  <a:pt x="1295507" y="4339273"/>
                </a:cubicBezTo>
                <a:cubicBezTo>
                  <a:pt x="1299558" y="4296735"/>
                  <a:pt x="1301584" y="4257234"/>
                  <a:pt x="1301584" y="4220773"/>
                </a:cubicBezTo>
                <a:cubicBezTo>
                  <a:pt x="1301584" y="4164055"/>
                  <a:pt x="1296520" y="4116452"/>
                  <a:pt x="1286391" y="4077965"/>
                </a:cubicBezTo>
                <a:cubicBezTo>
                  <a:pt x="1280314" y="4067836"/>
                  <a:pt x="1272212" y="4059734"/>
                  <a:pt x="1262083" y="4053657"/>
                </a:cubicBezTo>
                <a:cubicBezTo>
                  <a:pt x="1251955" y="4047580"/>
                  <a:pt x="1239295" y="4042516"/>
                  <a:pt x="1224103" y="4038464"/>
                </a:cubicBezTo>
                <a:cubicBezTo>
                  <a:pt x="1208910" y="4034413"/>
                  <a:pt x="1196250" y="4031375"/>
                  <a:pt x="1186122" y="4029349"/>
                </a:cubicBezTo>
                <a:cubicBezTo>
                  <a:pt x="1178019" y="4019221"/>
                  <a:pt x="1177006" y="4010612"/>
                  <a:pt x="1183083" y="4003522"/>
                </a:cubicBezTo>
                <a:cubicBezTo>
                  <a:pt x="1189160" y="3996432"/>
                  <a:pt x="1199288" y="3990355"/>
                  <a:pt x="1213468" y="3985291"/>
                </a:cubicBezTo>
                <a:cubicBezTo>
                  <a:pt x="1227647" y="3980227"/>
                  <a:pt x="1236763" y="3976682"/>
                  <a:pt x="1240814" y="3974656"/>
                </a:cubicBezTo>
                <a:cubicBezTo>
                  <a:pt x="1285378" y="3956425"/>
                  <a:pt x="1330956" y="3941233"/>
                  <a:pt x="1377546" y="3929079"/>
                </a:cubicBezTo>
                <a:cubicBezTo>
                  <a:pt x="1389700" y="3951361"/>
                  <a:pt x="1395270" y="3981240"/>
                  <a:pt x="1394257" y="4018714"/>
                </a:cubicBezTo>
                <a:cubicBezTo>
                  <a:pt x="1393244" y="4056189"/>
                  <a:pt x="1393751" y="4085054"/>
                  <a:pt x="1395776" y="4105311"/>
                </a:cubicBezTo>
                <a:cubicBezTo>
                  <a:pt x="1395776" y="4119490"/>
                  <a:pt x="1390712" y="4137721"/>
                  <a:pt x="1380584" y="4160003"/>
                </a:cubicBezTo>
                <a:cubicBezTo>
                  <a:pt x="1370456" y="4182286"/>
                  <a:pt x="1364379" y="4199503"/>
                  <a:pt x="1362353" y="4211657"/>
                </a:cubicBezTo>
                <a:cubicBezTo>
                  <a:pt x="1368430" y="4219760"/>
                  <a:pt x="1381597" y="4241029"/>
                  <a:pt x="1401853" y="4275465"/>
                </a:cubicBezTo>
                <a:cubicBezTo>
                  <a:pt x="1420084" y="4303824"/>
                  <a:pt x="1434770" y="4325094"/>
                  <a:pt x="1445911" y="4339273"/>
                </a:cubicBezTo>
                <a:cubicBezTo>
                  <a:pt x="1457052" y="4353453"/>
                  <a:pt x="1471738" y="4364594"/>
                  <a:pt x="1489969" y="4372697"/>
                </a:cubicBezTo>
                <a:cubicBezTo>
                  <a:pt x="1504149" y="4386876"/>
                  <a:pt x="1520354" y="4400043"/>
                  <a:pt x="1538585" y="4412197"/>
                </a:cubicBezTo>
                <a:cubicBezTo>
                  <a:pt x="1568970" y="4422325"/>
                  <a:pt x="1588213" y="4427389"/>
                  <a:pt x="1596316" y="4427389"/>
                </a:cubicBezTo>
                <a:cubicBezTo>
                  <a:pt x="1604418" y="4427389"/>
                  <a:pt x="1610495" y="4426376"/>
                  <a:pt x="1614547" y="4424351"/>
                </a:cubicBezTo>
                <a:cubicBezTo>
                  <a:pt x="1624675" y="4416248"/>
                  <a:pt x="1632271" y="4403588"/>
                  <a:pt x="1637335" y="4386370"/>
                </a:cubicBezTo>
                <a:cubicBezTo>
                  <a:pt x="1642399" y="4369152"/>
                  <a:pt x="1645944" y="4357504"/>
                  <a:pt x="1647970" y="4351427"/>
                </a:cubicBezTo>
                <a:cubicBezTo>
                  <a:pt x="1649996" y="4337248"/>
                  <a:pt x="1651008" y="4316991"/>
                  <a:pt x="1651008" y="4290658"/>
                </a:cubicBezTo>
                <a:cubicBezTo>
                  <a:pt x="1651008" y="4264324"/>
                  <a:pt x="1648983" y="4222798"/>
                  <a:pt x="1644931" y="4166080"/>
                </a:cubicBezTo>
                <a:cubicBezTo>
                  <a:pt x="1640880" y="4113413"/>
                  <a:pt x="1638854" y="4073913"/>
                  <a:pt x="1638854" y="4047580"/>
                </a:cubicBezTo>
                <a:cubicBezTo>
                  <a:pt x="1638854" y="4017195"/>
                  <a:pt x="1639867" y="3993900"/>
                  <a:pt x="1641893" y="3977695"/>
                </a:cubicBezTo>
                <a:cubicBezTo>
                  <a:pt x="1662149" y="3965541"/>
                  <a:pt x="1672278" y="3952374"/>
                  <a:pt x="1672278" y="3938195"/>
                </a:cubicBezTo>
                <a:lnTo>
                  <a:pt x="1672278" y="3932118"/>
                </a:lnTo>
                <a:cubicBezTo>
                  <a:pt x="1670252" y="3917938"/>
                  <a:pt x="1660124" y="3894643"/>
                  <a:pt x="1641893" y="3862233"/>
                </a:cubicBezTo>
                <a:cubicBezTo>
                  <a:pt x="1631765" y="3856156"/>
                  <a:pt x="1615053" y="3846028"/>
                  <a:pt x="1591758" y="3831848"/>
                </a:cubicBezTo>
                <a:cubicBezTo>
                  <a:pt x="1568463" y="3817668"/>
                  <a:pt x="1544662" y="3805514"/>
                  <a:pt x="1520354" y="3795386"/>
                </a:cubicBezTo>
                <a:cubicBezTo>
                  <a:pt x="1496046" y="3785258"/>
                  <a:pt x="1470725" y="3780194"/>
                  <a:pt x="1444392" y="3780194"/>
                </a:cubicBezTo>
                <a:cubicBezTo>
                  <a:pt x="1428187" y="3774117"/>
                  <a:pt x="1405905" y="3777155"/>
                  <a:pt x="1377546" y="3789309"/>
                </a:cubicBezTo>
                <a:cubicBezTo>
                  <a:pt x="1369443" y="3791335"/>
                  <a:pt x="1357289" y="3793361"/>
                  <a:pt x="1341084" y="3795386"/>
                </a:cubicBezTo>
                <a:cubicBezTo>
                  <a:pt x="1324879" y="3797412"/>
                  <a:pt x="1311712" y="3803489"/>
                  <a:pt x="1301584" y="3813617"/>
                </a:cubicBezTo>
                <a:cubicBezTo>
                  <a:pt x="1277276" y="3825771"/>
                  <a:pt x="1249930" y="3841470"/>
                  <a:pt x="1219545" y="3860713"/>
                </a:cubicBezTo>
                <a:cubicBezTo>
                  <a:pt x="1189160" y="3879957"/>
                  <a:pt x="1166878" y="3894643"/>
                  <a:pt x="1152698" y="3904771"/>
                </a:cubicBezTo>
                <a:lnTo>
                  <a:pt x="1034198" y="3974656"/>
                </a:lnTo>
                <a:cubicBezTo>
                  <a:pt x="1034198" y="3948323"/>
                  <a:pt x="1033185" y="3928066"/>
                  <a:pt x="1031159" y="3913887"/>
                </a:cubicBezTo>
                <a:cubicBezTo>
                  <a:pt x="1029134" y="3899707"/>
                  <a:pt x="1022044" y="3887553"/>
                  <a:pt x="1009890" y="3877425"/>
                </a:cubicBezTo>
                <a:lnTo>
                  <a:pt x="979505" y="3865271"/>
                </a:lnTo>
                <a:cubicBezTo>
                  <a:pt x="979505" y="3853117"/>
                  <a:pt x="984063" y="3845015"/>
                  <a:pt x="993179" y="3840963"/>
                </a:cubicBezTo>
                <a:cubicBezTo>
                  <a:pt x="1002294" y="3836912"/>
                  <a:pt x="1016474" y="3833874"/>
                  <a:pt x="1035717" y="3831848"/>
                </a:cubicBezTo>
                <a:cubicBezTo>
                  <a:pt x="1054961" y="3829822"/>
                  <a:pt x="1068634" y="3827797"/>
                  <a:pt x="1076737" y="3825771"/>
                </a:cubicBezTo>
                <a:cubicBezTo>
                  <a:pt x="1113198" y="3813617"/>
                  <a:pt x="1145609" y="3804502"/>
                  <a:pt x="1173968" y="3798425"/>
                </a:cubicBezTo>
                <a:cubicBezTo>
                  <a:pt x="1228660" y="3784245"/>
                  <a:pt x="1272212" y="3770066"/>
                  <a:pt x="1304622" y="3755886"/>
                </a:cubicBezTo>
                <a:cubicBezTo>
                  <a:pt x="1322853" y="3749809"/>
                  <a:pt x="1345642" y="3742719"/>
                  <a:pt x="1372988" y="3734617"/>
                </a:cubicBezTo>
                <a:cubicBezTo>
                  <a:pt x="1400334" y="3726514"/>
                  <a:pt x="1432238" y="3715373"/>
                  <a:pt x="1468700" y="3701194"/>
                </a:cubicBezTo>
                <a:cubicBezTo>
                  <a:pt x="1478828" y="3695117"/>
                  <a:pt x="1494020" y="3686507"/>
                  <a:pt x="1514277" y="3675366"/>
                </a:cubicBezTo>
                <a:cubicBezTo>
                  <a:pt x="1534533" y="3664225"/>
                  <a:pt x="1553777" y="3651565"/>
                  <a:pt x="1572008" y="3637386"/>
                </a:cubicBezTo>
                <a:cubicBezTo>
                  <a:pt x="1590239" y="3623206"/>
                  <a:pt x="1601380" y="3603962"/>
                  <a:pt x="1605431" y="3579655"/>
                </a:cubicBezTo>
                <a:cubicBezTo>
                  <a:pt x="1603406" y="3571552"/>
                  <a:pt x="1599354" y="3564462"/>
                  <a:pt x="1593277" y="3558385"/>
                </a:cubicBezTo>
                <a:cubicBezTo>
                  <a:pt x="1587200" y="3552308"/>
                  <a:pt x="1583149" y="3547244"/>
                  <a:pt x="1581123" y="3543193"/>
                </a:cubicBezTo>
                <a:cubicBezTo>
                  <a:pt x="1568970" y="3541167"/>
                  <a:pt x="1558335" y="3534584"/>
                  <a:pt x="1549219" y="3523443"/>
                </a:cubicBezTo>
                <a:cubicBezTo>
                  <a:pt x="1540104" y="3512302"/>
                  <a:pt x="1531495" y="3501667"/>
                  <a:pt x="1523392" y="3491539"/>
                </a:cubicBezTo>
                <a:lnTo>
                  <a:pt x="1477815" y="3488500"/>
                </a:lnTo>
                <a:close/>
                <a:moveTo>
                  <a:pt x="1371469" y="3254538"/>
                </a:moveTo>
                <a:cubicBezTo>
                  <a:pt x="1343109" y="3256564"/>
                  <a:pt x="1302597" y="3269730"/>
                  <a:pt x="1249930" y="3294038"/>
                </a:cubicBezTo>
                <a:cubicBezTo>
                  <a:pt x="1211442" y="3310243"/>
                  <a:pt x="1189160" y="3319359"/>
                  <a:pt x="1183083" y="3321384"/>
                </a:cubicBezTo>
                <a:cubicBezTo>
                  <a:pt x="1174981" y="3319359"/>
                  <a:pt x="1167891" y="3320878"/>
                  <a:pt x="1161814" y="3325942"/>
                </a:cubicBezTo>
                <a:cubicBezTo>
                  <a:pt x="1155737" y="3331006"/>
                  <a:pt x="1150673" y="3337589"/>
                  <a:pt x="1146622" y="3345692"/>
                </a:cubicBezTo>
                <a:cubicBezTo>
                  <a:pt x="1136493" y="3353795"/>
                  <a:pt x="1121301" y="3364429"/>
                  <a:pt x="1101044" y="3377596"/>
                </a:cubicBezTo>
                <a:cubicBezTo>
                  <a:pt x="1080788" y="3390763"/>
                  <a:pt x="1062557" y="3401398"/>
                  <a:pt x="1046352" y="3409500"/>
                </a:cubicBezTo>
                <a:cubicBezTo>
                  <a:pt x="1017993" y="3423680"/>
                  <a:pt x="973428" y="3438872"/>
                  <a:pt x="912659" y="3455077"/>
                </a:cubicBezTo>
                <a:cubicBezTo>
                  <a:pt x="896454" y="3459129"/>
                  <a:pt x="891896" y="3464699"/>
                  <a:pt x="898986" y="3471789"/>
                </a:cubicBezTo>
                <a:cubicBezTo>
                  <a:pt x="906076" y="3478879"/>
                  <a:pt x="917723" y="3483436"/>
                  <a:pt x="933928" y="3485462"/>
                </a:cubicBezTo>
                <a:cubicBezTo>
                  <a:pt x="962287" y="3493564"/>
                  <a:pt x="1010903" y="3512808"/>
                  <a:pt x="1079775" y="3543193"/>
                </a:cubicBezTo>
                <a:cubicBezTo>
                  <a:pt x="1104083" y="3553321"/>
                  <a:pt x="1127378" y="3558385"/>
                  <a:pt x="1149660" y="3558385"/>
                </a:cubicBezTo>
                <a:cubicBezTo>
                  <a:pt x="1190173" y="3558385"/>
                  <a:pt x="1223596" y="3546231"/>
                  <a:pt x="1249930" y="3521924"/>
                </a:cubicBezTo>
                <a:cubicBezTo>
                  <a:pt x="1361340" y="3465206"/>
                  <a:pt x="1456546" y="3421654"/>
                  <a:pt x="1535546" y="3391269"/>
                </a:cubicBezTo>
                <a:cubicBezTo>
                  <a:pt x="1563905" y="3375064"/>
                  <a:pt x="1580111" y="3365949"/>
                  <a:pt x="1584162" y="3363923"/>
                </a:cubicBezTo>
                <a:cubicBezTo>
                  <a:pt x="1590239" y="3343667"/>
                  <a:pt x="1585681" y="3325436"/>
                  <a:pt x="1570489" y="3309230"/>
                </a:cubicBezTo>
                <a:cubicBezTo>
                  <a:pt x="1555296" y="3293025"/>
                  <a:pt x="1536559" y="3280871"/>
                  <a:pt x="1514277" y="3272769"/>
                </a:cubicBezTo>
                <a:cubicBezTo>
                  <a:pt x="1477815" y="3260615"/>
                  <a:pt x="1441353" y="3254538"/>
                  <a:pt x="1404892" y="3254538"/>
                </a:cubicBezTo>
                <a:close/>
                <a:moveTo>
                  <a:pt x="2234395" y="2421996"/>
                </a:moveTo>
                <a:lnTo>
                  <a:pt x="2228318" y="2428073"/>
                </a:lnTo>
                <a:cubicBezTo>
                  <a:pt x="2232370" y="2438201"/>
                  <a:pt x="2240979" y="2448835"/>
                  <a:pt x="2254146" y="2459977"/>
                </a:cubicBezTo>
                <a:cubicBezTo>
                  <a:pt x="2267312" y="2471118"/>
                  <a:pt x="2276934" y="2480740"/>
                  <a:pt x="2283011" y="2488842"/>
                </a:cubicBezTo>
                <a:cubicBezTo>
                  <a:pt x="2331627" y="2529355"/>
                  <a:pt x="2369101" y="2558727"/>
                  <a:pt x="2395435" y="2576958"/>
                </a:cubicBezTo>
                <a:cubicBezTo>
                  <a:pt x="2444050" y="2611394"/>
                  <a:pt x="2484563" y="2643804"/>
                  <a:pt x="2516974" y="2674189"/>
                </a:cubicBezTo>
                <a:cubicBezTo>
                  <a:pt x="2518999" y="2684317"/>
                  <a:pt x="2518493" y="2693433"/>
                  <a:pt x="2515454" y="2701536"/>
                </a:cubicBezTo>
                <a:cubicBezTo>
                  <a:pt x="2512416" y="2709638"/>
                  <a:pt x="2506846" y="2718247"/>
                  <a:pt x="2498743" y="2727363"/>
                </a:cubicBezTo>
                <a:cubicBezTo>
                  <a:pt x="2490640" y="2736478"/>
                  <a:pt x="2484563" y="2744074"/>
                  <a:pt x="2480512" y="2750151"/>
                </a:cubicBezTo>
                <a:cubicBezTo>
                  <a:pt x="2474435" y="2756228"/>
                  <a:pt x="2465826" y="2763824"/>
                  <a:pt x="2454685" y="2772940"/>
                </a:cubicBezTo>
                <a:cubicBezTo>
                  <a:pt x="2443544" y="2782055"/>
                  <a:pt x="2437973" y="2790664"/>
                  <a:pt x="2437973" y="2798767"/>
                </a:cubicBezTo>
                <a:lnTo>
                  <a:pt x="2437973" y="2801805"/>
                </a:lnTo>
                <a:cubicBezTo>
                  <a:pt x="2444050" y="2809908"/>
                  <a:pt x="2453166" y="2813959"/>
                  <a:pt x="2465320" y="2813959"/>
                </a:cubicBezTo>
                <a:cubicBezTo>
                  <a:pt x="2473422" y="2813959"/>
                  <a:pt x="2484057" y="2811933"/>
                  <a:pt x="2497224" y="2807882"/>
                </a:cubicBezTo>
                <a:cubicBezTo>
                  <a:pt x="2510390" y="2803831"/>
                  <a:pt x="2522038" y="2800792"/>
                  <a:pt x="2532166" y="2798767"/>
                </a:cubicBezTo>
                <a:cubicBezTo>
                  <a:pt x="2536217" y="2800792"/>
                  <a:pt x="2543813" y="2804337"/>
                  <a:pt x="2554955" y="2809401"/>
                </a:cubicBezTo>
                <a:cubicBezTo>
                  <a:pt x="2566096" y="2814466"/>
                  <a:pt x="2575717" y="2816998"/>
                  <a:pt x="2583820" y="2816998"/>
                </a:cubicBezTo>
                <a:lnTo>
                  <a:pt x="2589897" y="2816998"/>
                </a:lnTo>
                <a:cubicBezTo>
                  <a:pt x="2598000" y="2825100"/>
                  <a:pt x="2614711" y="2832696"/>
                  <a:pt x="2640032" y="2839786"/>
                </a:cubicBezTo>
                <a:cubicBezTo>
                  <a:pt x="2665352" y="2846876"/>
                  <a:pt x="2681051" y="2858523"/>
                  <a:pt x="2687128" y="2874728"/>
                </a:cubicBezTo>
                <a:cubicBezTo>
                  <a:pt x="2701308" y="2888908"/>
                  <a:pt x="2718526" y="2901062"/>
                  <a:pt x="2738782" y="2911190"/>
                </a:cubicBezTo>
                <a:cubicBezTo>
                  <a:pt x="2750936" y="2929421"/>
                  <a:pt x="2777270" y="2946639"/>
                  <a:pt x="2817783" y="2962844"/>
                </a:cubicBezTo>
                <a:cubicBezTo>
                  <a:pt x="2819808" y="2962844"/>
                  <a:pt x="2827911" y="2963857"/>
                  <a:pt x="2842090" y="2965883"/>
                </a:cubicBezTo>
                <a:cubicBezTo>
                  <a:pt x="2856270" y="2967908"/>
                  <a:pt x="2865386" y="2974998"/>
                  <a:pt x="2869437" y="2987152"/>
                </a:cubicBezTo>
                <a:cubicBezTo>
                  <a:pt x="2879565" y="2997280"/>
                  <a:pt x="2892225" y="3005889"/>
                  <a:pt x="2907418" y="3012979"/>
                </a:cubicBezTo>
                <a:cubicBezTo>
                  <a:pt x="2922610" y="3020069"/>
                  <a:pt x="2932232" y="3024627"/>
                  <a:pt x="2936283" y="3026652"/>
                </a:cubicBezTo>
                <a:cubicBezTo>
                  <a:pt x="2972745" y="3042857"/>
                  <a:pt x="2998066" y="3059063"/>
                  <a:pt x="3012245" y="3075268"/>
                </a:cubicBezTo>
                <a:cubicBezTo>
                  <a:pt x="3024399" y="3077293"/>
                  <a:pt x="3034021" y="3073749"/>
                  <a:pt x="3041111" y="3064633"/>
                </a:cubicBezTo>
                <a:cubicBezTo>
                  <a:pt x="3048200" y="3055518"/>
                  <a:pt x="3052252" y="3041845"/>
                  <a:pt x="3053264" y="3023614"/>
                </a:cubicBezTo>
                <a:cubicBezTo>
                  <a:pt x="3054277" y="3005383"/>
                  <a:pt x="3054784" y="2994242"/>
                  <a:pt x="3054784" y="2990190"/>
                </a:cubicBezTo>
                <a:cubicBezTo>
                  <a:pt x="3050732" y="2967908"/>
                  <a:pt x="3042630" y="2934485"/>
                  <a:pt x="3030476" y="2889921"/>
                </a:cubicBezTo>
                <a:cubicBezTo>
                  <a:pt x="3018322" y="2865613"/>
                  <a:pt x="2991989" y="2835228"/>
                  <a:pt x="2951476" y="2798767"/>
                </a:cubicBezTo>
                <a:cubicBezTo>
                  <a:pt x="2929194" y="2778510"/>
                  <a:pt x="2902860" y="2760279"/>
                  <a:pt x="2872475" y="2744074"/>
                </a:cubicBezTo>
                <a:cubicBezTo>
                  <a:pt x="2833988" y="2717741"/>
                  <a:pt x="2805122" y="2696471"/>
                  <a:pt x="2785879" y="2680266"/>
                </a:cubicBezTo>
                <a:cubicBezTo>
                  <a:pt x="2766635" y="2664061"/>
                  <a:pt x="2749923" y="2643804"/>
                  <a:pt x="2735744" y="2619497"/>
                </a:cubicBezTo>
                <a:cubicBezTo>
                  <a:pt x="2725616" y="2611394"/>
                  <a:pt x="2712955" y="2603291"/>
                  <a:pt x="2697763" y="2595189"/>
                </a:cubicBezTo>
                <a:cubicBezTo>
                  <a:pt x="2682571" y="2587086"/>
                  <a:pt x="2670923" y="2578984"/>
                  <a:pt x="2662821" y="2570881"/>
                </a:cubicBezTo>
                <a:cubicBezTo>
                  <a:pt x="2595974" y="2544547"/>
                  <a:pt x="2493679" y="2507073"/>
                  <a:pt x="2355935" y="2458457"/>
                </a:cubicBezTo>
                <a:close/>
                <a:moveTo>
                  <a:pt x="1730009" y="2215379"/>
                </a:moveTo>
                <a:cubicBezTo>
                  <a:pt x="1725957" y="2217405"/>
                  <a:pt x="1720387" y="2220950"/>
                  <a:pt x="1713297" y="2226014"/>
                </a:cubicBezTo>
                <a:cubicBezTo>
                  <a:pt x="1706207" y="2231078"/>
                  <a:pt x="1702662" y="2235636"/>
                  <a:pt x="1702662" y="2239687"/>
                </a:cubicBezTo>
                <a:cubicBezTo>
                  <a:pt x="1702662" y="2241713"/>
                  <a:pt x="1707726" y="2249815"/>
                  <a:pt x="1717855" y="2263995"/>
                </a:cubicBezTo>
                <a:lnTo>
                  <a:pt x="1717855" y="2519227"/>
                </a:lnTo>
                <a:cubicBezTo>
                  <a:pt x="1717855" y="2636715"/>
                  <a:pt x="1722919" y="2735972"/>
                  <a:pt x="1733047" y="2816998"/>
                </a:cubicBezTo>
                <a:cubicBezTo>
                  <a:pt x="1570995" y="2877767"/>
                  <a:pt x="1303609" y="2969934"/>
                  <a:pt x="930890" y="3093499"/>
                </a:cubicBezTo>
                <a:cubicBezTo>
                  <a:pt x="866069" y="3087422"/>
                  <a:pt x="807325" y="3085396"/>
                  <a:pt x="754658" y="3087422"/>
                </a:cubicBezTo>
                <a:cubicBezTo>
                  <a:pt x="780992" y="3099576"/>
                  <a:pt x="811376" y="3120845"/>
                  <a:pt x="845812" y="3151230"/>
                </a:cubicBezTo>
                <a:lnTo>
                  <a:pt x="897467" y="3190730"/>
                </a:lnTo>
                <a:cubicBezTo>
                  <a:pt x="960262" y="3225166"/>
                  <a:pt x="1019005" y="3249474"/>
                  <a:pt x="1073698" y="3263653"/>
                </a:cubicBezTo>
                <a:cubicBezTo>
                  <a:pt x="1104083" y="3267705"/>
                  <a:pt x="1133455" y="3266186"/>
                  <a:pt x="1161814" y="3259096"/>
                </a:cubicBezTo>
                <a:cubicBezTo>
                  <a:pt x="1190173" y="3252006"/>
                  <a:pt x="1225622" y="3240358"/>
                  <a:pt x="1268160" y="3224153"/>
                </a:cubicBezTo>
                <a:cubicBezTo>
                  <a:pt x="1276263" y="3220102"/>
                  <a:pt x="1286391" y="3215544"/>
                  <a:pt x="1298545" y="3210480"/>
                </a:cubicBezTo>
                <a:cubicBezTo>
                  <a:pt x="1310699" y="3205416"/>
                  <a:pt x="1324879" y="3200858"/>
                  <a:pt x="1341084" y="3196807"/>
                </a:cubicBezTo>
                <a:cubicBezTo>
                  <a:pt x="1361340" y="3186678"/>
                  <a:pt x="1385142" y="3179082"/>
                  <a:pt x="1412488" y="3174018"/>
                </a:cubicBezTo>
                <a:cubicBezTo>
                  <a:pt x="1439834" y="3168954"/>
                  <a:pt x="1458572" y="3165409"/>
                  <a:pt x="1468700" y="3163384"/>
                </a:cubicBezTo>
                <a:cubicBezTo>
                  <a:pt x="1519341" y="3145153"/>
                  <a:pt x="1611508" y="3115781"/>
                  <a:pt x="1745201" y="3075268"/>
                </a:cubicBezTo>
                <a:cubicBezTo>
                  <a:pt x="1763432" y="3097550"/>
                  <a:pt x="1776092" y="3121351"/>
                  <a:pt x="1783182" y="3146672"/>
                </a:cubicBezTo>
                <a:cubicBezTo>
                  <a:pt x="1790272" y="3171993"/>
                  <a:pt x="1796855" y="3208961"/>
                  <a:pt x="1802932" y="3257576"/>
                </a:cubicBezTo>
                <a:cubicBezTo>
                  <a:pt x="1806983" y="3302141"/>
                  <a:pt x="1811035" y="3332526"/>
                  <a:pt x="1815086" y="3348730"/>
                </a:cubicBezTo>
                <a:cubicBezTo>
                  <a:pt x="1863702" y="3526988"/>
                  <a:pt x="1899151" y="3646501"/>
                  <a:pt x="1921433" y="3707270"/>
                </a:cubicBezTo>
                <a:lnTo>
                  <a:pt x="1960933" y="3810579"/>
                </a:lnTo>
                <a:cubicBezTo>
                  <a:pt x="1991318" y="3895656"/>
                  <a:pt x="2024741" y="3980733"/>
                  <a:pt x="2061202" y="4065811"/>
                </a:cubicBezTo>
                <a:cubicBezTo>
                  <a:pt x="2099690" y="4146837"/>
                  <a:pt x="2131087" y="4209125"/>
                  <a:pt x="2155395" y="4252677"/>
                </a:cubicBezTo>
                <a:cubicBezTo>
                  <a:pt x="2179703" y="4296228"/>
                  <a:pt x="2211100" y="4336235"/>
                  <a:pt x="2249588" y="4372697"/>
                </a:cubicBezTo>
                <a:cubicBezTo>
                  <a:pt x="2294152" y="4433466"/>
                  <a:pt x="2353909" y="4505377"/>
                  <a:pt x="2428858" y="4588428"/>
                </a:cubicBezTo>
                <a:cubicBezTo>
                  <a:pt x="2471397" y="4635018"/>
                  <a:pt x="2519506" y="4676544"/>
                  <a:pt x="2573185" y="4713006"/>
                </a:cubicBezTo>
                <a:cubicBezTo>
                  <a:pt x="2626865" y="4749467"/>
                  <a:pt x="2692192" y="4787955"/>
                  <a:pt x="2769167" y="4828468"/>
                </a:cubicBezTo>
                <a:cubicBezTo>
                  <a:pt x="2821834" y="4852776"/>
                  <a:pt x="2861334" y="4873032"/>
                  <a:pt x="2887668" y="4889237"/>
                </a:cubicBezTo>
                <a:cubicBezTo>
                  <a:pt x="2893745" y="4901391"/>
                  <a:pt x="2904886" y="4907975"/>
                  <a:pt x="2921091" y="4908987"/>
                </a:cubicBezTo>
                <a:cubicBezTo>
                  <a:pt x="2937296" y="4910000"/>
                  <a:pt x="2948437" y="4911519"/>
                  <a:pt x="2954514" y="4913545"/>
                </a:cubicBezTo>
                <a:cubicBezTo>
                  <a:pt x="2974771" y="4913545"/>
                  <a:pt x="2996546" y="4911519"/>
                  <a:pt x="3019841" y="4907468"/>
                </a:cubicBezTo>
                <a:cubicBezTo>
                  <a:pt x="3043136" y="4903417"/>
                  <a:pt x="3058835" y="4900378"/>
                  <a:pt x="3066937" y="4898353"/>
                </a:cubicBezTo>
                <a:cubicBezTo>
                  <a:pt x="3077066" y="4884173"/>
                  <a:pt x="3082130" y="4873032"/>
                  <a:pt x="3082130" y="4864929"/>
                </a:cubicBezTo>
                <a:lnTo>
                  <a:pt x="3076053" y="4849737"/>
                </a:lnTo>
                <a:cubicBezTo>
                  <a:pt x="3074027" y="4835558"/>
                  <a:pt x="3073014" y="4814288"/>
                  <a:pt x="3073014" y="4785929"/>
                </a:cubicBezTo>
                <a:cubicBezTo>
                  <a:pt x="3077066" y="4757570"/>
                  <a:pt x="3079091" y="4736301"/>
                  <a:pt x="3079091" y="4722121"/>
                </a:cubicBezTo>
                <a:cubicBezTo>
                  <a:pt x="3079091" y="4709967"/>
                  <a:pt x="3077066" y="4691736"/>
                  <a:pt x="3073014" y="4667429"/>
                </a:cubicBezTo>
                <a:cubicBezTo>
                  <a:pt x="3064912" y="4639070"/>
                  <a:pt x="3054277" y="4606659"/>
                  <a:pt x="3041111" y="4570197"/>
                </a:cubicBezTo>
                <a:cubicBezTo>
                  <a:pt x="3027944" y="4533736"/>
                  <a:pt x="3018322" y="4508415"/>
                  <a:pt x="3012245" y="4494235"/>
                </a:cubicBezTo>
                <a:cubicBezTo>
                  <a:pt x="3006168" y="4484107"/>
                  <a:pt x="2996040" y="4458787"/>
                  <a:pt x="2981860" y="4418274"/>
                </a:cubicBezTo>
                <a:cubicBezTo>
                  <a:pt x="2979835" y="4412197"/>
                  <a:pt x="2977809" y="4402068"/>
                  <a:pt x="2975783" y="4387889"/>
                </a:cubicBezTo>
                <a:cubicBezTo>
                  <a:pt x="2973758" y="4373709"/>
                  <a:pt x="2968694" y="4362568"/>
                  <a:pt x="2960591" y="4354466"/>
                </a:cubicBezTo>
                <a:cubicBezTo>
                  <a:pt x="2958565" y="4322055"/>
                  <a:pt x="2952488" y="4288632"/>
                  <a:pt x="2942360" y="4254196"/>
                </a:cubicBezTo>
                <a:cubicBezTo>
                  <a:pt x="2940334" y="4246094"/>
                  <a:pt x="2936283" y="4227863"/>
                  <a:pt x="2930206" y="4199503"/>
                </a:cubicBezTo>
                <a:cubicBezTo>
                  <a:pt x="2924129" y="4171144"/>
                  <a:pt x="2922104" y="4144811"/>
                  <a:pt x="2924129" y="4120503"/>
                </a:cubicBezTo>
                <a:cubicBezTo>
                  <a:pt x="2922104" y="4112401"/>
                  <a:pt x="2920078" y="4096702"/>
                  <a:pt x="2918052" y="4073407"/>
                </a:cubicBezTo>
                <a:cubicBezTo>
                  <a:pt x="2916027" y="4050112"/>
                  <a:pt x="2909950" y="4030362"/>
                  <a:pt x="2899822" y="4014157"/>
                </a:cubicBezTo>
                <a:cubicBezTo>
                  <a:pt x="2887668" y="3997951"/>
                  <a:pt x="2877539" y="3985798"/>
                  <a:pt x="2869437" y="3977695"/>
                </a:cubicBezTo>
                <a:cubicBezTo>
                  <a:pt x="2859309" y="3983772"/>
                  <a:pt x="2851712" y="3993394"/>
                  <a:pt x="2846648" y="4006560"/>
                </a:cubicBezTo>
                <a:cubicBezTo>
                  <a:pt x="2841584" y="4019727"/>
                  <a:pt x="2837533" y="4038971"/>
                  <a:pt x="2834494" y="4064291"/>
                </a:cubicBezTo>
                <a:cubicBezTo>
                  <a:pt x="2831456" y="4089612"/>
                  <a:pt x="2827911" y="4107336"/>
                  <a:pt x="2823860" y="4117465"/>
                </a:cubicBezTo>
                <a:cubicBezTo>
                  <a:pt x="2799552" y="4184311"/>
                  <a:pt x="2757013" y="4282555"/>
                  <a:pt x="2696244" y="4412197"/>
                </a:cubicBezTo>
                <a:lnTo>
                  <a:pt x="2650667" y="4494235"/>
                </a:lnTo>
                <a:cubicBezTo>
                  <a:pt x="2628384" y="4492210"/>
                  <a:pt x="2606609" y="4481575"/>
                  <a:pt x="2585339" y="4462332"/>
                </a:cubicBezTo>
                <a:cubicBezTo>
                  <a:pt x="2564070" y="4443088"/>
                  <a:pt x="2547358" y="4429415"/>
                  <a:pt x="2535205" y="4421312"/>
                </a:cubicBezTo>
                <a:cubicBezTo>
                  <a:pt x="2482538" y="4364594"/>
                  <a:pt x="2441012" y="4324081"/>
                  <a:pt x="2410627" y="4299773"/>
                </a:cubicBezTo>
                <a:cubicBezTo>
                  <a:pt x="2378217" y="4263311"/>
                  <a:pt x="2358973" y="4239004"/>
                  <a:pt x="2352896" y="4226850"/>
                </a:cubicBezTo>
                <a:cubicBezTo>
                  <a:pt x="2196921" y="4072900"/>
                  <a:pt x="2092600" y="3859194"/>
                  <a:pt x="2039933" y="3585732"/>
                </a:cubicBezTo>
                <a:cubicBezTo>
                  <a:pt x="2027779" y="3555347"/>
                  <a:pt x="2015625" y="3509770"/>
                  <a:pt x="2003472" y="3449000"/>
                </a:cubicBezTo>
                <a:cubicBezTo>
                  <a:pt x="1987266" y="3384179"/>
                  <a:pt x="1978151" y="3346705"/>
                  <a:pt x="1976125" y="3336577"/>
                </a:cubicBezTo>
                <a:cubicBezTo>
                  <a:pt x="1972074" y="3304166"/>
                  <a:pt x="1968023" y="3279859"/>
                  <a:pt x="1963971" y="3263653"/>
                </a:cubicBezTo>
                <a:cubicBezTo>
                  <a:pt x="1961946" y="3251499"/>
                  <a:pt x="1958907" y="3230230"/>
                  <a:pt x="1954856" y="3199845"/>
                </a:cubicBezTo>
                <a:cubicBezTo>
                  <a:pt x="1950805" y="3169460"/>
                  <a:pt x="1948779" y="3142114"/>
                  <a:pt x="1948779" y="3117807"/>
                </a:cubicBezTo>
                <a:cubicBezTo>
                  <a:pt x="1948779" y="3097550"/>
                  <a:pt x="1949792" y="3082358"/>
                  <a:pt x="1951817" y="3072229"/>
                </a:cubicBezTo>
                <a:lnTo>
                  <a:pt x="1970048" y="2999306"/>
                </a:lnTo>
                <a:cubicBezTo>
                  <a:pt x="2073356" y="2962844"/>
                  <a:pt x="2180716" y="2915241"/>
                  <a:pt x="2292127" y="2856498"/>
                </a:cubicBezTo>
                <a:cubicBezTo>
                  <a:pt x="2302255" y="2842318"/>
                  <a:pt x="2307319" y="2828139"/>
                  <a:pt x="2307319" y="2813959"/>
                </a:cubicBezTo>
                <a:lnTo>
                  <a:pt x="2304280" y="2795728"/>
                </a:lnTo>
                <a:cubicBezTo>
                  <a:pt x="2300229" y="2781549"/>
                  <a:pt x="2291620" y="2770914"/>
                  <a:pt x="2278453" y="2763824"/>
                </a:cubicBezTo>
                <a:cubicBezTo>
                  <a:pt x="2265287" y="2756734"/>
                  <a:pt x="2256678" y="2752177"/>
                  <a:pt x="2252626" y="2750151"/>
                </a:cubicBezTo>
                <a:cubicBezTo>
                  <a:pt x="2201985" y="2721792"/>
                  <a:pt x="2144254" y="2707612"/>
                  <a:pt x="2079433" y="2707612"/>
                </a:cubicBezTo>
                <a:cubicBezTo>
                  <a:pt x="2036895" y="2707612"/>
                  <a:pt x="1991318" y="2715715"/>
                  <a:pt x="1942702" y="2731920"/>
                </a:cubicBezTo>
                <a:cubicBezTo>
                  <a:pt x="1926497" y="2711664"/>
                  <a:pt x="1918394" y="2679253"/>
                  <a:pt x="1918394" y="2634689"/>
                </a:cubicBezTo>
                <a:cubicBezTo>
                  <a:pt x="1918394" y="2616458"/>
                  <a:pt x="1920420" y="2589112"/>
                  <a:pt x="1924471" y="2552650"/>
                </a:cubicBezTo>
                <a:cubicBezTo>
                  <a:pt x="1924471" y="2544547"/>
                  <a:pt x="1925990" y="2529862"/>
                  <a:pt x="1929029" y="2508592"/>
                </a:cubicBezTo>
                <a:cubicBezTo>
                  <a:pt x="1932067" y="2487323"/>
                  <a:pt x="1932574" y="2469599"/>
                  <a:pt x="1930548" y="2455419"/>
                </a:cubicBezTo>
                <a:cubicBezTo>
                  <a:pt x="1930548" y="2445291"/>
                  <a:pt x="1928016" y="2431111"/>
                  <a:pt x="1922952" y="2412880"/>
                </a:cubicBezTo>
                <a:cubicBezTo>
                  <a:pt x="1917888" y="2394649"/>
                  <a:pt x="1915356" y="2381483"/>
                  <a:pt x="1915356" y="2373380"/>
                </a:cubicBezTo>
                <a:lnTo>
                  <a:pt x="1915356" y="2367303"/>
                </a:lnTo>
                <a:cubicBezTo>
                  <a:pt x="1909279" y="2342996"/>
                  <a:pt x="1898138" y="2321219"/>
                  <a:pt x="1881932" y="2301976"/>
                </a:cubicBezTo>
                <a:cubicBezTo>
                  <a:pt x="1865727" y="2282732"/>
                  <a:pt x="1844458" y="2262982"/>
                  <a:pt x="1818125" y="2242726"/>
                </a:cubicBezTo>
                <a:cubicBezTo>
                  <a:pt x="1779637" y="2228546"/>
                  <a:pt x="1753304" y="2220444"/>
                  <a:pt x="1739124" y="2218418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CACE48-916E-3757-FAB4-B1C74D2E6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5"/>
          <a:stretch/>
        </p:blipFill>
        <p:spPr>
          <a:xfrm>
            <a:off x="0" y="-4258"/>
            <a:ext cx="12192000" cy="10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6206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E3A09-218D-5940-1A29-32F1F50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D49C48-BF8A-336B-DBBD-7F7014EC246F}"/>
              </a:ext>
            </a:extLst>
          </p:cNvPr>
          <p:cNvSpPr/>
          <p:nvPr/>
        </p:nvSpPr>
        <p:spPr>
          <a:xfrm>
            <a:off x="1263364" y="0"/>
            <a:ext cx="3460653" cy="685800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汉仪大宋简"/>
              <a:sym typeface="Times New Roman"/>
            </a:endParaRPr>
          </a:p>
        </p:txBody>
      </p:sp>
      <p:sp>
        <p:nvSpPr>
          <p:cNvPr id="7" name="Shape 4749">
            <a:extLst>
              <a:ext uri="{FF2B5EF4-FFF2-40B4-BE49-F238E27FC236}">
                <a16:creationId xmlns:a16="http://schemas.microsoft.com/office/drawing/2014/main" id="{CE5304D2-CD87-E878-A6C9-615953BC88A3}"/>
              </a:ext>
            </a:extLst>
          </p:cNvPr>
          <p:cNvSpPr/>
          <p:nvPr/>
        </p:nvSpPr>
        <p:spPr>
          <a:xfrm>
            <a:off x="11337048" y="694268"/>
            <a:ext cx="289909" cy="173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汉仪大宋简"/>
              <a:cs typeface="Roboto" panose="02000000000000000000"/>
              <a:sym typeface="Times New Roman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57A604-DF64-0129-9E1A-FAF5F9006EBE}"/>
              </a:ext>
            </a:extLst>
          </p:cNvPr>
          <p:cNvSpPr txBox="1"/>
          <p:nvPr/>
        </p:nvSpPr>
        <p:spPr>
          <a:xfrm>
            <a:off x="6096000" y="2446775"/>
            <a:ext cx="5799161" cy="4440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     </a:t>
            </a:r>
            <a:r>
              <a:rPr kumimoji="0" lang="en-US" altLang="zh-CN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发现阶段的</a:t>
            </a:r>
            <a:r>
              <a:rPr lang="en-US" altLang="zh-CN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tag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标签用于传递附加信息，以支持客户端与接入集中器（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）之间的通信与协商。通过不同类型的</a:t>
            </a:r>
            <a:r>
              <a:rPr lang="en-US" altLang="zh-CN" spc="300" dirty="0">
                <a:solidFill>
                  <a:prstClr val="white"/>
                </a:solidFill>
                <a:latin typeface="Times New Roman"/>
                <a:ea typeface="汉仪大宋简"/>
                <a:cs typeface="+mj-lt"/>
                <a:sym typeface="Times New Roman"/>
              </a:rPr>
              <a:t>tag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，如服务名称、验证和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名称标签，客户端可以请求特定服务、获取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AC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信息并传递身份验证数据。这一机制确保了连接的灵活性和安全性，便于实现多样化服务和扩展功能，从而增强了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PPPOE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汉仪大宋简"/>
                <a:cs typeface="+mj-lt"/>
                <a:sym typeface="Times New Roman"/>
              </a:rPr>
              <a:t>的有效性与可靠性。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425619-3B89-B070-7CC7-3985CBDD87C9}"/>
              </a:ext>
            </a:extLst>
          </p:cNvPr>
          <p:cNvSpPr txBox="1"/>
          <p:nvPr/>
        </p:nvSpPr>
        <p:spPr>
          <a:xfrm>
            <a:off x="6017454" y="1741897"/>
            <a:ext cx="579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tag</a:t>
            </a:r>
            <a:r>
              <a:rPr lang="zh-CN" altLang="en-US" sz="3200" spc="300" dirty="0">
                <a:solidFill>
                  <a:srgbClr val="FDEACC"/>
                </a:solidFill>
                <a:latin typeface="Times New Roman"/>
                <a:ea typeface="汉仪大宋简"/>
                <a:sym typeface="Times New Roman"/>
              </a:rPr>
              <a:t>标记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DE22C0-053F-DC0A-E97C-88F049DCEED7}"/>
              </a:ext>
            </a:extLst>
          </p:cNvPr>
          <p:cNvCxnSpPr>
            <a:cxnSpLocks/>
          </p:cNvCxnSpPr>
          <p:nvPr/>
        </p:nvCxnSpPr>
        <p:spPr>
          <a:xfrm>
            <a:off x="6213033" y="2511336"/>
            <a:ext cx="13909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F8509D-BDAE-9357-AAB2-7F9CB170961E}"/>
              </a:ext>
            </a:extLst>
          </p:cNvPr>
          <p:cNvGrpSpPr/>
          <p:nvPr/>
        </p:nvGrpSpPr>
        <p:grpSpPr>
          <a:xfrm>
            <a:off x="4833926" y="-97336"/>
            <a:ext cx="2587063" cy="1930342"/>
            <a:chOff x="4131391" y="1183343"/>
            <a:chExt cx="2587062" cy="193034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301EF24-FADB-D9E8-86BB-62EF6A62A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t="-2788" r="-30514"/>
            <a:stretch/>
          </p:blipFill>
          <p:spPr>
            <a:xfrm>
              <a:off x="4131391" y="1183343"/>
              <a:ext cx="2587062" cy="193034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91D981-CF1E-7063-39A4-C7D3F46ADF90}"/>
                </a:ext>
              </a:extLst>
            </p:cNvPr>
            <p:cNvSpPr txBox="1"/>
            <p:nvPr/>
          </p:nvSpPr>
          <p:spPr>
            <a:xfrm>
              <a:off x="4644531" y="1677009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843"/>
                  </a:solidFill>
                  <a:effectLst/>
                  <a:uLnTx/>
                  <a:uFillTx/>
                  <a:latin typeface="Times New Roman"/>
                  <a:ea typeface="汉仪大宋简"/>
                  <a:sym typeface="Times New Roman"/>
                </a:rPr>
                <a:t>2</a:t>
              </a:r>
              <a:r>
                <a:rPr lang="en-US" altLang="zh-CN" sz="4400" dirty="0">
                  <a:solidFill>
                    <a:srgbClr val="2B4843"/>
                  </a:solidFill>
                  <a:latin typeface="Times New Roman"/>
                  <a:ea typeface="汉仪大宋简"/>
                  <a:sym typeface="Times New Roman"/>
                </a:rPr>
                <a:t>.1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B4843"/>
                </a:solidFill>
                <a:effectLst/>
                <a:uLnTx/>
                <a:uFillTx/>
                <a:latin typeface="Times New Roman"/>
                <a:ea typeface="汉仪大宋简"/>
                <a:sym typeface="Times New Roman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30E99A7F-40BC-B8DB-5D85-F604D3ED4C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9302112">
            <a:off x="2291763" y="1500589"/>
            <a:ext cx="2337776" cy="4158124"/>
          </a:xfrm>
          <a:custGeom>
            <a:avLst/>
            <a:gdLst/>
            <a:ahLst/>
            <a:cxnLst/>
            <a:rect l="l" t="t" r="r" b="b"/>
            <a:pathLst>
              <a:path w="3855697" h="6858000">
                <a:moveTo>
                  <a:pt x="1140544" y="4011118"/>
                </a:moveTo>
                <a:cubicBezTo>
                  <a:pt x="1168904" y="4051631"/>
                  <a:pt x="1182070" y="4085054"/>
                  <a:pt x="1180045" y="4111388"/>
                </a:cubicBezTo>
                <a:cubicBezTo>
                  <a:pt x="1178019" y="4119490"/>
                  <a:pt x="1174474" y="4143292"/>
                  <a:pt x="1169410" y="4182792"/>
                </a:cubicBezTo>
                <a:cubicBezTo>
                  <a:pt x="1164346" y="4222292"/>
                  <a:pt x="1153711" y="4258247"/>
                  <a:pt x="1137506" y="4290658"/>
                </a:cubicBezTo>
                <a:cubicBezTo>
                  <a:pt x="1137506" y="4288632"/>
                  <a:pt x="1135987" y="4286100"/>
                  <a:pt x="1132948" y="4283062"/>
                </a:cubicBezTo>
                <a:cubicBezTo>
                  <a:pt x="1129910" y="4280023"/>
                  <a:pt x="1127378" y="4279517"/>
                  <a:pt x="1125352" y="4281542"/>
                </a:cubicBezTo>
                <a:cubicBezTo>
                  <a:pt x="1125352" y="4297747"/>
                  <a:pt x="1123327" y="4320030"/>
                  <a:pt x="1119275" y="4348389"/>
                </a:cubicBezTo>
                <a:cubicBezTo>
                  <a:pt x="1111173" y="4350414"/>
                  <a:pt x="1105602" y="4346363"/>
                  <a:pt x="1102564" y="4336235"/>
                </a:cubicBezTo>
                <a:cubicBezTo>
                  <a:pt x="1099525" y="4326107"/>
                  <a:pt x="1097499" y="4315472"/>
                  <a:pt x="1096487" y="4304331"/>
                </a:cubicBezTo>
                <a:cubicBezTo>
                  <a:pt x="1095474" y="4293190"/>
                  <a:pt x="1093955" y="4282555"/>
                  <a:pt x="1091929" y="4272427"/>
                </a:cubicBezTo>
                <a:cubicBezTo>
                  <a:pt x="1089903" y="4256222"/>
                  <a:pt x="1085346" y="4222798"/>
                  <a:pt x="1078256" y="4172157"/>
                </a:cubicBezTo>
                <a:cubicBezTo>
                  <a:pt x="1071166" y="4121516"/>
                  <a:pt x="1059519" y="4076952"/>
                  <a:pt x="1043313" y="4038464"/>
                </a:cubicBezTo>
                <a:cubicBezTo>
                  <a:pt x="1047365" y="4038464"/>
                  <a:pt x="1054454" y="4037451"/>
                  <a:pt x="1064583" y="4035426"/>
                </a:cubicBezTo>
                <a:cubicBezTo>
                  <a:pt x="1074711" y="4033400"/>
                  <a:pt x="1082814" y="4029349"/>
                  <a:pt x="1088890" y="4023272"/>
                </a:cubicBezTo>
                <a:cubicBezTo>
                  <a:pt x="1096993" y="4023272"/>
                  <a:pt x="1106109" y="4021753"/>
                  <a:pt x="1116237" y="4018714"/>
                </a:cubicBezTo>
                <a:cubicBezTo>
                  <a:pt x="1126365" y="4015676"/>
                  <a:pt x="1133455" y="4014157"/>
                  <a:pt x="1137506" y="4014157"/>
                </a:cubicBezTo>
                <a:close/>
                <a:moveTo>
                  <a:pt x="1459584" y="3488500"/>
                </a:moveTo>
                <a:cubicBezTo>
                  <a:pt x="1447430" y="3490526"/>
                  <a:pt x="1433251" y="3494577"/>
                  <a:pt x="1417046" y="3500654"/>
                </a:cubicBezTo>
                <a:cubicBezTo>
                  <a:pt x="1400841" y="3506731"/>
                  <a:pt x="1388687" y="3510783"/>
                  <a:pt x="1380584" y="3512808"/>
                </a:cubicBezTo>
                <a:cubicBezTo>
                  <a:pt x="1358302" y="3514834"/>
                  <a:pt x="1336526" y="3522936"/>
                  <a:pt x="1315257" y="3537116"/>
                </a:cubicBezTo>
                <a:cubicBezTo>
                  <a:pt x="1293988" y="3551295"/>
                  <a:pt x="1280314" y="3560411"/>
                  <a:pt x="1274237" y="3564462"/>
                </a:cubicBezTo>
                <a:cubicBezTo>
                  <a:pt x="1270186" y="3566488"/>
                  <a:pt x="1261071" y="3569020"/>
                  <a:pt x="1246891" y="3572058"/>
                </a:cubicBezTo>
                <a:cubicBezTo>
                  <a:pt x="1232712" y="3575097"/>
                  <a:pt x="1223596" y="3581680"/>
                  <a:pt x="1219545" y="3591808"/>
                </a:cubicBezTo>
                <a:cubicBezTo>
                  <a:pt x="1203340" y="3608014"/>
                  <a:pt x="1182070" y="3622700"/>
                  <a:pt x="1155737" y="3635866"/>
                </a:cubicBezTo>
                <a:cubicBezTo>
                  <a:pt x="1129404" y="3649033"/>
                  <a:pt x="1110160" y="3659668"/>
                  <a:pt x="1098006" y="3667770"/>
                </a:cubicBezTo>
                <a:lnTo>
                  <a:pt x="1009890" y="3713347"/>
                </a:lnTo>
                <a:cubicBezTo>
                  <a:pt x="965326" y="3737655"/>
                  <a:pt x="927851" y="3756392"/>
                  <a:pt x="897467" y="3769559"/>
                </a:cubicBezTo>
                <a:cubicBezTo>
                  <a:pt x="867082" y="3782726"/>
                  <a:pt x="835684" y="3792348"/>
                  <a:pt x="803274" y="3798425"/>
                </a:cubicBezTo>
                <a:cubicBezTo>
                  <a:pt x="791120" y="3804502"/>
                  <a:pt x="772383" y="3808047"/>
                  <a:pt x="747062" y="3809059"/>
                </a:cubicBezTo>
                <a:cubicBezTo>
                  <a:pt x="721741" y="3810072"/>
                  <a:pt x="704017" y="3811591"/>
                  <a:pt x="693889" y="3813617"/>
                </a:cubicBezTo>
                <a:cubicBezTo>
                  <a:pt x="710094" y="3833874"/>
                  <a:pt x="731363" y="3852611"/>
                  <a:pt x="757697" y="3869829"/>
                </a:cubicBezTo>
                <a:cubicBezTo>
                  <a:pt x="784030" y="3887047"/>
                  <a:pt x="802261" y="3898694"/>
                  <a:pt x="812389" y="3904771"/>
                </a:cubicBezTo>
                <a:cubicBezTo>
                  <a:pt x="850877" y="3888566"/>
                  <a:pt x="893415" y="3875399"/>
                  <a:pt x="940005" y="3865271"/>
                </a:cubicBezTo>
                <a:cubicBezTo>
                  <a:pt x="948108" y="3863246"/>
                  <a:pt x="953678" y="3865778"/>
                  <a:pt x="956717" y="3872867"/>
                </a:cubicBezTo>
                <a:cubicBezTo>
                  <a:pt x="959755" y="3879957"/>
                  <a:pt x="961274" y="3889579"/>
                  <a:pt x="961274" y="3901733"/>
                </a:cubicBezTo>
                <a:cubicBezTo>
                  <a:pt x="961274" y="3913887"/>
                  <a:pt x="962287" y="3924015"/>
                  <a:pt x="964313" y="3932118"/>
                </a:cubicBezTo>
                <a:cubicBezTo>
                  <a:pt x="964313" y="3998964"/>
                  <a:pt x="954185" y="4099234"/>
                  <a:pt x="933928" y="4232927"/>
                </a:cubicBezTo>
                <a:lnTo>
                  <a:pt x="921774" y="4311927"/>
                </a:lnTo>
                <a:cubicBezTo>
                  <a:pt x="911646" y="4332184"/>
                  <a:pt x="906582" y="4352440"/>
                  <a:pt x="906582" y="4372697"/>
                </a:cubicBezTo>
                <a:cubicBezTo>
                  <a:pt x="906582" y="4390927"/>
                  <a:pt x="910633" y="4405107"/>
                  <a:pt x="918736" y="4415235"/>
                </a:cubicBezTo>
                <a:cubicBezTo>
                  <a:pt x="920761" y="4423338"/>
                  <a:pt x="931903" y="4442582"/>
                  <a:pt x="952159" y="4472966"/>
                </a:cubicBezTo>
                <a:cubicBezTo>
                  <a:pt x="972416" y="4505377"/>
                  <a:pt x="982544" y="4533736"/>
                  <a:pt x="982544" y="4558043"/>
                </a:cubicBezTo>
                <a:lnTo>
                  <a:pt x="982544" y="4564120"/>
                </a:lnTo>
                <a:cubicBezTo>
                  <a:pt x="980518" y="4578300"/>
                  <a:pt x="973935" y="4591973"/>
                  <a:pt x="962794" y="4605140"/>
                </a:cubicBezTo>
                <a:cubicBezTo>
                  <a:pt x="951653" y="4618307"/>
                  <a:pt x="937979" y="4630967"/>
                  <a:pt x="921774" y="4643121"/>
                </a:cubicBezTo>
                <a:cubicBezTo>
                  <a:pt x="905569" y="4655275"/>
                  <a:pt x="894428" y="4665403"/>
                  <a:pt x="888351" y="4673506"/>
                </a:cubicBezTo>
                <a:cubicBezTo>
                  <a:pt x="880249" y="4683634"/>
                  <a:pt x="881768" y="4691736"/>
                  <a:pt x="892909" y="4697813"/>
                </a:cubicBezTo>
                <a:cubicBezTo>
                  <a:pt x="904050" y="4703890"/>
                  <a:pt x="917723" y="4706929"/>
                  <a:pt x="933928" y="4706929"/>
                </a:cubicBezTo>
                <a:cubicBezTo>
                  <a:pt x="923800" y="4719083"/>
                  <a:pt x="921774" y="4726172"/>
                  <a:pt x="927851" y="4728198"/>
                </a:cubicBezTo>
                <a:cubicBezTo>
                  <a:pt x="933928" y="4730224"/>
                  <a:pt x="945576" y="4729717"/>
                  <a:pt x="962794" y="4726679"/>
                </a:cubicBezTo>
                <a:cubicBezTo>
                  <a:pt x="980012" y="4723640"/>
                  <a:pt x="995711" y="4722121"/>
                  <a:pt x="1009890" y="4722121"/>
                </a:cubicBezTo>
                <a:lnTo>
                  <a:pt x="1022044" y="4722121"/>
                </a:lnTo>
                <a:cubicBezTo>
                  <a:pt x="1042300" y="4720095"/>
                  <a:pt x="1063570" y="4713006"/>
                  <a:pt x="1085852" y="4700852"/>
                </a:cubicBezTo>
                <a:cubicBezTo>
                  <a:pt x="1108134" y="4688698"/>
                  <a:pt x="1121301" y="4681608"/>
                  <a:pt x="1125352" y="4679582"/>
                </a:cubicBezTo>
                <a:cubicBezTo>
                  <a:pt x="1157763" y="4671480"/>
                  <a:pt x="1183083" y="4662871"/>
                  <a:pt x="1201314" y="4653756"/>
                </a:cubicBezTo>
                <a:cubicBezTo>
                  <a:pt x="1219545" y="4644640"/>
                  <a:pt x="1233724" y="4629954"/>
                  <a:pt x="1243853" y="4609698"/>
                </a:cubicBezTo>
                <a:cubicBezTo>
                  <a:pt x="1245878" y="4593492"/>
                  <a:pt x="1249930" y="4574755"/>
                  <a:pt x="1256007" y="4553486"/>
                </a:cubicBezTo>
                <a:cubicBezTo>
                  <a:pt x="1262083" y="4532216"/>
                  <a:pt x="1267148" y="4515505"/>
                  <a:pt x="1271199" y="4503351"/>
                </a:cubicBezTo>
                <a:lnTo>
                  <a:pt x="1280314" y="4445620"/>
                </a:lnTo>
                <a:cubicBezTo>
                  <a:pt x="1296520" y="4451697"/>
                  <a:pt x="1313738" y="4464864"/>
                  <a:pt x="1331968" y="4485120"/>
                </a:cubicBezTo>
                <a:cubicBezTo>
                  <a:pt x="1350199" y="4505377"/>
                  <a:pt x="1365392" y="4520569"/>
                  <a:pt x="1377546" y="4530697"/>
                </a:cubicBezTo>
                <a:lnTo>
                  <a:pt x="1429200" y="4588428"/>
                </a:lnTo>
                <a:cubicBezTo>
                  <a:pt x="1489969" y="4653249"/>
                  <a:pt x="1532508" y="4704903"/>
                  <a:pt x="1556816" y="4743391"/>
                </a:cubicBezTo>
                <a:cubicBezTo>
                  <a:pt x="1577072" y="4767698"/>
                  <a:pt x="1594290" y="4783903"/>
                  <a:pt x="1608470" y="4792006"/>
                </a:cubicBezTo>
                <a:cubicBezTo>
                  <a:pt x="1648983" y="4806186"/>
                  <a:pt x="1681393" y="4821378"/>
                  <a:pt x="1705701" y="4837583"/>
                </a:cubicBezTo>
                <a:lnTo>
                  <a:pt x="1730009" y="4843660"/>
                </a:lnTo>
                <a:cubicBezTo>
                  <a:pt x="1746214" y="4843660"/>
                  <a:pt x="1758368" y="4836064"/>
                  <a:pt x="1766470" y="4820872"/>
                </a:cubicBezTo>
                <a:cubicBezTo>
                  <a:pt x="1774573" y="4805679"/>
                  <a:pt x="1778624" y="4786942"/>
                  <a:pt x="1778624" y="4764660"/>
                </a:cubicBezTo>
                <a:cubicBezTo>
                  <a:pt x="1778624" y="4744403"/>
                  <a:pt x="1776599" y="4730224"/>
                  <a:pt x="1772547" y="4722121"/>
                </a:cubicBezTo>
                <a:cubicBezTo>
                  <a:pt x="1738111" y="4673506"/>
                  <a:pt x="1696585" y="4634005"/>
                  <a:pt x="1647970" y="4603621"/>
                </a:cubicBezTo>
                <a:cubicBezTo>
                  <a:pt x="1599354" y="4573236"/>
                  <a:pt x="1533521" y="4539813"/>
                  <a:pt x="1450469" y="4503351"/>
                </a:cubicBezTo>
                <a:lnTo>
                  <a:pt x="1335007" y="4448659"/>
                </a:lnTo>
                <a:cubicBezTo>
                  <a:pt x="1330956" y="4446633"/>
                  <a:pt x="1323359" y="4444101"/>
                  <a:pt x="1312218" y="4441062"/>
                </a:cubicBezTo>
                <a:cubicBezTo>
                  <a:pt x="1301077" y="4438024"/>
                  <a:pt x="1292468" y="4433466"/>
                  <a:pt x="1286391" y="4427389"/>
                </a:cubicBezTo>
                <a:cubicBezTo>
                  <a:pt x="1288417" y="4411184"/>
                  <a:pt x="1291455" y="4381812"/>
                  <a:pt x="1295507" y="4339273"/>
                </a:cubicBezTo>
                <a:cubicBezTo>
                  <a:pt x="1299558" y="4296735"/>
                  <a:pt x="1301584" y="4257234"/>
                  <a:pt x="1301584" y="4220773"/>
                </a:cubicBezTo>
                <a:cubicBezTo>
                  <a:pt x="1301584" y="4164055"/>
                  <a:pt x="1296520" y="4116452"/>
                  <a:pt x="1286391" y="4077965"/>
                </a:cubicBezTo>
                <a:cubicBezTo>
                  <a:pt x="1280314" y="4067836"/>
                  <a:pt x="1272212" y="4059734"/>
                  <a:pt x="1262083" y="4053657"/>
                </a:cubicBezTo>
                <a:cubicBezTo>
                  <a:pt x="1251955" y="4047580"/>
                  <a:pt x="1239295" y="4042516"/>
                  <a:pt x="1224103" y="4038464"/>
                </a:cubicBezTo>
                <a:cubicBezTo>
                  <a:pt x="1208910" y="4034413"/>
                  <a:pt x="1196250" y="4031375"/>
                  <a:pt x="1186122" y="4029349"/>
                </a:cubicBezTo>
                <a:cubicBezTo>
                  <a:pt x="1178019" y="4019221"/>
                  <a:pt x="1177006" y="4010612"/>
                  <a:pt x="1183083" y="4003522"/>
                </a:cubicBezTo>
                <a:cubicBezTo>
                  <a:pt x="1189160" y="3996432"/>
                  <a:pt x="1199288" y="3990355"/>
                  <a:pt x="1213468" y="3985291"/>
                </a:cubicBezTo>
                <a:cubicBezTo>
                  <a:pt x="1227647" y="3980227"/>
                  <a:pt x="1236763" y="3976682"/>
                  <a:pt x="1240814" y="3974656"/>
                </a:cubicBezTo>
                <a:cubicBezTo>
                  <a:pt x="1285378" y="3956425"/>
                  <a:pt x="1330956" y="3941233"/>
                  <a:pt x="1377546" y="3929079"/>
                </a:cubicBezTo>
                <a:cubicBezTo>
                  <a:pt x="1389700" y="3951361"/>
                  <a:pt x="1395270" y="3981240"/>
                  <a:pt x="1394257" y="4018714"/>
                </a:cubicBezTo>
                <a:cubicBezTo>
                  <a:pt x="1393244" y="4056189"/>
                  <a:pt x="1393751" y="4085054"/>
                  <a:pt x="1395776" y="4105311"/>
                </a:cubicBezTo>
                <a:cubicBezTo>
                  <a:pt x="1395776" y="4119490"/>
                  <a:pt x="1390712" y="4137721"/>
                  <a:pt x="1380584" y="4160003"/>
                </a:cubicBezTo>
                <a:cubicBezTo>
                  <a:pt x="1370456" y="4182286"/>
                  <a:pt x="1364379" y="4199503"/>
                  <a:pt x="1362353" y="4211657"/>
                </a:cubicBezTo>
                <a:cubicBezTo>
                  <a:pt x="1368430" y="4219760"/>
                  <a:pt x="1381597" y="4241029"/>
                  <a:pt x="1401853" y="4275465"/>
                </a:cubicBezTo>
                <a:cubicBezTo>
                  <a:pt x="1420084" y="4303824"/>
                  <a:pt x="1434770" y="4325094"/>
                  <a:pt x="1445911" y="4339273"/>
                </a:cubicBezTo>
                <a:cubicBezTo>
                  <a:pt x="1457052" y="4353453"/>
                  <a:pt x="1471738" y="4364594"/>
                  <a:pt x="1489969" y="4372697"/>
                </a:cubicBezTo>
                <a:cubicBezTo>
                  <a:pt x="1504149" y="4386876"/>
                  <a:pt x="1520354" y="4400043"/>
                  <a:pt x="1538585" y="4412197"/>
                </a:cubicBezTo>
                <a:cubicBezTo>
                  <a:pt x="1568970" y="4422325"/>
                  <a:pt x="1588213" y="4427389"/>
                  <a:pt x="1596316" y="4427389"/>
                </a:cubicBezTo>
                <a:cubicBezTo>
                  <a:pt x="1604418" y="4427389"/>
                  <a:pt x="1610495" y="4426376"/>
                  <a:pt x="1614547" y="4424351"/>
                </a:cubicBezTo>
                <a:cubicBezTo>
                  <a:pt x="1624675" y="4416248"/>
                  <a:pt x="1632271" y="4403588"/>
                  <a:pt x="1637335" y="4386370"/>
                </a:cubicBezTo>
                <a:cubicBezTo>
                  <a:pt x="1642399" y="4369152"/>
                  <a:pt x="1645944" y="4357504"/>
                  <a:pt x="1647970" y="4351427"/>
                </a:cubicBezTo>
                <a:cubicBezTo>
                  <a:pt x="1649996" y="4337248"/>
                  <a:pt x="1651008" y="4316991"/>
                  <a:pt x="1651008" y="4290658"/>
                </a:cubicBezTo>
                <a:cubicBezTo>
                  <a:pt x="1651008" y="4264324"/>
                  <a:pt x="1648983" y="4222798"/>
                  <a:pt x="1644931" y="4166080"/>
                </a:cubicBezTo>
                <a:cubicBezTo>
                  <a:pt x="1640880" y="4113413"/>
                  <a:pt x="1638854" y="4073913"/>
                  <a:pt x="1638854" y="4047580"/>
                </a:cubicBezTo>
                <a:cubicBezTo>
                  <a:pt x="1638854" y="4017195"/>
                  <a:pt x="1639867" y="3993900"/>
                  <a:pt x="1641893" y="3977695"/>
                </a:cubicBezTo>
                <a:cubicBezTo>
                  <a:pt x="1662149" y="3965541"/>
                  <a:pt x="1672278" y="3952374"/>
                  <a:pt x="1672278" y="3938195"/>
                </a:cubicBezTo>
                <a:lnTo>
                  <a:pt x="1672278" y="3932118"/>
                </a:lnTo>
                <a:cubicBezTo>
                  <a:pt x="1670252" y="3917938"/>
                  <a:pt x="1660124" y="3894643"/>
                  <a:pt x="1641893" y="3862233"/>
                </a:cubicBezTo>
                <a:cubicBezTo>
                  <a:pt x="1631765" y="3856156"/>
                  <a:pt x="1615053" y="3846028"/>
                  <a:pt x="1591758" y="3831848"/>
                </a:cubicBezTo>
                <a:cubicBezTo>
                  <a:pt x="1568463" y="3817668"/>
                  <a:pt x="1544662" y="3805514"/>
                  <a:pt x="1520354" y="3795386"/>
                </a:cubicBezTo>
                <a:cubicBezTo>
                  <a:pt x="1496046" y="3785258"/>
                  <a:pt x="1470725" y="3780194"/>
                  <a:pt x="1444392" y="3780194"/>
                </a:cubicBezTo>
                <a:cubicBezTo>
                  <a:pt x="1428187" y="3774117"/>
                  <a:pt x="1405905" y="3777155"/>
                  <a:pt x="1377546" y="3789309"/>
                </a:cubicBezTo>
                <a:cubicBezTo>
                  <a:pt x="1369443" y="3791335"/>
                  <a:pt x="1357289" y="3793361"/>
                  <a:pt x="1341084" y="3795386"/>
                </a:cubicBezTo>
                <a:cubicBezTo>
                  <a:pt x="1324879" y="3797412"/>
                  <a:pt x="1311712" y="3803489"/>
                  <a:pt x="1301584" y="3813617"/>
                </a:cubicBezTo>
                <a:cubicBezTo>
                  <a:pt x="1277276" y="3825771"/>
                  <a:pt x="1249930" y="3841470"/>
                  <a:pt x="1219545" y="3860713"/>
                </a:cubicBezTo>
                <a:cubicBezTo>
                  <a:pt x="1189160" y="3879957"/>
                  <a:pt x="1166878" y="3894643"/>
                  <a:pt x="1152698" y="3904771"/>
                </a:cubicBezTo>
                <a:lnTo>
                  <a:pt x="1034198" y="3974656"/>
                </a:lnTo>
                <a:cubicBezTo>
                  <a:pt x="1034198" y="3948323"/>
                  <a:pt x="1033185" y="3928066"/>
                  <a:pt x="1031159" y="3913887"/>
                </a:cubicBezTo>
                <a:cubicBezTo>
                  <a:pt x="1029134" y="3899707"/>
                  <a:pt x="1022044" y="3887553"/>
                  <a:pt x="1009890" y="3877425"/>
                </a:cubicBezTo>
                <a:lnTo>
                  <a:pt x="979505" y="3865271"/>
                </a:lnTo>
                <a:cubicBezTo>
                  <a:pt x="979505" y="3853117"/>
                  <a:pt x="984063" y="3845015"/>
                  <a:pt x="993179" y="3840963"/>
                </a:cubicBezTo>
                <a:cubicBezTo>
                  <a:pt x="1002294" y="3836912"/>
                  <a:pt x="1016474" y="3833874"/>
                  <a:pt x="1035717" y="3831848"/>
                </a:cubicBezTo>
                <a:cubicBezTo>
                  <a:pt x="1054961" y="3829822"/>
                  <a:pt x="1068634" y="3827797"/>
                  <a:pt x="1076737" y="3825771"/>
                </a:cubicBezTo>
                <a:cubicBezTo>
                  <a:pt x="1113198" y="3813617"/>
                  <a:pt x="1145609" y="3804502"/>
                  <a:pt x="1173968" y="3798425"/>
                </a:cubicBezTo>
                <a:cubicBezTo>
                  <a:pt x="1228660" y="3784245"/>
                  <a:pt x="1272212" y="3770066"/>
                  <a:pt x="1304622" y="3755886"/>
                </a:cubicBezTo>
                <a:cubicBezTo>
                  <a:pt x="1322853" y="3749809"/>
                  <a:pt x="1345642" y="3742719"/>
                  <a:pt x="1372988" y="3734617"/>
                </a:cubicBezTo>
                <a:cubicBezTo>
                  <a:pt x="1400334" y="3726514"/>
                  <a:pt x="1432238" y="3715373"/>
                  <a:pt x="1468700" y="3701194"/>
                </a:cubicBezTo>
                <a:cubicBezTo>
                  <a:pt x="1478828" y="3695117"/>
                  <a:pt x="1494020" y="3686507"/>
                  <a:pt x="1514277" y="3675366"/>
                </a:cubicBezTo>
                <a:cubicBezTo>
                  <a:pt x="1534533" y="3664225"/>
                  <a:pt x="1553777" y="3651565"/>
                  <a:pt x="1572008" y="3637386"/>
                </a:cubicBezTo>
                <a:cubicBezTo>
                  <a:pt x="1590239" y="3623206"/>
                  <a:pt x="1601380" y="3603962"/>
                  <a:pt x="1605431" y="3579655"/>
                </a:cubicBezTo>
                <a:cubicBezTo>
                  <a:pt x="1603406" y="3571552"/>
                  <a:pt x="1599354" y="3564462"/>
                  <a:pt x="1593277" y="3558385"/>
                </a:cubicBezTo>
                <a:cubicBezTo>
                  <a:pt x="1587200" y="3552308"/>
                  <a:pt x="1583149" y="3547244"/>
                  <a:pt x="1581123" y="3543193"/>
                </a:cubicBezTo>
                <a:cubicBezTo>
                  <a:pt x="1568970" y="3541167"/>
                  <a:pt x="1558335" y="3534584"/>
                  <a:pt x="1549219" y="3523443"/>
                </a:cubicBezTo>
                <a:cubicBezTo>
                  <a:pt x="1540104" y="3512302"/>
                  <a:pt x="1531495" y="3501667"/>
                  <a:pt x="1523392" y="3491539"/>
                </a:cubicBezTo>
                <a:lnTo>
                  <a:pt x="1477815" y="3488500"/>
                </a:lnTo>
                <a:close/>
                <a:moveTo>
                  <a:pt x="1371469" y="3254538"/>
                </a:moveTo>
                <a:cubicBezTo>
                  <a:pt x="1343109" y="3256564"/>
                  <a:pt x="1302597" y="3269730"/>
                  <a:pt x="1249930" y="3294038"/>
                </a:cubicBezTo>
                <a:cubicBezTo>
                  <a:pt x="1211442" y="3310243"/>
                  <a:pt x="1189160" y="3319359"/>
                  <a:pt x="1183083" y="3321384"/>
                </a:cubicBezTo>
                <a:cubicBezTo>
                  <a:pt x="1174981" y="3319359"/>
                  <a:pt x="1167891" y="3320878"/>
                  <a:pt x="1161814" y="3325942"/>
                </a:cubicBezTo>
                <a:cubicBezTo>
                  <a:pt x="1155737" y="3331006"/>
                  <a:pt x="1150673" y="3337589"/>
                  <a:pt x="1146622" y="3345692"/>
                </a:cubicBezTo>
                <a:cubicBezTo>
                  <a:pt x="1136493" y="3353795"/>
                  <a:pt x="1121301" y="3364429"/>
                  <a:pt x="1101044" y="3377596"/>
                </a:cubicBezTo>
                <a:cubicBezTo>
                  <a:pt x="1080788" y="3390763"/>
                  <a:pt x="1062557" y="3401398"/>
                  <a:pt x="1046352" y="3409500"/>
                </a:cubicBezTo>
                <a:cubicBezTo>
                  <a:pt x="1017993" y="3423680"/>
                  <a:pt x="973428" y="3438872"/>
                  <a:pt x="912659" y="3455077"/>
                </a:cubicBezTo>
                <a:cubicBezTo>
                  <a:pt x="896454" y="3459129"/>
                  <a:pt x="891896" y="3464699"/>
                  <a:pt x="898986" y="3471789"/>
                </a:cubicBezTo>
                <a:cubicBezTo>
                  <a:pt x="906076" y="3478879"/>
                  <a:pt x="917723" y="3483436"/>
                  <a:pt x="933928" y="3485462"/>
                </a:cubicBezTo>
                <a:cubicBezTo>
                  <a:pt x="962287" y="3493564"/>
                  <a:pt x="1010903" y="3512808"/>
                  <a:pt x="1079775" y="3543193"/>
                </a:cubicBezTo>
                <a:cubicBezTo>
                  <a:pt x="1104083" y="3553321"/>
                  <a:pt x="1127378" y="3558385"/>
                  <a:pt x="1149660" y="3558385"/>
                </a:cubicBezTo>
                <a:cubicBezTo>
                  <a:pt x="1190173" y="3558385"/>
                  <a:pt x="1223596" y="3546231"/>
                  <a:pt x="1249930" y="3521924"/>
                </a:cubicBezTo>
                <a:cubicBezTo>
                  <a:pt x="1361340" y="3465206"/>
                  <a:pt x="1456546" y="3421654"/>
                  <a:pt x="1535546" y="3391269"/>
                </a:cubicBezTo>
                <a:cubicBezTo>
                  <a:pt x="1563905" y="3375064"/>
                  <a:pt x="1580111" y="3365949"/>
                  <a:pt x="1584162" y="3363923"/>
                </a:cubicBezTo>
                <a:cubicBezTo>
                  <a:pt x="1590239" y="3343667"/>
                  <a:pt x="1585681" y="3325436"/>
                  <a:pt x="1570489" y="3309230"/>
                </a:cubicBezTo>
                <a:cubicBezTo>
                  <a:pt x="1555296" y="3293025"/>
                  <a:pt x="1536559" y="3280871"/>
                  <a:pt x="1514277" y="3272769"/>
                </a:cubicBezTo>
                <a:cubicBezTo>
                  <a:pt x="1477815" y="3260615"/>
                  <a:pt x="1441353" y="3254538"/>
                  <a:pt x="1404892" y="3254538"/>
                </a:cubicBezTo>
                <a:close/>
                <a:moveTo>
                  <a:pt x="2234395" y="2421996"/>
                </a:moveTo>
                <a:lnTo>
                  <a:pt x="2228318" y="2428073"/>
                </a:lnTo>
                <a:cubicBezTo>
                  <a:pt x="2232370" y="2438201"/>
                  <a:pt x="2240979" y="2448835"/>
                  <a:pt x="2254146" y="2459977"/>
                </a:cubicBezTo>
                <a:cubicBezTo>
                  <a:pt x="2267312" y="2471118"/>
                  <a:pt x="2276934" y="2480740"/>
                  <a:pt x="2283011" y="2488842"/>
                </a:cubicBezTo>
                <a:cubicBezTo>
                  <a:pt x="2331627" y="2529355"/>
                  <a:pt x="2369101" y="2558727"/>
                  <a:pt x="2395435" y="2576958"/>
                </a:cubicBezTo>
                <a:cubicBezTo>
                  <a:pt x="2444050" y="2611394"/>
                  <a:pt x="2484563" y="2643804"/>
                  <a:pt x="2516974" y="2674189"/>
                </a:cubicBezTo>
                <a:cubicBezTo>
                  <a:pt x="2518999" y="2684317"/>
                  <a:pt x="2518493" y="2693433"/>
                  <a:pt x="2515454" y="2701536"/>
                </a:cubicBezTo>
                <a:cubicBezTo>
                  <a:pt x="2512416" y="2709638"/>
                  <a:pt x="2506846" y="2718247"/>
                  <a:pt x="2498743" y="2727363"/>
                </a:cubicBezTo>
                <a:cubicBezTo>
                  <a:pt x="2490640" y="2736478"/>
                  <a:pt x="2484563" y="2744074"/>
                  <a:pt x="2480512" y="2750151"/>
                </a:cubicBezTo>
                <a:cubicBezTo>
                  <a:pt x="2474435" y="2756228"/>
                  <a:pt x="2465826" y="2763824"/>
                  <a:pt x="2454685" y="2772940"/>
                </a:cubicBezTo>
                <a:cubicBezTo>
                  <a:pt x="2443544" y="2782055"/>
                  <a:pt x="2437973" y="2790664"/>
                  <a:pt x="2437973" y="2798767"/>
                </a:cubicBezTo>
                <a:lnTo>
                  <a:pt x="2437973" y="2801805"/>
                </a:lnTo>
                <a:cubicBezTo>
                  <a:pt x="2444050" y="2809908"/>
                  <a:pt x="2453166" y="2813959"/>
                  <a:pt x="2465320" y="2813959"/>
                </a:cubicBezTo>
                <a:cubicBezTo>
                  <a:pt x="2473422" y="2813959"/>
                  <a:pt x="2484057" y="2811933"/>
                  <a:pt x="2497224" y="2807882"/>
                </a:cubicBezTo>
                <a:cubicBezTo>
                  <a:pt x="2510390" y="2803831"/>
                  <a:pt x="2522038" y="2800792"/>
                  <a:pt x="2532166" y="2798767"/>
                </a:cubicBezTo>
                <a:cubicBezTo>
                  <a:pt x="2536217" y="2800792"/>
                  <a:pt x="2543813" y="2804337"/>
                  <a:pt x="2554955" y="2809401"/>
                </a:cubicBezTo>
                <a:cubicBezTo>
                  <a:pt x="2566096" y="2814466"/>
                  <a:pt x="2575717" y="2816998"/>
                  <a:pt x="2583820" y="2816998"/>
                </a:cubicBezTo>
                <a:lnTo>
                  <a:pt x="2589897" y="2816998"/>
                </a:lnTo>
                <a:cubicBezTo>
                  <a:pt x="2598000" y="2825100"/>
                  <a:pt x="2614711" y="2832696"/>
                  <a:pt x="2640032" y="2839786"/>
                </a:cubicBezTo>
                <a:cubicBezTo>
                  <a:pt x="2665352" y="2846876"/>
                  <a:pt x="2681051" y="2858523"/>
                  <a:pt x="2687128" y="2874728"/>
                </a:cubicBezTo>
                <a:cubicBezTo>
                  <a:pt x="2701308" y="2888908"/>
                  <a:pt x="2718526" y="2901062"/>
                  <a:pt x="2738782" y="2911190"/>
                </a:cubicBezTo>
                <a:cubicBezTo>
                  <a:pt x="2750936" y="2929421"/>
                  <a:pt x="2777270" y="2946639"/>
                  <a:pt x="2817783" y="2962844"/>
                </a:cubicBezTo>
                <a:cubicBezTo>
                  <a:pt x="2819808" y="2962844"/>
                  <a:pt x="2827911" y="2963857"/>
                  <a:pt x="2842090" y="2965883"/>
                </a:cubicBezTo>
                <a:cubicBezTo>
                  <a:pt x="2856270" y="2967908"/>
                  <a:pt x="2865386" y="2974998"/>
                  <a:pt x="2869437" y="2987152"/>
                </a:cubicBezTo>
                <a:cubicBezTo>
                  <a:pt x="2879565" y="2997280"/>
                  <a:pt x="2892225" y="3005889"/>
                  <a:pt x="2907418" y="3012979"/>
                </a:cubicBezTo>
                <a:cubicBezTo>
                  <a:pt x="2922610" y="3020069"/>
                  <a:pt x="2932232" y="3024627"/>
                  <a:pt x="2936283" y="3026652"/>
                </a:cubicBezTo>
                <a:cubicBezTo>
                  <a:pt x="2972745" y="3042857"/>
                  <a:pt x="2998066" y="3059063"/>
                  <a:pt x="3012245" y="3075268"/>
                </a:cubicBezTo>
                <a:cubicBezTo>
                  <a:pt x="3024399" y="3077293"/>
                  <a:pt x="3034021" y="3073749"/>
                  <a:pt x="3041111" y="3064633"/>
                </a:cubicBezTo>
                <a:cubicBezTo>
                  <a:pt x="3048200" y="3055518"/>
                  <a:pt x="3052252" y="3041845"/>
                  <a:pt x="3053264" y="3023614"/>
                </a:cubicBezTo>
                <a:cubicBezTo>
                  <a:pt x="3054277" y="3005383"/>
                  <a:pt x="3054784" y="2994242"/>
                  <a:pt x="3054784" y="2990190"/>
                </a:cubicBezTo>
                <a:cubicBezTo>
                  <a:pt x="3050732" y="2967908"/>
                  <a:pt x="3042630" y="2934485"/>
                  <a:pt x="3030476" y="2889921"/>
                </a:cubicBezTo>
                <a:cubicBezTo>
                  <a:pt x="3018322" y="2865613"/>
                  <a:pt x="2991989" y="2835228"/>
                  <a:pt x="2951476" y="2798767"/>
                </a:cubicBezTo>
                <a:cubicBezTo>
                  <a:pt x="2929194" y="2778510"/>
                  <a:pt x="2902860" y="2760279"/>
                  <a:pt x="2872475" y="2744074"/>
                </a:cubicBezTo>
                <a:cubicBezTo>
                  <a:pt x="2833988" y="2717741"/>
                  <a:pt x="2805122" y="2696471"/>
                  <a:pt x="2785879" y="2680266"/>
                </a:cubicBezTo>
                <a:cubicBezTo>
                  <a:pt x="2766635" y="2664061"/>
                  <a:pt x="2749923" y="2643804"/>
                  <a:pt x="2735744" y="2619497"/>
                </a:cubicBezTo>
                <a:cubicBezTo>
                  <a:pt x="2725616" y="2611394"/>
                  <a:pt x="2712955" y="2603291"/>
                  <a:pt x="2697763" y="2595189"/>
                </a:cubicBezTo>
                <a:cubicBezTo>
                  <a:pt x="2682571" y="2587086"/>
                  <a:pt x="2670923" y="2578984"/>
                  <a:pt x="2662821" y="2570881"/>
                </a:cubicBezTo>
                <a:cubicBezTo>
                  <a:pt x="2595974" y="2544547"/>
                  <a:pt x="2493679" y="2507073"/>
                  <a:pt x="2355935" y="2458457"/>
                </a:cubicBezTo>
                <a:close/>
                <a:moveTo>
                  <a:pt x="1730009" y="2215379"/>
                </a:moveTo>
                <a:cubicBezTo>
                  <a:pt x="1725957" y="2217405"/>
                  <a:pt x="1720387" y="2220950"/>
                  <a:pt x="1713297" y="2226014"/>
                </a:cubicBezTo>
                <a:cubicBezTo>
                  <a:pt x="1706207" y="2231078"/>
                  <a:pt x="1702662" y="2235636"/>
                  <a:pt x="1702662" y="2239687"/>
                </a:cubicBezTo>
                <a:cubicBezTo>
                  <a:pt x="1702662" y="2241713"/>
                  <a:pt x="1707726" y="2249815"/>
                  <a:pt x="1717855" y="2263995"/>
                </a:cubicBezTo>
                <a:lnTo>
                  <a:pt x="1717855" y="2519227"/>
                </a:lnTo>
                <a:cubicBezTo>
                  <a:pt x="1717855" y="2636715"/>
                  <a:pt x="1722919" y="2735972"/>
                  <a:pt x="1733047" y="2816998"/>
                </a:cubicBezTo>
                <a:cubicBezTo>
                  <a:pt x="1570995" y="2877767"/>
                  <a:pt x="1303609" y="2969934"/>
                  <a:pt x="930890" y="3093499"/>
                </a:cubicBezTo>
                <a:cubicBezTo>
                  <a:pt x="866069" y="3087422"/>
                  <a:pt x="807325" y="3085396"/>
                  <a:pt x="754658" y="3087422"/>
                </a:cubicBezTo>
                <a:cubicBezTo>
                  <a:pt x="780992" y="3099576"/>
                  <a:pt x="811376" y="3120845"/>
                  <a:pt x="845812" y="3151230"/>
                </a:cubicBezTo>
                <a:lnTo>
                  <a:pt x="897467" y="3190730"/>
                </a:lnTo>
                <a:cubicBezTo>
                  <a:pt x="960262" y="3225166"/>
                  <a:pt x="1019005" y="3249474"/>
                  <a:pt x="1073698" y="3263653"/>
                </a:cubicBezTo>
                <a:cubicBezTo>
                  <a:pt x="1104083" y="3267705"/>
                  <a:pt x="1133455" y="3266186"/>
                  <a:pt x="1161814" y="3259096"/>
                </a:cubicBezTo>
                <a:cubicBezTo>
                  <a:pt x="1190173" y="3252006"/>
                  <a:pt x="1225622" y="3240358"/>
                  <a:pt x="1268160" y="3224153"/>
                </a:cubicBezTo>
                <a:cubicBezTo>
                  <a:pt x="1276263" y="3220102"/>
                  <a:pt x="1286391" y="3215544"/>
                  <a:pt x="1298545" y="3210480"/>
                </a:cubicBezTo>
                <a:cubicBezTo>
                  <a:pt x="1310699" y="3205416"/>
                  <a:pt x="1324879" y="3200858"/>
                  <a:pt x="1341084" y="3196807"/>
                </a:cubicBezTo>
                <a:cubicBezTo>
                  <a:pt x="1361340" y="3186678"/>
                  <a:pt x="1385142" y="3179082"/>
                  <a:pt x="1412488" y="3174018"/>
                </a:cubicBezTo>
                <a:cubicBezTo>
                  <a:pt x="1439834" y="3168954"/>
                  <a:pt x="1458572" y="3165409"/>
                  <a:pt x="1468700" y="3163384"/>
                </a:cubicBezTo>
                <a:cubicBezTo>
                  <a:pt x="1519341" y="3145153"/>
                  <a:pt x="1611508" y="3115781"/>
                  <a:pt x="1745201" y="3075268"/>
                </a:cubicBezTo>
                <a:cubicBezTo>
                  <a:pt x="1763432" y="3097550"/>
                  <a:pt x="1776092" y="3121351"/>
                  <a:pt x="1783182" y="3146672"/>
                </a:cubicBezTo>
                <a:cubicBezTo>
                  <a:pt x="1790272" y="3171993"/>
                  <a:pt x="1796855" y="3208961"/>
                  <a:pt x="1802932" y="3257576"/>
                </a:cubicBezTo>
                <a:cubicBezTo>
                  <a:pt x="1806983" y="3302141"/>
                  <a:pt x="1811035" y="3332526"/>
                  <a:pt x="1815086" y="3348730"/>
                </a:cubicBezTo>
                <a:cubicBezTo>
                  <a:pt x="1863702" y="3526988"/>
                  <a:pt x="1899151" y="3646501"/>
                  <a:pt x="1921433" y="3707270"/>
                </a:cubicBezTo>
                <a:lnTo>
                  <a:pt x="1960933" y="3810579"/>
                </a:lnTo>
                <a:cubicBezTo>
                  <a:pt x="1991318" y="3895656"/>
                  <a:pt x="2024741" y="3980733"/>
                  <a:pt x="2061202" y="4065811"/>
                </a:cubicBezTo>
                <a:cubicBezTo>
                  <a:pt x="2099690" y="4146837"/>
                  <a:pt x="2131087" y="4209125"/>
                  <a:pt x="2155395" y="4252677"/>
                </a:cubicBezTo>
                <a:cubicBezTo>
                  <a:pt x="2179703" y="4296228"/>
                  <a:pt x="2211100" y="4336235"/>
                  <a:pt x="2249588" y="4372697"/>
                </a:cubicBezTo>
                <a:cubicBezTo>
                  <a:pt x="2294152" y="4433466"/>
                  <a:pt x="2353909" y="4505377"/>
                  <a:pt x="2428858" y="4588428"/>
                </a:cubicBezTo>
                <a:cubicBezTo>
                  <a:pt x="2471397" y="4635018"/>
                  <a:pt x="2519506" y="4676544"/>
                  <a:pt x="2573185" y="4713006"/>
                </a:cubicBezTo>
                <a:cubicBezTo>
                  <a:pt x="2626865" y="4749467"/>
                  <a:pt x="2692192" y="4787955"/>
                  <a:pt x="2769167" y="4828468"/>
                </a:cubicBezTo>
                <a:cubicBezTo>
                  <a:pt x="2821834" y="4852776"/>
                  <a:pt x="2861334" y="4873032"/>
                  <a:pt x="2887668" y="4889237"/>
                </a:cubicBezTo>
                <a:cubicBezTo>
                  <a:pt x="2893745" y="4901391"/>
                  <a:pt x="2904886" y="4907975"/>
                  <a:pt x="2921091" y="4908987"/>
                </a:cubicBezTo>
                <a:cubicBezTo>
                  <a:pt x="2937296" y="4910000"/>
                  <a:pt x="2948437" y="4911519"/>
                  <a:pt x="2954514" y="4913545"/>
                </a:cubicBezTo>
                <a:cubicBezTo>
                  <a:pt x="2974771" y="4913545"/>
                  <a:pt x="2996546" y="4911519"/>
                  <a:pt x="3019841" y="4907468"/>
                </a:cubicBezTo>
                <a:cubicBezTo>
                  <a:pt x="3043136" y="4903417"/>
                  <a:pt x="3058835" y="4900378"/>
                  <a:pt x="3066937" y="4898353"/>
                </a:cubicBezTo>
                <a:cubicBezTo>
                  <a:pt x="3077066" y="4884173"/>
                  <a:pt x="3082130" y="4873032"/>
                  <a:pt x="3082130" y="4864929"/>
                </a:cubicBezTo>
                <a:lnTo>
                  <a:pt x="3076053" y="4849737"/>
                </a:lnTo>
                <a:cubicBezTo>
                  <a:pt x="3074027" y="4835558"/>
                  <a:pt x="3073014" y="4814288"/>
                  <a:pt x="3073014" y="4785929"/>
                </a:cubicBezTo>
                <a:cubicBezTo>
                  <a:pt x="3077066" y="4757570"/>
                  <a:pt x="3079091" y="4736301"/>
                  <a:pt x="3079091" y="4722121"/>
                </a:cubicBezTo>
                <a:cubicBezTo>
                  <a:pt x="3079091" y="4709967"/>
                  <a:pt x="3077066" y="4691736"/>
                  <a:pt x="3073014" y="4667429"/>
                </a:cubicBezTo>
                <a:cubicBezTo>
                  <a:pt x="3064912" y="4639070"/>
                  <a:pt x="3054277" y="4606659"/>
                  <a:pt x="3041111" y="4570197"/>
                </a:cubicBezTo>
                <a:cubicBezTo>
                  <a:pt x="3027944" y="4533736"/>
                  <a:pt x="3018322" y="4508415"/>
                  <a:pt x="3012245" y="4494235"/>
                </a:cubicBezTo>
                <a:cubicBezTo>
                  <a:pt x="3006168" y="4484107"/>
                  <a:pt x="2996040" y="4458787"/>
                  <a:pt x="2981860" y="4418274"/>
                </a:cubicBezTo>
                <a:cubicBezTo>
                  <a:pt x="2979835" y="4412197"/>
                  <a:pt x="2977809" y="4402068"/>
                  <a:pt x="2975783" y="4387889"/>
                </a:cubicBezTo>
                <a:cubicBezTo>
                  <a:pt x="2973758" y="4373709"/>
                  <a:pt x="2968694" y="4362568"/>
                  <a:pt x="2960591" y="4354466"/>
                </a:cubicBezTo>
                <a:cubicBezTo>
                  <a:pt x="2958565" y="4322055"/>
                  <a:pt x="2952488" y="4288632"/>
                  <a:pt x="2942360" y="4254196"/>
                </a:cubicBezTo>
                <a:cubicBezTo>
                  <a:pt x="2940334" y="4246094"/>
                  <a:pt x="2936283" y="4227863"/>
                  <a:pt x="2930206" y="4199503"/>
                </a:cubicBezTo>
                <a:cubicBezTo>
                  <a:pt x="2924129" y="4171144"/>
                  <a:pt x="2922104" y="4144811"/>
                  <a:pt x="2924129" y="4120503"/>
                </a:cubicBezTo>
                <a:cubicBezTo>
                  <a:pt x="2922104" y="4112401"/>
                  <a:pt x="2920078" y="4096702"/>
                  <a:pt x="2918052" y="4073407"/>
                </a:cubicBezTo>
                <a:cubicBezTo>
                  <a:pt x="2916027" y="4050112"/>
                  <a:pt x="2909950" y="4030362"/>
                  <a:pt x="2899822" y="4014157"/>
                </a:cubicBezTo>
                <a:cubicBezTo>
                  <a:pt x="2887668" y="3997951"/>
                  <a:pt x="2877539" y="3985798"/>
                  <a:pt x="2869437" y="3977695"/>
                </a:cubicBezTo>
                <a:cubicBezTo>
                  <a:pt x="2859309" y="3983772"/>
                  <a:pt x="2851712" y="3993394"/>
                  <a:pt x="2846648" y="4006560"/>
                </a:cubicBezTo>
                <a:cubicBezTo>
                  <a:pt x="2841584" y="4019727"/>
                  <a:pt x="2837533" y="4038971"/>
                  <a:pt x="2834494" y="4064291"/>
                </a:cubicBezTo>
                <a:cubicBezTo>
                  <a:pt x="2831456" y="4089612"/>
                  <a:pt x="2827911" y="4107336"/>
                  <a:pt x="2823860" y="4117465"/>
                </a:cubicBezTo>
                <a:cubicBezTo>
                  <a:pt x="2799552" y="4184311"/>
                  <a:pt x="2757013" y="4282555"/>
                  <a:pt x="2696244" y="4412197"/>
                </a:cubicBezTo>
                <a:lnTo>
                  <a:pt x="2650667" y="4494235"/>
                </a:lnTo>
                <a:cubicBezTo>
                  <a:pt x="2628384" y="4492210"/>
                  <a:pt x="2606609" y="4481575"/>
                  <a:pt x="2585339" y="4462332"/>
                </a:cubicBezTo>
                <a:cubicBezTo>
                  <a:pt x="2564070" y="4443088"/>
                  <a:pt x="2547358" y="4429415"/>
                  <a:pt x="2535205" y="4421312"/>
                </a:cubicBezTo>
                <a:cubicBezTo>
                  <a:pt x="2482538" y="4364594"/>
                  <a:pt x="2441012" y="4324081"/>
                  <a:pt x="2410627" y="4299773"/>
                </a:cubicBezTo>
                <a:cubicBezTo>
                  <a:pt x="2378217" y="4263311"/>
                  <a:pt x="2358973" y="4239004"/>
                  <a:pt x="2352896" y="4226850"/>
                </a:cubicBezTo>
                <a:cubicBezTo>
                  <a:pt x="2196921" y="4072900"/>
                  <a:pt x="2092600" y="3859194"/>
                  <a:pt x="2039933" y="3585732"/>
                </a:cubicBezTo>
                <a:cubicBezTo>
                  <a:pt x="2027779" y="3555347"/>
                  <a:pt x="2015625" y="3509770"/>
                  <a:pt x="2003472" y="3449000"/>
                </a:cubicBezTo>
                <a:cubicBezTo>
                  <a:pt x="1987266" y="3384179"/>
                  <a:pt x="1978151" y="3346705"/>
                  <a:pt x="1976125" y="3336577"/>
                </a:cubicBezTo>
                <a:cubicBezTo>
                  <a:pt x="1972074" y="3304166"/>
                  <a:pt x="1968023" y="3279859"/>
                  <a:pt x="1963971" y="3263653"/>
                </a:cubicBezTo>
                <a:cubicBezTo>
                  <a:pt x="1961946" y="3251499"/>
                  <a:pt x="1958907" y="3230230"/>
                  <a:pt x="1954856" y="3199845"/>
                </a:cubicBezTo>
                <a:cubicBezTo>
                  <a:pt x="1950805" y="3169460"/>
                  <a:pt x="1948779" y="3142114"/>
                  <a:pt x="1948779" y="3117807"/>
                </a:cubicBezTo>
                <a:cubicBezTo>
                  <a:pt x="1948779" y="3097550"/>
                  <a:pt x="1949792" y="3082358"/>
                  <a:pt x="1951817" y="3072229"/>
                </a:cubicBezTo>
                <a:lnTo>
                  <a:pt x="1970048" y="2999306"/>
                </a:lnTo>
                <a:cubicBezTo>
                  <a:pt x="2073356" y="2962844"/>
                  <a:pt x="2180716" y="2915241"/>
                  <a:pt x="2292127" y="2856498"/>
                </a:cubicBezTo>
                <a:cubicBezTo>
                  <a:pt x="2302255" y="2842318"/>
                  <a:pt x="2307319" y="2828139"/>
                  <a:pt x="2307319" y="2813959"/>
                </a:cubicBezTo>
                <a:lnTo>
                  <a:pt x="2304280" y="2795728"/>
                </a:lnTo>
                <a:cubicBezTo>
                  <a:pt x="2300229" y="2781549"/>
                  <a:pt x="2291620" y="2770914"/>
                  <a:pt x="2278453" y="2763824"/>
                </a:cubicBezTo>
                <a:cubicBezTo>
                  <a:pt x="2265287" y="2756734"/>
                  <a:pt x="2256678" y="2752177"/>
                  <a:pt x="2252626" y="2750151"/>
                </a:cubicBezTo>
                <a:cubicBezTo>
                  <a:pt x="2201985" y="2721792"/>
                  <a:pt x="2144254" y="2707612"/>
                  <a:pt x="2079433" y="2707612"/>
                </a:cubicBezTo>
                <a:cubicBezTo>
                  <a:pt x="2036895" y="2707612"/>
                  <a:pt x="1991318" y="2715715"/>
                  <a:pt x="1942702" y="2731920"/>
                </a:cubicBezTo>
                <a:cubicBezTo>
                  <a:pt x="1926497" y="2711664"/>
                  <a:pt x="1918394" y="2679253"/>
                  <a:pt x="1918394" y="2634689"/>
                </a:cubicBezTo>
                <a:cubicBezTo>
                  <a:pt x="1918394" y="2616458"/>
                  <a:pt x="1920420" y="2589112"/>
                  <a:pt x="1924471" y="2552650"/>
                </a:cubicBezTo>
                <a:cubicBezTo>
                  <a:pt x="1924471" y="2544547"/>
                  <a:pt x="1925990" y="2529862"/>
                  <a:pt x="1929029" y="2508592"/>
                </a:cubicBezTo>
                <a:cubicBezTo>
                  <a:pt x="1932067" y="2487323"/>
                  <a:pt x="1932574" y="2469599"/>
                  <a:pt x="1930548" y="2455419"/>
                </a:cubicBezTo>
                <a:cubicBezTo>
                  <a:pt x="1930548" y="2445291"/>
                  <a:pt x="1928016" y="2431111"/>
                  <a:pt x="1922952" y="2412880"/>
                </a:cubicBezTo>
                <a:cubicBezTo>
                  <a:pt x="1917888" y="2394649"/>
                  <a:pt x="1915356" y="2381483"/>
                  <a:pt x="1915356" y="2373380"/>
                </a:cubicBezTo>
                <a:lnTo>
                  <a:pt x="1915356" y="2367303"/>
                </a:lnTo>
                <a:cubicBezTo>
                  <a:pt x="1909279" y="2342996"/>
                  <a:pt x="1898138" y="2321219"/>
                  <a:pt x="1881932" y="2301976"/>
                </a:cubicBezTo>
                <a:cubicBezTo>
                  <a:pt x="1865727" y="2282732"/>
                  <a:pt x="1844458" y="2262982"/>
                  <a:pt x="1818125" y="2242726"/>
                </a:cubicBezTo>
                <a:cubicBezTo>
                  <a:pt x="1779637" y="2228546"/>
                  <a:pt x="1753304" y="2220444"/>
                  <a:pt x="1739124" y="2218418"/>
                </a:cubicBezTo>
                <a:close/>
                <a:moveTo>
                  <a:pt x="0" y="0"/>
                </a:moveTo>
                <a:lnTo>
                  <a:pt x="3855697" y="0"/>
                </a:lnTo>
                <a:lnTo>
                  <a:pt x="385569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189354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2466</Words>
  <Application>Microsoft Office PowerPoint</Application>
  <PresentationFormat>宽屏</PresentationFormat>
  <Paragraphs>250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Times New Roman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cp:keywords>www.1ppt.com</cp:keywords>
  <dc:description>第一PPT</dc:description>
  <cp:lastModifiedBy>zijing dong</cp:lastModifiedBy>
  <cp:revision>51</cp:revision>
  <dcterms:created xsi:type="dcterms:W3CDTF">2021-05-25T09:45:37Z</dcterms:created>
  <dcterms:modified xsi:type="dcterms:W3CDTF">2024-10-16T13:12:05Z</dcterms:modified>
</cp:coreProperties>
</file>